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288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1B0F12E-57E4-44E1-BB9B-64AF9CD9B9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E2C95D-7149-455F-BFA2-3234107A242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9652B2-1E30-40A0-80FE-696B10B9FA90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CA1DA163-E264-4C91-BBE9-18F18B27EA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2A99AA5A-4035-4949-A8BE-641F242A2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19E464-89D0-4052-A680-8D1B3513571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0E754F-7963-4986-B0C0-77DF9FBEF6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7B191D-B82F-4863-838B-246917B5481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EC6103-52A8-4BE0-914A-4317CF466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9D549-29C7-4815-BF78-96A1EEDA7BE9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564969-BB64-4F99-A1F0-F15E03C6E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9DAE83-3248-49B6-83CE-799B8739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32243-7784-4425-B4B4-8674F490456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496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B4B8EA-7E22-49C0-9AB5-6763B775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5FCD8-DC01-4F82-9D2A-358D455B46F6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6B9EB0-0F05-43D6-82B8-3DDE29505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83A117-5909-44F0-8849-D3250840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0E395-F255-40E8-81DE-0DC8F0995A2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0579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07231" y="365125"/>
            <a:ext cx="6525816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5D78F8-2BFB-467C-875A-BFC4FB374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64A0B-37D3-4A53-BFCB-32BE9667F9A1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342A02-E399-47CA-8231-CB7E51189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178FF4-C2FE-4EBC-88AE-8CD53289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FFAAF-5299-45A1-9C86-8DEA66910F8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8404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9C708E-462B-4855-8CDE-C9065A9B3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DE75F-8489-43B8-BDC0-46C8DB993E4E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286AC4-E2E5-4C82-9D20-A530066E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1ED864-0836-4723-9B50-4413FF30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81B93-3EAD-4E98-9831-3B54A8BBCA4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407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1873" y="1709739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1873" y="4589464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27966C-98A3-4F8F-97A1-AB2DD39D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8F49B-231B-4364-A41A-A60D73E1B274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F488D9-1BEB-4E7D-B368-DAFE7D6F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CD2746-197E-4AF6-B905-1D462322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8E32E-44FA-4396-8F59-4EE357A388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439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F05D8A2-8708-4D0B-A526-8B4C9147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0F04-B942-4CC1-B04E-AEBC4B92189A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C3D4AF7-B711-48E7-8302-E3790DB9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849B449A-E16E-4405-BEED-0F4FC401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4C178-4921-4D9D-910F-D6D7942E97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32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1" y="365126"/>
            <a:ext cx="8872538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8571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8571" y="2505075"/>
            <a:ext cx="4351883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D260450-4D3D-4717-9ABE-3212B1F37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398DA-1BDF-45DF-B079-989C1E9874DF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4E28238-6137-46BA-8FFF-DA78A7C29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2D00DE46-B898-435B-80A2-6628A54F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31552-1A75-46D2-941D-FD622AB140D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89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3FAFDED-98C2-418D-A462-D7A12C6A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F931A-931B-490F-A89E-D3AFBA468AFF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2A5FE5B-9412-45B2-8F25-81AFFB51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6FC1068-23C0-4DF0-9CA8-DE6E7FAB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CB072-6F46-4891-95F8-197FA169D0E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42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B1CFE57-BB28-4975-8979-1F03E278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B4BE6-993D-4ADC-80BE-2E900A7E1798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9B012123-EA5C-47B8-897F-753B4C173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CB1F689E-5563-4650-BA70-885F5431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DA49C-301C-41F2-80B9-E445F2CA04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35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3315" y="987426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3C3A2BC-70FD-4936-8A89-93EA9208E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A6CA3-8301-45C6-92B0-0AB90C8EF473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ADE6F5AB-2D6C-4BFA-B0CC-25DBADDA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CBF74B2-A110-443E-A3A0-E912A95C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16364-941C-43CE-875A-24031CF636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689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373315" y="987426"/>
            <a:ext cx="520779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06AD6D3-18A9-4F32-8BE5-126D2CA6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F4DB8-31CE-43E4-AE35-58B0F21F223F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349E98D-EB68-4A7A-84F2-057646DAE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8EA5C5B-9A31-4490-8669-237EC96D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1DFC6-5C59-418A-98D9-F10F94F2739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797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61A2CAE8-62EB-4907-99D1-FE31F94C81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6438" y="365125"/>
            <a:ext cx="88741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8BD633A4-94B4-4DCF-9496-55ECF236F9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825625"/>
            <a:ext cx="88741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A00121-632A-445C-8C45-DB851542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643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6367C-8734-4406-9177-F3D6CD531943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DF33AC-DDA6-45A5-A82F-1C37F945C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Bon usage des antibiotiques 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6DD615-3F75-4277-9DB7-E2525087E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89FBA23-871B-49AC-A300-A25E5DF1E0B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bug@chu-nice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ameli.fr/alpes-maritimes/assure/sante/medicaments/utiliser-recycler-medicaments/utiliser-antibiotiques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www.college-de-france.fr/media/philippe-sansonetti/UPL2584747935601149292_PSansonetti_cours_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nte.fr/antibiomalin?gclid=Cj0KCQiAn4SeBhCwARIsANeF9DKoJT6Nj5-dkPvkHZ8vkbKcQ7KFUQYOyWdjr_nvMC9cClsQg6753gcaAgOhEALw_wcB&amp;gclsrc=aw.ds" TargetMode="External"/><Relationship Id="rId5" Type="http://schemas.openxmlformats.org/officeDocument/2006/relationships/hyperlink" Target="https://sante.gouv.fr/IMG/pdf/strategie_nationale_2022-2025_prevention_des_infections_et_de_l_antibioresistance.pdf" TargetMode="External"/><Relationship Id="rId4" Type="http://schemas.openxmlformats.org/officeDocument/2006/relationships/hyperlink" Target="https://sante.gouv.fr/IMG/pdf/rapport_antibiotique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aPkc757uf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ted.com/talks/ramanan_laxminarayan_the_coming_crisis_in_antibiotics?language=fr" TargetMode="External"/><Relationship Id="rId4" Type="http://schemas.openxmlformats.org/officeDocument/2006/relationships/hyperlink" Target="https://www.youtube.com/watch?v=8Y4Fa9yDZPQ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7F045BB1-7A31-4D2D-85EA-EADDD58A92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Bon usage des antibiotiques</a:t>
            </a:r>
            <a:b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altLang="fr-FR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200">
                <a:latin typeface="Arial" panose="020B0604020202020204" pitchFamily="34" charset="0"/>
                <a:cs typeface="Arial" panose="020B0604020202020204" pitchFamily="34" charset="0"/>
              </a:rPr>
              <a:t>Références et liens</a:t>
            </a:r>
          </a:p>
        </p:txBody>
      </p:sp>
      <p:pic>
        <p:nvPicPr>
          <p:cNvPr id="12" name="Picture 2" descr="Image gélules antibiotiques">
            <a:extLst>
              <a:ext uri="{FF2B5EF4-FFF2-40B4-BE49-F238E27FC236}">
                <a16:creationId xmlns:a16="http://schemas.microsoft.com/office/drawing/2014/main" id="{F11AD8E6-AB37-4C2F-AE43-78E7D2978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8988425" y="282575"/>
            <a:ext cx="96996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Sous-titre 2">
            <a:extLst>
              <a:ext uri="{FF2B5EF4-FFF2-40B4-BE49-F238E27FC236}">
                <a16:creationId xmlns:a16="http://schemas.microsoft.com/office/drawing/2014/main" id="{480CEEE7-C26B-457B-9839-649043689CEB}"/>
              </a:ext>
            </a:extLst>
          </p:cNvPr>
          <p:cNvSpPr txBox="1">
            <a:spLocks/>
          </p:cNvSpPr>
          <p:nvPr/>
        </p:nvSpPr>
        <p:spPr bwMode="auto">
          <a:xfrm>
            <a:off x="771525" y="4084638"/>
            <a:ext cx="8702675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fr-FR" sz="2000">
                <a:solidFill>
                  <a:srgbClr val="898989"/>
                </a:solidFill>
                <a:latin typeface="Arial" panose="020B0604020202020204" pitchFamily="34" charset="0"/>
              </a:rPr>
              <a:t>Cours en ligne e-Bug destinés aux enseignants de SVT </a:t>
            </a:r>
          </a:p>
          <a:p>
            <a:pPr algn="ctr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fr-FR" sz="2000">
                <a:solidFill>
                  <a:srgbClr val="898989"/>
                </a:solidFill>
                <a:latin typeface="Arial" panose="020B0604020202020204" pitchFamily="34" charset="0"/>
              </a:rPr>
              <a:t>pour l’enseignement du bon usage des antibiotiques et de l’antibiorésistance  au collège et au lycée.</a:t>
            </a:r>
            <a:endParaRPr lang="en-GB" altLang="fr-FR" sz="20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054" name="ZoneTexte 4">
            <a:extLst>
              <a:ext uri="{FF2B5EF4-FFF2-40B4-BE49-F238E27FC236}">
                <a16:creationId xmlns:a16="http://schemas.microsoft.com/office/drawing/2014/main" id="{01B560C9-2A22-4385-8914-EADE5B7C2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6197600"/>
            <a:ext cx="23764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</a:rPr>
              <a:t>Contact: </a:t>
            </a:r>
            <a:r>
              <a:rPr lang="fr-FR" altLang="fr-FR" sz="1400">
                <a:latin typeface="Arial" panose="020B0604020202020204" pitchFamily="34" charset="0"/>
                <a:hlinkClick r:id="rId3"/>
              </a:rPr>
              <a:t>e-bug@chu-nice.fr</a:t>
            </a:r>
            <a:endParaRPr lang="fr-FR" altLang="fr-FR" sz="1400">
              <a:latin typeface="Arial" panose="020B0604020202020204" pitchFamily="34" charset="0"/>
            </a:endParaRPr>
          </a:p>
        </p:txBody>
      </p:sp>
      <p:pic>
        <p:nvPicPr>
          <p:cNvPr id="2055" name="Picture 2" descr="logo département de santé publique chu de nice">
            <a:extLst>
              <a:ext uri="{FF2B5EF4-FFF2-40B4-BE49-F238E27FC236}">
                <a16:creationId xmlns:a16="http://schemas.microsoft.com/office/drawing/2014/main" id="{25EEB9F9-DA10-4DBE-B253-140B74AA2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903913"/>
            <a:ext cx="17541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1" descr="Conception: groupe de travail e-Bug France">
            <a:extLst>
              <a:ext uri="{FF2B5EF4-FFF2-40B4-BE49-F238E27FC236}">
                <a16:creationId xmlns:a16="http://schemas.microsoft.com/office/drawing/2014/main" id="{2B79B55C-4E75-4304-BCDD-BA6D3EA02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538" y="6199188"/>
            <a:ext cx="3598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en-US" sz="140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E49065-4881-4A81-8627-35E57D67B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9538" y="6170613"/>
            <a:ext cx="3598862" cy="3651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fr-FR" altLang="fr-FR" dirty="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rPr>
              <a:t>Conception: groupe de travail e-Bug France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7D726EC-36C4-46CA-9146-52B3EA1B9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" y="374650"/>
            <a:ext cx="1140178" cy="60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3" name="Rectangle 3082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028674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7" y="0"/>
            <a:ext cx="1028674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7C929C20-19D0-4695-BA03-E88E400EE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67" y="1243013"/>
            <a:ext cx="3253264" cy="437197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300">
                <a:solidFill>
                  <a:schemeClr val="tx2"/>
                </a:solidFill>
                <a:latin typeface="+mn-lt"/>
              </a:rPr>
              <a:t>Références et liens</a:t>
            </a:r>
          </a:p>
        </p:txBody>
      </p:sp>
      <p:grpSp>
        <p:nvGrpSpPr>
          <p:cNvPr id="3087" name="Group 3086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8446" y="508838"/>
            <a:ext cx="4402651" cy="6239661"/>
            <a:chOff x="-19221" y="251144"/>
            <a:chExt cx="5217958" cy="6239661"/>
          </a:xfrm>
        </p:grpSpPr>
        <p:sp>
          <p:nvSpPr>
            <p:cNvPr id="3088" name="Freeform: Shape 3087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89" name="Freeform: Shape 3088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90" name="Freeform: Shape 3089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91" name="Freeform: Shape 3090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466CF098-D046-481C-BA60-3222A906B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384" y="804672"/>
            <a:ext cx="5150549" cy="5266944"/>
          </a:xfrm>
        </p:spPr>
        <p:txBody>
          <a:bodyPr rtlCol="0" anchor="ctr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fr-FR" sz="1400" dirty="0">
              <a:solidFill>
                <a:schemeClr val="tx2"/>
              </a:solidFill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GB" alt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https://www.college-de-france.fr/media/philippe-sansonetti/UPL2584747935601149292_PSansonetti_cours_3.pdf</a:t>
            </a:r>
            <a:endParaRPr lang="en-GB" alt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Utiliser les antibiotiques | ameli.fr | Assuré</a:t>
            </a: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altLang="fr-FR" sz="14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Rapport tous ensemble, sauvons les antibiotiques</a:t>
            </a:r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GB" altLang="fr-FR" sz="1400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https://sante.gouv.fr/IMG/pdf/strategie_nationale_2022-2025_prevention_des_infections_et_de_l_antibioresistance.pdf</a:t>
            </a: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fr-FR" sz="1400" u="sng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Antibio’Malin</a:t>
            </a:r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: Les antibiotiques : soyons malins, utilisons les mieux. Un site pour l’information de la population (Santé publique France, l'Université de Lorraine, </a:t>
            </a:r>
            <a:r>
              <a:rPr lang="fr-FR" sz="1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AntibioEst</a:t>
            </a:r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l'Agence régionale de santé Grand Est, la Caisse Primaire d'Assurance Maladie de Meurthe et Moselle et la Direction Régionale du Service médical Nord-Est.).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C578491-8278-46B7-9DBB-32557DF3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8" y="6356350"/>
            <a:ext cx="34718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fr-FR" dirty="0"/>
              <a:t>Bon usage des antibiotiques : références et </a:t>
            </a:r>
            <a:r>
              <a:rPr lang="fr-FR" dirty="0" err="1"/>
              <a:t>liensB</a:t>
            </a:r>
            <a:endParaRPr lang="fr-FR"/>
          </a:p>
        </p:txBody>
      </p:sp>
      <p:sp>
        <p:nvSpPr>
          <p:cNvPr id="3078" name="Espace réservé du numéro de diapositive 2">
            <a:extLst>
              <a:ext uri="{FF2B5EF4-FFF2-40B4-BE49-F238E27FC236}">
                <a16:creationId xmlns:a16="http://schemas.microsoft.com/office/drawing/2014/main" id="{6DF580F2-C385-444A-B133-9EDC9FDCE9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65193" y="6356350"/>
            <a:ext cx="231457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18025BEB-A984-4066-909C-F94ED14D8517}" type="slidenum">
              <a:rPr lang="fr-FR" altLang="fr-FR" sz="1800"/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2</a:t>
            </a:fld>
            <a:endParaRPr lang="fr-FR" altLang="fr-FR" sz="1800"/>
          </a:p>
        </p:txBody>
      </p:sp>
      <p:pic>
        <p:nvPicPr>
          <p:cNvPr id="7" name="Picture 2" descr="Image gélules antibiotiques">
            <a:extLst>
              <a:ext uri="{FF2B5EF4-FFF2-40B4-BE49-F238E27FC236}">
                <a16:creationId xmlns:a16="http://schemas.microsoft.com/office/drawing/2014/main" id="{776F403F-64EA-45E8-BEC5-2BA2FF1A4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8734425" y="273050"/>
            <a:ext cx="107156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43F3BAC-FE36-4A41-A60F-BD47BB4D0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" y="374650"/>
            <a:ext cx="1140178" cy="60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4" name="Rectangle 4107">
            <a:extLst>
              <a:ext uri="{FF2B5EF4-FFF2-40B4-BE49-F238E27FC236}">
                <a16:creationId xmlns:a16="http://schemas.microsoft.com/office/drawing/2014/main" id="{13EFA6C3-82DC-4131-9929-2523E6FD0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287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re 1">
            <a:extLst>
              <a:ext uri="{FF2B5EF4-FFF2-40B4-BE49-F238E27FC236}">
                <a16:creationId xmlns:a16="http://schemas.microsoft.com/office/drawing/2014/main" id="{548934DD-0AB6-4EE3-B219-B67A5DC8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746" y="609600"/>
            <a:ext cx="4907554" cy="1330839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>
                <a:latin typeface="Arial" panose="020B0604020202020204" pitchFamily="34" charset="0"/>
                <a:cs typeface="Arial" panose="020B0604020202020204" pitchFamily="34" charset="0"/>
              </a:rPr>
              <a:t>Vidéos</a:t>
            </a:r>
          </a:p>
        </p:txBody>
      </p:sp>
      <p:sp>
        <p:nvSpPr>
          <p:cNvPr id="4115" name="Freeform: Shape 4109">
            <a:extLst>
              <a:ext uri="{FF2B5EF4-FFF2-40B4-BE49-F238E27FC236}">
                <a16:creationId xmlns:a16="http://schemas.microsoft.com/office/drawing/2014/main" id="{AEC9469E-14CA-4358-BABC-CBF836A61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83792" cy="767978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16" name="Freeform: Shape 4111">
            <a:extLst>
              <a:ext uri="{FF2B5EF4-FFF2-40B4-BE49-F238E27FC236}">
                <a16:creationId xmlns:a16="http://schemas.microsoft.com/office/drawing/2014/main" id="{048EB4C9-ACAF-4CCA-BA6E-931443192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16104" y="6027658"/>
            <a:ext cx="6670896" cy="830343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64914 w 6884912"/>
              <a:gd name="connsiteY104" fmla="*/ 240140 h 1161397"/>
              <a:gd name="connsiteX105" fmla="*/ 6380420 w 6884912"/>
              <a:gd name="connsiteY105" fmla="*/ 173195 h 1161397"/>
              <a:gd name="connsiteX106" fmla="*/ 6507891 w 6884912"/>
              <a:gd name="connsiteY106" fmla="*/ 118474 h 1161397"/>
              <a:gd name="connsiteX107" fmla="*/ 6571807 w 6884912"/>
              <a:gd name="connsiteY107" fmla="*/ 98636 h 1161397"/>
              <a:gd name="connsiteX108" fmla="*/ 6671880 w 6884912"/>
              <a:gd name="connsiteY108" fmla="*/ 82931 h 1161397"/>
              <a:gd name="connsiteX109" fmla="*/ 6702266 w 6884912"/>
              <a:gd name="connsiteY109" fmla="*/ 75470 h 1161397"/>
              <a:gd name="connsiteX110" fmla="*/ 6845802 w 6884912"/>
              <a:gd name="connsiteY110" fmla="*/ 24496 h 1161397"/>
              <a:gd name="connsiteX111" fmla="*/ 6884912 w 6884912"/>
              <a:gd name="connsiteY111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80420 w 6884912"/>
              <a:gd name="connsiteY104" fmla="*/ 173195 h 1161397"/>
              <a:gd name="connsiteX105" fmla="*/ 6507891 w 6884912"/>
              <a:gd name="connsiteY105" fmla="*/ 118474 h 1161397"/>
              <a:gd name="connsiteX106" fmla="*/ 6571807 w 6884912"/>
              <a:gd name="connsiteY106" fmla="*/ 98636 h 1161397"/>
              <a:gd name="connsiteX107" fmla="*/ 6671880 w 6884912"/>
              <a:gd name="connsiteY107" fmla="*/ 82931 h 1161397"/>
              <a:gd name="connsiteX108" fmla="*/ 6702266 w 6884912"/>
              <a:gd name="connsiteY108" fmla="*/ 75470 h 1161397"/>
              <a:gd name="connsiteX109" fmla="*/ 6845802 w 6884912"/>
              <a:gd name="connsiteY109" fmla="*/ 24496 h 1161397"/>
              <a:gd name="connsiteX110" fmla="*/ 6884912 w 6884912"/>
              <a:gd name="connsiteY110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220717 w 6884912"/>
              <a:gd name="connsiteY77" fmla="*/ 192946 h 1161397"/>
              <a:gd name="connsiteX78" fmla="*/ 4228802 w 6884912"/>
              <a:gd name="connsiteY78" fmla="*/ 201468 h 1161397"/>
              <a:gd name="connsiteX79" fmla="*/ 4289361 w 6884912"/>
              <a:gd name="connsiteY79" fmla="*/ 196642 h 1161397"/>
              <a:gd name="connsiteX80" fmla="*/ 4498913 w 6884912"/>
              <a:gd name="connsiteY80" fmla="*/ 118915 h 1161397"/>
              <a:gd name="connsiteX81" fmla="*/ 4617330 w 6884912"/>
              <a:gd name="connsiteY81" fmla="*/ 111163 h 1161397"/>
              <a:gd name="connsiteX82" fmla="*/ 4659778 w 6884912"/>
              <a:gd name="connsiteY82" fmla="*/ 118219 h 1161397"/>
              <a:gd name="connsiteX83" fmla="*/ 4730870 w 6884912"/>
              <a:gd name="connsiteY83" fmla="*/ 129432 h 1161397"/>
              <a:gd name="connsiteX84" fmla="*/ 4785037 w 6884912"/>
              <a:gd name="connsiteY84" fmla="*/ 161964 h 1161397"/>
              <a:gd name="connsiteX85" fmla="*/ 4844073 w 6884912"/>
              <a:gd name="connsiteY85" fmla="*/ 161768 h 1161397"/>
              <a:gd name="connsiteX86" fmla="*/ 4856454 w 6884912"/>
              <a:gd name="connsiteY86" fmla="*/ 130488 h 1161397"/>
              <a:gd name="connsiteX87" fmla="*/ 4920038 w 6884912"/>
              <a:gd name="connsiteY87" fmla="*/ 140418 h 1161397"/>
              <a:gd name="connsiteX88" fmla="*/ 5016639 w 6884912"/>
              <a:gd name="connsiteY88" fmla="*/ 158905 h 1161397"/>
              <a:gd name="connsiteX89" fmla="*/ 5072009 w 6884912"/>
              <a:gd name="connsiteY89" fmla="*/ 161502 h 1161397"/>
              <a:gd name="connsiteX90" fmla="*/ 5223626 w 6884912"/>
              <a:gd name="connsiteY90" fmla="*/ 177356 h 1161397"/>
              <a:gd name="connsiteX91" fmla="*/ 5375773 w 6884912"/>
              <a:gd name="connsiteY91" fmla="*/ 199913 h 1161397"/>
              <a:gd name="connsiteX92" fmla="*/ 5467502 w 6884912"/>
              <a:gd name="connsiteY92" fmla="*/ 250963 h 1161397"/>
              <a:gd name="connsiteX93" fmla="*/ 5592395 w 6884912"/>
              <a:gd name="connsiteY93" fmla="*/ 265434 h 1161397"/>
              <a:gd name="connsiteX94" fmla="*/ 5613532 w 6884912"/>
              <a:gd name="connsiteY94" fmla="*/ 273379 h 1161397"/>
              <a:gd name="connsiteX95" fmla="*/ 5642173 w 6884912"/>
              <a:gd name="connsiteY95" fmla="*/ 266904 h 1161397"/>
              <a:gd name="connsiteX96" fmla="*/ 5756910 w 6884912"/>
              <a:gd name="connsiteY96" fmla="*/ 239211 h 1161397"/>
              <a:gd name="connsiteX97" fmla="*/ 5846667 w 6884912"/>
              <a:gd name="connsiteY97" fmla="*/ 201786 h 1161397"/>
              <a:gd name="connsiteX98" fmla="*/ 5960732 w 6884912"/>
              <a:gd name="connsiteY98" fmla="*/ 220708 h 1161397"/>
              <a:gd name="connsiteX99" fmla="*/ 6029542 w 6884912"/>
              <a:gd name="connsiteY99" fmla="*/ 210339 h 1161397"/>
              <a:gd name="connsiteX100" fmla="*/ 6141123 w 6884912"/>
              <a:gd name="connsiteY100" fmla="*/ 159923 h 1161397"/>
              <a:gd name="connsiteX101" fmla="*/ 6290640 w 6884912"/>
              <a:gd name="connsiteY101" fmla="*/ 167441 h 1161397"/>
              <a:gd name="connsiteX102" fmla="*/ 6322806 w 6884912"/>
              <a:gd name="connsiteY102" fmla="*/ 213293 h 1161397"/>
              <a:gd name="connsiteX103" fmla="*/ 6380420 w 6884912"/>
              <a:gd name="connsiteY103" fmla="*/ 173195 h 1161397"/>
              <a:gd name="connsiteX104" fmla="*/ 6507891 w 6884912"/>
              <a:gd name="connsiteY104" fmla="*/ 118474 h 1161397"/>
              <a:gd name="connsiteX105" fmla="*/ 6571807 w 6884912"/>
              <a:gd name="connsiteY105" fmla="*/ 98636 h 1161397"/>
              <a:gd name="connsiteX106" fmla="*/ 6671880 w 6884912"/>
              <a:gd name="connsiteY106" fmla="*/ 82931 h 1161397"/>
              <a:gd name="connsiteX107" fmla="*/ 6702266 w 6884912"/>
              <a:gd name="connsiteY107" fmla="*/ 75470 h 1161397"/>
              <a:gd name="connsiteX108" fmla="*/ 6845802 w 6884912"/>
              <a:gd name="connsiteY108" fmla="*/ 24496 h 1161397"/>
              <a:gd name="connsiteX109" fmla="*/ 6884912 w 6884912"/>
              <a:gd name="connsiteY109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220717 w 6884912"/>
              <a:gd name="connsiteY77" fmla="*/ 192946 h 1161397"/>
              <a:gd name="connsiteX78" fmla="*/ 4228802 w 6884912"/>
              <a:gd name="connsiteY78" fmla="*/ 201468 h 1161397"/>
              <a:gd name="connsiteX79" fmla="*/ 4289361 w 6884912"/>
              <a:gd name="connsiteY79" fmla="*/ 196642 h 1161397"/>
              <a:gd name="connsiteX80" fmla="*/ 4498913 w 6884912"/>
              <a:gd name="connsiteY80" fmla="*/ 118915 h 1161397"/>
              <a:gd name="connsiteX81" fmla="*/ 4617330 w 6884912"/>
              <a:gd name="connsiteY81" fmla="*/ 111163 h 1161397"/>
              <a:gd name="connsiteX82" fmla="*/ 4659778 w 6884912"/>
              <a:gd name="connsiteY82" fmla="*/ 118219 h 1161397"/>
              <a:gd name="connsiteX83" fmla="*/ 4730870 w 6884912"/>
              <a:gd name="connsiteY83" fmla="*/ 129432 h 1161397"/>
              <a:gd name="connsiteX84" fmla="*/ 4844073 w 6884912"/>
              <a:gd name="connsiteY84" fmla="*/ 161768 h 1161397"/>
              <a:gd name="connsiteX85" fmla="*/ 4856454 w 6884912"/>
              <a:gd name="connsiteY85" fmla="*/ 130488 h 1161397"/>
              <a:gd name="connsiteX86" fmla="*/ 4920038 w 6884912"/>
              <a:gd name="connsiteY86" fmla="*/ 140418 h 1161397"/>
              <a:gd name="connsiteX87" fmla="*/ 5016639 w 6884912"/>
              <a:gd name="connsiteY87" fmla="*/ 158905 h 1161397"/>
              <a:gd name="connsiteX88" fmla="*/ 5072009 w 6884912"/>
              <a:gd name="connsiteY88" fmla="*/ 161502 h 1161397"/>
              <a:gd name="connsiteX89" fmla="*/ 5223626 w 6884912"/>
              <a:gd name="connsiteY89" fmla="*/ 177356 h 1161397"/>
              <a:gd name="connsiteX90" fmla="*/ 5375773 w 6884912"/>
              <a:gd name="connsiteY90" fmla="*/ 199913 h 1161397"/>
              <a:gd name="connsiteX91" fmla="*/ 5467502 w 6884912"/>
              <a:gd name="connsiteY91" fmla="*/ 250963 h 1161397"/>
              <a:gd name="connsiteX92" fmla="*/ 5592395 w 6884912"/>
              <a:gd name="connsiteY92" fmla="*/ 265434 h 1161397"/>
              <a:gd name="connsiteX93" fmla="*/ 5613532 w 6884912"/>
              <a:gd name="connsiteY93" fmla="*/ 273379 h 1161397"/>
              <a:gd name="connsiteX94" fmla="*/ 5642173 w 6884912"/>
              <a:gd name="connsiteY94" fmla="*/ 266904 h 1161397"/>
              <a:gd name="connsiteX95" fmla="*/ 5756910 w 6884912"/>
              <a:gd name="connsiteY95" fmla="*/ 239211 h 1161397"/>
              <a:gd name="connsiteX96" fmla="*/ 5846667 w 6884912"/>
              <a:gd name="connsiteY96" fmla="*/ 201786 h 1161397"/>
              <a:gd name="connsiteX97" fmla="*/ 5960732 w 6884912"/>
              <a:gd name="connsiteY97" fmla="*/ 220708 h 1161397"/>
              <a:gd name="connsiteX98" fmla="*/ 6029542 w 6884912"/>
              <a:gd name="connsiteY98" fmla="*/ 210339 h 1161397"/>
              <a:gd name="connsiteX99" fmla="*/ 6141123 w 6884912"/>
              <a:gd name="connsiteY99" fmla="*/ 159923 h 1161397"/>
              <a:gd name="connsiteX100" fmla="*/ 6290640 w 6884912"/>
              <a:gd name="connsiteY100" fmla="*/ 167441 h 1161397"/>
              <a:gd name="connsiteX101" fmla="*/ 6322806 w 6884912"/>
              <a:gd name="connsiteY101" fmla="*/ 213293 h 1161397"/>
              <a:gd name="connsiteX102" fmla="*/ 6380420 w 6884912"/>
              <a:gd name="connsiteY102" fmla="*/ 173195 h 1161397"/>
              <a:gd name="connsiteX103" fmla="*/ 6507891 w 6884912"/>
              <a:gd name="connsiteY103" fmla="*/ 118474 h 1161397"/>
              <a:gd name="connsiteX104" fmla="*/ 6571807 w 6884912"/>
              <a:gd name="connsiteY104" fmla="*/ 98636 h 1161397"/>
              <a:gd name="connsiteX105" fmla="*/ 6671880 w 6884912"/>
              <a:gd name="connsiteY105" fmla="*/ 82931 h 1161397"/>
              <a:gd name="connsiteX106" fmla="*/ 6702266 w 6884912"/>
              <a:gd name="connsiteY106" fmla="*/ 75470 h 1161397"/>
              <a:gd name="connsiteX107" fmla="*/ 6845802 w 6884912"/>
              <a:gd name="connsiteY107" fmla="*/ 24496 h 1161397"/>
              <a:gd name="connsiteX108" fmla="*/ 6884912 w 6884912"/>
              <a:gd name="connsiteY10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478946 w 6884912"/>
              <a:gd name="connsiteY7" fmla="*/ 1106011 h 1161397"/>
              <a:gd name="connsiteX8" fmla="*/ 512111 w 6884912"/>
              <a:gd name="connsiteY8" fmla="*/ 1085599 h 1161397"/>
              <a:gd name="connsiteX9" fmla="*/ 567875 w 6884912"/>
              <a:gd name="connsiteY9" fmla="*/ 1051976 h 1161397"/>
              <a:gd name="connsiteX10" fmla="*/ 601644 w 6884912"/>
              <a:gd name="connsiteY10" fmla="*/ 1003997 h 1161397"/>
              <a:gd name="connsiteX11" fmla="*/ 651408 w 6884912"/>
              <a:gd name="connsiteY11" fmla="*/ 984938 h 1161397"/>
              <a:gd name="connsiteX12" fmla="*/ 673197 w 6884912"/>
              <a:gd name="connsiteY12" fmla="*/ 1010060 h 1161397"/>
              <a:gd name="connsiteX13" fmla="*/ 723108 w 6884912"/>
              <a:gd name="connsiteY13" fmla="*/ 980081 h 1161397"/>
              <a:gd name="connsiteX14" fmla="*/ 797699 w 6884912"/>
              <a:gd name="connsiteY14" fmla="*/ 931362 h 1161397"/>
              <a:gd name="connsiteX15" fmla="*/ 843359 w 6884912"/>
              <a:gd name="connsiteY15" fmla="*/ 910894 h 1161397"/>
              <a:gd name="connsiteX16" fmla="*/ 965215 w 6884912"/>
              <a:gd name="connsiteY16" fmla="*/ 846701 h 1161397"/>
              <a:gd name="connsiteX17" fmla="*/ 1085080 w 6884912"/>
              <a:gd name="connsiteY17" fmla="*/ 776086 h 1161397"/>
              <a:gd name="connsiteX18" fmla="*/ 1131224 w 6884912"/>
              <a:gd name="connsiteY18" fmla="*/ 706160 h 1161397"/>
              <a:gd name="connsiteX19" fmla="*/ 1138051 w 6884912"/>
              <a:gd name="connsiteY19" fmla="*/ 702034 h 1161397"/>
              <a:gd name="connsiteX20" fmla="*/ 1158800 w 6884912"/>
              <a:gd name="connsiteY20" fmla="*/ 700004 h 1161397"/>
              <a:gd name="connsiteX21" fmla="*/ 1166947 w 6884912"/>
              <a:gd name="connsiteY21" fmla="*/ 700762 h 1161397"/>
              <a:gd name="connsiteX22" fmla="*/ 1178135 w 6884912"/>
              <a:gd name="connsiteY22" fmla="*/ 698631 h 1161397"/>
              <a:gd name="connsiteX23" fmla="*/ 1178301 w 6884912"/>
              <a:gd name="connsiteY23" fmla="*/ 698094 h 1161397"/>
              <a:gd name="connsiteX24" fmla="*/ 1188995 w 6884912"/>
              <a:gd name="connsiteY24" fmla="*/ 697048 h 1161397"/>
              <a:gd name="connsiteX25" fmla="*/ 1242716 w 6884912"/>
              <a:gd name="connsiteY25" fmla="*/ 698052 h 1161397"/>
              <a:gd name="connsiteX26" fmla="*/ 1299977 w 6884912"/>
              <a:gd name="connsiteY26" fmla="*/ 639196 h 1161397"/>
              <a:gd name="connsiteX27" fmla="*/ 1326190 w 6884912"/>
              <a:gd name="connsiteY27" fmla="*/ 625955 h 1161397"/>
              <a:gd name="connsiteX28" fmla="*/ 1339600 w 6884912"/>
              <a:gd name="connsiteY28" fmla="*/ 616295 h 1161397"/>
              <a:gd name="connsiteX29" fmla="*/ 1340054 w 6884912"/>
              <a:gd name="connsiteY29" fmla="*/ 614022 h 1161397"/>
              <a:gd name="connsiteX30" fmla="*/ 1391606 w 6884912"/>
              <a:gd name="connsiteY30" fmla="*/ 615229 h 1161397"/>
              <a:gd name="connsiteX31" fmla="*/ 1397565 w 6884912"/>
              <a:gd name="connsiteY31" fmla="*/ 611490 h 1161397"/>
              <a:gd name="connsiteX32" fmla="*/ 1432302 w 6884912"/>
              <a:gd name="connsiteY32" fmla="*/ 617267 h 1161397"/>
              <a:gd name="connsiteX33" fmla="*/ 1449644 w 6884912"/>
              <a:gd name="connsiteY33" fmla="*/ 617591 h 1161397"/>
              <a:gd name="connsiteX34" fmla="*/ 1455793 w 6884912"/>
              <a:gd name="connsiteY34" fmla="*/ 623174 h 1161397"/>
              <a:gd name="connsiteX35" fmla="*/ 1480758 w 6884912"/>
              <a:gd name="connsiteY35" fmla="*/ 620863 h 1161397"/>
              <a:gd name="connsiteX36" fmla="*/ 1483154 w 6884912"/>
              <a:gd name="connsiteY36" fmla="*/ 618527 h 1161397"/>
              <a:gd name="connsiteX37" fmla="*/ 1505495 w 6884912"/>
              <a:gd name="connsiteY37" fmla="*/ 624325 h 1161397"/>
              <a:gd name="connsiteX38" fmla="*/ 1526340 w 6884912"/>
              <a:gd name="connsiteY38" fmla="*/ 638496 h 1161397"/>
              <a:gd name="connsiteX39" fmla="*/ 1731986 w 6884912"/>
              <a:gd name="connsiteY39" fmla="*/ 589682 h 1161397"/>
              <a:gd name="connsiteX40" fmla="*/ 1927935 w 6884912"/>
              <a:gd name="connsiteY40" fmla="*/ 628540 h 1161397"/>
              <a:gd name="connsiteX41" fmla="*/ 2039075 w 6884912"/>
              <a:gd name="connsiteY41" fmla="*/ 599964 h 1161397"/>
              <a:gd name="connsiteX42" fmla="*/ 2066980 w 6884912"/>
              <a:gd name="connsiteY42" fmla="*/ 550413 h 1161397"/>
              <a:gd name="connsiteX43" fmla="*/ 2352236 w 6884912"/>
              <a:gd name="connsiteY43" fmla="*/ 519602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222191 w 6884912"/>
              <a:gd name="connsiteY57" fmla="*/ 307887 h 1161397"/>
              <a:gd name="connsiteX58" fmla="*/ 3227953 w 6884912"/>
              <a:gd name="connsiteY58" fmla="*/ 297650 h 1161397"/>
              <a:gd name="connsiteX59" fmla="*/ 3510042 w 6884912"/>
              <a:gd name="connsiteY59" fmla="*/ 311820 h 1161397"/>
              <a:gd name="connsiteX60" fmla="*/ 3626773 w 6884912"/>
              <a:gd name="connsiteY60" fmla="*/ 290452 h 1161397"/>
              <a:gd name="connsiteX61" fmla="*/ 3666217 w 6884912"/>
              <a:gd name="connsiteY61" fmla="*/ 273255 h 1161397"/>
              <a:gd name="connsiteX62" fmla="*/ 3732427 w 6884912"/>
              <a:gd name="connsiteY62" fmla="*/ 245039 h 1161397"/>
              <a:gd name="connsiteX63" fmla="*/ 3777022 w 6884912"/>
              <a:gd name="connsiteY63" fmla="*/ 200276 h 1161397"/>
              <a:gd name="connsiteX64" fmla="*/ 3791246 w 6884912"/>
              <a:gd name="connsiteY64" fmla="*/ 189996 h 1161397"/>
              <a:gd name="connsiteX65" fmla="*/ 3819864 w 6884912"/>
              <a:gd name="connsiteY65" fmla="*/ 194605 h 1161397"/>
              <a:gd name="connsiteX66" fmla="*/ 3830398 w 6884912"/>
              <a:gd name="connsiteY66" fmla="*/ 188383 h 1161397"/>
              <a:gd name="connsiteX67" fmla="*/ 3834360 w 6884912"/>
              <a:gd name="connsiteY67" fmla="*/ 188992 h 1161397"/>
              <a:gd name="connsiteX68" fmla="*/ 3843715 w 6884912"/>
              <a:gd name="connsiteY68" fmla="*/ 188752 h 1161397"/>
              <a:gd name="connsiteX69" fmla="*/ 3842609 w 6884912"/>
              <a:gd name="connsiteY69" fmla="*/ 197386 h 1161397"/>
              <a:gd name="connsiteX70" fmla="*/ 3853961 w 6884912"/>
              <a:gd name="connsiteY70" fmla="*/ 213380 h 1161397"/>
              <a:gd name="connsiteX71" fmla="*/ 3907640 w 6884912"/>
              <a:gd name="connsiteY71" fmla="*/ 207568 h 1161397"/>
              <a:gd name="connsiteX72" fmla="*/ 3910449 w 6884912"/>
              <a:gd name="connsiteY72" fmla="*/ 197808 h 1161397"/>
              <a:gd name="connsiteX73" fmla="*/ 3917197 w 6884912"/>
              <a:gd name="connsiteY73" fmla="*/ 196121 h 1161397"/>
              <a:gd name="connsiteX74" fmla="*/ 3922400 w 6884912"/>
              <a:gd name="connsiteY74" fmla="*/ 205056 h 1161397"/>
              <a:gd name="connsiteX75" fmla="*/ 4013061 w 6884912"/>
              <a:gd name="connsiteY75" fmla="*/ 224874 h 1161397"/>
              <a:gd name="connsiteX76" fmla="*/ 4220717 w 6884912"/>
              <a:gd name="connsiteY76" fmla="*/ 192946 h 1161397"/>
              <a:gd name="connsiteX77" fmla="*/ 4228802 w 6884912"/>
              <a:gd name="connsiteY77" fmla="*/ 201468 h 1161397"/>
              <a:gd name="connsiteX78" fmla="*/ 4289361 w 6884912"/>
              <a:gd name="connsiteY78" fmla="*/ 196642 h 1161397"/>
              <a:gd name="connsiteX79" fmla="*/ 4498913 w 6884912"/>
              <a:gd name="connsiteY79" fmla="*/ 118915 h 1161397"/>
              <a:gd name="connsiteX80" fmla="*/ 4617330 w 6884912"/>
              <a:gd name="connsiteY80" fmla="*/ 111163 h 1161397"/>
              <a:gd name="connsiteX81" fmla="*/ 4659778 w 6884912"/>
              <a:gd name="connsiteY81" fmla="*/ 118219 h 1161397"/>
              <a:gd name="connsiteX82" fmla="*/ 4730870 w 6884912"/>
              <a:gd name="connsiteY82" fmla="*/ 129432 h 1161397"/>
              <a:gd name="connsiteX83" fmla="*/ 4844073 w 6884912"/>
              <a:gd name="connsiteY83" fmla="*/ 161768 h 1161397"/>
              <a:gd name="connsiteX84" fmla="*/ 4856454 w 6884912"/>
              <a:gd name="connsiteY84" fmla="*/ 130488 h 1161397"/>
              <a:gd name="connsiteX85" fmla="*/ 4920038 w 6884912"/>
              <a:gd name="connsiteY85" fmla="*/ 140418 h 1161397"/>
              <a:gd name="connsiteX86" fmla="*/ 5016639 w 6884912"/>
              <a:gd name="connsiteY86" fmla="*/ 158905 h 1161397"/>
              <a:gd name="connsiteX87" fmla="*/ 5072009 w 6884912"/>
              <a:gd name="connsiteY87" fmla="*/ 161502 h 1161397"/>
              <a:gd name="connsiteX88" fmla="*/ 5223626 w 6884912"/>
              <a:gd name="connsiteY88" fmla="*/ 177356 h 1161397"/>
              <a:gd name="connsiteX89" fmla="*/ 5375773 w 6884912"/>
              <a:gd name="connsiteY89" fmla="*/ 199913 h 1161397"/>
              <a:gd name="connsiteX90" fmla="*/ 5467502 w 6884912"/>
              <a:gd name="connsiteY90" fmla="*/ 250963 h 1161397"/>
              <a:gd name="connsiteX91" fmla="*/ 5592395 w 6884912"/>
              <a:gd name="connsiteY91" fmla="*/ 265434 h 1161397"/>
              <a:gd name="connsiteX92" fmla="*/ 5613532 w 6884912"/>
              <a:gd name="connsiteY92" fmla="*/ 273379 h 1161397"/>
              <a:gd name="connsiteX93" fmla="*/ 5642173 w 6884912"/>
              <a:gd name="connsiteY93" fmla="*/ 266904 h 1161397"/>
              <a:gd name="connsiteX94" fmla="*/ 5756910 w 6884912"/>
              <a:gd name="connsiteY94" fmla="*/ 239211 h 1161397"/>
              <a:gd name="connsiteX95" fmla="*/ 5846667 w 6884912"/>
              <a:gd name="connsiteY95" fmla="*/ 201786 h 1161397"/>
              <a:gd name="connsiteX96" fmla="*/ 5960732 w 6884912"/>
              <a:gd name="connsiteY96" fmla="*/ 220708 h 1161397"/>
              <a:gd name="connsiteX97" fmla="*/ 6029542 w 6884912"/>
              <a:gd name="connsiteY97" fmla="*/ 210339 h 1161397"/>
              <a:gd name="connsiteX98" fmla="*/ 6141123 w 6884912"/>
              <a:gd name="connsiteY98" fmla="*/ 159923 h 1161397"/>
              <a:gd name="connsiteX99" fmla="*/ 6290640 w 6884912"/>
              <a:gd name="connsiteY99" fmla="*/ 167441 h 1161397"/>
              <a:gd name="connsiteX100" fmla="*/ 6322806 w 6884912"/>
              <a:gd name="connsiteY100" fmla="*/ 213293 h 1161397"/>
              <a:gd name="connsiteX101" fmla="*/ 6380420 w 6884912"/>
              <a:gd name="connsiteY101" fmla="*/ 173195 h 1161397"/>
              <a:gd name="connsiteX102" fmla="*/ 6507891 w 6884912"/>
              <a:gd name="connsiteY102" fmla="*/ 118474 h 1161397"/>
              <a:gd name="connsiteX103" fmla="*/ 6571807 w 6884912"/>
              <a:gd name="connsiteY103" fmla="*/ 98636 h 1161397"/>
              <a:gd name="connsiteX104" fmla="*/ 6671880 w 6884912"/>
              <a:gd name="connsiteY104" fmla="*/ 82931 h 1161397"/>
              <a:gd name="connsiteX105" fmla="*/ 6702266 w 6884912"/>
              <a:gd name="connsiteY105" fmla="*/ 75470 h 1161397"/>
              <a:gd name="connsiteX106" fmla="*/ 6845802 w 6884912"/>
              <a:gd name="connsiteY106" fmla="*/ 24496 h 1161397"/>
              <a:gd name="connsiteX107" fmla="*/ 6884912 w 6884912"/>
              <a:gd name="connsiteY107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512111 w 6884912"/>
              <a:gd name="connsiteY7" fmla="*/ 1085599 h 1161397"/>
              <a:gd name="connsiteX8" fmla="*/ 567875 w 6884912"/>
              <a:gd name="connsiteY8" fmla="*/ 1051976 h 1161397"/>
              <a:gd name="connsiteX9" fmla="*/ 601644 w 6884912"/>
              <a:gd name="connsiteY9" fmla="*/ 1003997 h 1161397"/>
              <a:gd name="connsiteX10" fmla="*/ 651408 w 6884912"/>
              <a:gd name="connsiteY10" fmla="*/ 984938 h 1161397"/>
              <a:gd name="connsiteX11" fmla="*/ 673197 w 6884912"/>
              <a:gd name="connsiteY11" fmla="*/ 1010060 h 1161397"/>
              <a:gd name="connsiteX12" fmla="*/ 723108 w 6884912"/>
              <a:gd name="connsiteY12" fmla="*/ 980081 h 1161397"/>
              <a:gd name="connsiteX13" fmla="*/ 797699 w 6884912"/>
              <a:gd name="connsiteY13" fmla="*/ 931362 h 1161397"/>
              <a:gd name="connsiteX14" fmla="*/ 843359 w 6884912"/>
              <a:gd name="connsiteY14" fmla="*/ 910894 h 1161397"/>
              <a:gd name="connsiteX15" fmla="*/ 965215 w 6884912"/>
              <a:gd name="connsiteY15" fmla="*/ 846701 h 1161397"/>
              <a:gd name="connsiteX16" fmla="*/ 1085080 w 6884912"/>
              <a:gd name="connsiteY16" fmla="*/ 776086 h 1161397"/>
              <a:gd name="connsiteX17" fmla="*/ 1131224 w 6884912"/>
              <a:gd name="connsiteY17" fmla="*/ 706160 h 1161397"/>
              <a:gd name="connsiteX18" fmla="*/ 1138051 w 6884912"/>
              <a:gd name="connsiteY18" fmla="*/ 702034 h 1161397"/>
              <a:gd name="connsiteX19" fmla="*/ 1158800 w 6884912"/>
              <a:gd name="connsiteY19" fmla="*/ 700004 h 1161397"/>
              <a:gd name="connsiteX20" fmla="*/ 1166947 w 6884912"/>
              <a:gd name="connsiteY20" fmla="*/ 700762 h 1161397"/>
              <a:gd name="connsiteX21" fmla="*/ 1178135 w 6884912"/>
              <a:gd name="connsiteY21" fmla="*/ 698631 h 1161397"/>
              <a:gd name="connsiteX22" fmla="*/ 1178301 w 6884912"/>
              <a:gd name="connsiteY22" fmla="*/ 698094 h 1161397"/>
              <a:gd name="connsiteX23" fmla="*/ 1188995 w 6884912"/>
              <a:gd name="connsiteY23" fmla="*/ 697048 h 1161397"/>
              <a:gd name="connsiteX24" fmla="*/ 1242716 w 6884912"/>
              <a:gd name="connsiteY24" fmla="*/ 698052 h 1161397"/>
              <a:gd name="connsiteX25" fmla="*/ 1299977 w 6884912"/>
              <a:gd name="connsiteY25" fmla="*/ 639196 h 1161397"/>
              <a:gd name="connsiteX26" fmla="*/ 1326190 w 6884912"/>
              <a:gd name="connsiteY26" fmla="*/ 625955 h 1161397"/>
              <a:gd name="connsiteX27" fmla="*/ 1339600 w 6884912"/>
              <a:gd name="connsiteY27" fmla="*/ 616295 h 1161397"/>
              <a:gd name="connsiteX28" fmla="*/ 1340054 w 6884912"/>
              <a:gd name="connsiteY28" fmla="*/ 614022 h 1161397"/>
              <a:gd name="connsiteX29" fmla="*/ 1391606 w 6884912"/>
              <a:gd name="connsiteY29" fmla="*/ 615229 h 1161397"/>
              <a:gd name="connsiteX30" fmla="*/ 1397565 w 6884912"/>
              <a:gd name="connsiteY30" fmla="*/ 611490 h 1161397"/>
              <a:gd name="connsiteX31" fmla="*/ 1432302 w 6884912"/>
              <a:gd name="connsiteY31" fmla="*/ 617267 h 1161397"/>
              <a:gd name="connsiteX32" fmla="*/ 1449644 w 6884912"/>
              <a:gd name="connsiteY32" fmla="*/ 617591 h 1161397"/>
              <a:gd name="connsiteX33" fmla="*/ 1455793 w 6884912"/>
              <a:gd name="connsiteY33" fmla="*/ 623174 h 1161397"/>
              <a:gd name="connsiteX34" fmla="*/ 1480758 w 6884912"/>
              <a:gd name="connsiteY34" fmla="*/ 620863 h 1161397"/>
              <a:gd name="connsiteX35" fmla="*/ 1483154 w 6884912"/>
              <a:gd name="connsiteY35" fmla="*/ 618527 h 1161397"/>
              <a:gd name="connsiteX36" fmla="*/ 1505495 w 6884912"/>
              <a:gd name="connsiteY36" fmla="*/ 624325 h 1161397"/>
              <a:gd name="connsiteX37" fmla="*/ 1526340 w 6884912"/>
              <a:gd name="connsiteY37" fmla="*/ 638496 h 1161397"/>
              <a:gd name="connsiteX38" fmla="*/ 1731986 w 6884912"/>
              <a:gd name="connsiteY38" fmla="*/ 589682 h 1161397"/>
              <a:gd name="connsiteX39" fmla="*/ 1927935 w 6884912"/>
              <a:gd name="connsiteY39" fmla="*/ 628540 h 1161397"/>
              <a:gd name="connsiteX40" fmla="*/ 2039075 w 6884912"/>
              <a:gd name="connsiteY40" fmla="*/ 599964 h 1161397"/>
              <a:gd name="connsiteX41" fmla="*/ 2066980 w 6884912"/>
              <a:gd name="connsiteY41" fmla="*/ 550413 h 1161397"/>
              <a:gd name="connsiteX42" fmla="*/ 2352236 w 6884912"/>
              <a:gd name="connsiteY42" fmla="*/ 519602 h 1161397"/>
              <a:gd name="connsiteX43" fmla="*/ 2420791 w 6884912"/>
              <a:gd name="connsiteY43" fmla="*/ 492826 h 1161397"/>
              <a:gd name="connsiteX44" fmla="*/ 2489932 w 6884912"/>
              <a:gd name="connsiteY44" fmla="*/ 507864 h 1161397"/>
              <a:gd name="connsiteX45" fmla="*/ 2512917 w 6884912"/>
              <a:gd name="connsiteY45" fmla="*/ 489127 h 1161397"/>
              <a:gd name="connsiteX46" fmla="*/ 2516783 w 6884912"/>
              <a:gd name="connsiteY46" fmla="*/ 485473 h 1161397"/>
              <a:gd name="connsiteX47" fmla="*/ 2534360 w 6884912"/>
              <a:gd name="connsiteY47" fmla="*/ 480064 h 1161397"/>
              <a:gd name="connsiteX48" fmla="*/ 2536691 w 6884912"/>
              <a:gd name="connsiteY48" fmla="*/ 467018 h 1161397"/>
              <a:gd name="connsiteX49" fmla="*/ 2561265 w 6884912"/>
              <a:gd name="connsiteY49" fmla="*/ 450623 h 1161397"/>
              <a:gd name="connsiteX50" fmla="*/ 2594349 w 6884912"/>
              <a:gd name="connsiteY50" fmla="*/ 443884 h 1161397"/>
              <a:gd name="connsiteX51" fmla="*/ 2754324 w 6884912"/>
              <a:gd name="connsiteY51" fmla="*/ 424766 h 1161397"/>
              <a:gd name="connsiteX52" fmla="*/ 2848470 w 6884912"/>
              <a:gd name="connsiteY52" fmla="*/ 405966 h 1161397"/>
              <a:gd name="connsiteX53" fmla="*/ 2881772 w 6884912"/>
              <a:gd name="connsiteY53" fmla="*/ 387260 h 1161397"/>
              <a:gd name="connsiteX54" fmla="*/ 2929932 w 6884912"/>
              <a:gd name="connsiteY54" fmla="*/ 368912 h 1161397"/>
              <a:gd name="connsiteX55" fmla="*/ 3013020 w 6884912"/>
              <a:gd name="connsiteY55" fmla="*/ 327578 h 1161397"/>
              <a:gd name="connsiteX56" fmla="*/ 3222191 w 6884912"/>
              <a:gd name="connsiteY56" fmla="*/ 307887 h 1161397"/>
              <a:gd name="connsiteX57" fmla="*/ 3227953 w 6884912"/>
              <a:gd name="connsiteY57" fmla="*/ 297650 h 1161397"/>
              <a:gd name="connsiteX58" fmla="*/ 3510042 w 6884912"/>
              <a:gd name="connsiteY58" fmla="*/ 311820 h 1161397"/>
              <a:gd name="connsiteX59" fmla="*/ 3626773 w 6884912"/>
              <a:gd name="connsiteY59" fmla="*/ 290452 h 1161397"/>
              <a:gd name="connsiteX60" fmla="*/ 3666217 w 6884912"/>
              <a:gd name="connsiteY60" fmla="*/ 273255 h 1161397"/>
              <a:gd name="connsiteX61" fmla="*/ 3732427 w 6884912"/>
              <a:gd name="connsiteY61" fmla="*/ 245039 h 1161397"/>
              <a:gd name="connsiteX62" fmla="*/ 3777022 w 6884912"/>
              <a:gd name="connsiteY62" fmla="*/ 200276 h 1161397"/>
              <a:gd name="connsiteX63" fmla="*/ 3791246 w 6884912"/>
              <a:gd name="connsiteY63" fmla="*/ 189996 h 1161397"/>
              <a:gd name="connsiteX64" fmla="*/ 3819864 w 6884912"/>
              <a:gd name="connsiteY64" fmla="*/ 194605 h 1161397"/>
              <a:gd name="connsiteX65" fmla="*/ 3830398 w 6884912"/>
              <a:gd name="connsiteY65" fmla="*/ 188383 h 1161397"/>
              <a:gd name="connsiteX66" fmla="*/ 3834360 w 6884912"/>
              <a:gd name="connsiteY66" fmla="*/ 188992 h 1161397"/>
              <a:gd name="connsiteX67" fmla="*/ 3843715 w 6884912"/>
              <a:gd name="connsiteY67" fmla="*/ 188752 h 1161397"/>
              <a:gd name="connsiteX68" fmla="*/ 3842609 w 6884912"/>
              <a:gd name="connsiteY68" fmla="*/ 197386 h 1161397"/>
              <a:gd name="connsiteX69" fmla="*/ 3853961 w 6884912"/>
              <a:gd name="connsiteY69" fmla="*/ 213380 h 1161397"/>
              <a:gd name="connsiteX70" fmla="*/ 3907640 w 6884912"/>
              <a:gd name="connsiteY70" fmla="*/ 207568 h 1161397"/>
              <a:gd name="connsiteX71" fmla="*/ 3910449 w 6884912"/>
              <a:gd name="connsiteY71" fmla="*/ 197808 h 1161397"/>
              <a:gd name="connsiteX72" fmla="*/ 3917197 w 6884912"/>
              <a:gd name="connsiteY72" fmla="*/ 196121 h 1161397"/>
              <a:gd name="connsiteX73" fmla="*/ 3922400 w 6884912"/>
              <a:gd name="connsiteY73" fmla="*/ 205056 h 1161397"/>
              <a:gd name="connsiteX74" fmla="*/ 4013061 w 6884912"/>
              <a:gd name="connsiteY74" fmla="*/ 224874 h 1161397"/>
              <a:gd name="connsiteX75" fmla="*/ 4220717 w 6884912"/>
              <a:gd name="connsiteY75" fmla="*/ 192946 h 1161397"/>
              <a:gd name="connsiteX76" fmla="*/ 4228802 w 6884912"/>
              <a:gd name="connsiteY76" fmla="*/ 201468 h 1161397"/>
              <a:gd name="connsiteX77" fmla="*/ 4289361 w 6884912"/>
              <a:gd name="connsiteY77" fmla="*/ 196642 h 1161397"/>
              <a:gd name="connsiteX78" fmla="*/ 4498913 w 6884912"/>
              <a:gd name="connsiteY78" fmla="*/ 118915 h 1161397"/>
              <a:gd name="connsiteX79" fmla="*/ 4617330 w 6884912"/>
              <a:gd name="connsiteY79" fmla="*/ 111163 h 1161397"/>
              <a:gd name="connsiteX80" fmla="*/ 4659778 w 6884912"/>
              <a:gd name="connsiteY80" fmla="*/ 118219 h 1161397"/>
              <a:gd name="connsiteX81" fmla="*/ 4730870 w 6884912"/>
              <a:gd name="connsiteY81" fmla="*/ 129432 h 1161397"/>
              <a:gd name="connsiteX82" fmla="*/ 4844073 w 6884912"/>
              <a:gd name="connsiteY82" fmla="*/ 161768 h 1161397"/>
              <a:gd name="connsiteX83" fmla="*/ 4856454 w 6884912"/>
              <a:gd name="connsiteY83" fmla="*/ 130488 h 1161397"/>
              <a:gd name="connsiteX84" fmla="*/ 4920038 w 6884912"/>
              <a:gd name="connsiteY84" fmla="*/ 140418 h 1161397"/>
              <a:gd name="connsiteX85" fmla="*/ 5016639 w 6884912"/>
              <a:gd name="connsiteY85" fmla="*/ 158905 h 1161397"/>
              <a:gd name="connsiteX86" fmla="*/ 5072009 w 6884912"/>
              <a:gd name="connsiteY86" fmla="*/ 161502 h 1161397"/>
              <a:gd name="connsiteX87" fmla="*/ 5223626 w 6884912"/>
              <a:gd name="connsiteY87" fmla="*/ 177356 h 1161397"/>
              <a:gd name="connsiteX88" fmla="*/ 5375773 w 6884912"/>
              <a:gd name="connsiteY88" fmla="*/ 199913 h 1161397"/>
              <a:gd name="connsiteX89" fmla="*/ 5467502 w 6884912"/>
              <a:gd name="connsiteY89" fmla="*/ 250963 h 1161397"/>
              <a:gd name="connsiteX90" fmla="*/ 5592395 w 6884912"/>
              <a:gd name="connsiteY90" fmla="*/ 265434 h 1161397"/>
              <a:gd name="connsiteX91" fmla="*/ 5613532 w 6884912"/>
              <a:gd name="connsiteY91" fmla="*/ 273379 h 1161397"/>
              <a:gd name="connsiteX92" fmla="*/ 5642173 w 6884912"/>
              <a:gd name="connsiteY92" fmla="*/ 266904 h 1161397"/>
              <a:gd name="connsiteX93" fmla="*/ 5756910 w 6884912"/>
              <a:gd name="connsiteY93" fmla="*/ 239211 h 1161397"/>
              <a:gd name="connsiteX94" fmla="*/ 5846667 w 6884912"/>
              <a:gd name="connsiteY94" fmla="*/ 201786 h 1161397"/>
              <a:gd name="connsiteX95" fmla="*/ 5960732 w 6884912"/>
              <a:gd name="connsiteY95" fmla="*/ 220708 h 1161397"/>
              <a:gd name="connsiteX96" fmla="*/ 6029542 w 6884912"/>
              <a:gd name="connsiteY96" fmla="*/ 210339 h 1161397"/>
              <a:gd name="connsiteX97" fmla="*/ 6141123 w 6884912"/>
              <a:gd name="connsiteY97" fmla="*/ 159923 h 1161397"/>
              <a:gd name="connsiteX98" fmla="*/ 6290640 w 6884912"/>
              <a:gd name="connsiteY98" fmla="*/ 167441 h 1161397"/>
              <a:gd name="connsiteX99" fmla="*/ 6322806 w 6884912"/>
              <a:gd name="connsiteY99" fmla="*/ 213293 h 1161397"/>
              <a:gd name="connsiteX100" fmla="*/ 6380420 w 6884912"/>
              <a:gd name="connsiteY100" fmla="*/ 173195 h 1161397"/>
              <a:gd name="connsiteX101" fmla="*/ 6507891 w 6884912"/>
              <a:gd name="connsiteY101" fmla="*/ 118474 h 1161397"/>
              <a:gd name="connsiteX102" fmla="*/ 6571807 w 6884912"/>
              <a:gd name="connsiteY102" fmla="*/ 98636 h 1161397"/>
              <a:gd name="connsiteX103" fmla="*/ 6671880 w 6884912"/>
              <a:gd name="connsiteY103" fmla="*/ 82931 h 1161397"/>
              <a:gd name="connsiteX104" fmla="*/ 6702266 w 6884912"/>
              <a:gd name="connsiteY104" fmla="*/ 75470 h 1161397"/>
              <a:gd name="connsiteX105" fmla="*/ 6845802 w 6884912"/>
              <a:gd name="connsiteY105" fmla="*/ 24496 h 1161397"/>
              <a:gd name="connsiteX106" fmla="*/ 6884912 w 6884912"/>
              <a:gd name="connsiteY106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567875 w 6884912"/>
              <a:gd name="connsiteY7" fmla="*/ 1051976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454970 w 6884912"/>
              <a:gd name="connsiteY7" fmla="*/ 1023343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213420 w 6884912"/>
              <a:gd name="connsiteY6" fmla="*/ 1056868 h 1161397"/>
              <a:gd name="connsiteX7" fmla="*/ 454970 w 6884912"/>
              <a:gd name="connsiteY7" fmla="*/ 1023343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673197 w 6884912"/>
              <a:gd name="connsiteY9" fmla="*/ 1010060 h 1161397"/>
              <a:gd name="connsiteX10" fmla="*/ 723108 w 6884912"/>
              <a:gd name="connsiteY10" fmla="*/ 980081 h 1161397"/>
              <a:gd name="connsiteX11" fmla="*/ 797699 w 6884912"/>
              <a:gd name="connsiteY11" fmla="*/ 931362 h 1161397"/>
              <a:gd name="connsiteX12" fmla="*/ 843359 w 6884912"/>
              <a:gd name="connsiteY12" fmla="*/ 910894 h 1161397"/>
              <a:gd name="connsiteX13" fmla="*/ 965215 w 6884912"/>
              <a:gd name="connsiteY13" fmla="*/ 846701 h 1161397"/>
              <a:gd name="connsiteX14" fmla="*/ 1085080 w 6884912"/>
              <a:gd name="connsiteY14" fmla="*/ 776086 h 1161397"/>
              <a:gd name="connsiteX15" fmla="*/ 1131224 w 6884912"/>
              <a:gd name="connsiteY15" fmla="*/ 706160 h 1161397"/>
              <a:gd name="connsiteX16" fmla="*/ 1138051 w 6884912"/>
              <a:gd name="connsiteY16" fmla="*/ 702034 h 1161397"/>
              <a:gd name="connsiteX17" fmla="*/ 1158800 w 6884912"/>
              <a:gd name="connsiteY17" fmla="*/ 700004 h 1161397"/>
              <a:gd name="connsiteX18" fmla="*/ 1166947 w 6884912"/>
              <a:gd name="connsiteY18" fmla="*/ 700762 h 1161397"/>
              <a:gd name="connsiteX19" fmla="*/ 1178135 w 6884912"/>
              <a:gd name="connsiteY19" fmla="*/ 698631 h 1161397"/>
              <a:gd name="connsiteX20" fmla="*/ 1178301 w 6884912"/>
              <a:gd name="connsiteY20" fmla="*/ 698094 h 1161397"/>
              <a:gd name="connsiteX21" fmla="*/ 1188995 w 6884912"/>
              <a:gd name="connsiteY21" fmla="*/ 697048 h 1161397"/>
              <a:gd name="connsiteX22" fmla="*/ 1242716 w 6884912"/>
              <a:gd name="connsiteY22" fmla="*/ 698052 h 1161397"/>
              <a:gd name="connsiteX23" fmla="*/ 1299977 w 6884912"/>
              <a:gd name="connsiteY23" fmla="*/ 639196 h 1161397"/>
              <a:gd name="connsiteX24" fmla="*/ 1326190 w 6884912"/>
              <a:gd name="connsiteY24" fmla="*/ 625955 h 1161397"/>
              <a:gd name="connsiteX25" fmla="*/ 1339600 w 6884912"/>
              <a:gd name="connsiteY25" fmla="*/ 616295 h 1161397"/>
              <a:gd name="connsiteX26" fmla="*/ 1340054 w 6884912"/>
              <a:gd name="connsiteY26" fmla="*/ 614022 h 1161397"/>
              <a:gd name="connsiteX27" fmla="*/ 1391606 w 6884912"/>
              <a:gd name="connsiteY27" fmla="*/ 615229 h 1161397"/>
              <a:gd name="connsiteX28" fmla="*/ 1397565 w 6884912"/>
              <a:gd name="connsiteY28" fmla="*/ 611490 h 1161397"/>
              <a:gd name="connsiteX29" fmla="*/ 1432302 w 6884912"/>
              <a:gd name="connsiteY29" fmla="*/ 617267 h 1161397"/>
              <a:gd name="connsiteX30" fmla="*/ 1449644 w 6884912"/>
              <a:gd name="connsiteY30" fmla="*/ 617591 h 1161397"/>
              <a:gd name="connsiteX31" fmla="*/ 1455793 w 6884912"/>
              <a:gd name="connsiteY31" fmla="*/ 623174 h 1161397"/>
              <a:gd name="connsiteX32" fmla="*/ 1480758 w 6884912"/>
              <a:gd name="connsiteY32" fmla="*/ 620863 h 1161397"/>
              <a:gd name="connsiteX33" fmla="*/ 1483154 w 6884912"/>
              <a:gd name="connsiteY33" fmla="*/ 618527 h 1161397"/>
              <a:gd name="connsiteX34" fmla="*/ 1505495 w 6884912"/>
              <a:gd name="connsiteY34" fmla="*/ 624325 h 1161397"/>
              <a:gd name="connsiteX35" fmla="*/ 1526340 w 6884912"/>
              <a:gd name="connsiteY35" fmla="*/ 638496 h 1161397"/>
              <a:gd name="connsiteX36" fmla="*/ 1731986 w 6884912"/>
              <a:gd name="connsiteY36" fmla="*/ 589682 h 1161397"/>
              <a:gd name="connsiteX37" fmla="*/ 1927935 w 6884912"/>
              <a:gd name="connsiteY37" fmla="*/ 628540 h 1161397"/>
              <a:gd name="connsiteX38" fmla="*/ 2039075 w 6884912"/>
              <a:gd name="connsiteY38" fmla="*/ 599964 h 1161397"/>
              <a:gd name="connsiteX39" fmla="*/ 2066980 w 6884912"/>
              <a:gd name="connsiteY39" fmla="*/ 550413 h 1161397"/>
              <a:gd name="connsiteX40" fmla="*/ 2352236 w 6884912"/>
              <a:gd name="connsiteY40" fmla="*/ 519602 h 1161397"/>
              <a:gd name="connsiteX41" fmla="*/ 2420791 w 6884912"/>
              <a:gd name="connsiteY41" fmla="*/ 492826 h 1161397"/>
              <a:gd name="connsiteX42" fmla="*/ 2489932 w 6884912"/>
              <a:gd name="connsiteY42" fmla="*/ 507864 h 1161397"/>
              <a:gd name="connsiteX43" fmla="*/ 2512917 w 6884912"/>
              <a:gd name="connsiteY43" fmla="*/ 489127 h 1161397"/>
              <a:gd name="connsiteX44" fmla="*/ 2516783 w 6884912"/>
              <a:gd name="connsiteY44" fmla="*/ 485473 h 1161397"/>
              <a:gd name="connsiteX45" fmla="*/ 2534360 w 6884912"/>
              <a:gd name="connsiteY45" fmla="*/ 480064 h 1161397"/>
              <a:gd name="connsiteX46" fmla="*/ 2536691 w 6884912"/>
              <a:gd name="connsiteY46" fmla="*/ 467018 h 1161397"/>
              <a:gd name="connsiteX47" fmla="*/ 2561265 w 6884912"/>
              <a:gd name="connsiteY47" fmla="*/ 450623 h 1161397"/>
              <a:gd name="connsiteX48" fmla="*/ 2594349 w 6884912"/>
              <a:gd name="connsiteY48" fmla="*/ 443884 h 1161397"/>
              <a:gd name="connsiteX49" fmla="*/ 2754324 w 6884912"/>
              <a:gd name="connsiteY49" fmla="*/ 424766 h 1161397"/>
              <a:gd name="connsiteX50" fmla="*/ 2848470 w 6884912"/>
              <a:gd name="connsiteY50" fmla="*/ 405966 h 1161397"/>
              <a:gd name="connsiteX51" fmla="*/ 2881772 w 6884912"/>
              <a:gd name="connsiteY51" fmla="*/ 387260 h 1161397"/>
              <a:gd name="connsiteX52" fmla="*/ 2929932 w 6884912"/>
              <a:gd name="connsiteY52" fmla="*/ 368912 h 1161397"/>
              <a:gd name="connsiteX53" fmla="*/ 3013020 w 6884912"/>
              <a:gd name="connsiteY53" fmla="*/ 327578 h 1161397"/>
              <a:gd name="connsiteX54" fmla="*/ 3222191 w 6884912"/>
              <a:gd name="connsiteY54" fmla="*/ 307887 h 1161397"/>
              <a:gd name="connsiteX55" fmla="*/ 3227953 w 6884912"/>
              <a:gd name="connsiteY55" fmla="*/ 297650 h 1161397"/>
              <a:gd name="connsiteX56" fmla="*/ 3510042 w 6884912"/>
              <a:gd name="connsiteY56" fmla="*/ 311820 h 1161397"/>
              <a:gd name="connsiteX57" fmla="*/ 3626773 w 6884912"/>
              <a:gd name="connsiteY57" fmla="*/ 290452 h 1161397"/>
              <a:gd name="connsiteX58" fmla="*/ 3666217 w 6884912"/>
              <a:gd name="connsiteY58" fmla="*/ 273255 h 1161397"/>
              <a:gd name="connsiteX59" fmla="*/ 3732427 w 6884912"/>
              <a:gd name="connsiteY59" fmla="*/ 245039 h 1161397"/>
              <a:gd name="connsiteX60" fmla="*/ 3777022 w 6884912"/>
              <a:gd name="connsiteY60" fmla="*/ 200276 h 1161397"/>
              <a:gd name="connsiteX61" fmla="*/ 3791246 w 6884912"/>
              <a:gd name="connsiteY61" fmla="*/ 189996 h 1161397"/>
              <a:gd name="connsiteX62" fmla="*/ 3819864 w 6884912"/>
              <a:gd name="connsiteY62" fmla="*/ 194605 h 1161397"/>
              <a:gd name="connsiteX63" fmla="*/ 3830398 w 6884912"/>
              <a:gd name="connsiteY63" fmla="*/ 188383 h 1161397"/>
              <a:gd name="connsiteX64" fmla="*/ 3834360 w 6884912"/>
              <a:gd name="connsiteY64" fmla="*/ 188992 h 1161397"/>
              <a:gd name="connsiteX65" fmla="*/ 3843715 w 6884912"/>
              <a:gd name="connsiteY65" fmla="*/ 188752 h 1161397"/>
              <a:gd name="connsiteX66" fmla="*/ 3842609 w 6884912"/>
              <a:gd name="connsiteY66" fmla="*/ 197386 h 1161397"/>
              <a:gd name="connsiteX67" fmla="*/ 3853961 w 6884912"/>
              <a:gd name="connsiteY67" fmla="*/ 213380 h 1161397"/>
              <a:gd name="connsiteX68" fmla="*/ 3907640 w 6884912"/>
              <a:gd name="connsiteY68" fmla="*/ 207568 h 1161397"/>
              <a:gd name="connsiteX69" fmla="*/ 3910449 w 6884912"/>
              <a:gd name="connsiteY69" fmla="*/ 197808 h 1161397"/>
              <a:gd name="connsiteX70" fmla="*/ 3917197 w 6884912"/>
              <a:gd name="connsiteY70" fmla="*/ 196121 h 1161397"/>
              <a:gd name="connsiteX71" fmla="*/ 3922400 w 6884912"/>
              <a:gd name="connsiteY71" fmla="*/ 205056 h 1161397"/>
              <a:gd name="connsiteX72" fmla="*/ 4013061 w 6884912"/>
              <a:gd name="connsiteY72" fmla="*/ 224874 h 1161397"/>
              <a:gd name="connsiteX73" fmla="*/ 4220717 w 6884912"/>
              <a:gd name="connsiteY73" fmla="*/ 192946 h 1161397"/>
              <a:gd name="connsiteX74" fmla="*/ 4228802 w 6884912"/>
              <a:gd name="connsiteY74" fmla="*/ 201468 h 1161397"/>
              <a:gd name="connsiteX75" fmla="*/ 4289361 w 6884912"/>
              <a:gd name="connsiteY75" fmla="*/ 196642 h 1161397"/>
              <a:gd name="connsiteX76" fmla="*/ 4498913 w 6884912"/>
              <a:gd name="connsiteY76" fmla="*/ 118915 h 1161397"/>
              <a:gd name="connsiteX77" fmla="*/ 4617330 w 6884912"/>
              <a:gd name="connsiteY77" fmla="*/ 111163 h 1161397"/>
              <a:gd name="connsiteX78" fmla="*/ 4659778 w 6884912"/>
              <a:gd name="connsiteY78" fmla="*/ 118219 h 1161397"/>
              <a:gd name="connsiteX79" fmla="*/ 4730870 w 6884912"/>
              <a:gd name="connsiteY79" fmla="*/ 129432 h 1161397"/>
              <a:gd name="connsiteX80" fmla="*/ 4844073 w 6884912"/>
              <a:gd name="connsiteY80" fmla="*/ 161768 h 1161397"/>
              <a:gd name="connsiteX81" fmla="*/ 4856454 w 6884912"/>
              <a:gd name="connsiteY81" fmla="*/ 130488 h 1161397"/>
              <a:gd name="connsiteX82" fmla="*/ 4920038 w 6884912"/>
              <a:gd name="connsiteY82" fmla="*/ 140418 h 1161397"/>
              <a:gd name="connsiteX83" fmla="*/ 5016639 w 6884912"/>
              <a:gd name="connsiteY83" fmla="*/ 158905 h 1161397"/>
              <a:gd name="connsiteX84" fmla="*/ 5072009 w 6884912"/>
              <a:gd name="connsiteY84" fmla="*/ 161502 h 1161397"/>
              <a:gd name="connsiteX85" fmla="*/ 5223626 w 6884912"/>
              <a:gd name="connsiteY85" fmla="*/ 177356 h 1161397"/>
              <a:gd name="connsiteX86" fmla="*/ 5375773 w 6884912"/>
              <a:gd name="connsiteY86" fmla="*/ 199913 h 1161397"/>
              <a:gd name="connsiteX87" fmla="*/ 5467502 w 6884912"/>
              <a:gd name="connsiteY87" fmla="*/ 250963 h 1161397"/>
              <a:gd name="connsiteX88" fmla="*/ 5592395 w 6884912"/>
              <a:gd name="connsiteY88" fmla="*/ 265434 h 1161397"/>
              <a:gd name="connsiteX89" fmla="*/ 5613532 w 6884912"/>
              <a:gd name="connsiteY89" fmla="*/ 273379 h 1161397"/>
              <a:gd name="connsiteX90" fmla="*/ 5642173 w 6884912"/>
              <a:gd name="connsiteY90" fmla="*/ 266904 h 1161397"/>
              <a:gd name="connsiteX91" fmla="*/ 5756910 w 6884912"/>
              <a:gd name="connsiteY91" fmla="*/ 239211 h 1161397"/>
              <a:gd name="connsiteX92" fmla="*/ 5846667 w 6884912"/>
              <a:gd name="connsiteY92" fmla="*/ 201786 h 1161397"/>
              <a:gd name="connsiteX93" fmla="*/ 5960732 w 6884912"/>
              <a:gd name="connsiteY93" fmla="*/ 220708 h 1161397"/>
              <a:gd name="connsiteX94" fmla="*/ 6029542 w 6884912"/>
              <a:gd name="connsiteY94" fmla="*/ 210339 h 1161397"/>
              <a:gd name="connsiteX95" fmla="*/ 6141123 w 6884912"/>
              <a:gd name="connsiteY95" fmla="*/ 159923 h 1161397"/>
              <a:gd name="connsiteX96" fmla="*/ 6290640 w 6884912"/>
              <a:gd name="connsiteY96" fmla="*/ 167441 h 1161397"/>
              <a:gd name="connsiteX97" fmla="*/ 6322806 w 6884912"/>
              <a:gd name="connsiteY97" fmla="*/ 213293 h 1161397"/>
              <a:gd name="connsiteX98" fmla="*/ 6380420 w 6884912"/>
              <a:gd name="connsiteY98" fmla="*/ 173195 h 1161397"/>
              <a:gd name="connsiteX99" fmla="*/ 6507891 w 6884912"/>
              <a:gd name="connsiteY99" fmla="*/ 118474 h 1161397"/>
              <a:gd name="connsiteX100" fmla="*/ 6571807 w 6884912"/>
              <a:gd name="connsiteY100" fmla="*/ 98636 h 1161397"/>
              <a:gd name="connsiteX101" fmla="*/ 6671880 w 6884912"/>
              <a:gd name="connsiteY101" fmla="*/ 82931 h 1161397"/>
              <a:gd name="connsiteX102" fmla="*/ 6702266 w 6884912"/>
              <a:gd name="connsiteY102" fmla="*/ 75470 h 1161397"/>
              <a:gd name="connsiteX103" fmla="*/ 6845802 w 6884912"/>
              <a:gd name="connsiteY103" fmla="*/ 24496 h 1161397"/>
              <a:gd name="connsiteX104" fmla="*/ 6884912 w 6884912"/>
              <a:gd name="connsiteY104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673197 w 6884912"/>
              <a:gd name="connsiteY9" fmla="*/ 1010060 h 1161397"/>
              <a:gd name="connsiteX10" fmla="*/ 723108 w 6884912"/>
              <a:gd name="connsiteY10" fmla="*/ 980081 h 1161397"/>
              <a:gd name="connsiteX11" fmla="*/ 797699 w 6884912"/>
              <a:gd name="connsiteY11" fmla="*/ 931362 h 1161397"/>
              <a:gd name="connsiteX12" fmla="*/ 843359 w 6884912"/>
              <a:gd name="connsiteY12" fmla="*/ 910894 h 1161397"/>
              <a:gd name="connsiteX13" fmla="*/ 965215 w 6884912"/>
              <a:gd name="connsiteY13" fmla="*/ 846701 h 1161397"/>
              <a:gd name="connsiteX14" fmla="*/ 1085080 w 6884912"/>
              <a:gd name="connsiteY14" fmla="*/ 776086 h 1161397"/>
              <a:gd name="connsiteX15" fmla="*/ 1131224 w 6884912"/>
              <a:gd name="connsiteY15" fmla="*/ 706160 h 1161397"/>
              <a:gd name="connsiteX16" fmla="*/ 1138051 w 6884912"/>
              <a:gd name="connsiteY16" fmla="*/ 702034 h 1161397"/>
              <a:gd name="connsiteX17" fmla="*/ 1158800 w 6884912"/>
              <a:gd name="connsiteY17" fmla="*/ 700004 h 1161397"/>
              <a:gd name="connsiteX18" fmla="*/ 1166947 w 6884912"/>
              <a:gd name="connsiteY18" fmla="*/ 700762 h 1161397"/>
              <a:gd name="connsiteX19" fmla="*/ 1178135 w 6884912"/>
              <a:gd name="connsiteY19" fmla="*/ 698631 h 1161397"/>
              <a:gd name="connsiteX20" fmla="*/ 1178301 w 6884912"/>
              <a:gd name="connsiteY20" fmla="*/ 698094 h 1161397"/>
              <a:gd name="connsiteX21" fmla="*/ 1188995 w 6884912"/>
              <a:gd name="connsiteY21" fmla="*/ 697048 h 1161397"/>
              <a:gd name="connsiteX22" fmla="*/ 1242716 w 6884912"/>
              <a:gd name="connsiteY22" fmla="*/ 698052 h 1161397"/>
              <a:gd name="connsiteX23" fmla="*/ 1299977 w 6884912"/>
              <a:gd name="connsiteY23" fmla="*/ 639196 h 1161397"/>
              <a:gd name="connsiteX24" fmla="*/ 1326190 w 6884912"/>
              <a:gd name="connsiteY24" fmla="*/ 625955 h 1161397"/>
              <a:gd name="connsiteX25" fmla="*/ 1339600 w 6884912"/>
              <a:gd name="connsiteY25" fmla="*/ 616295 h 1161397"/>
              <a:gd name="connsiteX26" fmla="*/ 1340054 w 6884912"/>
              <a:gd name="connsiteY26" fmla="*/ 614022 h 1161397"/>
              <a:gd name="connsiteX27" fmla="*/ 1391606 w 6884912"/>
              <a:gd name="connsiteY27" fmla="*/ 615229 h 1161397"/>
              <a:gd name="connsiteX28" fmla="*/ 1397565 w 6884912"/>
              <a:gd name="connsiteY28" fmla="*/ 611490 h 1161397"/>
              <a:gd name="connsiteX29" fmla="*/ 1432302 w 6884912"/>
              <a:gd name="connsiteY29" fmla="*/ 617267 h 1161397"/>
              <a:gd name="connsiteX30" fmla="*/ 1449644 w 6884912"/>
              <a:gd name="connsiteY30" fmla="*/ 617591 h 1161397"/>
              <a:gd name="connsiteX31" fmla="*/ 1455793 w 6884912"/>
              <a:gd name="connsiteY31" fmla="*/ 623174 h 1161397"/>
              <a:gd name="connsiteX32" fmla="*/ 1480758 w 6884912"/>
              <a:gd name="connsiteY32" fmla="*/ 620863 h 1161397"/>
              <a:gd name="connsiteX33" fmla="*/ 1483154 w 6884912"/>
              <a:gd name="connsiteY33" fmla="*/ 618527 h 1161397"/>
              <a:gd name="connsiteX34" fmla="*/ 1505495 w 6884912"/>
              <a:gd name="connsiteY34" fmla="*/ 624325 h 1161397"/>
              <a:gd name="connsiteX35" fmla="*/ 1526340 w 6884912"/>
              <a:gd name="connsiteY35" fmla="*/ 638496 h 1161397"/>
              <a:gd name="connsiteX36" fmla="*/ 1731986 w 6884912"/>
              <a:gd name="connsiteY36" fmla="*/ 589682 h 1161397"/>
              <a:gd name="connsiteX37" fmla="*/ 1927935 w 6884912"/>
              <a:gd name="connsiteY37" fmla="*/ 628540 h 1161397"/>
              <a:gd name="connsiteX38" fmla="*/ 2039075 w 6884912"/>
              <a:gd name="connsiteY38" fmla="*/ 599964 h 1161397"/>
              <a:gd name="connsiteX39" fmla="*/ 2066980 w 6884912"/>
              <a:gd name="connsiteY39" fmla="*/ 550413 h 1161397"/>
              <a:gd name="connsiteX40" fmla="*/ 2352236 w 6884912"/>
              <a:gd name="connsiteY40" fmla="*/ 519602 h 1161397"/>
              <a:gd name="connsiteX41" fmla="*/ 2420791 w 6884912"/>
              <a:gd name="connsiteY41" fmla="*/ 492826 h 1161397"/>
              <a:gd name="connsiteX42" fmla="*/ 2489932 w 6884912"/>
              <a:gd name="connsiteY42" fmla="*/ 507864 h 1161397"/>
              <a:gd name="connsiteX43" fmla="*/ 2512917 w 6884912"/>
              <a:gd name="connsiteY43" fmla="*/ 489127 h 1161397"/>
              <a:gd name="connsiteX44" fmla="*/ 2516783 w 6884912"/>
              <a:gd name="connsiteY44" fmla="*/ 485473 h 1161397"/>
              <a:gd name="connsiteX45" fmla="*/ 2534360 w 6884912"/>
              <a:gd name="connsiteY45" fmla="*/ 480064 h 1161397"/>
              <a:gd name="connsiteX46" fmla="*/ 2536691 w 6884912"/>
              <a:gd name="connsiteY46" fmla="*/ 467018 h 1161397"/>
              <a:gd name="connsiteX47" fmla="*/ 2561265 w 6884912"/>
              <a:gd name="connsiteY47" fmla="*/ 450623 h 1161397"/>
              <a:gd name="connsiteX48" fmla="*/ 2594349 w 6884912"/>
              <a:gd name="connsiteY48" fmla="*/ 443884 h 1161397"/>
              <a:gd name="connsiteX49" fmla="*/ 2754324 w 6884912"/>
              <a:gd name="connsiteY49" fmla="*/ 424766 h 1161397"/>
              <a:gd name="connsiteX50" fmla="*/ 2848470 w 6884912"/>
              <a:gd name="connsiteY50" fmla="*/ 405966 h 1161397"/>
              <a:gd name="connsiteX51" fmla="*/ 2881772 w 6884912"/>
              <a:gd name="connsiteY51" fmla="*/ 387260 h 1161397"/>
              <a:gd name="connsiteX52" fmla="*/ 2929932 w 6884912"/>
              <a:gd name="connsiteY52" fmla="*/ 368912 h 1161397"/>
              <a:gd name="connsiteX53" fmla="*/ 3013020 w 6884912"/>
              <a:gd name="connsiteY53" fmla="*/ 327578 h 1161397"/>
              <a:gd name="connsiteX54" fmla="*/ 3222191 w 6884912"/>
              <a:gd name="connsiteY54" fmla="*/ 307887 h 1161397"/>
              <a:gd name="connsiteX55" fmla="*/ 3227953 w 6884912"/>
              <a:gd name="connsiteY55" fmla="*/ 297650 h 1161397"/>
              <a:gd name="connsiteX56" fmla="*/ 3510042 w 6884912"/>
              <a:gd name="connsiteY56" fmla="*/ 311820 h 1161397"/>
              <a:gd name="connsiteX57" fmla="*/ 3626773 w 6884912"/>
              <a:gd name="connsiteY57" fmla="*/ 290452 h 1161397"/>
              <a:gd name="connsiteX58" fmla="*/ 3666217 w 6884912"/>
              <a:gd name="connsiteY58" fmla="*/ 273255 h 1161397"/>
              <a:gd name="connsiteX59" fmla="*/ 3732427 w 6884912"/>
              <a:gd name="connsiteY59" fmla="*/ 245039 h 1161397"/>
              <a:gd name="connsiteX60" fmla="*/ 3777022 w 6884912"/>
              <a:gd name="connsiteY60" fmla="*/ 200276 h 1161397"/>
              <a:gd name="connsiteX61" fmla="*/ 3791246 w 6884912"/>
              <a:gd name="connsiteY61" fmla="*/ 189996 h 1161397"/>
              <a:gd name="connsiteX62" fmla="*/ 3819864 w 6884912"/>
              <a:gd name="connsiteY62" fmla="*/ 194605 h 1161397"/>
              <a:gd name="connsiteX63" fmla="*/ 3830398 w 6884912"/>
              <a:gd name="connsiteY63" fmla="*/ 188383 h 1161397"/>
              <a:gd name="connsiteX64" fmla="*/ 3834360 w 6884912"/>
              <a:gd name="connsiteY64" fmla="*/ 188992 h 1161397"/>
              <a:gd name="connsiteX65" fmla="*/ 3843715 w 6884912"/>
              <a:gd name="connsiteY65" fmla="*/ 188752 h 1161397"/>
              <a:gd name="connsiteX66" fmla="*/ 3842609 w 6884912"/>
              <a:gd name="connsiteY66" fmla="*/ 197386 h 1161397"/>
              <a:gd name="connsiteX67" fmla="*/ 3853961 w 6884912"/>
              <a:gd name="connsiteY67" fmla="*/ 213380 h 1161397"/>
              <a:gd name="connsiteX68" fmla="*/ 3907640 w 6884912"/>
              <a:gd name="connsiteY68" fmla="*/ 207568 h 1161397"/>
              <a:gd name="connsiteX69" fmla="*/ 3910449 w 6884912"/>
              <a:gd name="connsiteY69" fmla="*/ 197808 h 1161397"/>
              <a:gd name="connsiteX70" fmla="*/ 3917197 w 6884912"/>
              <a:gd name="connsiteY70" fmla="*/ 196121 h 1161397"/>
              <a:gd name="connsiteX71" fmla="*/ 3922400 w 6884912"/>
              <a:gd name="connsiteY71" fmla="*/ 205056 h 1161397"/>
              <a:gd name="connsiteX72" fmla="*/ 4013061 w 6884912"/>
              <a:gd name="connsiteY72" fmla="*/ 224874 h 1161397"/>
              <a:gd name="connsiteX73" fmla="*/ 4220717 w 6884912"/>
              <a:gd name="connsiteY73" fmla="*/ 192946 h 1161397"/>
              <a:gd name="connsiteX74" fmla="*/ 4228802 w 6884912"/>
              <a:gd name="connsiteY74" fmla="*/ 201468 h 1161397"/>
              <a:gd name="connsiteX75" fmla="*/ 4289361 w 6884912"/>
              <a:gd name="connsiteY75" fmla="*/ 196642 h 1161397"/>
              <a:gd name="connsiteX76" fmla="*/ 4498913 w 6884912"/>
              <a:gd name="connsiteY76" fmla="*/ 118915 h 1161397"/>
              <a:gd name="connsiteX77" fmla="*/ 4617330 w 6884912"/>
              <a:gd name="connsiteY77" fmla="*/ 111163 h 1161397"/>
              <a:gd name="connsiteX78" fmla="*/ 4659778 w 6884912"/>
              <a:gd name="connsiteY78" fmla="*/ 118219 h 1161397"/>
              <a:gd name="connsiteX79" fmla="*/ 4730870 w 6884912"/>
              <a:gd name="connsiteY79" fmla="*/ 129432 h 1161397"/>
              <a:gd name="connsiteX80" fmla="*/ 4844073 w 6884912"/>
              <a:gd name="connsiteY80" fmla="*/ 161768 h 1161397"/>
              <a:gd name="connsiteX81" fmla="*/ 4856454 w 6884912"/>
              <a:gd name="connsiteY81" fmla="*/ 130488 h 1161397"/>
              <a:gd name="connsiteX82" fmla="*/ 4920038 w 6884912"/>
              <a:gd name="connsiteY82" fmla="*/ 140418 h 1161397"/>
              <a:gd name="connsiteX83" fmla="*/ 5016639 w 6884912"/>
              <a:gd name="connsiteY83" fmla="*/ 158905 h 1161397"/>
              <a:gd name="connsiteX84" fmla="*/ 5072009 w 6884912"/>
              <a:gd name="connsiteY84" fmla="*/ 161502 h 1161397"/>
              <a:gd name="connsiteX85" fmla="*/ 5223626 w 6884912"/>
              <a:gd name="connsiteY85" fmla="*/ 177356 h 1161397"/>
              <a:gd name="connsiteX86" fmla="*/ 5375773 w 6884912"/>
              <a:gd name="connsiteY86" fmla="*/ 199913 h 1161397"/>
              <a:gd name="connsiteX87" fmla="*/ 5467502 w 6884912"/>
              <a:gd name="connsiteY87" fmla="*/ 250963 h 1161397"/>
              <a:gd name="connsiteX88" fmla="*/ 5592395 w 6884912"/>
              <a:gd name="connsiteY88" fmla="*/ 265434 h 1161397"/>
              <a:gd name="connsiteX89" fmla="*/ 5613532 w 6884912"/>
              <a:gd name="connsiteY89" fmla="*/ 273379 h 1161397"/>
              <a:gd name="connsiteX90" fmla="*/ 5642173 w 6884912"/>
              <a:gd name="connsiteY90" fmla="*/ 266904 h 1161397"/>
              <a:gd name="connsiteX91" fmla="*/ 5756910 w 6884912"/>
              <a:gd name="connsiteY91" fmla="*/ 239211 h 1161397"/>
              <a:gd name="connsiteX92" fmla="*/ 5846667 w 6884912"/>
              <a:gd name="connsiteY92" fmla="*/ 201786 h 1161397"/>
              <a:gd name="connsiteX93" fmla="*/ 5960732 w 6884912"/>
              <a:gd name="connsiteY93" fmla="*/ 220708 h 1161397"/>
              <a:gd name="connsiteX94" fmla="*/ 6029542 w 6884912"/>
              <a:gd name="connsiteY94" fmla="*/ 210339 h 1161397"/>
              <a:gd name="connsiteX95" fmla="*/ 6141123 w 6884912"/>
              <a:gd name="connsiteY95" fmla="*/ 159923 h 1161397"/>
              <a:gd name="connsiteX96" fmla="*/ 6290640 w 6884912"/>
              <a:gd name="connsiteY96" fmla="*/ 167441 h 1161397"/>
              <a:gd name="connsiteX97" fmla="*/ 6322806 w 6884912"/>
              <a:gd name="connsiteY97" fmla="*/ 213293 h 1161397"/>
              <a:gd name="connsiteX98" fmla="*/ 6380420 w 6884912"/>
              <a:gd name="connsiteY98" fmla="*/ 173195 h 1161397"/>
              <a:gd name="connsiteX99" fmla="*/ 6507891 w 6884912"/>
              <a:gd name="connsiteY99" fmla="*/ 118474 h 1161397"/>
              <a:gd name="connsiteX100" fmla="*/ 6571807 w 6884912"/>
              <a:gd name="connsiteY100" fmla="*/ 98636 h 1161397"/>
              <a:gd name="connsiteX101" fmla="*/ 6671880 w 6884912"/>
              <a:gd name="connsiteY101" fmla="*/ 82931 h 1161397"/>
              <a:gd name="connsiteX102" fmla="*/ 6702266 w 6884912"/>
              <a:gd name="connsiteY102" fmla="*/ 75470 h 1161397"/>
              <a:gd name="connsiteX103" fmla="*/ 6845802 w 6884912"/>
              <a:gd name="connsiteY103" fmla="*/ 24496 h 1161397"/>
              <a:gd name="connsiteX104" fmla="*/ 6884912 w 6884912"/>
              <a:gd name="connsiteY104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723108 w 6884912"/>
              <a:gd name="connsiteY9" fmla="*/ 980081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80081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242716 w 6884912"/>
              <a:gd name="connsiteY20" fmla="*/ 698052 h 1161397"/>
              <a:gd name="connsiteX21" fmla="*/ 1299977 w 6884912"/>
              <a:gd name="connsiteY21" fmla="*/ 639196 h 1161397"/>
              <a:gd name="connsiteX22" fmla="*/ 1326190 w 6884912"/>
              <a:gd name="connsiteY22" fmla="*/ 625955 h 1161397"/>
              <a:gd name="connsiteX23" fmla="*/ 1339600 w 6884912"/>
              <a:gd name="connsiteY23" fmla="*/ 616295 h 1161397"/>
              <a:gd name="connsiteX24" fmla="*/ 1340054 w 6884912"/>
              <a:gd name="connsiteY24" fmla="*/ 614022 h 1161397"/>
              <a:gd name="connsiteX25" fmla="*/ 1391606 w 6884912"/>
              <a:gd name="connsiteY25" fmla="*/ 615229 h 1161397"/>
              <a:gd name="connsiteX26" fmla="*/ 1397565 w 6884912"/>
              <a:gd name="connsiteY26" fmla="*/ 611490 h 1161397"/>
              <a:gd name="connsiteX27" fmla="*/ 1432302 w 6884912"/>
              <a:gd name="connsiteY27" fmla="*/ 617267 h 1161397"/>
              <a:gd name="connsiteX28" fmla="*/ 1449644 w 6884912"/>
              <a:gd name="connsiteY28" fmla="*/ 617591 h 1161397"/>
              <a:gd name="connsiteX29" fmla="*/ 1455793 w 6884912"/>
              <a:gd name="connsiteY29" fmla="*/ 623174 h 1161397"/>
              <a:gd name="connsiteX30" fmla="*/ 1480758 w 6884912"/>
              <a:gd name="connsiteY30" fmla="*/ 620863 h 1161397"/>
              <a:gd name="connsiteX31" fmla="*/ 1483154 w 6884912"/>
              <a:gd name="connsiteY31" fmla="*/ 618527 h 1161397"/>
              <a:gd name="connsiteX32" fmla="*/ 1505495 w 6884912"/>
              <a:gd name="connsiteY32" fmla="*/ 624325 h 1161397"/>
              <a:gd name="connsiteX33" fmla="*/ 1526340 w 6884912"/>
              <a:gd name="connsiteY33" fmla="*/ 638496 h 1161397"/>
              <a:gd name="connsiteX34" fmla="*/ 1731986 w 6884912"/>
              <a:gd name="connsiteY34" fmla="*/ 589682 h 1161397"/>
              <a:gd name="connsiteX35" fmla="*/ 1927935 w 6884912"/>
              <a:gd name="connsiteY35" fmla="*/ 628540 h 1161397"/>
              <a:gd name="connsiteX36" fmla="*/ 2039075 w 6884912"/>
              <a:gd name="connsiteY36" fmla="*/ 599964 h 1161397"/>
              <a:gd name="connsiteX37" fmla="*/ 2066980 w 6884912"/>
              <a:gd name="connsiteY37" fmla="*/ 550413 h 1161397"/>
              <a:gd name="connsiteX38" fmla="*/ 2352236 w 6884912"/>
              <a:gd name="connsiteY38" fmla="*/ 519602 h 1161397"/>
              <a:gd name="connsiteX39" fmla="*/ 2420791 w 6884912"/>
              <a:gd name="connsiteY39" fmla="*/ 492826 h 1161397"/>
              <a:gd name="connsiteX40" fmla="*/ 2489932 w 6884912"/>
              <a:gd name="connsiteY40" fmla="*/ 507864 h 1161397"/>
              <a:gd name="connsiteX41" fmla="*/ 2512917 w 6884912"/>
              <a:gd name="connsiteY41" fmla="*/ 489127 h 1161397"/>
              <a:gd name="connsiteX42" fmla="*/ 2516783 w 6884912"/>
              <a:gd name="connsiteY42" fmla="*/ 485473 h 1161397"/>
              <a:gd name="connsiteX43" fmla="*/ 2534360 w 6884912"/>
              <a:gd name="connsiteY43" fmla="*/ 480064 h 1161397"/>
              <a:gd name="connsiteX44" fmla="*/ 2536691 w 6884912"/>
              <a:gd name="connsiteY44" fmla="*/ 467018 h 1161397"/>
              <a:gd name="connsiteX45" fmla="*/ 2561265 w 6884912"/>
              <a:gd name="connsiteY45" fmla="*/ 450623 h 1161397"/>
              <a:gd name="connsiteX46" fmla="*/ 2594349 w 6884912"/>
              <a:gd name="connsiteY46" fmla="*/ 443884 h 1161397"/>
              <a:gd name="connsiteX47" fmla="*/ 2754324 w 6884912"/>
              <a:gd name="connsiteY47" fmla="*/ 424766 h 1161397"/>
              <a:gd name="connsiteX48" fmla="*/ 2848470 w 6884912"/>
              <a:gd name="connsiteY48" fmla="*/ 405966 h 1161397"/>
              <a:gd name="connsiteX49" fmla="*/ 2881772 w 6884912"/>
              <a:gd name="connsiteY49" fmla="*/ 387260 h 1161397"/>
              <a:gd name="connsiteX50" fmla="*/ 2929932 w 6884912"/>
              <a:gd name="connsiteY50" fmla="*/ 368912 h 1161397"/>
              <a:gd name="connsiteX51" fmla="*/ 3013020 w 6884912"/>
              <a:gd name="connsiteY51" fmla="*/ 327578 h 1161397"/>
              <a:gd name="connsiteX52" fmla="*/ 3222191 w 6884912"/>
              <a:gd name="connsiteY52" fmla="*/ 307887 h 1161397"/>
              <a:gd name="connsiteX53" fmla="*/ 3227953 w 6884912"/>
              <a:gd name="connsiteY53" fmla="*/ 297650 h 1161397"/>
              <a:gd name="connsiteX54" fmla="*/ 3510042 w 6884912"/>
              <a:gd name="connsiteY54" fmla="*/ 311820 h 1161397"/>
              <a:gd name="connsiteX55" fmla="*/ 3626773 w 6884912"/>
              <a:gd name="connsiteY55" fmla="*/ 290452 h 1161397"/>
              <a:gd name="connsiteX56" fmla="*/ 3666217 w 6884912"/>
              <a:gd name="connsiteY56" fmla="*/ 273255 h 1161397"/>
              <a:gd name="connsiteX57" fmla="*/ 3732427 w 6884912"/>
              <a:gd name="connsiteY57" fmla="*/ 245039 h 1161397"/>
              <a:gd name="connsiteX58" fmla="*/ 3777022 w 6884912"/>
              <a:gd name="connsiteY58" fmla="*/ 200276 h 1161397"/>
              <a:gd name="connsiteX59" fmla="*/ 3791246 w 6884912"/>
              <a:gd name="connsiteY59" fmla="*/ 189996 h 1161397"/>
              <a:gd name="connsiteX60" fmla="*/ 3819864 w 6884912"/>
              <a:gd name="connsiteY60" fmla="*/ 194605 h 1161397"/>
              <a:gd name="connsiteX61" fmla="*/ 3830398 w 6884912"/>
              <a:gd name="connsiteY61" fmla="*/ 188383 h 1161397"/>
              <a:gd name="connsiteX62" fmla="*/ 3834360 w 6884912"/>
              <a:gd name="connsiteY62" fmla="*/ 188992 h 1161397"/>
              <a:gd name="connsiteX63" fmla="*/ 3843715 w 6884912"/>
              <a:gd name="connsiteY63" fmla="*/ 188752 h 1161397"/>
              <a:gd name="connsiteX64" fmla="*/ 3842609 w 6884912"/>
              <a:gd name="connsiteY64" fmla="*/ 197386 h 1161397"/>
              <a:gd name="connsiteX65" fmla="*/ 3853961 w 6884912"/>
              <a:gd name="connsiteY65" fmla="*/ 213380 h 1161397"/>
              <a:gd name="connsiteX66" fmla="*/ 3907640 w 6884912"/>
              <a:gd name="connsiteY66" fmla="*/ 207568 h 1161397"/>
              <a:gd name="connsiteX67" fmla="*/ 3910449 w 6884912"/>
              <a:gd name="connsiteY67" fmla="*/ 197808 h 1161397"/>
              <a:gd name="connsiteX68" fmla="*/ 3917197 w 6884912"/>
              <a:gd name="connsiteY68" fmla="*/ 196121 h 1161397"/>
              <a:gd name="connsiteX69" fmla="*/ 3922400 w 6884912"/>
              <a:gd name="connsiteY69" fmla="*/ 205056 h 1161397"/>
              <a:gd name="connsiteX70" fmla="*/ 4013061 w 6884912"/>
              <a:gd name="connsiteY70" fmla="*/ 224874 h 1161397"/>
              <a:gd name="connsiteX71" fmla="*/ 4220717 w 6884912"/>
              <a:gd name="connsiteY71" fmla="*/ 192946 h 1161397"/>
              <a:gd name="connsiteX72" fmla="*/ 4228802 w 6884912"/>
              <a:gd name="connsiteY72" fmla="*/ 201468 h 1161397"/>
              <a:gd name="connsiteX73" fmla="*/ 4289361 w 6884912"/>
              <a:gd name="connsiteY73" fmla="*/ 196642 h 1161397"/>
              <a:gd name="connsiteX74" fmla="*/ 4498913 w 6884912"/>
              <a:gd name="connsiteY74" fmla="*/ 118915 h 1161397"/>
              <a:gd name="connsiteX75" fmla="*/ 4617330 w 6884912"/>
              <a:gd name="connsiteY75" fmla="*/ 111163 h 1161397"/>
              <a:gd name="connsiteX76" fmla="*/ 4659778 w 6884912"/>
              <a:gd name="connsiteY76" fmla="*/ 118219 h 1161397"/>
              <a:gd name="connsiteX77" fmla="*/ 4730870 w 6884912"/>
              <a:gd name="connsiteY77" fmla="*/ 129432 h 1161397"/>
              <a:gd name="connsiteX78" fmla="*/ 4844073 w 6884912"/>
              <a:gd name="connsiteY78" fmla="*/ 161768 h 1161397"/>
              <a:gd name="connsiteX79" fmla="*/ 4856454 w 6884912"/>
              <a:gd name="connsiteY79" fmla="*/ 130488 h 1161397"/>
              <a:gd name="connsiteX80" fmla="*/ 4920038 w 6884912"/>
              <a:gd name="connsiteY80" fmla="*/ 140418 h 1161397"/>
              <a:gd name="connsiteX81" fmla="*/ 5016639 w 6884912"/>
              <a:gd name="connsiteY81" fmla="*/ 158905 h 1161397"/>
              <a:gd name="connsiteX82" fmla="*/ 5072009 w 6884912"/>
              <a:gd name="connsiteY82" fmla="*/ 161502 h 1161397"/>
              <a:gd name="connsiteX83" fmla="*/ 5223626 w 6884912"/>
              <a:gd name="connsiteY83" fmla="*/ 177356 h 1161397"/>
              <a:gd name="connsiteX84" fmla="*/ 5375773 w 6884912"/>
              <a:gd name="connsiteY84" fmla="*/ 199913 h 1161397"/>
              <a:gd name="connsiteX85" fmla="*/ 5467502 w 6884912"/>
              <a:gd name="connsiteY85" fmla="*/ 250963 h 1161397"/>
              <a:gd name="connsiteX86" fmla="*/ 5592395 w 6884912"/>
              <a:gd name="connsiteY86" fmla="*/ 265434 h 1161397"/>
              <a:gd name="connsiteX87" fmla="*/ 5613532 w 6884912"/>
              <a:gd name="connsiteY87" fmla="*/ 273379 h 1161397"/>
              <a:gd name="connsiteX88" fmla="*/ 5642173 w 6884912"/>
              <a:gd name="connsiteY88" fmla="*/ 266904 h 1161397"/>
              <a:gd name="connsiteX89" fmla="*/ 5756910 w 6884912"/>
              <a:gd name="connsiteY89" fmla="*/ 239211 h 1161397"/>
              <a:gd name="connsiteX90" fmla="*/ 5846667 w 6884912"/>
              <a:gd name="connsiteY90" fmla="*/ 201786 h 1161397"/>
              <a:gd name="connsiteX91" fmla="*/ 5960732 w 6884912"/>
              <a:gd name="connsiteY91" fmla="*/ 220708 h 1161397"/>
              <a:gd name="connsiteX92" fmla="*/ 6029542 w 6884912"/>
              <a:gd name="connsiteY92" fmla="*/ 210339 h 1161397"/>
              <a:gd name="connsiteX93" fmla="*/ 6141123 w 6884912"/>
              <a:gd name="connsiteY93" fmla="*/ 159923 h 1161397"/>
              <a:gd name="connsiteX94" fmla="*/ 6290640 w 6884912"/>
              <a:gd name="connsiteY94" fmla="*/ 167441 h 1161397"/>
              <a:gd name="connsiteX95" fmla="*/ 6322806 w 6884912"/>
              <a:gd name="connsiteY95" fmla="*/ 213293 h 1161397"/>
              <a:gd name="connsiteX96" fmla="*/ 6380420 w 6884912"/>
              <a:gd name="connsiteY96" fmla="*/ 173195 h 1161397"/>
              <a:gd name="connsiteX97" fmla="*/ 6507891 w 6884912"/>
              <a:gd name="connsiteY97" fmla="*/ 118474 h 1161397"/>
              <a:gd name="connsiteX98" fmla="*/ 6571807 w 6884912"/>
              <a:gd name="connsiteY98" fmla="*/ 98636 h 1161397"/>
              <a:gd name="connsiteX99" fmla="*/ 6671880 w 6884912"/>
              <a:gd name="connsiteY99" fmla="*/ 82931 h 1161397"/>
              <a:gd name="connsiteX100" fmla="*/ 6702266 w 6884912"/>
              <a:gd name="connsiteY100" fmla="*/ 75470 h 1161397"/>
              <a:gd name="connsiteX101" fmla="*/ 6845802 w 6884912"/>
              <a:gd name="connsiteY101" fmla="*/ 24496 h 1161397"/>
              <a:gd name="connsiteX102" fmla="*/ 6884912 w 6884912"/>
              <a:gd name="connsiteY10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66947 w 6884912"/>
              <a:gd name="connsiteY16" fmla="*/ 700762 h 1161397"/>
              <a:gd name="connsiteX17" fmla="*/ 1178135 w 6884912"/>
              <a:gd name="connsiteY17" fmla="*/ 698631 h 1161397"/>
              <a:gd name="connsiteX18" fmla="*/ 1178301 w 6884912"/>
              <a:gd name="connsiteY18" fmla="*/ 698094 h 1161397"/>
              <a:gd name="connsiteX19" fmla="*/ 1242716 w 6884912"/>
              <a:gd name="connsiteY19" fmla="*/ 698052 h 1161397"/>
              <a:gd name="connsiteX20" fmla="*/ 1299977 w 6884912"/>
              <a:gd name="connsiteY20" fmla="*/ 639196 h 1161397"/>
              <a:gd name="connsiteX21" fmla="*/ 1326190 w 6884912"/>
              <a:gd name="connsiteY21" fmla="*/ 625955 h 1161397"/>
              <a:gd name="connsiteX22" fmla="*/ 1339600 w 6884912"/>
              <a:gd name="connsiteY22" fmla="*/ 616295 h 1161397"/>
              <a:gd name="connsiteX23" fmla="*/ 1340054 w 6884912"/>
              <a:gd name="connsiteY23" fmla="*/ 614022 h 1161397"/>
              <a:gd name="connsiteX24" fmla="*/ 1391606 w 6884912"/>
              <a:gd name="connsiteY24" fmla="*/ 615229 h 1161397"/>
              <a:gd name="connsiteX25" fmla="*/ 1397565 w 6884912"/>
              <a:gd name="connsiteY25" fmla="*/ 611490 h 1161397"/>
              <a:gd name="connsiteX26" fmla="*/ 1432302 w 6884912"/>
              <a:gd name="connsiteY26" fmla="*/ 617267 h 1161397"/>
              <a:gd name="connsiteX27" fmla="*/ 1449644 w 6884912"/>
              <a:gd name="connsiteY27" fmla="*/ 617591 h 1161397"/>
              <a:gd name="connsiteX28" fmla="*/ 1455793 w 6884912"/>
              <a:gd name="connsiteY28" fmla="*/ 623174 h 1161397"/>
              <a:gd name="connsiteX29" fmla="*/ 1480758 w 6884912"/>
              <a:gd name="connsiteY29" fmla="*/ 620863 h 1161397"/>
              <a:gd name="connsiteX30" fmla="*/ 1483154 w 6884912"/>
              <a:gd name="connsiteY30" fmla="*/ 618527 h 1161397"/>
              <a:gd name="connsiteX31" fmla="*/ 1505495 w 6884912"/>
              <a:gd name="connsiteY31" fmla="*/ 624325 h 1161397"/>
              <a:gd name="connsiteX32" fmla="*/ 1526340 w 6884912"/>
              <a:gd name="connsiteY32" fmla="*/ 638496 h 1161397"/>
              <a:gd name="connsiteX33" fmla="*/ 1731986 w 6884912"/>
              <a:gd name="connsiteY33" fmla="*/ 589682 h 1161397"/>
              <a:gd name="connsiteX34" fmla="*/ 1927935 w 6884912"/>
              <a:gd name="connsiteY34" fmla="*/ 628540 h 1161397"/>
              <a:gd name="connsiteX35" fmla="*/ 2039075 w 6884912"/>
              <a:gd name="connsiteY35" fmla="*/ 599964 h 1161397"/>
              <a:gd name="connsiteX36" fmla="*/ 2066980 w 6884912"/>
              <a:gd name="connsiteY36" fmla="*/ 550413 h 1161397"/>
              <a:gd name="connsiteX37" fmla="*/ 2352236 w 6884912"/>
              <a:gd name="connsiteY37" fmla="*/ 519602 h 1161397"/>
              <a:gd name="connsiteX38" fmla="*/ 2420791 w 6884912"/>
              <a:gd name="connsiteY38" fmla="*/ 492826 h 1161397"/>
              <a:gd name="connsiteX39" fmla="*/ 2489932 w 6884912"/>
              <a:gd name="connsiteY39" fmla="*/ 507864 h 1161397"/>
              <a:gd name="connsiteX40" fmla="*/ 2512917 w 6884912"/>
              <a:gd name="connsiteY40" fmla="*/ 489127 h 1161397"/>
              <a:gd name="connsiteX41" fmla="*/ 2516783 w 6884912"/>
              <a:gd name="connsiteY41" fmla="*/ 485473 h 1161397"/>
              <a:gd name="connsiteX42" fmla="*/ 2534360 w 6884912"/>
              <a:gd name="connsiteY42" fmla="*/ 480064 h 1161397"/>
              <a:gd name="connsiteX43" fmla="*/ 2536691 w 6884912"/>
              <a:gd name="connsiteY43" fmla="*/ 467018 h 1161397"/>
              <a:gd name="connsiteX44" fmla="*/ 2561265 w 6884912"/>
              <a:gd name="connsiteY44" fmla="*/ 450623 h 1161397"/>
              <a:gd name="connsiteX45" fmla="*/ 2594349 w 6884912"/>
              <a:gd name="connsiteY45" fmla="*/ 443884 h 1161397"/>
              <a:gd name="connsiteX46" fmla="*/ 2754324 w 6884912"/>
              <a:gd name="connsiteY46" fmla="*/ 424766 h 1161397"/>
              <a:gd name="connsiteX47" fmla="*/ 2848470 w 6884912"/>
              <a:gd name="connsiteY47" fmla="*/ 405966 h 1161397"/>
              <a:gd name="connsiteX48" fmla="*/ 2881772 w 6884912"/>
              <a:gd name="connsiteY48" fmla="*/ 387260 h 1161397"/>
              <a:gd name="connsiteX49" fmla="*/ 2929932 w 6884912"/>
              <a:gd name="connsiteY49" fmla="*/ 368912 h 1161397"/>
              <a:gd name="connsiteX50" fmla="*/ 3013020 w 6884912"/>
              <a:gd name="connsiteY50" fmla="*/ 327578 h 1161397"/>
              <a:gd name="connsiteX51" fmla="*/ 3222191 w 6884912"/>
              <a:gd name="connsiteY51" fmla="*/ 307887 h 1161397"/>
              <a:gd name="connsiteX52" fmla="*/ 3227953 w 6884912"/>
              <a:gd name="connsiteY52" fmla="*/ 297650 h 1161397"/>
              <a:gd name="connsiteX53" fmla="*/ 3510042 w 6884912"/>
              <a:gd name="connsiteY53" fmla="*/ 311820 h 1161397"/>
              <a:gd name="connsiteX54" fmla="*/ 3626773 w 6884912"/>
              <a:gd name="connsiteY54" fmla="*/ 290452 h 1161397"/>
              <a:gd name="connsiteX55" fmla="*/ 3666217 w 6884912"/>
              <a:gd name="connsiteY55" fmla="*/ 273255 h 1161397"/>
              <a:gd name="connsiteX56" fmla="*/ 3732427 w 6884912"/>
              <a:gd name="connsiteY56" fmla="*/ 245039 h 1161397"/>
              <a:gd name="connsiteX57" fmla="*/ 3777022 w 6884912"/>
              <a:gd name="connsiteY57" fmla="*/ 200276 h 1161397"/>
              <a:gd name="connsiteX58" fmla="*/ 3791246 w 6884912"/>
              <a:gd name="connsiteY58" fmla="*/ 189996 h 1161397"/>
              <a:gd name="connsiteX59" fmla="*/ 3819864 w 6884912"/>
              <a:gd name="connsiteY59" fmla="*/ 194605 h 1161397"/>
              <a:gd name="connsiteX60" fmla="*/ 3830398 w 6884912"/>
              <a:gd name="connsiteY60" fmla="*/ 188383 h 1161397"/>
              <a:gd name="connsiteX61" fmla="*/ 3834360 w 6884912"/>
              <a:gd name="connsiteY61" fmla="*/ 188992 h 1161397"/>
              <a:gd name="connsiteX62" fmla="*/ 3843715 w 6884912"/>
              <a:gd name="connsiteY62" fmla="*/ 188752 h 1161397"/>
              <a:gd name="connsiteX63" fmla="*/ 3842609 w 6884912"/>
              <a:gd name="connsiteY63" fmla="*/ 197386 h 1161397"/>
              <a:gd name="connsiteX64" fmla="*/ 3853961 w 6884912"/>
              <a:gd name="connsiteY64" fmla="*/ 213380 h 1161397"/>
              <a:gd name="connsiteX65" fmla="*/ 3907640 w 6884912"/>
              <a:gd name="connsiteY65" fmla="*/ 207568 h 1161397"/>
              <a:gd name="connsiteX66" fmla="*/ 3910449 w 6884912"/>
              <a:gd name="connsiteY66" fmla="*/ 197808 h 1161397"/>
              <a:gd name="connsiteX67" fmla="*/ 3917197 w 6884912"/>
              <a:gd name="connsiteY67" fmla="*/ 196121 h 1161397"/>
              <a:gd name="connsiteX68" fmla="*/ 3922400 w 6884912"/>
              <a:gd name="connsiteY68" fmla="*/ 205056 h 1161397"/>
              <a:gd name="connsiteX69" fmla="*/ 4013061 w 6884912"/>
              <a:gd name="connsiteY69" fmla="*/ 224874 h 1161397"/>
              <a:gd name="connsiteX70" fmla="*/ 4220717 w 6884912"/>
              <a:gd name="connsiteY70" fmla="*/ 192946 h 1161397"/>
              <a:gd name="connsiteX71" fmla="*/ 4228802 w 6884912"/>
              <a:gd name="connsiteY71" fmla="*/ 201468 h 1161397"/>
              <a:gd name="connsiteX72" fmla="*/ 4289361 w 6884912"/>
              <a:gd name="connsiteY72" fmla="*/ 196642 h 1161397"/>
              <a:gd name="connsiteX73" fmla="*/ 4498913 w 6884912"/>
              <a:gd name="connsiteY73" fmla="*/ 118915 h 1161397"/>
              <a:gd name="connsiteX74" fmla="*/ 4617330 w 6884912"/>
              <a:gd name="connsiteY74" fmla="*/ 111163 h 1161397"/>
              <a:gd name="connsiteX75" fmla="*/ 4659778 w 6884912"/>
              <a:gd name="connsiteY75" fmla="*/ 118219 h 1161397"/>
              <a:gd name="connsiteX76" fmla="*/ 4730870 w 6884912"/>
              <a:gd name="connsiteY76" fmla="*/ 129432 h 1161397"/>
              <a:gd name="connsiteX77" fmla="*/ 4844073 w 6884912"/>
              <a:gd name="connsiteY77" fmla="*/ 161768 h 1161397"/>
              <a:gd name="connsiteX78" fmla="*/ 4856454 w 6884912"/>
              <a:gd name="connsiteY78" fmla="*/ 130488 h 1161397"/>
              <a:gd name="connsiteX79" fmla="*/ 4920038 w 6884912"/>
              <a:gd name="connsiteY79" fmla="*/ 140418 h 1161397"/>
              <a:gd name="connsiteX80" fmla="*/ 5016639 w 6884912"/>
              <a:gd name="connsiteY80" fmla="*/ 158905 h 1161397"/>
              <a:gd name="connsiteX81" fmla="*/ 5072009 w 6884912"/>
              <a:gd name="connsiteY81" fmla="*/ 161502 h 1161397"/>
              <a:gd name="connsiteX82" fmla="*/ 5223626 w 6884912"/>
              <a:gd name="connsiteY82" fmla="*/ 177356 h 1161397"/>
              <a:gd name="connsiteX83" fmla="*/ 5375773 w 6884912"/>
              <a:gd name="connsiteY83" fmla="*/ 199913 h 1161397"/>
              <a:gd name="connsiteX84" fmla="*/ 5467502 w 6884912"/>
              <a:gd name="connsiteY84" fmla="*/ 250963 h 1161397"/>
              <a:gd name="connsiteX85" fmla="*/ 5592395 w 6884912"/>
              <a:gd name="connsiteY85" fmla="*/ 265434 h 1161397"/>
              <a:gd name="connsiteX86" fmla="*/ 5613532 w 6884912"/>
              <a:gd name="connsiteY86" fmla="*/ 273379 h 1161397"/>
              <a:gd name="connsiteX87" fmla="*/ 5642173 w 6884912"/>
              <a:gd name="connsiteY87" fmla="*/ 266904 h 1161397"/>
              <a:gd name="connsiteX88" fmla="*/ 5756910 w 6884912"/>
              <a:gd name="connsiteY88" fmla="*/ 239211 h 1161397"/>
              <a:gd name="connsiteX89" fmla="*/ 5846667 w 6884912"/>
              <a:gd name="connsiteY89" fmla="*/ 201786 h 1161397"/>
              <a:gd name="connsiteX90" fmla="*/ 5960732 w 6884912"/>
              <a:gd name="connsiteY90" fmla="*/ 220708 h 1161397"/>
              <a:gd name="connsiteX91" fmla="*/ 6029542 w 6884912"/>
              <a:gd name="connsiteY91" fmla="*/ 210339 h 1161397"/>
              <a:gd name="connsiteX92" fmla="*/ 6141123 w 6884912"/>
              <a:gd name="connsiteY92" fmla="*/ 159923 h 1161397"/>
              <a:gd name="connsiteX93" fmla="*/ 6290640 w 6884912"/>
              <a:gd name="connsiteY93" fmla="*/ 167441 h 1161397"/>
              <a:gd name="connsiteX94" fmla="*/ 6322806 w 6884912"/>
              <a:gd name="connsiteY94" fmla="*/ 213293 h 1161397"/>
              <a:gd name="connsiteX95" fmla="*/ 6380420 w 6884912"/>
              <a:gd name="connsiteY95" fmla="*/ 173195 h 1161397"/>
              <a:gd name="connsiteX96" fmla="*/ 6507891 w 6884912"/>
              <a:gd name="connsiteY96" fmla="*/ 118474 h 1161397"/>
              <a:gd name="connsiteX97" fmla="*/ 6571807 w 6884912"/>
              <a:gd name="connsiteY97" fmla="*/ 98636 h 1161397"/>
              <a:gd name="connsiteX98" fmla="*/ 6671880 w 6884912"/>
              <a:gd name="connsiteY98" fmla="*/ 82931 h 1161397"/>
              <a:gd name="connsiteX99" fmla="*/ 6702266 w 6884912"/>
              <a:gd name="connsiteY99" fmla="*/ 75470 h 1161397"/>
              <a:gd name="connsiteX100" fmla="*/ 6845802 w 6884912"/>
              <a:gd name="connsiteY100" fmla="*/ 24496 h 1161397"/>
              <a:gd name="connsiteX101" fmla="*/ 6884912 w 6884912"/>
              <a:gd name="connsiteY101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78135 w 6884912"/>
              <a:gd name="connsiteY16" fmla="*/ 698631 h 1161397"/>
              <a:gd name="connsiteX17" fmla="*/ 1178301 w 6884912"/>
              <a:gd name="connsiteY17" fmla="*/ 698094 h 1161397"/>
              <a:gd name="connsiteX18" fmla="*/ 1242716 w 6884912"/>
              <a:gd name="connsiteY18" fmla="*/ 698052 h 1161397"/>
              <a:gd name="connsiteX19" fmla="*/ 1299977 w 6884912"/>
              <a:gd name="connsiteY19" fmla="*/ 639196 h 1161397"/>
              <a:gd name="connsiteX20" fmla="*/ 1326190 w 6884912"/>
              <a:gd name="connsiteY20" fmla="*/ 625955 h 1161397"/>
              <a:gd name="connsiteX21" fmla="*/ 1339600 w 6884912"/>
              <a:gd name="connsiteY21" fmla="*/ 616295 h 1161397"/>
              <a:gd name="connsiteX22" fmla="*/ 1340054 w 6884912"/>
              <a:gd name="connsiteY22" fmla="*/ 614022 h 1161397"/>
              <a:gd name="connsiteX23" fmla="*/ 1391606 w 6884912"/>
              <a:gd name="connsiteY23" fmla="*/ 615229 h 1161397"/>
              <a:gd name="connsiteX24" fmla="*/ 1397565 w 6884912"/>
              <a:gd name="connsiteY24" fmla="*/ 611490 h 1161397"/>
              <a:gd name="connsiteX25" fmla="*/ 1432302 w 6884912"/>
              <a:gd name="connsiteY25" fmla="*/ 617267 h 1161397"/>
              <a:gd name="connsiteX26" fmla="*/ 1449644 w 6884912"/>
              <a:gd name="connsiteY26" fmla="*/ 617591 h 1161397"/>
              <a:gd name="connsiteX27" fmla="*/ 1455793 w 6884912"/>
              <a:gd name="connsiteY27" fmla="*/ 623174 h 1161397"/>
              <a:gd name="connsiteX28" fmla="*/ 1480758 w 6884912"/>
              <a:gd name="connsiteY28" fmla="*/ 620863 h 1161397"/>
              <a:gd name="connsiteX29" fmla="*/ 1483154 w 6884912"/>
              <a:gd name="connsiteY29" fmla="*/ 618527 h 1161397"/>
              <a:gd name="connsiteX30" fmla="*/ 1505495 w 6884912"/>
              <a:gd name="connsiteY30" fmla="*/ 624325 h 1161397"/>
              <a:gd name="connsiteX31" fmla="*/ 1526340 w 6884912"/>
              <a:gd name="connsiteY31" fmla="*/ 638496 h 1161397"/>
              <a:gd name="connsiteX32" fmla="*/ 1731986 w 6884912"/>
              <a:gd name="connsiteY32" fmla="*/ 589682 h 1161397"/>
              <a:gd name="connsiteX33" fmla="*/ 1927935 w 6884912"/>
              <a:gd name="connsiteY33" fmla="*/ 628540 h 1161397"/>
              <a:gd name="connsiteX34" fmla="*/ 2039075 w 6884912"/>
              <a:gd name="connsiteY34" fmla="*/ 599964 h 1161397"/>
              <a:gd name="connsiteX35" fmla="*/ 2066980 w 6884912"/>
              <a:gd name="connsiteY35" fmla="*/ 550413 h 1161397"/>
              <a:gd name="connsiteX36" fmla="*/ 2352236 w 6884912"/>
              <a:gd name="connsiteY36" fmla="*/ 519602 h 1161397"/>
              <a:gd name="connsiteX37" fmla="*/ 2420791 w 6884912"/>
              <a:gd name="connsiteY37" fmla="*/ 492826 h 1161397"/>
              <a:gd name="connsiteX38" fmla="*/ 2489932 w 6884912"/>
              <a:gd name="connsiteY38" fmla="*/ 507864 h 1161397"/>
              <a:gd name="connsiteX39" fmla="*/ 2512917 w 6884912"/>
              <a:gd name="connsiteY39" fmla="*/ 489127 h 1161397"/>
              <a:gd name="connsiteX40" fmla="*/ 2516783 w 6884912"/>
              <a:gd name="connsiteY40" fmla="*/ 485473 h 1161397"/>
              <a:gd name="connsiteX41" fmla="*/ 2534360 w 6884912"/>
              <a:gd name="connsiteY41" fmla="*/ 480064 h 1161397"/>
              <a:gd name="connsiteX42" fmla="*/ 2536691 w 6884912"/>
              <a:gd name="connsiteY42" fmla="*/ 467018 h 1161397"/>
              <a:gd name="connsiteX43" fmla="*/ 2561265 w 6884912"/>
              <a:gd name="connsiteY43" fmla="*/ 450623 h 1161397"/>
              <a:gd name="connsiteX44" fmla="*/ 2594349 w 6884912"/>
              <a:gd name="connsiteY44" fmla="*/ 443884 h 1161397"/>
              <a:gd name="connsiteX45" fmla="*/ 2754324 w 6884912"/>
              <a:gd name="connsiteY45" fmla="*/ 424766 h 1161397"/>
              <a:gd name="connsiteX46" fmla="*/ 2848470 w 6884912"/>
              <a:gd name="connsiteY46" fmla="*/ 405966 h 1161397"/>
              <a:gd name="connsiteX47" fmla="*/ 2881772 w 6884912"/>
              <a:gd name="connsiteY47" fmla="*/ 387260 h 1161397"/>
              <a:gd name="connsiteX48" fmla="*/ 2929932 w 6884912"/>
              <a:gd name="connsiteY48" fmla="*/ 368912 h 1161397"/>
              <a:gd name="connsiteX49" fmla="*/ 3013020 w 6884912"/>
              <a:gd name="connsiteY49" fmla="*/ 327578 h 1161397"/>
              <a:gd name="connsiteX50" fmla="*/ 3222191 w 6884912"/>
              <a:gd name="connsiteY50" fmla="*/ 307887 h 1161397"/>
              <a:gd name="connsiteX51" fmla="*/ 3227953 w 6884912"/>
              <a:gd name="connsiteY51" fmla="*/ 297650 h 1161397"/>
              <a:gd name="connsiteX52" fmla="*/ 3510042 w 6884912"/>
              <a:gd name="connsiteY52" fmla="*/ 311820 h 1161397"/>
              <a:gd name="connsiteX53" fmla="*/ 3626773 w 6884912"/>
              <a:gd name="connsiteY53" fmla="*/ 290452 h 1161397"/>
              <a:gd name="connsiteX54" fmla="*/ 3666217 w 6884912"/>
              <a:gd name="connsiteY54" fmla="*/ 273255 h 1161397"/>
              <a:gd name="connsiteX55" fmla="*/ 3732427 w 6884912"/>
              <a:gd name="connsiteY55" fmla="*/ 245039 h 1161397"/>
              <a:gd name="connsiteX56" fmla="*/ 3777022 w 6884912"/>
              <a:gd name="connsiteY56" fmla="*/ 200276 h 1161397"/>
              <a:gd name="connsiteX57" fmla="*/ 3791246 w 6884912"/>
              <a:gd name="connsiteY57" fmla="*/ 189996 h 1161397"/>
              <a:gd name="connsiteX58" fmla="*/ 3819864 w 6884912"/>
              <a:gd name="connsiteY58" fmla="*/ 194605 h 1161397"/>
              <a:gd name="connsiteX59" fmla="*/ 3830398 w 6884912"/>
              <a:gd name="connsiteY59" fmla="*/ 188383 h 1161397"/>
              <a:gd name="connsiteX60" fmla="*/ 3834360 w 6884912"/>
              <a:gd name="connsiteY60" fmla="*/ 188992 h 1161397"/>
              <a:gd name="connsiteX61" fmla="*/ 3843715 w 6884912"/>
              <a:gd name="connsiteY61" fmla="*/ 188752 h 1161397"/>
              <a:gd name="connsiteX62" fmla="*/ 3842609 w 6884912"/>
              <a:gd name="connsiteY62" fmla="*/ 197386 h 1161397"/>
              <a:gd name="connsiteX63" fmla="*/ 3853961 w 6884912"/>
              <a:gd name="connsiteY63" fmla="*/ 213380 h 1161397"/>
              <a:gd name="connsiteX64" fmla="*/ 3907640 w 6884912"/>
              <a:gd name="connsiteY64" fmla="*/ 207568 h 1161397"/>
              <a:gd name="connsiteX65" fmla="*/ 3910449 w 6884912"/>
              <a:gd name="connsiteY65" fmla="*/ 197808 h 1161397"/>
              <a:gd name="connsiteX66" fmla="*/ 3917197 w 6884912"/>
              <a:gd name="connsiteY66" fmla="*/ 196121 h 1161397"/>
              <a:gd name="connsiteX67" fmla="*/ 3922400 w 6884912"/>
              <a:gd name="connsiteY67" fmla="*/ 205056 h 1161397"/>
              <a:gd name="connsiteX68" fmla="*/ 4013061 w 6884912"/>
              <a:gd name="connsiteY68" fmla="*/ 224874 h 1161397"/>
              <a:gd name="connsiteX69" fmla="*/ 4220717 w 6884912"/>
              <a:gd name="connsiteY69" fmla="*/ 192946 h 1161397"/>
              <a:gd name="connsiteX70" fmla="*/ 4228802 w 6884912"/>
              <a:gd name="connsiteY70" fmla="*/ 201468 h 1161397"/>
              <a:gd name="connsiteX71" fmla="*/ 4289361 w 6884912"/>
              <a:gd name="connsiteY71" fmla="*/ 196642 h 1161397"/>
              <a:gd name="connsiteX72" fmla="*/ 4498913 w 6884912"/>
              <a:gd name="connsiteY72" fmla="*/ 118915 h 1161397"/>
              <a:gd name="connsiteX73" fmla="*/ 4617330 w 6884912"/>
              <a:gd name="connsiteY73" fmla="*/ 111163 h 1161397"/>
              <a:gd name="connsiteX74" fmla="*/ 4659778 w 6884912"/>
              <a:gd name="connsiteY74" fmla="*/ 118219 h 1161397"/>
              <a:gd name="connsiteX75" fmla="*/ 4730870 w 6884912"/>
              <a:gd name="connsiteY75" fmla="*/ 129432 h 1161397"/>
              <a:gd name="connsiteX76" fmla="*/ 4844073 w 6884912"/>
              <a:gd name="connsiteY76" fmla="*/ 161768 h 1161397"/>
              <a:gd name="connsiteX77" fmla="*/ 4856454 w 6884912"/>
              <a:gd name="connsiteY77" fmla="*/ 130488 h 1161397"/>
              <a:gd name="connsiteX78" fmla="*/ 4920038 w 6884912"/>
              <a:gd name="connsiteY78" fmla="*/ 140418 h 1161397"/>
              <a:gd name="connsiteX79" fmla="*/ 5016639 w 6884912"/>
              <a:gd name="connsiteY79" fmla="*/ 158905 h 1161397"/>
              <a:gd name="connsiteX80" fmla="*/ 5072009 w 6884912"/>
              <a:gd name="connsiteY80" fmla="*/ 161502 h 1161397"/>
              <a:gd name="connsiteX81" fmla="*/ 5223626 w 6884912"/>
              <a:gd name="connsiteY81" fmla="*/ 177356 h 1161397"/>
              <a:gd name="connsiteX82" fmla="*/ 5375773 w 6884912"/>
              <a:gd name="connsiteY82" fmla="*/ 199913 h 1161397"/>
              <a:gd name="connsiteX83" fmla="*/ 5467502 w 6884912"/>
              <a:gd name="connsiteY83" fmla="*/ 250963 h 1161397"/>
              <a:gd name="connsiteX84" fmla="*/ 5592395 w 6884912"/>
              <a:gd name="connsiteY84" fmla="*/ 265434 h 1161397"/>
              <a:gd name="connsiteX85" fmla="*/ 5613532 w 6884912"/>
              <a:gd name="connsiteY85" fmla="*/ 273379 h 1161397"/>
              <a:gd name="connsiteX86" fmla="*/ 5642173 w 6884912"/>
              <a:gd name="connsiteY86" fmla="*/ 266904 h 1161397"/>
              <a:gd name="connsiteX87" fmla="*/ 5756910 w 6884912"/>
              <a:gd name="connsiteY87" fmla="*/ 239211 h 1161397"/>
              <a:gd name="connsiteX88" fmla="*/ 5846667 w 6884912"/>
              <a:gd name="connsiteY88" fmla="*/ 201786 h 1161397"/>
              <a:gd name="connsiteX89" fmla="*/ 5960732 w 6884912"/>
              <a:gd name="connsiteY89" fmla="*/ 220708 h 1161397"/>
              <a:gd name="connsiteX90" fmla="*/ 6029542 w 6884912"/>
              <a:gd name="connsiteY90" fmla="*/ 210339 h 1161397"/>
              <a:gd name="connsiteX91" fmla="*/ 6141123 w 6884912"/>
              <a:gd name="connsiteY91" fmla="*/ 159923 h 1161397"/>
              <a:gd name="connsiteX92" fmla="*/ 6290640 w 6884912"/>
              <a:gd name="connsiteY92" fmla="*/ 167441 h 1161397"/>
              <a:gd name="connsiteX93" fmla="*/ 6322806 w 6884912"/>
              <a:gd name="connsiteY93" fmla="*/ 213293 h 1161397"/>
              <a:gd name="connsiteX94" fmla="*/ 6380420 w 6884912"/>
              <a:gd name="connsiteY94" fmla="*/ 173195 h 1161397"/>
              <a:gd name="connsiteX95" fmla="*/ 6507891 w 6884912"/>
              <a:gd name="connsiteY95" fmla="*/ 118474 h 1161397"/>
              <a:gd name="connsiteX96" fmla="*/ 6571807 w 6884912"/>
              <a:gd name="connsiteY96" fmla="*/ 98636 h 1161397"/>
              <a:gd name="connsiteX97" fmla="*/ 6671880 w 6884912"/>
              <a:gd name="connsiteY97" fmla="*/ 82931 h 1161397"/>
              <a:gd name="connsiteX98" fmla="*/ 6702266 w 6884912"/>
              <a:gd name="connsiteY98" fmla="*/ 75470 h 1161397"/>
              <a:gd name="connsiteX99" fmla="*/ 6845802 w 6884912"/>
              <a:gd name="connsiteY99" fmla="*/ 24496 h 1161397"/>
              <a:gd name="connsiteX100" fmla="*/ 6884912 w 6884912"/>
              <a:gd name="connsiteY100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78135 w 6884912"/>
              <a:gd name="connsiteY15" fmla="*/ 698631 h 1161397"/>
              <a:gd name="connsiteX16" fmla="*/ 1178301 w 6884912"/>
              <a:gd name="connsiteY16" fmla="*/ 698094 h 1161397"/>
              <a:gd name="connsiteX17" fmla="*/ 1242716 w 6884912"/>
              <a:gd name="connsiteY17" fmla="*/ 698052 h 1161397"/>
              <a:gd name="connsiteX18" fmla="*/ 1299977 w 6884912"/>
              <a:gd name="connsiteY18" fmla="*/ 639196 h 1161397"/>
              <a:gd name="connsiteX19" fmla="*/ 1326190 w 6884912"/>
              <a:gd name="connsiteY19" fmla="*/ 625955 h 1161397"/>
              <a:gd name="connsiteX20" fmla="*/ 1339600 w 6884912"/>
              <a:gd name="connsiteY20" fmla="*/ 616295 h 1161397"/>
              <a:gd name="connsiteX21" fmla="*/ 1340054 w 6884912"/>
              <a:gd name="connsiteY21" fmla="*/ 614022 h 1161397"/>
              <a:gd name="connsiteX22" fmla="*/ 1391606 w 6884912"/>
              <a:gd name="connsiteY22" fmla="*/ 615229 h 1161397"/>
              <a:gd name="connsiteX23" fmla="*/ 1397565 w 6884912"/>
              <a:gd name="connsiteY23" fmla="*/ 611490 h 1161397"/>
              <a:gd name="connsiteX24" fmla="*/ 1432302 w 6884912"/>
              <a:gd name="connsiteY24" fmla="*/ 617267 h 1161397"/>
              <a:gd name="connsiteX25" fmla="*/ 1449644 w 6884912"/>
              <a:gd name="connsiteY25" fmla="*/ 617591 h 1161397"/>
              <a:gd name="connsiteX26" fmla="*/ 1455793 w 6884912"/>
              <a:gd name="connsiteY26" fmla="*/ 623174 h 1161397"/>
              <a:gd name="connsiteX27" fmla="*/ 1480758 w 6884912"/>
              <a:gd name="connsiteY27" fmla="*/ 620863 h 1161397"/>
              <a:gd name="connsiteX28" fmla="*/ 1483154 w 6884912"/>
              <a:gd name="connsiteY28" fmla="*/ 618527 h 1161397"/>
              <a:gd name="connsiteX29" fmla="*/ 1505495 w 6884912"/>
              <a:gd name="connsiteY29" fmla="*/ 624325 h 1161397"/>
              <a:gd name="connsiteX30" fmla="*/ 1526340 w 6884912"/>
              <a:gd name="connsiteY30" fmla="*/ 638496 h 1161397"/>
              <a:gd name="connsiteX31" fmla="*/ 1731986 w 6884912"/>
              <a:gd name="connsiteY31" fmla="*/ 589682 h 1161397"/>
              <a:gd name="connsiteX32" fmla="*/ 1927935 w 6884912"/>
              <a:gd name="connsiteY32" fmla="*/ 628540 h 1161397"/>
              <a:gd name="connsiteX33" fmla="*/ 2039075 w 6884912"/>
              <a:gd name="connsiteY33" fmla="*/ 599964 h 1161397"/>
              <a:gd name="connsiteX34" fmla="*/ 2066980 w 6884912"/>
              <a:gd name="connsiteY34" fmla="*/ 550413 h 1161397"/>
              <a:gd name="connsiteX35" fmla="*/ 2352236 w 6884912"/>
              <a:gd name="connsiteY35" fmla="*/ 519602 h 1161397"/>
              <a:gd name="connsiteX36" fmla="*/ 2420791 w 6884912"/>
              <a:gd name="connsiteY36" fmla="*/ 492826 h 1161397"/>
              <a:gd name="connsiteX37" fmla="*/ 2489932 w 6884912"/>
              <a:gd name="connsiteY37" fmla="*/ 507864 h 1161397"/>
              <a:gd name="connsiteX38" fmla="*/ 2512917 w 6884912"/>
              <a:gd name="connsiteY38" fmla="*/ 489127 h 1161397"/>
              <a:gd name="connsiteX39" fmla="*/ 2516783 w 6884912"/>
              <a:gd name="connsiteY39" fmla="*/ 485473 h 1161397"/>
              <a:gd name="connsiteX40" fmla="*/ 2534360 w 6884912"/>
              <a:gd name="connsiteY40" fmla="*/ 480064 h 1161397"/>
              <a:gd name="connsiteX41" fmla="*/ 2536691 w 6884912"/>
              <a:gd name="connsiteY41" fmla="*/ 467018 h 1161397"/>
              <a:gd name="connsiteX42" fmla="*/ 2561265 w 6884912"/>
              <a:gd name="connsiteY42" fmla="*/ 450623 h 1161397"/>
              <a:gd name="connsiteX43" fmla="*/ 2594349 w 6884912"/>
              <a:gd name="connsiteY43" fmla="*/ 443884 h 1161397"/>
              <a:gd name="connsiteX44" fmla="*/ 2754324 w 6884912"/>
              <a:gd name="connsiteY44" fmla="*/ 424766 h 1161397"/>
              <a:gd name="connsiteX45" fmla="*/ 2848470 w 6884912"/>
              <a:gd name="connsiteY45" fmla="*/ 405966 h 1161397"/>
              <a:gd name="connsiteX46" fmla="*/ 2881772 w 6884912"/>
              <a:gd name="connsiteY46" fmla="*/ 387260 h 1161397"/>
              <a:gd name="connsiteX47" fmla="*/ 2929932 w 6884912"/>
              <a:gd name="connsiteY47" fmla="*/ 368912 h 1161397"/>
              <a:gd name="connsiteX48" fmla="*/ 3013020 w 6884912"/>
              <a:gd name="connsiteY48" fmla="*/ 327578 h 1161397"/>
              <a:gd name="connsiteX49" fmla="*/ 3222191 w 6884912"/>
              <a:gd name="connsiteY49" fmla="*/ 307887 h 1161397"/>
              <a:gd name="connsiteX50" fmla="*/ 3227953 w 6884912"/>
              <a:gd name="connsiteY50" fmla="*/ 297650 h 1161397"/>
              <a:gd name="connsiteX51" fmla="*/ 3510042 w 6884912"/>
              <a:gd name="connsiteY51" fmla="*/ 311820 h 1161397"/>
              <a:gd name="connsiteX52" fmla="*/ 3626773 w 6884912"/>
              <a:gd name="connsiteY52" fmla="*/ 290452 h 1161397"/>
              <a:gd name="connsiteX53" fmla="*/ 3666217 w 6884912"/>
              <a:gd name="connsiteY53" fmla="*/ 273255 h 1161397"/>
              <a:gd name="connsiteX54" fmla="*/ 3732427 w 6884912"/>
              <a:gd name="connsiteY54" fmla="*/ 245039 h 1161397"/>
              <a:gd name="connsiteX55" fmla="*/ 3777022 w 6884912"/>
              <a:gd name="connsiteY55" fmla="*/ 200276 h 1161397"/>
              <a:gd name="connsiteX56" fmla="*/ 3791246 w 6884912"/>
              <a:gd name="connsiteY56" fmla="*/ 189996 h 1161397"/>
              <a:gd name="connsiteX57" fmla="*/ 3819864 w 6884912"/>
              <a:gd name="connsiteY57" fmla="*/ 194605 h 1161397"/>
              <a:gd name="connsiteX58" fmla="*/ 3830398 w 6884912"/>
              <a:gd name="connsiteY58" fmla="*/ 188383 h 1161397"/>
              <a:gd name="connsiteX59" fmla="*/ 3834360 w 6884912"/>
              <a:gd name="connsiteY59" fmla="*/ 188992 h 1161397"/>
              <a:gd name="connsiteX60" fmla="*/ 3843715 w 6884912"/>
              <a:gd name="connsiteY60" fmla="*/ 188752 h 1161397"/>
              <a:gd name="connsiteX61" fmla="*/ 3842609 w 6884912"/>
              <a:gd name="connsiteY61" fmla="*/ 197386 h 1161397"/>
              <a:gd name="connsiteX62" fmla="*/ 3853961 w 6884912"/>
              <a:gd name="connsiteY62" fmla="*/ 213380 h 1161397"/>
              <a:gd name="connsiteX63" fmla="*/ 3907640 w 6884912"/>
              <a:gd name="connsiteY63" fmla="*/ 207568 h 1161397"/>
              <a:gd name="connsiteX64" fmla="*/ 3910449 w 6884912"/>
              <a:gd name="connsiteY64" fmla="*/ 197808 h 1161397"/>
              <a:gd name="connsiteX65" fmla="*/ 3917197 w 6884912"/>
              <a:gd name="connsiteY65" fmla="*/ 196121 h 1161397"/>
              <a:gd name="connsiteX66" fmla="*/ 3922400 w 6884912"/>
              <a:gd name="connsiteY66" fmla="*/ 205056 h 1161397"/>
              <a:gd name="connsiteX67" fmla="*/ 4013061 w 6884912"/>
              <a:gd name="connsiteY67" fmla="*/ 224874 h 1161397"/>
              <a:gd name="connsiteX68" fmla="*/ 4220717 w 6884912"/>
              <a:gd name="connsiteY68" fmla="*/ 192946 h 1161397"/>
              <a:gd name="connsiteX69" fmla="*/ 4228802 w 6884912"/>
              <a:gd name="connsiteY69" fmla="*/ 201468 h 1161397"/>
              <a:gd name="connsiteX70" fmla="*/ 4289361 w 6884912"/>
              <a:gd name="connsiteY70" fmla="*/ 196642 h 1161397"/>
              <a:gd name="connsiteX71" fmla="*/ 4498913 w 6884912"/>
              <a:gd name="connsiteY71" fmla="*/ 118915 h 1161397"/>
              <a:gd name="connsiteX72" fmla="*/ 4617330 w 6884912"/>
              <a:gd name="connsiteY72" fmla="*/ 111163 h 1161397"/>
              <a:gd name="connsiteX73" fmla="*/ 4659778 w 6884912"/>
              <a:gd name="connsiteY73" fmla="*/ 118219 h 1161397"/>
              <a:gd name="connsiteX74" fmla="*/ 4730870 w 6884912"/>
              <a:gd name="connsiteY74" fmla="*/ 129432 h 1161397"/>
              <a:gd name="connsiteX75" fmla="*/ 4844073 w 6884912"/>
              <a:gd name="connsiteY75" fmla="*/ 161768 h 1161397"/>
              <a:gd name="connsiteX76" fmla="*/ 4856454 w 6884912"/>
              <a:gd name="connsiteY76" fmla="*/ 130488 h 1161397"/>
              <a:gd name="connsiteX77" fmla="*/ 4920038 w 6884912"/>
              <a:gd name="connsiteY77" fmla="*/ 140418 h 1161397"/>
              <a:gd name="connsiteX78" fmla="*/ 5016639 w 6884912"/>
              <a:gd name="connsiteY78" fmla="*/ 158905 h 1161397"/>
              <a:gd name="connsiteX79" fmla="*/ 5072009 w 6884912"/>
              <a:gd name="connsiteY79" fmla="*/ 161502 h 1161397"/>
              <a:gd name="connsiteX80" fmla="*/ 5223626 w 6884912"/>
              <a:gd name="connsiteY80" fmla="*/ 177356 h 1161397"/>
              <a:gd name="connsiteX81" fmla="*/ 5375773 w 6884912"/>
              <a:gd name="connsiteY81" fmla="*/ 199913 h 1161397"/>
              <a:gd name="connsiteX82" fmla="*/ 5467502 w 6884912"/>
              <a:gd name="connsiteY82" fmla="*/ 250963 h 1161397"/>
              <a:gd name="connsiteX83" fmla="*/ 5592395 w 6884912"/>
              <a:gd name="connsiteY83" fmla="*/ 265434 h 1161397"/>
              <a:gd name="connsiteX84" fmla="*/ 5613532 w 6884912"/>
              <a:gd name="connsiteY84" fmla="*/ 273379 h 1161397"/>
              <a:gd name="connsiteX85" fmla="*/ 5642173 w 6884912"/>
              <a:gd name="connsiteY85" fmla="*/ 266904 h 1161397"/>
              <a:gd name="connsiteX86" fmla="*/ 5756910 w 6884912"/>
              <a:gd name="connsiteY86" fmla="*/ 239211 h 1161397"/>
              <a:gd name="connsiteX87" fmla="*/ 5846667 w 6884912"/>
              <a:gd name="connsiteY87" fmla="*/ 201786 h 1161397"/>
              <a:gd name="connsiteX88" fmla="*/ 5960732 w 6884912"/>
              <a:gd name="connsiteY88" fmla="*/ 220708 h 1161397"/>
              <a:gd name="connsiteX89" fmla="*/ 6029542 w 6884912"/>
              <a:gd name="connsiteY89" fmla="*/ 210339 h 1161397"/>
              <a:gd name="connsiteX90" fmla="*/ 6141123 w 6884912"/>
              <a:gd name="connsiteY90" fmla="*/ 159923 h 1161397"/>
              <a:gd name="connsiteX91" fmla="*/ 6290640 w 6884912"/>
              <a:gd name="connsiteY91" fmla="*/ 167441 h 1161397"/>
              <a:gd name="connsiteX92" fmla="*/ 6322806 w 6884912"/>
              <a:gd name="connsiteY92" fmla="*/ 213293 h 1161397"/>
              <a:gd name="connsiteX93" fmla="*/ 6380420 w 6884912"/>
              <a:gd name="connsiteY93" fmla="*/ 173195 h 1161397"/>
              <a:gd name="connsiteX94" fmla="*/ 6507891 w 6884912"/>
              <a:gd name="connsiteY94" fmla="*/ 118474 h 1161397"/>
              <a:gd name="connsiteX95" fmla="*/ 6571807 w 6884912"/>
              <a:gd name="connsiteY95" fmla="*/ 98636 h 1161397"/>
              <a:gd name="connsiteX96" fmla="*/ 6671880 w 6884912"/>
              <a:gd name="connsiteY96" fmla="*/ 82931 h 1161397"/>
              <a:gd name="connsiteX97" fmla="*/ 6702266 w 6884912"/>
              <a:gd name="connsiteY97" fmla="*/ 75470 h 1161397"/>
              <a:gd name="connsiteX98" fmla="*/ 6845802 w 6884912"/>
              <a:gd name="connsiteY98" fmla="*/ 24496 h 1161397"/>
              <a:gd name="connsiteX99" fmla="*/ 6884912 w 6884912"/>
              <a:gd name="connsiteY99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78135 w 6884912"/>
              <a:gd name="connsiteY15" fmla="*/ 698631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207847 w 6884912"/>
              <a:gd name="connsiteY15" fmla="*/ 689087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7166 w 6884912"/>
              <a:gd name="connsiteY14" fmla="*/ 744338 h 1161397"/>
              <a:gd name="connsiteX15" fmla="*/ 1207847 w 6884912"/>
              <a:gd name="connsiteY15" fmla="*/ 689087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088181"/>
                  <a:pt x="115388" y="1111320"/>
                </a:cubicBezTo>
                <a:cubicBezTo>
                  <a:pt x="146435" y="1096221"/>
                  <a:pt x="156823" y="1079485"/>
                  <a:pt x="213420" y="1056868"/>
                </a:cubicBezTo>
                <a:cubicBezTo>
                  <a:pt x="288217" y="1040787"/>
                  <a:pt x="383333" y="1044881"/>
                  <a:pt x="454970" y="1023343"/>
                </a:cubicBezTo>
                <a:cubicBezTo>
                  <a:pt x="440966" y="999969"/>
                  <a:pt x="571419" y="1006841"/>
                  <a:pt x="548162" y="984908"/>
                </a:cubicBezTo>
                <a:cubicBezTo>
                  <a:pt x="561321" y="956563"/>
                  <a:pt x="637415" y="1010272"/>
                  <a:pt x="651408" y="984938"/>
                </a:cubicBezTo>
                <a:cubicBezTo>
                  <a:pt x="671652" y="980952"/>
                  <a:pt x="698726" y="950833"/>
                  <a:pt x="723108" y="941904"/>
                </a:cubicBezTo>
                <a:cubicBezTo>
                  <a:pt x="760262" y="946949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6251" y="768649"/>
                  <a:pt x="1137166" y="744338"/>
                </a:cubicBezTo>
                <a:lnTo>
                  <a:pt x="1207847" y="689087"/>
                </a:lnTo>
                <a:cubicBezTo>
                  <a:pt x="1226429" y="687736"/>
                  <a:pt x="1222409" y="707958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cubicBezTo>
                  <a:pt x="1339751" y="615537"/>
                  <a:pt x="1339903" y="614780"/>
                  <a:pt x="1340054" y="614022"/>
                </a:cubicBez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61730" y="317407"/>
                  <a:pt x="3186369" y="312875"/>
                  <a:pt x="3222191" y="307887"/>
                </a:cubicBezTo>
                <a:cubicBezTo>
                  <a:pt x="3223593" y="304249"/>
                  <a:pt x="3179978" y="296995"/>
                  <a:pt x="3227953" y="297650"/>
                </a:cubicBezTo>
                <a:cubicBezTo>
                  <a:pt x="3275928" y="298306"/>
                  <a:pt x="3443572" y="313020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62781" y="222856"/>
                  <a:pt x="4184760" y="196847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61586" y="136690"/>
                  <a:pt x="4823142" y="161592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7769" y="214252"/>
                  <a:pt x="6349573" y="188998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lnTo>
                  <a:pt x="6884912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image gélules antibiotiques">
            <a:extLst>
              <a:ext uri="{FF2B5EF4-FFF2-40B4-BE49-F238E27FC236}">
                <a16:creationId xmlns:a16="http://schemas.microsoft.com/office/drawing/2014/main" id="{6CD27A82-7B29-447F-A2A8-1D7B73D56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14767"/>
          <a:stretch>
            <a:fillRect/>
          </a:stretch>
        </p:blipFill>
        <p:spPr bwMode="auto">
          <a:xfrm>
            <a:off x="610789" y="1947791"/>
            <a:ext cx="3399532" cy="33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D4C123-D5BF-4749-965E-D81BF4C94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0746" y="2194101"/>
            <a:ext cx="4907555" cy="39085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1800" i="1">
                <a:hlinkClick r:id="rId3"/>
              </a:rPr>
              <a:t> </a:t>
            </a:r>
            <a:r>
              <a:rPr lang="fr-FR" sz="180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 Céline Pulcini explique l’antibiorésistance lors d’un interview par Sebastien, lycéen</a:t>
            </a:r>
            <a:endParaRPr lang="fr-FR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fr-FR" sz="1800" i="1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180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Ramanan Laxminarayan: La prochaine crise des antibiotiques, Vidéo en anglais sous-titrée en français.</a:t>
            </a:r>
            <a:r>
              <a:rPr lang="fr-FR" sz="1800">
                <a:latin typeface="Arial" panose="020B0604020202020204" pitchFamily="34" charset="0"/>
                <a:cs typeface="Arial" panose="020B0604020202020204" pitchFamily="34" charset="0"/>
              </a:rPr>
              <a:t> – TED Lesson</a:t>
            </a:r>
            <a:br>
              <a:rPr lang="fr-FR" sz="18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800" i="1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18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Limiter la propagation des bactéries super- résistantes </a:t>
            </a:r>
            <a:r>
              <a:rPr lang="fr-FR" sz="1800">
                <a:latin typeface="Arial" panose="020B0604020202020204" pitchFamily="34" charset="0"/>
                <a:cs typeface="Arial" panose="020B0604020202020204" pitchFamily="34" charset="0"/>
              </a:rPr>
              <a:t>- Interview du Pr Livermore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B1D581-7381-4B9F-BC96-A50EAEE8D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7568" y="6356350"/>
            <a:ext cx="34718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fr-FR" sz="900">
                <a:latin typeface="Arial" panose="020B0604020202020204" pitchFamily="34" charset="0"/>
                <a:cs typeface="Arial" panose="020B0604020202020204" pitchFamily="34" charset="0"/>
              </a:rPr>
              <a:t>Bon usage des antibiotiques : références et liens</a:t>
            </a:r>
          </a:p>
        </p:txBody>
      </p:sp>
      <p:sp>
        <p:nvSpPr>
          <p:cNvPr id="4103" name="Espace réservé du numéro de diapositive 4">
            <a:extLst>
              <a:ext uri="{FF2B5EF4-FFF2-40B4-BE49-F238E27FC236}">
                <a16:creationId xmlns:a16="http://schemas.microsoft.com/office/drawing/2014/main" id="{7AC84DD3-6623-48D9-B43E-5416988EA1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65193" y="6356350"/>
            <a:ext cx="231457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81CA2424-C349-4FB8-91C1-983C13AD1177}" type="slidenum">
              <a:rPr lang="fr-FR" altLang="fr-FR" sz="900"/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3</a:t>
            </a:fld>
            <a:endParaRPr lang="fr-FR" altLang="fr-FR" sz="90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DF81C2D-5665-4D90-9E2B-744BBEB0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" y="374650"/>
            <a:ext cx="1140178" cy="60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30D3CCAF-1874-45BE-BB07-DA7C8E0C6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225" y="201613"/>
            <a:ext cx="8874125" cy="1325562"/>
          </a:xfrm>
        </p:spPr>
        <p:txBody>
          <a:bodyPr/>
          <a:lstStyle/>
          <a:p>
            <a:pPr algn="ctr" eaLnBrk="1" hangingPunct="1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Activités e-Bug pour les élèves de collège et de lycée</a:t>
            </a:r>
          </a:p>
        </p:txBody>
      </p:sp>
      <p:sp>
        <p:nvSpPr>
          <p:cNvPr id="5124" name="Espace réservé du contenu 2">
            <a:extLst>
              <a:ext uri="{FF2B5EF4-FFF2-40B4-BE49-F238E27FC236}">
                <a16:creationId xmlns:a16="http://schemas.microsoft.com/office/drawing/2014/main" id="{938BAB3A-419F-47B4-9217-2C49CE52E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1492250"/>
            <a:ext cx="8874125" cy="4351338"/>
          </a:xfrm>
        </p:spPr>
        <p:txBody>
          <a:bodyPr/>
          <a:lstStyle/>
          <a:p>
            <a:pPr eaLnBrk="1" hangingPunct="1"/>
            <a:r>
              <a:rPr lang="fr-FR" altLang="fr-FR" dirty="0"/>
              <a:t>Collèges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/>
              <a:t>Microbes utiles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/>
              <a:t>Microbiote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/>
              <a:t>Le traitement des infections</a:t>
            </a:r>
          </a:p>
          <a:p>
            <a:pPr eaLnBrk="1" hangingPunct="1"/>
            <a:r>
              <a:rPr lang="fr-FR" altLang="fr-FR" dirty="0"/>
              <a:t>Lycées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/>
              <a:t>Découverte des antibiotiques et apparition des résistances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/>
              <a:t>Antibiotiques Quiz Mythes ou réalités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/>
              <a:t>Animation antibiotiques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/>
              <a:t>Cartes de débats antibiotiques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/>
              <a:t>Vidéos/ Interviews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/>
              <a:t>Conseils pour les infections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fr-FR" altLang="fr-FR" dirty="0"/>
              <a:t>Education par les pairs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3F8A9C-2C1D-47F3-A28E-01AE7F8CB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62163" y="6443663"/>
            <a:ext cx="7372350" cy="414337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Bon usage des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antibiotiques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références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et liens</a:t>
            </a:r>
          </a:p>
          <a:p>
            <a:pPr>
              <a:defRPr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6" name="Espace réservé du numéro de diapositive 4">
            <a:extLst>
              <a:ext uri="{FF2B5EF4-FFF2-40B4-BE49-F238E27FC236}">
                <a16:creationId xmlns:a16="http://schemas.microsoft.com/office/drawing/2014/main" id="{08C4F0FB-42C0-47DD-AB0C-C9AA79BF81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050792B-3E8A-4B43-ADEC-8BBC495E45BB}" type="slidenum">
              <a:rPr lang="fr-FR" altLang="fr-F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DEF37A8-7689-42FF-94B3-82E6D9A2D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" y="374650"/>
            <a:ext cx="1140178" cy="6023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297</Words>
  <Application>Microsoft Office PowerPoint</Application>
  <PresentationFormat>Diapositives 35 mm</PresentationFormat>
  <Paragraphs>36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Thème Office</vt:lpstr>
      <vt:lpstr>Bon usage des antibiotiques  Références et liens</vt:lpstr>
      <vt:lpstr>Références et liens</vt:lpstr>
      <vt:lpstr>Vidéos</vt:lpstr>
      <vt:lpstr>Activités e-Bug pour les élèves de collège et de lycée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 usage des antibiotiques Références et liens</dc:title>
  <dc:creator>Brigitte</dc:creator>
  <cp:lastModifiedBy>Pia</cp:lastModifiedBy>
  <cp:revision>32</cp:revision>
  <dcterms:created xsi:type="dcterms:W3CDTF">2017-12-13T14:59:11Z</dcterms:created>
  <dcterms:modified xsi:type="dcterms:W3CDTF">2023-03-13T09:20:37Z</dcterms:modified>
</cp:coreProperties>
</file>