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3" r:id="rId3"/>
    <p:sldId id="301" r:id="rId4"/>
    <p:sldId id="257" r:id="rId5"/>
    <p:sldId id="293" r:id="rId6"/>
    <p:sldId id="258" r:id="rId7"/>
    <p:sldId id="263" r:id="rId8"/>
    <p:sldId id="260" r:id="rId9"/>
    <p:sldId id="261" r:id="rId10"/>
    <p:sldId id="267" r:id="rId11"/>
    <p:sldId id="262" r:id="rId12"/>
    <p:sldId id="278" r:id="rId13"/>
    <p:sldId id="294" r:id="rId14"/>
    <p:sldId id="295" r:id="rId15"/>
    <p:sldId id="309" r:id="rId16"/>
    <p:sldId id="274" r:id="rId17"/>
    <p:sldId id="308" r:id="rId18"/>
    <p:sldId id="297" r:id="rId19"/>
    <p:sldId id="269" r:id="rId20"/>
    <p:sldId id="298" r:id="rId21"/>
    <p:sldId id="271" r:id="rId22"/>
    <p:sldId id="272" r:id="rId23"/>
    <p:sldId id="302" r:id="rId24"/>
    <p:sldId id="304" r:id="rId25"/>
    <p:sldId id="310" r:id="rId26"/>
    <p:sldId id="311" r:id="rId27"/>
    <p:sldId id="303" r:id="rId28"/>
    <p:sldId id="312" r:id="rId29"/>
    <p:sldId id="313" r:id="rId30"/>
    <p:sldId id="299" r:id="rId31"/>
  </p:sldIdLst>
  <p:sldSz cx="9144000" cy="6858000" type="screen4x3"/>
  <p:notesSz cx="7104063" cy="10234613"/>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079964-5700-D1AB-90FB-F4E232CBB104}" name="virginie Hugues" initials="vH" userId="f5ff6c274e13bc4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rginie Hugues" initials="vH" lastIdx="3" clrIdx="0">
    <p:extLst>
      <p:ext uri="{19B8F6BF-5375-455C-9EA6-DF929625EA0E}">
        <p15:presenceInfo xmlns:p15="http://schemas.microsoft.com/office/powerpoint/2012/main" userId="f5ff6c274e13bc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96C"/>
    <a:srgbClr val="C9D3D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D35287-AFA0-44AF-895F-7182860F55B4}" v="1" dt="2023-01-24T13:39:15.98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77820" autoAdjust="0"/>
  </p:normalViewPr>
  <p:slideViewPr>
    <p:cSldViewPr>
      <p:cViewPr varScale="1">
        <p:scale>
          <a:sx n="71" d="100"/>
          <a:sy n="71" d="100"/>
        </p:scale>
        <p:origin x="1620" y="44"/>
      </p:cViewPr>
      <p:guideLst>
        <p:guide orient="horz" pos="2160"/>
        <p:guide pos="2880"/>
      </p:guideLst>
    </p:cSldViewPr>
  </p:slideViewPr>
  <p:outlineViewPr>
    <p:cViewPr>
      <p:scale>
        <a:sx n="33" d="100"/>
        <a:sy n="33" d="100"/>
      </p:scale>
      <p:origin x="0" y="-132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4092" y="6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e Hugues" userId="f5ff6c274e13bc49" providerId="LiveId" clId="{98D35287-AFA0-44AF-895F-7182860F55B4}"/>
    <pc:docChg chg="modSld">
      <pc:chgData name="virginie Hugues" userId="f5ff6c274e13bc49" providerId="LiveId" clId="{98D35287-AFA0-44AF-895F-7182860F55B4}" dt="2023-01-24T13:40:08.331" v="7" actId="962"/>
      <pc:docMkLst>
        <pc:docMk/>
      </pc:docMkLst>
      <pc:sldChg chg="addSp modSp mod">
        <pc:chgData name="virginie Hugues" userId="f5ff6c274e13bc49" providerId="LiveId" clId="{98D35287-AFA0-44AF-895F-7182860F55B4}" dt="2023-01-24T13:40:08.331" v="7" actId="962"/>
        <pc:sldMkLst>
          <pc:docMk/>
          <pc:sldMk cId="464316190" sldId="312"/>
        </pc:sldMkLst>
        <pc:spChg chg="mod">
          <ac:chgData name="virginie Hugues" userId="f5ff6c274e13bc49" providerId="LiveId" clId="{98D35287-AFA0-44AF-895F-7182860F55B4}" dt="2023-01-24T13:39:15.986" v="5" actId="164"/>
          <ac:spMkLst>
            <pc:docMk/>
            <pc:sldMk cId="464316190" sldId="312"/>
            <ac:spMk id="2" creationId="{69E13B85-0C82-4DF0-AFE9-FD5A3F225F87}"/>
          </ac:spMkLst>
        </pc:spChg>
        <pc:grpChg chg="add mod">
          <ac:chgData name="virginie Hugues" userId="f5ff6c274e13bc49" providerId="LiveId" clId="{98D35287-AFA0-44AF-895F-7182860F55B4}" dt="2023-01-24T13:40:08.331" v="7" actId="962"/>
          <ac:grpSpMkLst>
            <pc:docMk/>
            <pc:sldMk cId="464316190" sldId="312"/>
            <ac:grpSpMk id="4" creationId="{6FADFD70-EA85-BDD7-F4A9-E9A2C7866F2A}"/>
          </ac:grpSpMkLst>
        </pc:grpChg>
        <pc:picChg chg="mod">
          <ac:chgData name="virginie Hugues" userId="f5ff6c274e13bc49" providerId="LiveId" clId="{98D35287-AFA0-44AF-895F-7182860F55B4}" dt="2023-01-24T13:39:15.986" v="5" actId="164"/>
          <ac:picMkLst>
            <pc:docMk/>
            <pc:sldMk cId="464316190" sldId="312"/>
            <ac:picMk id="5" creationId="{95B8AA34-A287-4588-AD79-58ECC00E19EA}"/>
          </ac:picMkLst>
        </pc:picChg>
        <pc:picChg chg="mod">
          <ac:chgData name="virginie Hugues" userId="f5ff6c274e13bc49" providerId="LiveId" clId="{98D35287-AFA0-44AF-895F-7182860F55B4}" dt="2023-01-24T13:39:15.986" v="5" actId="164"/>
          <ac:picMkLst>
            <pc:docMk/>
            <pc:sldMk cId="464316190" sldId="312"/>
            <ac:picMk id="7" creationId="{15A9CD65-64F6-4736-9458-459C8C28FC94}"/>
          </ac:picMkLst>
        </pc:picChg>
        <pc:picChg chg="mod">
          <ac:chgData name="virginie Hugues" userId="f5ff6c274e13bc49" providerId="LiveId" clId="{98D35287-AFA0-44AF-895F-7182860F55B4}" dt="2023-01-24T13:39:15.986" v="5" actId="164"/>
          <ac:picMkLst>
            <pc:docMk/>
            <pc:sldMk cId="464316190" sldId="312"/>
            <ac:picMk id="9" creationId="{5C4CC4CE-0B0B-4349-84A3-C3AA1FE62FF0}"/>
          </ac:picMkLst>
        </pc:picChg>
      </pc:sldChg>
    </pc:docChg>
  </pc:docChgLst>
  <pc:docChgLst>
    <pc:chgData name="virginie Hugues" userId="f5ff6c274e13bc49" providerId="LiveId" clId="{147BF3A6-31E7-438C-B930-44349FA3C743}"/>
    <pc:docChg chg="undo custSel modSld">
      <pc:chgData name="virginie Hugues" userId="f5ff6c274e13bc49" providerId="LiveId" clId="{147BF3A6-31E7-438C-B930-44349FA3C743}" dt="2022-08-12T15:02:43.739" v="415" actId="962"/>
      <pc:docMkLst>
        <pc:docMk/>
      </pc:docMkLst>
      <pc:sldChg chg="addSp delSp modSp mod">
        <pc:chgData name="virginie Hugues" userId="f5ff6c274e13bc49" providerId="LiveId" clId="{147BF3A6-31E7-438C-B930-44349FA3C743}" dt="2022-08-11T09:10:42.083" v="348" actId="962"/>
        <pc:sldMkLst>
          <pc:docMk/>
          <pc:sldMk cId="0" sldId="256"/>
        </pc:sldMkLst>
        <pc:spChg chg="mod">
          <ac:chgData name="virginie Hugues" userId="f5ff6c274e13bc49" providerId="LiveId" clId="{147BF3A6-31E7-438C-B930-44349FA3C743}" dt="2022-08-11T07:35:53.736" v="3" actId="207"/>
          <ac:spMkLst>
            <pc:docMk/>
            <pc:sldMk cId="0" sldId="256"/>
            <ac:spMk id="3074" creationId="{22A27983-0419-44CF-9EEA-20677B1D7EBF}"/>
          </ac:spMkLst>
        </pc:spChg>
        <pc:picChg chg="add mod">
          <ac:chgData name="virginie Hugues" userId="f5ff6c274e13bc49" providerId="LiveId" clId="{147BF3A6-31E7-438C-B930-44349FA3C743}" dt="2022-08-11T09:10:42.083" v="348" actId="962"/>
          <ac:picMkLst>
            <pc:docMk/>
            <pc:sldMk cId="0" sldId="256"/>
            <ac:picMk id="2" creationId="{7BA0D301-899A-218C-E50F-6DDFF0BCF7BF}"/>
          </ac:picMkLst>
        </pc:picChg>
        <pc:picChg chg="del">
          <ac:chgData name="virginie Hugues" userId="f5ff6c274e13bc49" providerId="LiveId" clId="{147BF3A6-31E7-438C-B930-44349FA3C743}" dt="2022-08-11T07:35:17.142" v="0" actId="478"/>
          <ac:picMkLst>
            <pc:docMk/>
            <pc:sldMk cId="0" sldId="256"/>
            <ac:picMk id="3076" creationId="{82F9288E-709D-42D0-B988-D4B8E07DDD12}"/>
          </ac:picMkLst>
        </pc:picChg>
      </pc:sldChg>
      <pc:sldChg chg="addSp delSp modSp mod">
        <pc:chgData name="virginie Hugues" userId="f5ff6c274e13bc49" providerId="LiveId" clId="{147BF3A6-31E7-438C-B930-44349FA3C743}" dt="2022-08-12T15:02:43.739" v="415" actId="962"/>
        <pc:sldMkLst>
          <pc:docMk/>
          <pc:sldMk cId="0" sldId="257"/>
        </pc:sldMkLst>
        <pc:spChg chg="mod">
          <ac:chgData name="virginie Hugues" userId="f5ff6c274e13bc49" providerId="LiveId" clId="{147BF3A6-31E7-438C-B930-44349FA3C743}" dt="2022-08-11T07:39:13.837" v="64" actId="207"/>
          <ac:spMkLst>
            <pc:docMk/>
            <pc:sldMk cId="0" sldId="257"/>
            <ac:spMk id="11267" creationId="{9C189B25-5B3D-4FFA-B620-33FDA946624B}"/>
          </ac:spMkLst>
        </pc:spChg>
        <pc:spChg chg="mod">
          <ac:chgData name="virginie Hugues" userId="f5ff6c274e13bc49" providerId="LiveId" clId="{147BF3A6-31E7-438C-B930-44349FA3C743}" dt="2022-08-11T07:39:19.341" v="65" actId="207"/>
          <ac:spMkLst>
            <pc:docMk/>
            <pc:sldMk cId="0" sldId="257"/>
            <ac:spMk id="11271" creationId="{A34CC441-ED76-498B-9E6E-8E8EF42F3C05}"/>
          </ac:spMkLst>
        </pc:spChg>
        <pc:picChg chg="add mod">
          <ac:chgData name="virginie Hugues" userId="f5ff6c274e13bc49" providerId="LiveId" clId="{147BF3A6-31E7-438C-B930-44349FA3C743}" dt="2022-08-11T09:11:05.404" v="351" actId="962"/>
          <ac:picMkLst>
            <pc:docMk/>
            <pc:sldMk cId="0" sldId="257"/>
            <ac:picMk id="2" creationId="{99035440-9A95-A437-7887-11BEBDC7C695}"/>
          </ac:picMkLst>
        </pc:picChg>
        <pc:picChg chg="del">
          <ac:chgData name="virginie Hugues" userId="f5ff6c274e13bc49" providerId="LiveId" clId="{147BF3A6-31E7-438C-B930-44349FA3C743}" dt="2022-08-11T07:36:19.850" v="8" actId="478"/>
          <ac:picMkLst>
            <pc:docMk/>
            <pc:sldMk cId="0" sldId="257"/>
            <ac:picMk id="11268" creationId="{F1B81C14-D8C3-494D-9797-B052C679CCA3}"/>
          </ac:picMkLst>
        </pc:picChg>
        <pc:picChg chg="mod">
          <ac:chgData name="virginie Hugues" userId="f5ff6c274e13bc49" providerId="LiveId" clId="{147BF3A6-31E7-438C-B930-44349FA3C743}" dt="2022-08-12T15:02:43.739" v="415" actId="962"/>
          <ac:picMkLst>
            <pc:docMk/>
            <pc:sldMk cId="0" sldId="257"/>
            <ac:picMk id="11269" creationId="{2689A597-4AEF-4A51-88E1-ACBD812A17A1}"/>
          </ac:picMkLst>
        </pc:picChg>
      </pc:sldChg>
      <pc:sldChg chg="addSp delSp modSp mod">
        <pc:chgData name="virginie Hugues" userId="f5ff6c274e13bc49" providerId="LiveId" clId="{147BF3A6-31E7-438C-B930-44349FA3C743}" dt="2022-08-11T09:11:29.712" v="353" actId="962"/>
        <pc:sldMkLst>
          <pc:docMk/>
          <pc:sldMk cId="0" sldId="258"/>
        </pc:sldMkLst>
        <pc:spChg chg="mod">
          <ac:chgData name="virginie Hugues" userId="f5ff6c274e13bc49" providerId="LiveId" clId="{147BF3A6-31E7-438C-B930-44349FA3C743}" dt="2022-08-11T07:39:44.846" v="68" actId="207"/>
          <ac:spMkLst>
            <pc:docMk/>
            <pc:sldMk cId="0" sldId="258"/>
            <ac:spMk id="3" creationId="{9175DAC3-4B5B-48C8-9039-DEDD9AE055D0}"/>
          </ac:spMkLst>
        </pc:spChg>
        <pc:spChg chg="mod">
          <ac:chgData name="virginie Hugues" userId="f5ff6c274e13bc49" providerId="LiveId" clId="{147BF3A6-31E7-438C-B930-44349FA3C743}" dt="2022-08-11T07:50:41.098" v="275" actId="1076"/>
          <ac:spMkLst>
            <pc:docMk/>
            <pc:sldMk cId="0" sldId="258"/>
            <ac:spMk id="15362" creationId="{BF567DE3-2220-4878-9E10-97E59C613942}"/>
          </ac:spMkLst>
        </pc:spChg>
        <pc:picChg chg="add mod">
          <ac:chgData name="virginie Hugues" userId="f5ff6c274e13bc49" providerId="LiveId" clId="{147BF3A6-31E7-438C-B930-44349FA3C743}" dt="2022-08-11T09:11:29.712" v="353" actId="962"/>
          <ac:picMkLst>
            <pc:docMk/>
            <pc:sldMk cId="0" sldId="258"/>
            <ac:picMk id="2" creationId="{3DD7457C-8834-CFEA-61C6-791F506831CE}"/>
          </ac:picMkLst>
        </pc:picChg>
        <pc:picChg chg="del">
          <ac:chgData name="virginie Hugues" userId="f5ff6c274e13bc49" providerId="LiveId" clId="{147BF3A6-31E7-438C-B930-44349FA3C743}" dt="2022-08-11T07:36:24.341" v="12" actId="478"/>
          <ac:picMkLst>
            <pc:docMk/>
            <pc:sldMk cId="0" sldId="258"/>
            <ac:picMk id="15364" creationId="{3BC96881-2AD8-475F-8C92-669A2A350278}"/>
          </ac:picMkLst>
        </pc:picChg>
      </pc:sldChg>
      <pc:sldChg chg="addSp delSp modSp mod">
        <pc:chgData name="virginie Hugues" userId="f5ff6c274e13bc49" providerId="LiveId" clId="{147BF3A6-31E7-438C-B930-44349FA3C743}" dt="2022-08-12T09:01:29.457" v="411" actId="1076"/>
        <pc:sldMkLst>
          <pc:docMk/>
          <pc:sldMk cId="0" sldId="260"/>
        </pc:sldMkLst>
        <pc:spChg chg="mod">
          <ac:chgData name="virginie Hugues" userId="f5ff6c274e13bc49" providerId="LiveId" clId="{147BF3A6-31E7-438C-B930-44349FA3C743}" dt="2022-08-11T09:11:46.590" v="355" actId="14100"/>
          <ac:spMkLst>
            <pc:docMk/>
            <pc:sldMk cId="0" sldId="260"/>
            <ac:spMk id="3" creationId="{2B0E89DC-EBBD-455B-BC20-59BFB5B2BB62}"/>
          </ac:spMkLst>
        </pc:spChg>
        <pc:picChg chg="add mod">
          <ac:chgData name="virginie Hugues" userId="f5ff6c274e13bc49" providerId="LiveId" clId="{147BF3A6-31E7-438C-B930-44349FA3C743}" dt="2022-08-12T09:01:29.457" v="411" actId="1076"/>
          <ac:picMkLst>
            <pc:docMk/>
            <pc:sldMk cId="0" sldId="260"/>
            <ac:picMk id="2" creationId="{6A04C33B-B524-62D1-F7AA-420ABDF6EC03}"/>
          </ac:picMkLst>
        </pc:picChg>
        <pc:picChg chg="del mod">
          <ac:chgData name="virginie Hugues" userId="f5ff6c274e13bc49" providerId="LiveId" clId="{147BF3A6-31E7-438C-B930-44349FA3C743}" dt="2022-08-11T07:36:30.316" v="17" actId="478"/>
          <ac:picMkLst>
            <pc:docMk/>
            <pc:sldMk cId="0" sldId="260"/>
            <ac:picMk id="19460" creationId="{70608F0C-3D7B-43CE-9369-594D5ED390C9}"/>
          </ac:picMkLst>
        </pc:picChg>
      </pc:sldChg>
      <pc:sldChg chg="addSp delSp modSp mod">
        <pc:chgData name="virginie Hugues" userId="f5ff6c274e13bc49" providerId="LiveId" clId="{147BF3A6-31E7-438C-B930-44349FA3C743}" dt="2022-08-11T09:12:12.518" v="358" actId="962"/>
        <pc:sldMkLst>
          <pc:docMk/>
          <pc:sldMk cId="0" sldId="261"/>
        </pc:sldMkLst>
        <pc:spChg chg="mod">
          <ac:chgData name="virginie Hugues" userId="f5ff6c274e13bc49" providerId="LiveId" clId="{147BF3A6-31E7-438C-B930-44349FA3C743}" dt="2022-08-11T07:43:30.336" v="99" actId="14100"/>
          <ac:spMkLst>
            <pc:docMk/>
            <pc:sldMk cId="0" sldId="261"/>
            <ac:spMk id="21507" creationId="{D22C9DB6-9D89-43F9-86FD-78FD9306ADFA}"/>
          </ac:spMkLst>
        </pc:spChg>
        <pc:spChg chg="mod">
          <ac:chgData name="virginie Hugues" userId="f5ff6c274e13bc49" providerId="LiveId" clId="{147BF3A6-31E7-438C-B930-44349FA3C743}" dt="2022-08-11T07:43:17.558" v="97" actId="207"/>
          <ac:spMkLst>
            <pc:docMk/>
            <pc:sldMk cId="0" sldId="261"/>
            <ac:spMk id="21508" creationId="{4A9A1B0C-C381-4337-ACC4-5A3A6833C4AF}"/>
          </ac:spMkLst>
        </pc:spChg>
        <pc:picChg chg="add mod">
          <ac:chgData name="virginie Hugues" userId="f5ff6c274e13bc49" providerId="LiveId" clId="{147BF3A6-31E7-438C-B930-44349FA3C743}" dt="2022-08-11T09:12:12.518" v="358" actId="962"/>
          <ac:picMkLst>
            <pc:docMk/>
            <pc:sldMk cId="0" sldId="261"/>
            <ac:picMk id="2" creationId="{1F19DF07-C042-98BB-D89A-5EEC9B1CF9B8}"/>
          </ac:picMkLst>
        </pc:picChg>
        <pc:picChg chg="del">
          <ac:chgData name="virginie Hugues" userId="f5ff6c274e13bc49" providerId="LiveId" clId="{147BF3A6-31E7-438C-B930-44349FA3C743}" dt="2022-08-11T07:36:34.997" v="19" actId="478"/>
          <ac:picMkLst>
            <pc:docMk/>
            <pc:sldMk cId="0" sldId="261"/>
            <ac:picMk id="21509" creationId="{D22EBF5F-0111-490A-AD32-4199F4EFA4A1}"/>
          </ac:picMkLst>
        </pc:picChg>
        <pc:picChg chg="mod">
          <ac:chgData name="virginie Hugues" userId="f5ff6c274e13bc49" providerId="LiveId" clId="{147BF3A6-31E7-438C-B930-44349FA3C743}" dt="2022-08-11T09:12:08.515" v="357" actId="962"/>
          <ac:picMkLst>
            <pc:docMk/>
            <pc:sldMk cId="0" sldId="261"/>
            <ac:picMk id="21511" creationId="{2CD02FD2-D4FD-4548-AF75-749CCBFEA570}"/>
          </ac:picMkLst>
        </pc:picChg>
      </pc:sldChg>
      <pc:sldChg chg="addSp delSp modSp mod">
        <pc:chgData name="virginie Hugues" userId="f5ff6c274e13bc49" providerId="LiveId" clId="{147BF3A6-31E7-438C-B930-44349FA3C743}" dt="2022-08-11T09:13:07.819" v="371" actId="962"/>
        <pc:sldMkLst>
          <pc:docMk/>
          <pc:sldMk cId="0" sldId="262"/>
        </pc:sldMkLst>
        <pc:spChg chg="mod">
          <ac:chgData name="virginie Hugues" userId="f5ff6c274e13bc49" providerId="LiveId" clId="{147BF3A6-31E7-438C-B930-44349FA3C743}" dt="2022-08-11T07:52:23.800" v="296" actId="20577"/>
          <ac:spMkLst>
            <pc:docMk/>
            <pc:sldMk cId="0" sldId="262"/>
            <ac:spMk id="5" creationId="{83ADC264-DA66-4C08-95F5-CA8BDDC6187A}"/>
          </ac:spMkLst>
        </pc:spChg>
        <pc:spChg chg="mod">
          <ac:chgData name="virginie Hugues" userId="f5ff6c274e13bc49" providerId="LiveId" clId="{147BF3A6-31E7-438C-B930-44349FA3C743}" dt="2022-08-11T07:44:17.902" v="106" actId="207"/>
          <ac:spMkLst>
            <pc:docMk/>
            <pc:sldMk cId="0" sldId="262"/>
            <ac:spMk id="6" creationId="{A4B107A5-9330-48C4-82C9-52FE684A3AD3}"/>
          </ac:spMkLst>
        </pc:spChg>
        <pc:spChg chg="mod">
          <ac:chgData name="virginie Hugues" userId="f5ff6c274e13bc49" providerId="LiveId" clId="{147BF3A6-31E7-438C-B930-44349FA3C743}" dt="2022-08-11T09:13:07.244" v="370" actId="962"/>
          <ac:spMkLst>
            <pc:docMk/>
            <pc:sldMk cId="0" sldId="262"/>
            <ac:spMk id="9" creationId="{680E8DE2-3377-4F5D-B193-E5321B98764F}"/>
          </ac:spMkLst>
        </pc:spChg>
        <pc:spChg chg="mod">
          <ac:chgData name="virginie Hugues" userId="f5ff6c274e13bc49" providerId="LiveId" clId="{147BF3A6-31E7-438C-B930-44349FA3C743}" dt="2022-08-11T09:13:07.819" v="371" actId="962"/>
          <ac:spMkLst>
            <pc:docMk/>
            <pc:sldMk cId="0" sldId="262"/>
            <ac:spMk id="10" creationId="{DA872645-F2FF-4F3A-A3DB-EE34459F5525}"/>
          </ac:spMkLst>
        </pc:spChg>
        <pc:spChg chg="mod">
          <ac:chgData name="virginie Hugues" userId="f5ff6c274e13bc49" providerId="LiveId" clId="{147BF3A6-31E7-438C-B930-44349FA3C743}" dt="2022-08-11T09:12:41.079" v="361" actId="962"/>
          <ac:spMkLst>
            <pc:docMk/>
            <pc:sldMk cId="0" sldId="262"/>
            <ac:spMk id="25607" creationId="{3E0B9015-4D1D-4BCB-A0A1-28952B582F89}"/>
          </ac:spMkLst>
        </pc:spChg>
        <pc:picChg chg="add mod">
          <ac:chgData name="virginie Hugues" userId="f5ff6c274e13bc49" providerId="LiveId" clId="{147BF3A6-31E7-438C-B930-44349FA3C743}" dt="2022-08-11T09:12:42.182" v="362" actId="962"/>
          <ac:picMkLst>
            <pc:docMk/>
            <pc:sldMk cId="0" sldId="262"/>
            <ac:picMk id="2" creationId="{F6459A35-5B2D-271F-F45E-5DA4028589A5}"/>
          </ac:picMkLst>
        </pc:picChg>
        <pc:picChg chg="del">
          <ac:chgData name="virginie Hugues" userId="f5ff6c274e13bc49" providerId="LiveId" clId="{147BF3A6-31E7-438C-B930-44349FA3C743}" dt="2022-08-11T07:36:45.317" v="23" actId="478"/>
          <ac:picMkLst>
            <pc:docMk/>
            <pc:sldMk cId="0" sldId="262"/>
            <ac:picMk id="25604" creationId="{A5FD3723-724E-42EE-9A6D-B2878C0681F8}"/>
          </ac:picMkLst>
        </pc:picChg>
        <pc:picChg chg="mod">
          <ac:chgData name="virginie Hugues" userId="f5ff6c274e13bc49" providerId="LiveId" clId="{147BF3A6-31E7-438C-B930-44349FA3C743}" dt="2022-08-11T07:52:12.085" v="294" actId="1076"/>
          <ac:picMkLst>
            <pc:docMk/>
            <pc:sldMk cId="0" sldId="262"/>
            <ac:picMk id="25605" creationId="{DC068A60-1ADF-4473-B8EC-422D13229F5C}"/>
          </ac:picMkLst>
        </pc:picChg>
        <pc:picChg chg="mod">
          <ac:chgData name="virginie Hugues" userId="f5ff6c274e13bc49" providerId="LiveId" clId="{147BF3A6-31E7-438C-B930-44349FA3C743}" dt="2022-08-11T09:13:06.143" v="369" actId="962"/>
          <ac:picMkLst>
            <pc:docMk/>
            <pc:sldMk cId="0" sldId="262"/>
            <ac:picMk id="25606" creationId="{F6A9D789-9EC8-4A35-8968-3939D276E882}"/>
          </ac:picMkLst>
        </pc:picChg>
      </pc:sldChg>
      <pc:sldChg chg="addSp delSp modSp mod">
        <pc:chgData name="virginie Hugues" userId="f5ff6c274e13bc49" providerId="LiveId" clId="{147BF3A6-31E7-438C-B930-44349FA3C743}" dt="2022-08-11T09:11:36.003" v="354" actId="962"/>
        <pc:sldMkLst>
          <pc:docMk/>
          <pc:sldMk cId="0" sldId="263"/>
        </pc:sldMkLst>
        <pc:spChg chg="mod">
          <ac:chgData name="virginie Hugues" userId="f5ff6c274e13bc49" providerId="LiveId" clId="{147BF3A6-31E7-438C-B930-44349FA3C743}" dt="2022-08-11T07:39:55.763" v="74" actId="207"/>
          <ac:spMkLst>
            <pc:docMk/>
            <pc:sldMk cId="0" sldId="263"/>
            <ac:spMk id="6147" creationId="{FEB2977A-15C9-4163-933B-744938C0D9EA}"/>
          </ac:spMkLst>
        </pc:spChg>
        <pc:spChg chg="mod">
          <ac:chgData name="virginie Hugues" userId="f5ff6c274e13bc49" providerId="LiveId" clId="{147BF3A6-31E7-438C-B930-44349FA3C743}" dt="2022-08-11T07:50:53.717" v="277" actId="1076"/>
          <ac:spMkLst>
            <pc:docMk/>
            <pc:sldMk cId="0" sldId="263"/>
            <ac:spMk id="17410" creationId="{452BECB6-3E65-4D02-B3F2-5A2A932CFECC}"/>
          </ac:spMkLst>
        </pc:spChg>
        <pc:picChg chg="add mod">
          <ac:chgData name="virginie Hugues" userId="f5ff6c274e13bc49" providerId="LiveId" clId="{147BF3A6-31E7-438C-B930-44349FA3C743}" dt="2022-08-11T09:11:36.003" v="354" actId="962"/>
          <ac:picMkLst>
            <pc:docMk/>
            <pc:sldMk cId="0" sldId="263"/>
            <ac:picMk id="2" creationId="{AC4F77A4-9609-BB61-B549-C7F37C3B80CD}"/>
          </ac:picMkLst>
        </pc:picChg>
        <pc:picChg chg="mod">
          <ac:chgData name="virginie Hugues" userId="f5ff6c274e13bc49" providerId="LiveId" clId="{147BF3A6-31E7-438C-B930-44349FA3C743}" dt="2022-08-11T07:51:00.040" v="286" actId="1037"/>
          <ac:picMkLst>
            <pc:docMk/>
            <pc:sldMk cId="0" sldId="263"/>
            <ac:picMk id="17412" creationId="{BEC23F6E-60CA-45D4-A9B2-DCDF92F1570A}"/>
          </ac:picMkLst>
        </pc:picChg>
        <pc:picChg chg="del">
          <ac:chgData name="virginie Hugues" userId="f5ff6c274e13bc49" providerId="LiveId" clId="{147BF3A6-31E7-438C-B930-44349FA3C743}" dt="2022-08-11T07:36:26.938" v="14" actId="478"/>
          <ac:picMkLst>
            <pc:docMk/>
            <pc:sldMk cId="0" sldId="263"/>
            <ac:picMk id="17413" creationId="{30B7C879-82FE-448B-BF45-4E52F241514E}"/>
          </ac:picMkLst>
        </pc:picChg>
      </pc:sldChg>
      <pc:sldChg chg="addSp delSp modSp mod">
        <pc:chgData name="virginie Hugues" userId="f5ff6c274e13bc49" providerId="LiveId" clId="{147BF3A6-31E7-438C-B930-44349FA3C743}" dt="2022-08-11T09:12:21.265" v="359" actId="962"/>
        <pc:sldMkLst>
          <pc:docMk/>
          <pc:sldMk cId="0" sldId="267"/>
        </pc:sldMkLst>
        <pc:spChg chg="mod">
          <ac:chgData name="virginie Hugues" userId="f5ff6c274e13bc49" providerId="LiveId" clId="{147BF3A6-31E7-438C-B930-44349FA3C743}" dt="2022-08-11T07:51:37.551" v="288" actId="27636"/>
          <ac:spMkLst>
            <pc:docMk/>
            <pc:sldMk cId="0" sldId="267"/>
            <ac:spMk id="3" creationId="{A13ACEE8-AF6D-459E-9C58-0C3AD7166035}"/>
          </ac:spMkLst>
        </pc:spChg>
        <pc:picChg chg="add mod">
          <ac:chgData name="virginie Hugues" userId="f5ff6c274e13bc49" providerId="LiveId" clId="{147BF3A6-31E7-438C-B930-44349FA3C743}" dt="2022-08-11T09:12:21.265" v="359" actId="962"/>
          <ac:picMkLst>
            <pc:docMk/>
            <pc:sldMk cId="0" sldId="267"/>
            <ac:picMk id="2" creationId="{804BCF15-910B-6977-1A92-492AB9FFC0A6}"/>
          </ac:picMkLst>
        </pc:picChg>
        <pc:picChg chg="del">
          <ac:chgData name="virginie Hugues" userId="f5ff6c274e13bc49" providerId="LiveId" clId="{147BF3A6-31E7-438C-B930-44349FA3C743}" dt="2022-08-11T07:36:41.217" v="21" actId="478"/>
          <ac:picMkLst>
            <pc:docMk/>
            <pc:sldMk cId="0" sldId="267"/>
            <ac:picMk id="23556" creationId="{FEA06A84-0BE2-4E7F-ABD0-039AC65D5386}"/>
          </ac:picMkLst>
        </pc:picChg>
      </pc:sldChg>
      <pc:sldChg chg="addSp delSp modSp mod">
        <pc:chgData name="virginie Hugues" userId="f5ff6c274e13bc49" providerId="LiveId" clId="{147BF3A6-31E7-438C-B930-44349FA3C743}" dt="2022-08-11T09:14:37.903" v="387" actId="962"/>
        <pc:sldMkLst>
          <pc:docMk/>
          <pc:sldMk cId="0" sldId="269"/>
        </pc:sldMkLst>
        <pc:spChg chg="mod">
          <ac:chgData name="virginie Hugues" userId="f5ff6c274e13bc49" providerId="LiveId" clId="{147BF3A6-31E7-438C-B930-44349FA3C743}" dt="2022-08-11T07:54:58.224" v="321" actId="1076"/>
          <ac:spMkLst>
            <pc:docMk/>
            <pc:sldMk cId="0" sldId="269"/>
            <ac:spMk id="37890" creationId="{E344B818-2E74-4069-ACF8-578A70ECDED3}"/>
          </ac:spMkLst>
        </pc:spChg>
        <pc:spChg chg="mod">
          <ac:chgData name="virginie Hugues" userId="f5ff6c274e13bc49" providerId="LiveId" clId="{147BF3A6-31E7-438C-B930-44349FA3C743}" dt="2022-08-11T09:14:36.170" v="386" actId="14100"/>
          <ac:spMkLst>
            <pc:docMk/>
            <pc:sldMk cId="0" sldId="269"/>
            <ac:spMk id="37891" creationId="{7E9E5124-6BB1-4EEA-997F-2CF87D2C5BC2}"/>
          </ac:spMkLst>
        </pc:spChg>
        <pc:picChg chg="add mod">
          <ac:chgData name="virginie Hugues" userId="f5ff6c274e13bc49" providerId="LiveId" clId="{147BF3A6-31E7-438C-B930-44349FA3C743}" dt="2022-08-11T09:14:37.903" v="387" actId="962"/>
          <ac:picMkLst>
            <pc:docMk/>
            <pc:sldMk cId="0" sldId="269"/>
            <ac:picMk id="2" creationId="{C168C86E-6C4D-2E96-7050-4CE8B897A492}"/>
          </ac:picMkLst>
        </pc:picChg>
        <pc:picChg chg="del">
          <ac:chgData name="virginie Hugues" userId="f5ff6c274e13bc49" providerId="LiveId" clId="{147BF3A6-31E7-438C-B930-44349FA3C743}" dt="2022-08-11T07:37:22.482" v="39" actId="478"/>
          <ac:picMkLst>
            <pc:docMk/>
            <pc:sldMk cId="0" sldId="269"/>
            <ac:picMk id="37893" creationId="{8663332F-7132-4A57-9206-7B9F3F73E1B1}"/>
          </ac:picMkLst>
        </pc:picChg>
      </pc:sldChg>
      <pc:sldChg chg="addSp delSp modSp mod">
        <pc:chgData name="virginie Hugues" userId="f5ff6c274e13bc49" providerId="LiveId" clId="{147BF3A6-31E7-438C-B930-44349FA3C743}" dt="2022-08-11T09:15:04.142" v="390" actId="962"/>
        <pc:sldMkLst>
          <pc:docMk/>
          <pc:sldMk cId="0" sldId="271"/>
        </pc:sldMkLst>
        <pc:spChg chg="mod">
          <ac:chgData name="virginie Hugues" userId="f5ff6c274e13bc49" providerId="LiveId" clId="{147BF3A6-31E7-438C-B930-44349FA3C743}" dt="2022-08-11T09:14:57.060" v="389" actId="962"/>
          <ac:spMkLst>
            <pc:docMk/>
            <pc:sldMk cId="0" sldId="271"/>
            <ac:spMk id="41987" creationId="{48DF3087-646B-419C-A0CA-AD5D36514C2B}"/>
          </ac:spMkLst>
        </pc:spChg>
        <pc:picChg chg="add mod">
          <ac:chgData name="virginie Hugues" userId="f5ff6c274e13bc49" providerId="LiveId" clId="{147BF3A6-31E7-438C-B930-44349FA3C743}" dt="2022-08-11T09:15:04.142" v="390" actId="962"/>
          <ac:picMkLst>
            <pc:docMk/>
            <pc:sldMk cId="0" sldId="271"/>
            <ac:picMk id="2" creationId="{37483097-AF4F-40C4-6847-E66CB479B3AD}"/>
          </ac:picMkLst>
        </pc:picChg>
        <pc:picChg chg="del">
          <ac:chgData name="virginie Hugues" userId="f5ff6c274e13bc49" providerId="LiveId" clId="{147BF3A6-31E7-438C-B930-44349FA3C743}" dt="2022-08-11T07:37:30.626" v="43" actId="478"/>
          <ac:picMkLst>
            <pc:docMk/>
            <pc:sldMk cId="0" sldId="271"/>
            <ac:picMk id="41988" creationId="{83D14F8B-7469-4F2F-BE03-9B47325F448E}"/>
          </ac:picMkLst>
        </pc:picChg>
      </pc:sldChg>
      <pc:sldChg chg="addSp delSp modSp mod">
        <pc:chgData name="virginie Hugues" userId="f5ff6c274e13bc49" providerId="LiveId" clId="{147BF3A6-31E7-438C-B930-44349FA3C743}" dt="2022-08-11T09:15:11.147" v="391" actId="962"/>
        <pc:sldMkLst>
          <pc:docMk/>
          <pc:sldMk cId="0" sldId="272"/>
        </pc:sldMkLst>
        <pc:picChg chg="add mod">
          <ac:chgData name="virginie Hugues" userId="f5ff6c274e13bc49" providerId="LiveId" clId="{147BF3A6-31E7-438C-B930-44349FA3C743}" dt="2022-08-11T09:15:11.147" v="391" actId="962"/>
          <ac:picMkLst>
            <pc:docMk/>
            <pc:sldMk cId="0" sldId="272"/>
            <ac:picMk id="2" creationId="{6ABB9348-3CBD-4F87-4693-5D89E12EE65F}"/>
          </ac:picMkLst>
        </pc:picChg>
        <pc:picChg chg="del">
          <ac:chgData name="virginie Hugues" userId="f5ff6c274e13bc49" providerId="LiveId" clId="{147BF3A6-31E7-438C-B930-44349FA3C743}" dt="2022-08-11T07:37:38.563" v="45" actId="478"/>
          <ac:picMkLst>
            <pc:docMk/>
            <pc:sldMk cId="0" sldId="272"/>
            <ac:picMk id="44035" creationId="{8DD19D1F-B027-4DBB-BE82-8553DDA392D5}"/>
          </ac:picMkLst>
        </pc:picChg>
      </pc:sldChg>
      <pc:sldChg chg="addSp delSp modSp mod">
        <pc:chgData name="virginie Hugues" userId="f5ff6c274e13bc49" providerId="LiveId" clId="{147BF3A6-31E7-438C-B930-44349FA3C743}" dt="2022-08-11T09:10:48.339" v="349" actId="962"/>
        <pc:sldMkLst>
          <pc:docMk/>
          <pc:sldMk cId="0" sldId="273"/>
        </pc:sldMkLst>
        <pc:picChg chg="add mod">
          <ac:chgData name="virginie Hugues" userId="f5ff6c274e13bc49" providerId="LiveId" clId="{147BF3A6-31E7-438C-B930-44349FA3C743}" dt="2022-08-11T09:10:48.339" v="349" actId="962"/>
          <ac:picMkLst>
            <pc:docMk/>
            <pc:sldMk cId="0" sldId="273"/>
            <ac:picMk id="2" creationId="{640E4F74-2713-F15E-EFC0-A68DDF9160A2}"/>
          </ac:picMkLst>
        </pc:picChg>
        <pc:picChg chg="del">
          <ac:chgData name="virginie Hugues" userId="f5ff6c274e13bc49" providerId="LiveId" clId="{147BF3A6-31E7-438C-B930-44349FA3C743}" dt="2022-08-11T07:36:07.865" v="4" actId="478"/>
          <ac:picMkLst>
            <pc:docMk/>
            <pc:sldMk cId="0" sldId="273"/>
            <ac:picMk id="5124" creationId="{F4CA605A-6732-4FF4-B875-3AF11E311E25}"/>
          </ac:picMkLst>
        </pc:picChg>
      </pc:sldChg>
      <pc:sldChg chg="addSp delSp modSp mod">
        <pc:chgData name="virginie Hugues" userId="f5ff6c274e13bc49" providerId="LiveId" clId="{147BF3A6-31E7-438C-B930-44349FA3C743}" dt="2022-08-11T09:14:10.149" v="383" actId="962"/>
        <pc:sldMkLst>
          <pc:docMk/>
          <pc:sldMk cId="0" sldId="274"/>
        </pc:sldMkLst>
        <pc:picChg chg="add mod">
          <ac:chgData name="virginie Hugues" userId="f5ff6c274e13bc49" providerId="LiveId" clId="{147BF3A6-31E7-438C-B930-44349FA3C743}" dt="2022-08-11T09:14:10.149" v="383" actId="962"/>
          <ac:picMkLst>
            <pc:docMk/>
            <pc:sldMk cId="0" sldId="274"/>
            <ac:picMk id="2" creationId="{522B8FFB-EFAC-331D-A5CC-F39B55A1EF34}"/>
          </ac:picMkLst>
        </pc:picChg>
        <pc:picChg chg="del">
          <ac:chgData name="virginie Hugues" userId="f5ff6c274e13bc49" providerId="LiveId" clId="{147BF3A6-31E7-438C-B930-44349FA3C743}" dt="2022-08-11T07:37:09.889" v="33" actId="478"/>
          <ac:picMkLst>
            <pc:docMk/>
            <pc:sldMk cId="0" sldId="274"/>
            <ac:picMk id="33796" creationId="{EAF39FB1-E15D-4634-A27E-2822BF780E35}"/>
          </ac:picMkLst>
        </pc:picChg>
      </pc:sldChg>
      <pc:sldChg chg="addSp delSp modSp mod">
        <pc:chgData name="virginie Hugues" userId="f5ff6c274e13bc49" providerId="LiveId" clId="{147BF3A6-31E7-438C-B930-44349FA3C743}" dt="2022-08-11T09:13:29.674" v="379" actId="13244"/>
        <pc:sldMkLst>
          <pc:docMk/>
          <pc:sldMk cId="0" sldId="278"/>
        </pc:sldMkLst>
        <pc:spChg chg="add mod ord">
          <ac:chgData name="virginie Hugues" userId="f5ff6c274e13bc49" providerId="LiveId" clId="{147BF3A6-31E7-438C-B930-44349FA3C743}" dt="2022-08-11T09:13:29.674" v="379" actId="13244"/>
          <ac:spMkLst>
            <pc:docMk/>
            <pc:sldMk cId="0" sldId="278"/>
            <ac:spMk id="3" creationId="{549DCFC6-351E-5693-B720-8614F05ED70B}"/>
          </ac:spMkLst>
        </pc:spChg>
        <pc:spChg chg="del">
          <ac:chgData name="virginie Hugues" userId="f5ff6c274e13bc49" providerId="LiveId" clId="{147BF3A6-31E7-438C-B930-44349FA3C743}" dt="2022-08-11T07:48:08.256" v="236" actId="478"/>
          <ac:spMkLst>
            <pc:docMk/>
            <pc:sldMk cId="0" sldId="278"/>
            <ac:spMk id="4" creationId="{E5EF31A5-2223-41F0-AF7D-7ECB9D9D4929}"/>
          </ac:spMkLst>
        </pc:spChg>
        <pc:spChg chg="mod">
          <ac:chgData name="virginie Hugues" userId="f5ff6c274e13bc49" providerId="LiveId" clId="{147BF3A6-31E7-438C-B930-44349FA3C743}" dt="2022-08-11T09:13:24.440" v="378" actId="962"/>
          <ac:spMkLst>
            <pc:docMk/>
            <pc:sldMk cId="0" sldId="278"/>
            <ac:spMk id="5" creationId="{8BEE829A-CDAC-48CC-93F6-A4C19ED3A4CB}"/>
          </ac:spMkLst>
        </pc:spChg>
        <pc:spChg chg="add del mod">
          <ac:chgData name="virginie Hugues" userId="f5ff6c274e13bc49" providerId="LiveId" clId="{147BF3A6-31E7-438C-B930-44349FA3C743}" dt="2022-08-11T07:48:16.872" v="238" actId="478"/>
          <ac:spMkLst>
            <pc:docMk/>
            <pc:sldMk cId="0" sldId="278"/>
            <ac:spMk id="7" creationId="{8E3EE5D6-3DC3-D8A5-0A1D-4C220C18D21A}"/>
          </ac:spMkLst>
        </pc:spChg>
        <pc:spChg chg="mod">
          <ac:chgData name="virginie Hugues" userId="f5ff6c274e13bc49" providerId="LiveId" clId="{147BF3A6-31E7-438C-B930-44349FA3C743}" dt="2022-08-11T09:13:22.549" v="376" actId="962"/>
          <ac:spMkLst>
            <pc:docMk/>
            <pc:sldMk cId="0" sldId="278"/>
            <ac:spMk id="27655" creationId="{C22071A1-B429-42C4-9077-43A677AFD613}"/>
          </ac:spMkLst>
        </pc:spChg>
        <pc:picChg chg="add mod">
          <ac:chgData name="virginie Hugues" userId="f5ff6c274e13bc49" providerId="LiveId" clId="{147BF3A6-31E7-438C-B930-44349FA3C743}" dt="2022-08-11T09:13:19.050" v="374" actId="962"/>
          <ac:picMkLst>
            <pc:docMk/>
            <pc:sldMk cId="0" sldId="278"/>
            <ac:picMk id="2" creationId="{E0C6BD5C-4119-C56D-CDFC-E9156E1A61FF}"/>
          </ac:picMkLst>
        </pc:picChg>
        <pc:picChg chg="del">
          <ac:chgData name="virginie Hugues" userId="f5ff6c274e13bc49" providerId="LiveId" clId="{147BF3A6-31E7-438C-B930-44349FA3C743}" dt="2022-08-11T07:36:48.899" v="25" actId="478"/>
          <ac:picMkLst>
            <pc:docMk/>
            <pc:sldMk cId="0" sldId="278"/>
            <ac:picMk id="27653" creationId="{A64DC11D-B24B-4128-B481-6D747DC42CA4}"/>
          </ac:picMkLst>
        </pc:picChg>
      </pc:sldChg>
      <pc:sldChg chg="addSp delSp modSp mod">
        <pc:chgData name="virginie Hugues" userId="f5ff6c274e13bc49" providerId="LiveId" clId="{147BF3A6-31E7-438C-B930-44349FA3C743}" dt="2022-08-11T09:11:25.047" v="352" actId="962"/>
        <pc:sldMkLst>
          <pc:docMk/>
          <pc:sldMk cId="0" sldId="293"/>
        </pc:sldMkLst>
        <pc:picChg chg="add mod">
          <ac:chgData name="virginie Hugues" userId="f5ff6c274e13bc49" providerId="LiveId" clId="{147BF3A6-31E7-438C-B930-44349FA3C743}" dt="2022-08-11T09:11:25.047" v="352" actId="962"/>
          <ac:picMkLst>
            <pc:docMk/>
            <pc:sldMk cId="0" sldId="293"/>
            <ac:picMk id="2" creationId="{46C5A2C6-8AD7-7342-D57A-A2921116950C}"/>
          </ac:picMkLst>
        </pc:picChg>
        <pc:picChg chg="del">
          <ac:chgData name="virginie Hugues" userId="f5ff6c274e13bc49" providerId="LiveId" clId="{147BF3A6-31E7-438C-B930-44349FA3C743}" dt="2022-08-11T07:36:21.825" v="10" actId="478"/>
          <ac:picMkLst>
            <pc:docMk/>
            <pc:sldMk cId="0" sldId="293"/>
            <ac:picMk id="13317" creationId="{E4504BD2-27AC-446D-A1B1-5529069F2A8C}"/>
          </ac:picMkLst>
        </pc:picChg>
      </pc:sldChg>
      <pc:sldChg chg="addSp delSp modSp mod">
        <pc:chgData name="virginie Hugues" userId="f5ff6c274e13bc49" providerId="LiveId" clId="{147BF3A6-31E7-438C-B930-44349FA3C743}" dt="2022-08-11T09:13:46.800" v="380" actId="962"/>
        <pc:sldMkLst>
          <pc:docMk/>
          <pc:sldMk cId="0" sldId="294"/>
        </pc:sldMkLst>
        <pc:spChg chg="mod">
          <ac:chgData name="virginie Hugues" userId="f5ff6c274e13bc49" providerId="LiveId" clId="{147BF3A6-31E7-438C-B930-44349FA3C743}" dt="2022-08-11T07:49:47.502" v="269" actId="1036"/>
          <ac:spMkLst>
            <pc:docMk/>
            <pc:sldMk cId="0" sldId="294"/>
            <ac:spMk id="29698" creationId="{9F1DE573-5C05-4927-861E-96CE985C75A2}"/>
          </ac:spMkLst>
        </pc:spChg>
        <pc:picChg chg="add mod">
          <ac:chgData name="virginie Hugues" userId="f5ff6c274e13bc49" providerId="LiveId" clId="{147BF3A6-31E7-438C-B930-44349FA3C743}" dt="2022-08-11T09:13:46.800" v="380" actId="962"/>
          <ac:picMkLst>
            <pc:docMk/>
            <pc:sldMk cId="0" sldId="294"/>
            <ac:picMk id="2" creationId="{FDE62B7E-81BB-DDBF-AE52-FC99A29F7B5A}"/>
          </ac:picMkLst>
        </pc:picChg>
        <pc:picChg chg="del">
          <ac:chgData name="virginie Hugues" userId="f5ff6c274e13bc49" providerId="LiveId" clId="{147BF3A6-31E7-438C-B930-44349FA3C743}" dt="2022-08-11T07:36:52.540" v="27" actId="478"/>
          <ac:picMkLst>
            <pc:docMk/>
            <pc:sldMk cId="0" sldId="294"/>
            <ac:picMk id="29700" creationId="{D3ED40CE-ABA3-4F9D-991D-CC1115F2AA9F}"/>
          </ac:picMkLst>
        </pc:picChg>
      </pc:sldChg>
      <pc:sldChg chg="addSp delSp modSp mod">
        <pc:chgData name="virginie Hugues" userId="f5ff6c274e13bc49" providerId="LiveId" clId="{147BF3A6-31E7-438C-B930-44349FA3C743}" dt="2022-08-11T09:13:58.177" v="381" actId="962"/>
        <pc:sldMkLst>
          <pc:docMk/>
          <pc:sldMk cId="0" sldId="295"/>
        </pc:sldMkLst>
        <pc:picChg chg="add mod">
          <ac:chgData name="virginie Hugues" userId="f5ff6c274e13bc49" providerId="LiveId" clId="{147BF3A6-31E7-438C-B930-44349FA3C743}" dt="2022-08-11T09:13:58.177" v="381" actId="962"/>
          <ac:picMkLst>
            <pc:docMk/>
            <pc:sldMk cId="0" sldId="295"/>
            <ac:picMk id="2" creationId="{495110F4-E3D8-97EB-1B57-69B31FA3FF16}"/>
          </ac:picMkLst>
        </pc:picChg>
        <pc:picChg chg="del">
          <ac:chgData name="virginie Hugues" userId="f5ff6c274e13bc49" providerId="LiveId" clId="{147BF3A6-31E7-438C-B930-44349FA3C743}" dt="2022-08-11T07:37:02.227" v="29" actId="478"/>
          <ac:picMkLst>
            <pc:docMk/>
            <pc:sldMk cId="0" sldId="295"/>
            <ac:picMk id="31749" creationId="{001F3E0D-41E6-4A0C-ACEF-238FD4390B6F}"/>
          </ac:picMkLst>
        </pc:picChg>
        <pc:picChg chg="mod">
          <ac:chgData name="virginie Hugues" userId="f5ff6c274e13bc49" providerId="LiveId" clId="{147BF3A6-31E7-438C-B930-44349FA3C743}" dt="2022-08-11T07:53:26.620" v="304" actId="1076"/>
          <ac:picMkLst>
            <pc:docMk/>
            <pc:sldMk cId="0" sldId="295"/>
            <ac:picMk id="31750" creationId="{308D2EEC-4D46-4B03-B844-BC29620BD5A2}"/>
          </ac:picMkLst>
        </pc:picChg>
      </pc:sldChg>
      <pc:sldChg chg="addSp delSp modSp mod">
        <pc:chgData name="virginie Hugues" userId="f5ff6c274e13bc49" providerId="LiveId" clId="{147BF3A6-31E7-438C-B930-44349FA3C743}" dt="2022-08-11T09:14:28.635" v="385" actId="962"/>
        <pc:sldMkLst>
          <pc:docMk/>
          <pc:sldMk cId="0" sldId="297"/>
        </pc:sldMkLst>
        <pc:spChg chg="mod">
          <ac:chgData name="virginie Hugues" userId="f5ff6c274e13bc49" providerId="LiveId" clId="{147BF3A6-31E7-438C-B930-44349FA3C743}" dt="2022-08-11T07:54:43.367" v="318" actId="207"/>
          <ac:spMkLst>
            <pc:docMk/>
            <pc:sldMk cId="0" sldId="297"/>
            <ac:spMk id="3" creationId="{A9D14A85-8FA9-41C1-A9E1-9D4CCB1A972B}"/>
          </ac:spMkLst>
        </pc:spChg>
        <pc:spChg chg="mod">
          <ac:chgData name="virginie Hugues" userId="f5ff6c274e13bc49" providerId="LiveId" clId="{147BF3A6-31E7-438C-B930-44349FA3C743}" dt="2022-08-11T07:54:23.436" v="313" actId="20577"/>
          <ac:spMkLst>
            <pc:docMk/>
            <pc:sldMk cId="0" sldId="297"/>
            <ac:spMk id="35842" creationId="{55343F29-BCE5-4758-94FF-2F2959C4E982}"/>
          </ac:spMkLst>
        </pc:spChg>
        <pc:picChg chg="add mod">
          <ac:chgData name="virginie Hugues" userId="f5ff6c274e13bc49" providerId="LiveId" clId="{147BF3A6-31E7-438C-B930-44349FA3C743}" dt="2022-08-11T09:14:28.635" v="385" actId="962"/>
          <ac:picMkLst>
            <pc:docMk/>
            <pc:sldMk cId="0" sldId="297"/>
            <ac:picMk id="2" creationId="{8DB77D8B-A721-1B26-130A-E6F1F5971F8F}"/>
          </ac:picMkLst>
        </pc:picChg>
        <pc:picChg chg="del">
          <ac:chgData name="virginie Hugues" userId="f5ff6c274e13bc49" providerId="LiveId" clId="{147BF3A6-31E7-438C-B930-44349FA3C743}" dt="2022-08-11T07:37:18.306" v="37" actId="478"/>
          <ac:picMkLst>
            <pc:docMk/>
            <pc:sldMk cId="0" sldId="297"/>
            <ac:picMk id="35844" creationId="{1DFFBF8E-0A92-4B82-BDEF-0B1ED76DF9C0}"/>
          </ac:picMkLst>
        </pc:picChg>
        <pc:picChg chg="mod">
          <ac:chgData name="virginie Hugues" userId="f5ff6c274e13bc49" providerId="LiveId" clId="{147BF3A6-31E7-438C-B930-44349FA3C743}" dt="2022-08-11T07:54:29.600" v="315" actId="1076"/>
          <ac:picMkLst>
            <pc:docMk/>
            <pc:sldMk cId="0" sldId="297"/>
            <ac:picMk id="35845" creationId="{98AF6F86-7E89-4965-B288-CF4302AF35EF}"/>
          </ac:picMkLst>
        </pc:picChg>
      </pc:sldChg>
      <pc:sldChg chg="addSp delSp modSp mod">
        <pc:chgData name="virginie Hugues" userId="f5ff6c274e13bc49" providerId="LiveId" clId="{147BF3A6-31E7-438C-B930-44349FA3C743}" dt="2022-08-12T09:02:58.374" v="412" actId="1076"/>
        <pc:sldMkLst>
          <pc:docMk/>
          <pc:sldMk cId="0" sldId="298"/>
        </pc:sldMkLst>
        <pc:picChg chg="add mod">
          <ac:chgData name="virginie Hugues" userId="f5ff6c274e13bc49" providerId="LiveId" clId="{147BF3A6-31E7-438C-B930-44349FA3C743}" dt="2022-08-11T09:14:49.945" v="388" actId="962"/>
          <ac:picMkLst>
            <pc:docMk/>
            <pc:sldMk cId="0" sldId="298"/>
            <ac:picMk id="4" creationId="{BF0A6E3B-4FA1-7AFF-A8ED-AA471DC8FC9F}"/>
          </ac:picMkLst>
        </pc:picChg>
        <pc:picChg chg="del">
          <ac:chgData name="virginie Hugues" userId="f5ff6c274e13bc49" providerId="LiveId" clId="{147BF3A6-31E7-438C-B930-44349FA3C743}" dt="2022-08-11T07:37:27.274" v="41" actId="478"/>
          <ac:picMkLst>
            <pc:docMk/>
            <pc:sldMk cId="0" sldId="298"/>
            <ac:picMk id="39940" creationId="{33AB3763-4F1A-42F2-92B0-1DD1211214D8}"/>
          </ac:picMkLst>
        </pc:picChg>
        <pc:picChg chg="mod">
          <ac:chgData name="virginie Hugues" userId="f5ff6c274e13bc49" providerId="LiveId" clId="{147BF3A6-31E7-438C-B930-44349FA3C743}" dt="2022-08-12T09:02:58.374" v="412" actId="1076"/>
          <ac:picMkLst>
            <pc:docMk/>
            <pc:sldMk cId="0" sldId="298"/>
            <ac:picMk id="39942" creationId="{F5F5E2CA-66A5-4CA6-B9E3-28AC686294C3}"/>
          </ac:picMkLst>
        </pc:picChg>
      </pc:sldChg>
      <pc:sldChg chg="addSp delSp modSp mod">
        <pc:chgData name="virginie Hugues" userId="f5ff6c274e13bc49" providerId="LiveId" clId="{147BF3A6-31E7-438C-B930-44349FA3C743}" dt="2022-08-11T09:16:37.155" v="404" actId="962"/>
        <pc:sldMkLst>
          <pc:docMk/>
          <pc:sldMk cId="0" sldId="299"/>
        </pc:sldMkLst>
        <pc:spChg chg="mod">
          <ac:chgData name="virginie Hugues" userId="f5ff6c274e13bc49" providerId="LiveId" clId="{147BF3A6-31E7-438C-B930-44349FA3C743}" dt="2022-08-11T07:57:50.545" v="347" actId="207"/>
          <ac:spMkLst>
            <pc:docMk/>
            <pc:sldMk cId="0" sldId="299"/>
            <ac:spMk id="3" creationId="{1CCE7BDD-DC8C-42E2-B178-E253A9FC41B4}"/>
          </ac:spMkLst>
        </pc:spChg>
        <pc:picChg chg="add mod">
          <ac:chgData name="virginie Hugues" userId="f5ff6c274e13bc49" providerId="LiveId" clId="{147BF3A6-31E7-438C-B930-44349FA3C743}" dt="2022-08-11T09:16:37.155" v="404" actId="962"/>
          <ac:picMkLst>
            <pc:docMk/>
            <pc:sldMk cId="0" sldId="299"/>
            <ac:picMk id="2" creationId="{0E614BF2-5FBA-A97C-C4F9-DE650440C40B}"/>
          </ac:picMkLst>
        </pc:picChg>
        <pc:picChg chg="del">
          <ac:chgData name="virginie Hugues" userId="f5ff6c274e13bc49" providerId="LiveId" clId="{147BF3A6-31E7-438C-B930-44349FA3C743}" dt="2022-08-11T07:38:24.322" v="61" actId="478"/>
          <ac:picMkLst>
            <pc:docMk/>
            <pc:sldMk cId="0" sldId="299"/>
            <ac:picMk id="58372" creationId="{FC260B41-2988-4CB7-A4EF-C7616D3A60D4}"/>
          </ac:picMkLst>
        </pc:picChg>
      </pc:sldChg>
      <pc:sldChg chg="addSp delSp modSp mod">
        <pc:chgData name="virginie Hugues" userId="f5ff6c274e13bc49" providerId="LiveId" clId="{147BF3A6-31E7-438C-B930-44349FA3C743}" dt="2022-08-11T09:10:57.881" v="350" actId="962"/>
        <pc:sldMkLst>
          <pc:docMk/>
          <pc:sldMk cId="0" sldId="301"/>
        </pc:sldMkLst>
        <pc:picChg chg="add mod">
          <ac:chgData name="virginie Hugues" userId="f5ff6c274e13bc49" providerId="LiveId" clId="{147BF3A6-31E7-438C-B930-44349FA3C743}" dt="2022-08-11T09:10:57.881" v="350" actId="962"/>
          <ac:picMkLst>
            <pc:docMk/>
            <pc:sldMk cId="0" sldId="301"/>
            <ac:picMk id="2" creationId="{3A97E87F-B61E-79C8-6291-5F2DAB5FF39E}"/>
          </ac:picMkLst>
        </pc:picChg>
        <pc:picChg chg="del">
          <ac:chgData name="virginie Hugues" userId="f5ff6c274e13bc49" providerId="LiveId" clId="{147BF3A6-31E7-438C-B930-44349FA3C743}" dt="2022-08-11T07:36:15.932" v="6" actId="478"/>
          <ac:picMkLst>
            <pc:docMk/>
            <pc:sldMk cId="0" sldId="301"/>
            <ac:picMk id="9220" creationId="{A4EC01EF-733E-4101-84C1-067057759B54}"/>
          </ac:picMkLst>
        </pc:picChg>
      </pc:sldChg>
      <pc:sldChg chg="addSp delSp modSp mod">
        <pc:chgData name="virginie Hugues" userId="f5ff6c274e13bc49" providerId="LiveId" clId="{147BF3A6-31E7-438C-B930-44349FA3C743}" dt="2022-08-11T09:15:18.617" v="392" actId="962"/>
        <pc:sldMkLst>
          <pc:docMk/>
          <pc:sldMk cId="0" sldId="302"/>
        </pc:sldMkLst>
        <pc:spChg chg="mod">
          <ac:chgData name="virginie Hugues" userId="f5ff6c274e13bc49" providerId="LiveId" clId="{147BF3A6-31E7-438C-B930-44349FA3C743}" dt="2022-08-11T07:56:15.981" v="335" actId="207"/>
          <ac:spMkLst>
            <pc:docMk/>
            <pc:sldMk cId="0" sldId="302"/>
            <ac:spMk id="3" creationId="{8CE52C20-C1FC-475C-A2C6-43C2C9C903B3}"/>
          </ac:spMkLst>
        </pc:spChg>
        <pc:picChg chg="add mod">
          <ac:chgData name="virginie Hugues" userId="f5ff6c274e13bc49" providerId="LiveId" clId="{147BF3A6-31E7-438C-B930-44349FA3C743}" dt="2022-08-11T09:15:18.617" v="392" actId="962"/>
          <ac:picMkLst>
            <pc:docMk/>
            <pc:sldMk cId="0" sldId="302"/>
            <ac:picMk id="2" creationId="{3095CCD7-58CC-EB54-325F-02176CCD107B}"/>
          </ac:picMkLst>
        </pc:picChg>
        <pc:picChg chg="del">
          <ac:chgData name="virginie Hugues" userId="f5ff6c274e13bc49" providerId="LiveId" clId="{147BF3A6-31E7-438C-B930-44349FA3C743}" dt="2022-08-11T07:37:43.490" v="47" actId="478"/>
          <ac:picMkLst>
            <pc:docMk/>
            <pc:sldMk cId="0" sldId="302"/>
            <ac:picMk id="46084" creationId="{ADD129F3-E3B3-4839-8413-82518CC9B155}"/>
          </ac:picMkLst>
        </pc:picChg>
      </pc:sldChg>
      <pc:sldChg chg="addSp delSp modSp mod">
        <pc:chgData name="virginie Hugues" userId="f5ff6c274e13bc49" providerId="LiveId" clId="{147BF3A6-31E7-438C-B930-44349FA3C743}" dt="2022-08-11T09:15:39.662" v="396" actId="962"/>
        <pc:sldMkLst>
          <pc:docMk/>
          <pc:sldMk cId="0" sldId="303"/>
        </pc:sldMkLst>
        <pc:spChg chg="mod">
          <ac:chgData name="virginie Hugues" userId="f5ff6c274e13bc49" providerId="LiveId" clId="{147BF3A6-31E7-438C-B930-44349FA3C743}" dt="2022-08-11T07:57:11.753" v="340" actId="207"/>
          <ac:spMkLst>
            <pc:docMk/>
            <pc:sldMk cId="0" sldId="303"/>
            <ac:spMk id="3" creationId="{E1177362-1F2C-4506-BE20-38694DF42F3A}"/>
          </ac:spMkLst>
        </pc:spChg>
        <pc:picChg chg="add mod">
          <ac:chgData name="virginie Hugues" userId="f5ff6c274e13bc49" providerId="LiveId" clId="{147BF3A6-31E7-438C-B930-44349FA3C743}" dt="2022-08-11T09:15:39.662" v="396" actId="962"/>
          <ac:picMkLst>
            <pc:docMk/>
            <pc:sldMk cId="0" sldId="303"/>
            <ac:picMk id="2" creationId="{6C1EFE18-FB3C-1B91-4105-319309EF7D51}"/>
          </ac:picMkLst>
        </pc:picChg>
        <pc:picChg chg="del">
          <ac:chgData name="virginie Hugues" userId="f5ff6c274e13bc49" providerId="LiveId" clId="{147BF3A6-31E7-438C-B930-44349FA3C743}" dt="2022-08-11T07:37:57.291" v="55" actId="478"/>
          <ac:picMkLst>
            <pc:docMk/>
            <pc:sldMk cId="0" sldId="303"/>
            <ac:picMk id="50180" creationId="{E682DF1B-EAF4-439C-9BAF-1326C64F1F3F}"/>
          </ac:picMkLst>
        </pc:picChg>
      </pc:sldChg>
      <pc:sldChg chg="addSp delSp modSp mod">
        <pc:chgData name="virginie Hugues" userId="f5ff6c274e13bc49" providerId="LiveId" clId="{147BF3A6-31E7-438C-B930-44349FA3C743}" dt="2022-08-11T09:15:25.010" v="393" actId="962"/>
        <pc:sldMkLst>
          <pc:docMk/>
          <pc:sldMk cId="0" sldId="304"/>
        </pc:sldMkLst>
        <pc:spChg chg="mod">
          <ac:chgData name="virginie Hugues" userId="f5ff6c274e13bc49" providerId="LiveId" clId="{147BF3A6-31E7-438C-B930-44349FA3C743}" dt="2022-08-11T07:56:37.744" v="337" actId="255"/>
          <ac:spMkLst>
            <pc:docMk/>
            <pc:sldMk cId="0" sldId="304"/>
            <ac:spMk id="3" creationId="{A9E9A5B1-1DD4-4299-B046-703242D56C7C}"/>
          </ac:spMkLst>
        </pc:spChg>
        <pc:picChg chg="add mod">
          <ac:chgData name="virginie Hugues" userId="f5ff6c274e13bc49" providerId="LiveId" clId="{147BF3A6-31E7-438C-B930-44349FA3C743}" dt="2022-08-11T09:15:25.010" v="393" actId="962"/>
          <ac:picMkLst>
            <pc:docMk/>
            <pc:sldMk cId="0" sldId="304"/>
            <ac:picMk id="2" creationId="{BB71CFB6-416B-57E5-83CC-F262FD287120}"/>
          </ac:picMkLst>
        </pc:picChg>
        <pc:picChg chg="del">
          <ac:chgData name="virginie Hugues" userId="f5ff6c274e13bc49" providerId="LiveId" clId="{147BF3A6-31E7-438C-B930-44349FA3C743}" dt="2022-08-11T07:37:47.029" v="49" actId="478"/>
          <ac:picMkLst>
            <pc:docMk/>
            <pc:sldMk cId="0" sldId="304"/>
            <ac:picMk id="48132" creationId="{C90C554E-A4BC-4704-BD9A-96FFBE82366E}"/>
          </ac:picMkLst>
        </pc:picChg>
      </pc:sldChg>
      <pc:sldChg chg="addSp delSp modSp mod">
        <pc:chgData name="virginie Hugues" userId="f5ff6c274e13bc49" providerId="LiveId" clId="{147BF3A6-31E7-438C-B930-44349FA3C743}" dt="2022-08-11T09:14:19.464" v="384" actId="962"/>
        <pc:sldMkLst>
          <pc:docMk/>
          <pc:sldMk cId="1323285878" sldId="308"/>
        </pc:sldMkLst>
        <pc:spChg chg="mod">
          <ac:chgData name="virginie Hugues" userId="f5ff6c274e13bc49" providerId="LiveId" clId="{147BF3A6-31E7-438C-B930-44349FA3C743}" dt="2022-08-11T07:54:12.501" v="310" actId="1076"/>
          <ac:spMkLst>
            <pc:docMk/>
            <pc:sldMk cId="1323285878" sldId="308"/>
            <ac:spMk id="5" creationId="{54C3F395-2844-4919-A626-D1F38D8EBF8C}"/>
          </ac:spMkLst>
        </pc:spChg>
        <pc:picChg chg="add mod">
          <ac:chgData name="virginie Hugues" userId="f5ff6c274e13bc49" providerId="LiveId" clId="{147BF3A6-31E7-438C-B930-44349FA3C743}" dt="2022-08-11T09:14:19.464" v="384" actId="962"/>
          <ac:picMkLst>
            <pc:docMk/>
            <pc:sldMk cId="1323285878" sldId="308"/>
            <ac:picMk id="2" creationId="{95F93E4E-85F0-ED74-9BEF-8802C8DB17DF}"/>
          </ac:picMkLst>
        </pc:picChg>
        <pc:picChg chg="del">
          <ac:chgData name="virginie Hugues" userId="f5ff6c274e13bc49" providerId="LiveId" clId="{147BF3A6-31E7-438C-B930-44349FA3C743}" dt="2022-08-11T07:37:15.459" v="35" actId="478"/>
          <ac:picMkLst>
            <pc:docMk/>
            <pc:sldMk cId="1323285878" sldId="308"/>
            <ac:picMk id="31749" creationId="{001F3E0D-41E6-4A0C-ACEF-238FD4390B6F}"/>
          </ac:picMkLst>
        </pc:picChg>
      </pc:sldChg>
      <pc:sldChg chg="addSp delSp modSp mod">
        <pc:chgData name="virginie Hugues" userId="f5ff6c274e13bc49" providerId="LiveId" clId="{147BF3A6-31E7-438C-B930-44349FA3C743}" dt="2022-08-11T09:14:04.125" v="382" actId="962"/>
        <pc:sldMkLst>
          <pc:docMk/>
          <pc:sldMk cId="3206513187" sldId="309"/>
        </pc:sldMkLst>
        <pc:spChg chg="mod">
          <ac:chgData name="virginie Hugues" userId="f5ff6c274e13bc49" providerId="LiveId" clId="{147BF3A6-31E7-438C-B930-44349FA3C743}" dt="2022-08-11T07:53:52.066" v="308" actId="207"/>
          <ac:spMkLst>
            <pc:docMk/>
            <pc:sldMk cId="3206513187" sldId="309"/>
            <ac:spMk id="3" creationId="{06DD42E6-7645-4319-B27A-A697AC1657BE}"/>
          </ac:spMkLst>
        </pc:spChg>
        <pc:picChg chg="add mod">
          <ac:chgData name="virginie Hugues" userId="f5ff6c274e13bc49" providerId="LiveId" clId="{147BF3A6-31E7-438C-B930-44349FA3C743}" dt="2022-08-11T09:14:04.125" v="382" actId="962"/>
          <ac:picMkLst>
            <pc:docMk/>
            <pc:sldMk cId="3206513187" sldId="309"/>
            <ac:picMk id="2" creationId="{A3411706-EB90-7412-9FEE-32BAC2637F93}"/>
          </ac:picMkLst>
        </pc:picChg>
        <pc:picChg chg="del">
          <ac:chgData name="virginie Hugues" userId="f5ff6c274e13bc49" providerId="LiveId" clId="{147BF3A6-31E7-438C-B930-44349FA3C743}" dt="2022-08-11T07:37:06.243" v="31" actId="478"/>
          <ac:picMkLst>
            <pc:docMk/>
            <pc:sldMk cId="3206513187" sldId="309"/>
            <ac:picMk id="33796" creationId="{EAF39FB1-E15D-4634-A27E-2822BF780E35}"/>
          </ac:picMkLst>
        </pc:picChg>
      </pc:sldChg>
      <pc:sldChg chg="addSp delSp modSp mod">
        <pc:chgData name="virginie Hugues" userId="f5ff6c274e13bc49" providerId="LiveId" clId="{147BF3A6-31E7-438C-B930-44349FA3C743}" dt="2022-08-11T09:15:30.620" v="394" actId="962"/>
        <pc:sldMkLst>
          <pc:docMk/>
          <pc:sldMk cId="2616338729" sldId="310"/>
        </pc:sldMkLst>
        <pc:picChg chg="add mod">
          <ac:chgData name="virginie Hugues" userId="f5ff6c274e13bc49" providerId="LiveId" clId="{147BF3A6-31E7-438C-B930-44349FA3C743}" dt="2022-08-11T09:15:30.620" v="394" actId="962"/>
          <ac:picMkLst>
            <pc:docMk/>
            <pc:sldMk cId="2616338729" sldId="310"/>
            <ac:picMk id="2" creationId="{A44A7206-1E6E-CAFD-E253-8A1396203A84}"/>
          </ac:picMkLst>
        </pc:picChg>
        <pc:picChg chg="del">
          <ac:chgData name="virginie Hugues" userId="f5ff6c274e13bc49" providerId="LiveId" clId="{147BF3A6-31E7-438C-B930-44349FA3C743}" dt="2022-08-11T07:37:50.257" v="51" actId="478"/>
          <ac:picMkLst>
            <pc:docMk/>
            <pc:sldMk cId="2616338729" sldId="310"/>
            <ac:picMk id="48132" creationId="{C90C554E-A4BC-4704-BD9A-96FFBE82366E}"/>
          </ac:picMkLst>
        </pc:picChg>
      </pc:sldChg>
      <pc:sldChg chg="addSp delSp modSp mod">
        <pc:chgData name="virginie Hugues" userId="f5ff6c274e13bc49" providerId="LiveId" clId="{147BF3A6-31E7-438C-B930-44349FA3C743}" dt="2022-08-11T09:15:35.366" v="395" actId="962"/>
        <pc:sldMkLst>
          <pc:docMk/>
          <pc:sldMk cId="361003232" sldId="311"/>
        </pc:sldMkLst>
        <pc:picChg chg="add mod">
          <ac:chgData name="virginie Hugues" userId="f5ff6c274e13bc49" providerId="LiveId" clId="{147BF3A6-31E7-438C-B930-44349FA3C743}" dt="2022-08-11T09:15:35.366" v="395" actId="962"/>
          <ac:picMkLst>
            <pc:docMk/>
            <pc:sldMk cId="361003232" sldId="311"/>
            <ac:picMk id="2" creationId="{9BBDB791-4492-8348-3977-8A3DC1CBD409}"/>
          </ac:picMkLst>
        </pc:picChg>
        <pc:picChg chg="del">
          <ac:chgData name="virginie Hugues" userId="f5ff6c274e13bc49" providerId="LiveId" clId="{147BF3A6-31E7-438C-B930-44349FA3C743}" dt="2022-08-11T07:37:53.937" v="53" actId="478"/>
          <ac:picMkLst>
            <pc:docMk/>
            <pc:sldMk cId="361003232" sldId="311"/>
            <ac:picMk id="48132" creationId="{C90C554E-A4BC-4704-BD9A-96FFBE82366E}"/>
          </ac:picMkLst>
        </pc:picChg>
      </pc:sldChg>
      <pc:sldChg chg="addSp delSp modSp mod">
        <pc:chgData name="virginie Hugues" userId="f5ff6c274e13bc49" providerId="LiveId" clId="{147BF3A6-31E7-438C-B930-44349FA3C743}" dt="2022-08-11T12:14:44.980" v="410" actId="962"/>
        <pc:sldMkLst>
          <pc:docMk/>
          <pc:sldMk cId="464316190" sldId="312"/>
        </pc:sldMkLst>
        <pc:picChg chg="add mod">
          <ac:chgData name="virginie Hugues" userId="f5ff6c274e13bc49" providerId="LiveId" clId="{147BF3A6-31E7-438C-B930-44349FA3C743}" dt="2022-08-11T09:15:57.255" v="397" actId="962"/>
          <ac:picMkLst>
            <pc:docMk/>
            <pc:sldMk cId="464316190" sldId="312"/>
            <ac:picMk id="3" creationId="{4D3DBD80-5400-1B2A-97AE-A1012E96D5DF}"/>
          </ac:picMkLst>
        </pc:picChg>
        <pc:picChg chg="mod ord">
          <ac:chgData name="virginie Hugues" userId="f5ff6c274e13bc49" providerId="LiveId" clId="{147BF3A6-31E7-438C-B930-44349FA3C743}" dt="2022-08-11T12:14:44.980" v="410" actId="962"/>
          <ac:picMkLst>
            <pc:docMk/>
            <pc:sldMk cId="464316190" sldId="312"/>
            <ac:picMk id="5" creationId="{95B8AA34-A287-4588-AD79-58ECC00E19EA}"/>
          </ac:picMkLst>
        </pc:picChg>
        <pc:picChg chg="ord">
          <ac:chgData name="virginie Hugues" userId="f5ff6c274e13bc49" providerId="LiveId" clId="{147BF3A6-31E7-438C-B930-44349FA3C743}" dt="2022-08-11T09:16:23.616" v="402" actId="13244"/>
          <ac:picMkLst>
            <pc:docMk/>
            <pc:sldMk cId="464316190" sldId="312"/>
            <ac:picMk id="9" creationId="{5C4CC4CE-0B0B-4349-84A3-C3AA1FE62FF0}"/>
          </ac:picMkLst>
        </pc:picChg>
        <pc:picChg chg="del">
          <ac:chgData name="virginie Hugues" userId="f5ff6c274e13bc49" providerId="LiveId" clId="{147BF3A6-31E7-438C-B930-44349FA3C743}" dt="2022-08-11T07:38:00.624" v="57" actId="478"/>
          <ac:picMkLst>
            <pc:docMk/>
            <pc:sldMk cId="464316190" sldId="312"/>
            <ac:picMk id="54275" creationId="{7CC5A2C4-26AA-4F2D-A739-83B032183ABE}"/>
          </ac:picMkLst>
        </pc:picChg>
        <pc:picChg chg="mod">
          <ac:chgData name="virginie Hugues" userId="f5ff6c274e13bc49" providerId="LiveId" clId="{147BF3A6-31E7-438C-B930-44349FA3C743}" dt="2022-08-11T12:13:15.478" v="405" actId="13244"/>
          <ac:picMkLst>
            <pc:docMk/>
            <pc:sldMk cId="464316190" sldId="312"/>
            <ac:picMk id="54276" creationId="{9F5366F5-180A-4DF5-8BD4-B1236DF3C12A}"/>
          </ac:picMkLst>
        </pc:picChg>
      </pc:sldChg>
      <pc:sldChg chg="addSp delSp modSp mod">
        <pc:chgData name="virginie Hugues" userId="f5ff6c274e13bc49" providerId="LiveId" clId="{147BF3A6-31E7-438C-B930-44349FA3C743}" dt="2022-08-11T09:16:32.292" v="403" actId="962"/>
        <pc:sldMkLst>
          <pc:docMk/>
          <pc:sldMk cId="1155063095" sldId="313"/>
        </pc:sldMkLst>
        <pc:spChg chg="mod">
          <ac:chgData name="virginie Hugues" userId="f5ff6c274e13bc49" providerId="LiveId" clId="{147BF3A6-31E7-438C-B930-44349FA3C743}" dt="2022-08-11T07:57:35.453" v="343" actId="207"/>
          <ac:spMkLst>
            <pc:docMk/>
            <pc:sldMk cId="1155063095" sldId="313"/>
            <ac:spMk id="3" creationId="{51AAE615-E386-404A-9A84-2D71B148946A}"/>
          </ac:spMkLst>
        </pc:spChg>
        <pc:picChg chg="add mod">
          <ac:chgData name="virginie Hugues" userId="f5ff6c274e13bc49" providerId="LiveId" clId="{147BF3A6-31E7-438C-B930-44349FA3C743}" dt="2022-08-11T09:16:32.292" v="403" actId="962"/>
          <ac:picMkLst>
            <pc:docMk/>
            <pc:sldMk cId="1155063095" sldId="313"/>
            <ac:picMk id="4" creationId="{FA27B8A0-8387-3B3C-5B6F-CCB531431B50}"/>
          </ac:picMkLst>
        </pc:picChg>
        <pc:picChg chg="del">
          <ac:chgData name="virginie Hugues" userId="f5ff6c274e13bc49" providerId="LiveId" clId="{147BF3A6-31E7-438C-B930-44349FA3C743}" dt="2022-08-11T07:38:12.329" v="59" actId="478"/>
          <ac:picMkLst>
            <pc:docMk/>
            <pc:sldMk cId="1155063095" sldId="313"/>
            <ac:picMk id="56324" creationId="{8E939745-A956-4D85-8745-59436CA368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30A8CBB-5FCB-4A84-85B0-BBA9F3307F2E}"/>
              </a:ext>
            </a:extLst>
          </p:cNvPr>
          <p:cNvSpPr>
            <a:spLocks noGrp="1"/>
          </p:cNvSpPr>
          <p:nvPr>
            <p:ph type="hdr" sz="quarter"/>
          </p:nvPr>
        </p:nvSpPr>
        <p:spPr>
          <a:xfrm>
            <a:off x="0" y="0"/>
            <a:ext cx="3078427" cy="511731"/>
          </a:xfrm>
          <a:prstGeom prst="rect">
            <a:avLst/>
          </a:prstGeom>
        </p:spPr>
        <p:txBody>
          <a:bodyPr vert="horz" lIns="99075" tIns="49538" rIns="99075" bIns="49538" rtlCol="0"/>
          <a:lstStyle>
            <a:lvl1pPr algn="l" eaLnBrk="1" fontAlgn="auto" hangingPunct="1">
              <a:spcBef>
                <a:spcPts val="0"/>
              </a:spcBef>
              <a:spcAft>
                <a:spcPts val="0"/>
              </a:spcAft>
              <a:defRPr sz="1300">
                <a:latin typeface="+mn-lt"/>
                <a:cs typeface="+mn-cs"/>
              </a:defRPr>
            </a:lvl1pPr>
          </a:lstStyle>
          <a:p>
            <a:pPr>
              <a:defRPr/>
            </a:pPr>
            <a:endParaRPr lang="fr-FR" dirty="0"/>
          </a:p>
        </p:txBody>
      </p:sp>
      <p:sp>
        <p:nvSpPr>
          <p:cNvPr id="3" name="Espace réservé de la date 2">
            <a:extLst>
              <a:ext uri="{FF2B5EF4-FFF2-40B4-BE49-F238E27FC236}">
                <a16:creationId xmlns:a16="http://schemas.microsoft.com/office/drawing/2014/main" id="{E819813E-3DCC-4268-90A2-1F3A0127168A}"/>
              </a:ext>
            </a:extLst>
          </p:cNvPr>
          <p:cNvSpPr>
            <a:spLocks noGrp="1"/>
          </p:cNvSpPr>
          <p:nvPr>
            <p:ph type="dt" idx="1"/>
          </p:nvPr>
        </p:nvSpPr>
        <p:spPr>
          <a:xfrm>
            <a:off x="4023992" y="0"/>
            <a:ext cx="3078427" cy="511731"/>
          </a:xfrm>
          <a:prstGeom prst="rect">
            <a:avLst/>
          </a:prstGeom>
        </p:spPr>
        <p:txBody>
          <a:bodyPr vert="horz" lIns="99075" tIns="49538" rIns="99075" bIns="49538" rtlCol="0"/>
          <a:lstStyle>
            <a:lvl1pPr algn="r" eaLnBrk="1" fontAlgn="auto" hangingPunct="1">
              <a:spcBef>
                <a:spcPts val="0"/>
              </a:spcBef>
              <a:spcAft>
                <a:spcPts val="0"/>
              </a:spcAft>
              <a:defRPr sz="1300">
                <a:latin typeface="+mn-lt"/>
                <a:cs typeface="+mn-cs"/>
              </a:defRPr>
            </a:lvl1pPr>
          </a:lstStyle>
          <a:p>
            <a:pPr>
              <a:defRPr/>
            </a:pPr>
            <a:fld id="{CFE2F70D-E4D2-4FBC-92F2-57CEA7FADFAC}" type="datetimeFigureOut">
              <a:rPr lang="fr-FR"/>
              <a:pPr>
                <a:defRPr/>
              </a:pPr>
              <a:t>24/01/2023</a:t>
            </a:fld>
            <a:endParaRPr lang="fr-FR" dirty="0"/>
          </a:p>
        </p:txBody>
      </p:sp>
      <p:sp>
        <p:nvSpPr>
          <p:cNvPr id="4" name="Espace réservé de l'image des diapositives 3">
            <a:extLst>
              <a:ext uri="{FF2B5EF4-FFF2-40B4-BE49-F238E27FC236}">
                <a16:creationId xmlns:a16="http://schemas.microsoft.com/office/drawing/2014/main" id="{508D7112-0F53-4584-8FF2-F1FEFEF7784D}"/>
              </a:ext>
            </a:extLst>
          </p:cNvPr>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pPr lvl="0"/>
            <a:endParaRPr lang="fr-FR" noProof="0" dirty="0"/>
          </a:p>
        </p:txBody>
      </p:sp>
      <p:sp>
        <p:nvSpPr>
          <p:cNvPr id="5" name="Espace réservé des commentaires 4">
            <a:extLst>
              <a:ext uri="{FF2B5EF4-FFF2-40B4-BE49-F238E27FC236}">
                <a16:creationId xmlns:a16="http://schemas.microsoft.com/office/drawing/2014/main" id="{2D88F641-90CB-40BA-BA7D-B86D5C7EB0DA}"/>
              </a:ext>
            </a:extLst>
          </p:cNvPr>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D2018E3B-7659-4149-9588-03D12D28C8C5}"/>
              </a:ext>
            </a:extLst>
          </p:cNvPr>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eaLnBrk="1" fontAlgn="auto" hangingPunct="1">
              <a:spcBef>
                <a:spcPts val="0"/>
              </a:spcBef>
              <a:spcAft>
                <a:spcPts val="0"/>
              </a:spcAft>
              <a:defRPr sz="1300">
                <a:latin typeface="+mn-lt"/>
                <a:cs typeface="+mn-cs"/>
              </a:defRPr>
            </a:lvl1pPr>
          </a:lstStyle>
          <a:p>
            <a:pPr>
              <a:defRPr/>
            </a:pPr>
            <a:endParaRPr lang="fr-FR" dirty="0"/>
          </a:p>
        </p:txBody>
      </p:sp>
      <p:sp>
        <p:nvSpPr>
          <p:cNvPr id="7" name="Espace réservé du numéro de diapositive 6">
            <a:extLst>
              <a:ext uri="{FF2B5EF4-FFF2-40B4-BE49-F238E27FC236}">
                <a16:creationId xmlns:a16="http://schemas.microsoft.com/office/drawing/2014/main" id="{88DD3C84-C09A-4434-BD7E-61B38B85B473}"/>
              </a:ext>
            </a:extLst>
          </p:cNvPr>
          <p:cNvSpPr>
            <a:spLocks noGrp="1"/>
          </p:cNvSpPr>
          <p:nvPr>
            <p:ph type="sldNum" sz="quarter" idx="5"/>
          </p:nvPr>
        </p:nvSpPr>
        <p:spPr>
          <a:xfrm>
            <a:off x="4023992" y="9721106"/>
            <a:ext cx="3078427" cy="511731"/>
          </a:xfrm>
          <a:prstGeom prst="rect">
            <a:avLst/>
          </a:prstGeom>
        </p:spPr>
        <p:txBody>
          <a:bodyPr vert="horz" wrap="square" lIns="99075" tIns="49538" rIns="99075" bIns="49538" numCol="1" anchor="b" anchorCtr="0" compatLnSpc="1">
            <a:prstTxWarp prst="textNoShape">
              <a:avLst/>
            </a:prstTxWarp>
          </a:bodyPr>
          <a:lstStyle>
            <a:lvl1pPr algn="r" eaLnBrk="1" hangingPunct="1">
              <a:defRPr sz="1300" smtClean="0"/>
            </a:lvl1pPr>
          </a:lstStyle>
          <a:p>
            <a:pPr>
              <a:defRPr/>
            </a:pPr>
            <a:fld id="{9B9C790E-3FBE-4E04-BA52-60942CDEDC24}" type="slidenum">
              <a:rPr lang="fr-FR" altLang="fr-FR"/>
              <a:pPr>
                <a:defRPr/>
              </a:pPr>
              <a:t>‹N°›</a:t>
            </a:fld>
            <a:endParaRPr lang="fr-FR" altLang="fr-F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bug.eu/senior_pack.aspx?cc=fr&amp;ss=3&amp;t=Covid-19"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thelancet.com/journals/lanres/article/PIIS2213-2600(21)00559-2/fulltext"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bug.eu/senior_pack.aspx?cc=fr&amp;ss=3&amp;t=Covid-1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ache.media.eduscol.education.fr/file/Reprise_deconfinement_Mai2020/08/9/Fiche_College_accueillir_dialoguer_1280089.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cartablecps.org/page-25-0-0.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isaid.org/"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who.int/fr/news-room/q-a-detail/sars-cov-2-evolution" TargetMode="External"/><Relationship Id="rId4" Type="http://schemas.openxmlformats.org/officeDocument/2006/relationships/hyperlink" Target="https://www.santepubliquefrance.fr/dossiers/coronavirus-covid-19/coronavirus-circulation-des-variants-du-sars-cov-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ucation.gouv.fr/covid19-mesures-pour-les-ecoles-colleges-et-lycees-modalites-pratiques-continuite-pedagogique-et-30546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bug.eu/senior_pack.aspx?cc=fr&amp;ss=3&amp;t=Covid-19"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youtu.be/PpItUzCjBl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ervice-public.fr/particuliers/actualites/A1461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bug.eu/senior_pack.aspx?cc=fr&amp;ss=3&amp;t=Coll%C3%A8ges-Hygi%C3%A8ne%20Respiratoir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bug.eu/senior_pack.aspx?cc=fr&amp;ss=3&amp;t=Coll%C3%A8ges-Hygi%C3%A8ne%20des%20Main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e-bug.eu/senior_pack.aspx?cc=fr&amp;ss=3&amp;t=Covid-19"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duscol.education.fr/2792/vaccination-des-jeunes-de-12-18-an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who.int/fr/news/item/08-05-2020-commemorating-smallpox-eradication-a-legacy-of-hope-for-covid-19-and-other-diseases" TargetMode="External"/><Relationship Id="rId5" Type="http://schemas.openxmlformats.org/officeDocument/2006/relationships/hyperlink" Target="https://www.e-bug.eu/young_teacher_pack.aspx?cc=fr&amp;ss=12&amp;t=Young-teacher-Jeunes-adultes-Plans-des-cours" TargetMode="External"/><Relationship Id="rId4" Type="http://schemas.openxmlformats.org/officeDocument/2006/relationships/hyperlink" Target="https://www.e-bug.eu/senior_pack.aspx?cc=fr&amp;ss=3&amp;t=Coll%C3%A8ges-Vaccin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ansm.sante.fr/actualites/point-de-situation-sur-la-surveillance-des-vaccins-contre-la-covid-19-periode-du-31-12-2021-au-13-01-2022" TargetMode="External"/><Relationship Id="rId3" Type="http://schemas.openxmlformats.org/officeDocument/2006/relationships/hyperlink" Target="https://ansm.sante.fr/informations-de-securite/vaccins-a-arnm-contre-la-covid-19-cominarty-et-spikevax-risque-de-myocardite-et-de-pericardite" TargetMode="External"/><Relationship Id="rId7" Type="http://schemas.openxmlformats.org/officeDocument/2006/relationships/hyperlink" Target="https://ansm.sante.fr/uploads/2021/07/16/20210716-vaccins-covid-19-rapport-moderna-periode-28-05-2021-01-07-2021.pdf"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ansm.sante.fr/uploads/2021/07/16/20210716-vaccins-covid-19-rapport-pfizer-periode-28-05-2021-01-07-2021-2.pdf" TargetMode="External"/><Relationship Id="rId5" Type="http://schemas.openxmlformats.org/officeDocument/2006/relationships/hyperlink" Target="https://ansm.sante.fr/actualites/point-de-situation-sur-la-surveillance-des-vaccins-contre-la-covid-19-periode-du-30-07-2021-au-19-08-2021" TargetMode="External"/><Relationship Id="rId4" Type="http://schemas.openxmlformats.org/officeDocument/2006/relationships/hyperlink" Target="https://ansm.sante.fr/actualites/point-de-situation-sur-la-surveillance-des-vaccins-contre-la-covid-19-periode-du-23-07-2021-au-29-07-202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has-sante.fr/upload/docs/application/pdf/2021-06/strategie_de_vaccination_contre_la_covid-19_-_place_du_vaccin_a_arnm_comirnaty_chez_les_12-15_ans_-_synthese.pdf"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santepubliquefrance.fr/maladies-et-traumatismes/maladies-et-infections-respiratoires/infection-a-coronavirus/documents/enquetes-etudes/situation-epidemiologique-liee-a-la-covid-19-chez-les-0-17-ans.-point-au-13-janvier-2022" TargetMode="External"/><Relationship Id="rId4" Type="http://schemas.openxmlformats.org/officeDocument/2006/relationships/hyperlink" Target="https://www.santepubliquefrance.fr/etudes-et-enquetes/surveillance-nationale-des-cas-de-syndrome-inflammatoire-multi-systemique-pediatrique-pim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ansm.sante.fr/actualites/traitement-curatif-contre-le-covid-19-un-nouvel-anticorps-monoclonal-dans-larsenal-therapeutique" TargetMode="External"/><Relationship Id="rId3" Type="http://schemas.openxmlformats.org/officeDocument/2006/relationships/hyperlink" Target="https://www.has-sante.fr/jcms/p_3281999/fr/covid-19-autorisation-d-acces-precoce-accordee-a-un-traitement-prophylactique" TargetMode="External"/><Relationship Id="rId7" Type="http://schemas.openxmlformats.org/officeDocument/2006/relationships/hyperlink" Target="https://www.has-sante.fr/jcms/p_3304034/fr/evusheld-tixagevimab/cilgavimab"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has-sante.fr/jcms/p_3308138/fr/xevudy-sotrovimab" TargetMode="External"/><Relationship Id="rId5" Type="http://schemas.openxmlformats.org/officeDocument/2006/relationships/hyperlink" Target="https://solidarites-sante.gouv.fr/soins-et-maladies/maladies/maladies-infectieuses/coronavirus/tout-savoir-sur-la-covid-19/article/traitement-par-anticorps-monoclonaux" TargetMode="External"/><Relationship Id="rId10" Type="http://schemas.openxmlformats.org/officeDocument/2006/relationships/hyperlink" Target="https://www.has-sante.fr/jcms/p_3311074/fr/covid-19-acces-precoce-accorde-au-paxlovid-en-traitement-curatif" TargetMode="External"/><Relationship Id="rId4" Type="http://schemas.openxmlformats.org/officeDocument/2006/relationships/hyperlink" Target="https://ansm.sante.fr/actualites/covid-19-lacces-aux-bitherapies-danticorps-monoclonaux-contre-la-covid-19-est-elargi" TargetMode="External"/><Relationship Id="rId9" Type="http://schemas.openxmlformats.org/officeDocument/2006/relationships/hyperlink" Target="https://ansm.sante.fr/uploads/2022/01/26/20220126-aap-rcp-paxlovid.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youtu.be/PpItUzCjBlk"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bug.eu/senior_pack.aspx?cc=fr&amp;ss=3&amp;t=Coll%C3%A8ges-Introduction%20aux%20Microbe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bug.eu/senior_pack.aspx?cc=fr&amp;ss=3&amp;t=Les%20microbes%20Pathog%C3%A8nes" TargetMode="External"/><Relationship Id="rId4" Type="http://schemas.openxmlformats.org/officeDocument/2006/relationships/hyperlink" Target="https://e-bug.eu/senior_pack.aspx?cc=fr&amp;ss=3&amp;t=Micro-organisme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bug.eu/menupage.html?type=dff&amp;level=junior"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e-bug.eu/senior_pack.aspx?cc=fr&amp;ss=3&amp;t=One%20Health" TargetMode="External"/><Relationship Id="rId4" Type="http://schemas.openxmlformats.org/officeDocument/2006/relationships/hyperlink" Target="https://www.e-bug.eu/menupage.html?type=dff&amp;level=senio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a:extLst>
              <a:ext uri="{FF2B5EF4-FFF2-40B4-BE49-F238E27FC236}">
                <a16:creationId xmlns:a16="http://schemas.microsoft.com/office/drawing/2014/main" id="{981686D2-2676-4370-BC14-219AF47426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a:extLst>
              <a:ext uri="{FF2B5EF4-FFF2-40B4-BE49-F238E27FC236}">
                <a16:creationId xmlns:a16="http://schemas.microsoft.com/office/drawing/2014/main" id="{E4578A73-7229-40D9-B6FA-4A46B93490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a:p>
        </p:txBody>
      </p:sp>
      <p:sp>
        <p:nvSpPr>
          <p:cNvPr id="4100" name="Espace réservé du numéro de diapositive 3">
            <a:extLst>
              <a:ext uri="{FF2B5EF4-FFF2-40B4-BE49-F238E27FC236}">
                <a16:creationId xmlns:a16="http://schemas.microsoft.com/office/drawing/2014/main" id="{7F6EA719-1485-4A4F-AC5A-9D1489ACCB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5F57D8F-BE11-4EC3-BB6C-FA8A4F81C966}" type="slidenum">
              <a:rPr lang="fr-FR" altLang="fr-FR"/>
              <a:pPr>
                <a:spcBef>
                  <a:spcPct val="0"/>
                </a:spcBef>
              </a:pPr>
              <a:t>1</a:t>
            </a:fld>
            <a:endParaRPr lang="fr-FR" alt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a:extLst>
              <a:ext uri="{FF2B5EF4-FFF2-40B4-BE49-F238E27FC236}">
                <a16:creationId xmlns:a16="http://schemas.microsoft.com/office/drawing/2014/main" id="{0C0EDC6B-6D17-4F05-9755-F545D1A771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a:extLst>
              <a:ext uri="{FF2B5EF4-FFF2-40B4-BE49-F238E27FC236}">
                <a16:creationId xmlns:a16="http://schemas.microsoft.com/office/drawing/2014/main" id="{4A12555B-F67E-4C09-B23E-D41A1C47E0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24580" name="Espace réservé du numéro de diapositive 3">
            <a:extLst>
              <a:ext uri="{FF2B5EF4-FFF2-40B4-BE49-F238E27FC236}">
                <a16:creationId xmlns:a16="http://schemas.microsoft.com/office/drawing/2014/main" id="{35599DD4-E060-4B62-AA05-ED35918066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01A28FC-B467-40C4-8F4C-E5D8636A127C}" type="slidenum">
              <a:rPr lang="fr-FR" altLang="fr-FR"/>
              <a:pPr>
                <a:spcBef>
                  <a:spcPct val="0"/>
                </a:spcBef>
              </a:pPr>
              <a:t>10</a:t>
            </a:fld>
            <a:endParaRPr lang="fr-FR" alt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a:extLst>
              <a:ext uri="{FF2B5EF4-FFF2-40B4-BE49-F238E27FC236}">
                <a16:creationId xmlns:a16="http://schemas.microsoft.com/office/drawing/2014/main" id="{8C181A29-8AE6-4BD1-91A6-A443E806C9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a:extLst>
              <a:ext uri="{FF2B5EF4-FFF2-40B4-BE49-F238E27FC236}">
                <a16:creationId xmlns:a16="http://schemas.microsoft.com/office/drawing/2014/main" id="{2A8E500F-EE1D-41C3-BBDE-118C5A5CEEB2}"/>
              </a:ext>
            </a:extLst>
          </p:cNvPr>
          <p:cNvSpPr>
            <a:spLocks noGrp="1"/>
          </p:cNvSpPr>
          <p:nvPr>
            <p:ph type="body" idx="1"/>
          </p:nvPr>
        </p:nvSpPr>
        <p:spPr bwMode="auto">
          <a:xfrm>
            <a:off x="195691" y="4713964"/>
            <a:ext cx="6788327" cy="4753053"/>
          </a:xfrm>
        </p:spPr>
        <p:txBody>
          <a:bodyPr wrap="square" numCol="1" anchor="t" anchorCtr="0" compatLnSpc="1">
            <a:prstTxWarp prst="textNoShape">
              <a:avLst/>
            </a:prstTxWarp>
          </a:bodyPr>
          <a:lstStyle/>
          <a:p>
            <a:pPr eaLnBrk="1" hangingPunct="1">
              <a:spcBef>
                <a:spcPct val="0"/>
              </a:spcBef>
              <a:defRPr/>
            </a:pPr>
            <a:r>
              <a:rPr lang="fr-FR" altLang="fr-FR" dirty="0">
                <a:latin typeface="Arial" panose="020B0604020202020204" pitchFamily="34" charset="0"/>
                <a:cs typeface="Arial" panose="020B0604020202020204" pitchFamily="34" charset="0"/>
              </a:rPr>
              <a:t>Pour approfondir cet aspect et faire comprendre aux élèves le R0 il existe une activité spécifique R0 avec des explications ainsi que des calculs simples dans les documents enseignants de la thématique COVID-19: </a:t>
            </a:r>
            <a:r>
              <a:rPr lang="fr-FR" altLang="fr-FR" dirty="0">
                <a:latin typeface="Arial" panose="020B0604020202020204" pitchFamily="34" charset="0"/>
                <a:cs typeface="Arial" panose="020B0604020202020204" pitchFamily="34" charset="0"/>
                <a:hlinkClick r:id="rId3"/>
              </a:rPr>
              <a:t>https://www.e-bug.eu/senior_pack.aspx?cc=fr&amp;ss=3&amp;t=Covid-19</a:t>
            </a:r>
            <a:endParaRPr lang="fr-FR" altLang="fr-FR" dirty="0">
              <a:latin typeface="Arial" panose="020B0604020202020204" pitchFamily="34" charset="0"/>
              <a:cs typeface="Arial" panose="020B0604020202020204" pitchFamily="34" charset="0"/>
            </a:endParaRPr>
          </a:p>
          <a:p>
            <a:pPr eaLnBrk="1" hangingPunct="1">
              <a:spcBef>
                <a:spcPct val="0"/>
              </a:spcBef>
              <a:defRPr/>
            </a:pPr>
            <a:endParaRPr lang="fr-FR" altLang="fr-FR" dirty="0">
              <a:latin typeface="Arial" panose="020B0604020202020204" pitchFamily="34" charset="0"/>
              <a:cs typeface="Arial" panose="020B0604020202020204" pitchFamily="34" charset="0"/>
            </a:endParaRPr>
          </a:p>
          <a:p>
            <a:pPr marL="185766" indent="-185766" eaLnBrk="1" hangingPunct="1">
              <a:spcBef>
                <a:spcPct val="0"/>
              </a:spcBef>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Activité R0 Fiche enseignants</a:t>
            </a:r>
          </a:p>
          <a:p>
            <a:pPr eaLnBrk="1" hangingPunct="1">
              <a:spcBef>
                <a:spcPct val="0"/>
              </a:spcBef>
              <a:defRPr/>
            </a:pPr>
            <a:endParaRPr lang="fr-FR" altLang="fr-FR" dirty="0">
              <a:latin typeface="Arial" panose="020B0604020202020204" pitchFamily="34" charset="0"/>
              <a:cs typeface="Arial" panose="020B0604020202020204" pitchFamily="34" charset="0"/>
            </a:endParaRPr>
          </a:p>
          <a:p>
            <a:pPr marL="185766" indent="-185766" eaLnBrk="1" hangingPunct="1">
              <a:spcBef>
                <a:spcPct val="0"/>
              </a:spcBef>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Activité R0 Fiche élève </a:t>
            </a:r>
          </a:p>
          <a:p>
            <a:pPr eaLnBrk="1" hangingPunct="1">
              <a:spcBef>
                <a:spcPct val="0"/>
              </a:spcBef>
              <a:defRPr/>
            </a:pPr>
            <a:endParaRPr lang="fr-FR" altLang="fr-FR"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fr-FR" altLang="fr-FR" dirty="0">
                <a:latin typeface="Arial" panose="020B0604020202020204" pitchFamily="34" charset="0"/>
                <a:cs typeface="Arial" panose="020B0604020202020204" pitchFamily="34" charset="0"/>
              </a:rPr>
              <a:t>R0 estimé à 3 pour la souche initiale, variant delta on l’estime à 6-7 – Omicron est encore plus contagieux (son R0 pourrait être proche de 10 </a:t>
            </a:r>
            <a:r>
              <a:rPr lang="fr-FR" sz="1800" u="sng" dirty="0">
                <a:solidFill>
                  <a:srgbClr val="2233B4"/>
                </a:solidFill>
                <a:effectLst/>
                <a:latin typeface="Calibri" panose="020F0502020204030204" pitchFamily="34" charset="0"/>
                <a:ea typeface="Calibri" panose="020F0502020204030204" pitchFamily="34" charset="0"/>
                <a:cs typeface="Arial" panose="020B0604020202020204" pitchFamily="34" charset="0"/>
                <a:hlinkClick r:id="rId4"/>
              </a:rPr>
              <a:t>https://www.thelancet.com/journals/lanres/article/PIIS2213-2600(21)00559-2/fulltext</a:t>
            </a:r>
            <a:r>
              <a:rPr lang="fr-FR" sz="1800" u="sng" dirty="0">
                <a:solidFill>
                  <a:srgbClr val="2233B4"/>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eaLnBrk="1" hangingPunct="1">
              <a:spcBef>
                <a:spcPct val="0"/>
              </a:spcBef>
              <a:defRPr/>
            </a:pPr>
            <a:endParaRPr lang="fr-FR" altLang="fr-FR" dirty="0">
              <a:latin typeface="Arial" panose="020B0604020202020204" pitchFamily="34" charset="0"/>
              <a:cs typeface="Arial" panose="020B0604020202020204" pitchFamily="34" charset="0"/>
            </a:endParaRPr>
          </a:p>
          <a:p>
            <a:pPr eaLnBrk="1" hangingPunct="1">
              <a:spcBef>
                <a:spcPct val="0"/>
              </a:spcBef>
              <a:defRPr/>
            </a:pPr>
            <a:endParaRPr lang="fr-FR" altLang="fr-FR" dirty="0">
              <a:latin typeface="Arial" panose="020B0604020202020204" pitchFamily="34" charset="0"/>
              <a:cs typeface="Arial" panose="020B0604020202020204" pitchFamily="34" charset="0"/>
            </a:endParaRPr>
          </a:p>
        </p:txBody>
      </p:sp>
      <p:sp>
        <p:nvSpPr>
          <p:cNvPr id="26628" name="Espace réservé du numéro de diapositive 3">
            <a:extLst>
              <a:ext uri="{FF2B5EF4-FFF2-40B4-BE49-F238E27FC236}">
                <a16:creationId xmlns:a16="http://schemas.microsoft.com/office/drawing/2014/main" id="{2FA700A4-87AD-493B-989B-3914FAE8CA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C8D5A23-2FB5-45D4-9340-A247237F620A}" type="slidenum">
              <a:rPr lang="fr-FR" altLang="fr-FR"/>
              <a:pPr>
                <a:spcBef>
                  <a:spcPct val="0"/>
                </a:spcBef>
              </a:pPr>
              <a:t>11</a:t>
            </a:fld>
            <a:endParaRPr lang="fr-FR" alt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A6A03D54-6F96-40FD-BD84-5B4D60BE11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03B719C4-11AC-49DE-AB58-E50DA8E86FB1}"/>
              </a:ext>
            </a:extLst>
          </p:cNvPr>
          <p:cNvSpPr>
            <a:spLocks noGrp="1"/>
          </p:cNvSpPr>
          <p:nvPr>
            <p:ph type="body" idx="1"/>
          </p:nvPr>
        </p:nvSpPr>
        <p:spPr/>
        <p:txBody>
          <a:bodyPr/>
          <a:lstStyle/>
          <a:p>
            <a:pPr eaLnBrk="1" hangingPunct="1">
              <a:spcBef>
                <a:spcPct val="0"/>
              </a:spcBef>
              <a:defRPr/>
            </a:pPr>
            <a:r>
              <a:rPr lang="fr-FR" altLang="fr-FR" dirty="0">
                <a:latin typeface="Arial" panose="020B0604020202020204" pitchFamily="34" charset="0"/>
                <a:cs typeface="Arial" panose="020B0604020202020204" pitchFamily="34" charset="0"/>
              </a:rPr>
              <a:t>Pour approfondir cet aspect et faire comprendre aux élèves le R0 il existe une activité spécifique R0 avec des explications ainsi que des calculs simples  dans la section spécifique COVID-19 </a:t>
            </a:r>
            <a:r>
              <a:rPr lang="fr-FR" altLang="fr-FR" dirty="0">
                <a:latin typeface="Arial" panose="020B0604020202020204" pitchFamily="34" charset="0"/>
                <a:cs typeface="Arial" panose="020B0604020202020204" pitchFamily="34" charset="0"/>
                <a:hlinkClick r:id="rId3"/>
              </a:rPr>
              <a:t>https://www.e-bug.eu/senior_pack.aspx?cc=fr&amp;ss=3&amp;t=Covid-19</a:t>
            </a:r>
            <a:endParaRPr lang="fr-FR" altLang="fr-FR" dirty="0">
              <a:latin typeface="Arial" panose="020B0604020202020204" pitchFamily="34" charset="0"/>
              <a:cs typeface="Arial" panose="020B0604020202020204" pitchFamily="34" charset="0"/>
            </a:endParaRPr>
          </a:p>
          <a:p>
            <a:pPr eaLnBrk="1" hangingPunct="1">
              <a:spcBef>
                <a:spcPct val="0"/>
              </a:spcBef>
              <a:defRPr/>
            </a:pPr>
            <a:endParaRPr lang="fr-FR" altLang="fr-FR" dirty="0">
              <a:latin typeface="Arial" panose="020B0604020202020204" pitchFamily="34" charset="0"/>
              <a:cs typeface="Arial" panose="020B0604020202020204" pitchFamily="34" charset="0"/>
            </a:endParaRPr>
          </a:p>
          <a:p>
            <a:pPr marL="185766" indent="-185766" eaLnBrk="1" hangingPunct="1">
              <a:spcBef>
                <a:spcPct val="0"/>
              </a:spcBef>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Activité R0 Fiche enseignants</a:t>
            </a:r>
          </a:p>
          <a:p>
            <a:pPr eaLnBrk="1" hangingPunct="1">
              <a:spcBef>
                <a:spcPct val="0"/>
              </a:spcBef>
              <a:defRPr/>
            </a:pPr>
            <a:endParaRPr lang="fr-FR" altLang="fr-FR" dirty="0">
              <a:latin typeface="Arial" panose="020B0604020202020204" pitchFamily="34" charset="0"/>
              <a:cs typeface="Arial" panose="020B0604020202020204" pitchFamily="34" charset="0"/>
            </a:endParaRPr>
          </a:p>
          <a:p>
            <a:pPr marL="185766" indent="-185766" eaLnBrk="1" hangingPunct="1">
              <a:spcBef>
                <a:spcPct val="0"/>
              </a:spcBef>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Activité R0 Fiche élève </a:t>
            </a:r>
          </a:p>
          <a:p>
            <a:pPr eaLnBrk="1" hangingPunct="1">
              <a:defRPr/>
            </a:pPr>
            <a:endParaRPr lang="fr-FR" dirty="0"/>
          </a:p>
        </p:txBody>
      </p:sp>
      <p:sp>
        <p:nvSpPr>
          <p:cNvPr id="28676" name="Espace réservé du numéro de diapositive 3">
            <a:extLst>
              <a:ext uri="{FF2B5EF4-FFF2-40B4-BE49-F238E27FC236}">
                <a16:creationId xmlns:a16="http://schemas.microsoft.com/office/drawing/2014/main" id="{2B695A10-ACDD-4098-BAFA-73B7E4D07A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4D7E059-DF09-4C0A-92A5-AEDAEAF88D6D}" type="slidenum">
              <a:rPr lang="fr-FR" altLang="fr-FR"/>
              <a:pPr>
                <a:spcBef>
                  <a:spcPct val="0"/>
                </a:spcBef>
              </a:pPr>
              <a:t>12</a:t>
            </a:fld>
            <a:endParaRPr lang="fr-FR" alt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id="{ADBA79A1-6FFF-45C7-8CDC-502E7801F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a:extLst>
              <a:ext uri="{FF2B5EF4-FFF2-40B4-BE49-F238E27FC236}">
                <a16:creationId xmlns:a16="http://schemas.microsoft.com/office/drawing/2014/main" id="{80429BFE-1FB3-4227-B0DE-E6EA982C0E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dirty="0">
                <a:latin typeface="Arial" panose="020B0604020202020204" pitchFamily="34" charset="0"/>
                <a:cs typeface="Arial" panose="020B0604020202020204" pitchFamily="34" charset="0"/>
              </a:rPr>
              <a:t>Ce graphique permet de visualiser l’évolution du nombre de cas confirmés de COVID-19 en France par semaine du 23 Janvier au 27 Juin 2020;</a:t>
            </a:r>
          </a:p>
        </p:txBody>
      </p:sp>
      <p:sp>
        <p:nvSpPr>
          <p:cNvPr id="30724" name="Espace réservé du numéro de diapositive 3">
            <a:extLst>
              <a:ext uri="{FF2B5EF4-FFF2-40B4-BE49-F238E27FC236}">
                <a16:creationId xmlns:a16="http://schemas.microsoft.com/office/drawing/2014/main" id="{CABBAF71-CD49-43FE-956C-A17238637C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AC3668A-FB9B-4310-A5A4-5A692A9C7378}" type="slidenum">
              <a:rPr lang="fr-FR" altLang="fr-FR"/>
              <a:pPr>
                <a:spcBef>
                  <a:spcPct val="0"/>
                </a:spcBef>
              </a:pPr>
              <a:t>13</a:t>
            </a:fld>
            <a:endParaRPr lang="fr-FR" alt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3A771652-1270-4AAD-8595-C4426910E6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a:extLst>
              <a:ext uri="{FF2B5EF4-FFF2-40B4-BE49-F238E27FC236}">
                <a16:creationId xmlns:a16="http://schemas.microsoft.com/office/drawing/2014/main" id="{BA357AD7-E5F5-4809-A329-E701C1E252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dirty="0">
                <a:latin typeface="Arial" panose="020B0604020202020204" pitchFamily="34" charset="0"/>
                <a:cs typeface="Arial" panose="020B0604020202020204" pitchFamily="34" charset="0"/>
              </a:rPr>
              <a:t>Ce graphique permet de visualiser l’évolution du nombre de décès du COVID-19 en France par jour du 8 Avril au 2 Juillet 2020 et la carte illustre la répartition géographique de ces décès.</a:t>
            </a:r>
          </a:p>
          <a:p>
            <a:pPr eaLnBrk="1" hangingPunct="1"/>
            <a:endParaRPr lang="fr-FR" altLang="fr-FR" dirty="0"/>
          </a:p>
        </p:txBody>
      </p:sp>
      <p:sp>
        <p:nvSpPr>
          <p:cNvPr id="32772" name="Espace réservé du numéro de diapositive 3">
            <a:extLst>
              <a:ext uri="{FF2B5EF4-FFF2-40B4-BE49-F238E27FC236}">
                <a16:creationId xmlns:a16="http://schemas.microsoft.com/office/drawing/2014/main" id="{1990791C-EB4C-457A-9DD4-01DBF97B0C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7297C49-89AA-4B19-BFE5-8AF865ABBA24}" type="slidenum">
              <a:rPr lang="fr-FR" altLang="fr-FR"/>
              <a:pPr>
                <a:spcBef>
                  <a:spcPct val="0"/>
                </a:spcBef>
              </a:pPr>
              <a:t>14</a:t>
            </a:fld>
            <a:endParaRPr lang="fr-FR" alt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id="{AA0B1A7D-029D-414F-96C8-DB920F999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a:extLst>
              <a:ext uri="{FF2B5EF4-FFF2-40B4-BE49-F238E27FC236}">
                <a16:creationId xmlns:a16="http://schemas.microsoft.com/office/drawing/2014/main" id="{87851112-334E-42FF-B689-41E13E65A56E}"/>
              </a:ext>
            </a:extLst>
          </p:cNvPr>
          <p:cNvSpPr>
            <a:spLocks noGrp="1"/>
          </p:cNvSpPr>
          <p:nvPr>
            <p:ph type="body" idx="1"/>
          </p:nvPr>
        </p:nvSpPr>
        <p:spPr bwMode="auto">
          <a:xfrm>
            <a:off x="0" y="4861441"/>
            <a:ext cx="7104063" cy="5252347"/>
          </a:xfrm>
        </p:spPr>
        <p:txBody>
          <a:bodyPr wrap="square" numCol="1" anchor="t" anchorCtr="0" compatLnSpc="1">
            <a:prstTxWarp prst="textNoShape">
              <a:avLst/>
            </a:prstTxWarp>
          </a:bodyPr>
          <a:lstStyle/>
          <a:p>
            <a:pPr eaLnBrk="1" hangingPunct="1">
              <a:spcBef>
                <a:spcPct val="0"/>
              </a:spcBef>
              <a:defRPr/>
            </a:pPr>
            <a:r>
              <a:rPr lang="fr-FR" altLang="fr-FR" dirty="0">
                <a:latin typeface="Arial" panose="020B0604020202020204" pitchFamily="34" charset="0"/>
                <a:cs typeface="Arial" panose="020B0604020202020204" pitchFamily="34" charset="0"/>
              </a:rPr>
              <a:t>En résumant les résultats du confinement avec les élèves (après l’activité R0)  on peut approfondir  le vécu des élèves durant le confinement (Voir Activité partage de témoignage du confinement dans la section COVID-19, Fiches enseignants).  </a:t>
            </a:r>
          </a:p>
          <a:p>
            <a:pPr eaLnBrk="1" hangingPunct="1">
              <a:spcBef>
                <a:spcPct val="0"/>
              </a:spcBef>
              <a:defRPr/>
            </a:pPr>
            <a:endParaRPr lang="fr-FR" altLang="fr-FR" dirty="0">
              <a:solidFill>
                <a:srgbClr val="FF0000"/>
              </a:solidFill>
              <a:latin typeface="Arial" panose="020B0604020202020204" pitchFamily="34" charset="0"/>
              <a:cs typeface="Arial" panose="020B0604020202020204" pitchFamily="34" charset="0"/>
            </a:endParaRPr>
          </a:p>
          <a:p>
            <a:pPr eaLnBrk="1" hangingPunct="1">
              <a:spcBef>
                <a:spcPct val="0"/>
              </a:spcBef>
              <a:defRPr/>
            </a:pPr>
            <a:r>
              <a:rPr lang="fr-FR" altLang="fr-FR" dirty="0">
                <a:latin typeface="Arial" panose="020B0604020202020204" pitchFamily="34" charset="0"/>
                <a:cs typeface="Arial" panose="020B0604020202020204" pitchFamily="34" charset="0"/>
              </a:rPr>
              <a:t>Il existe sur le site Eduscol des conseils pour accueillir et dialoguer avec les élèves pour le retour en classe après le confinement : "Écouter et favoriser la parole de l'élève" </a:t>
            </a:r>
            <a:r>
              <a:rPr lang="fr-FR" altLang="fr-FR" u="sng" dirty="0">
                <a:latin typeface="Arial" panose="020B0604020202020204" pitchFamily="34" charset="0"/>
                <a:cs typeface="Arial" panose="020B0604020202020204" pitchFamily="34" charset="0"/>
                <a:hlinkClick r:id="rId3"/>
              </a:rPr>
              <a:t>https://cache.media.eduscol.education.fr/file/Reprise_deconfinement_Mai2020/08/9/Fiche_College_accueillir_dialoguer_1280089.pdf</a:t>
            </a:r>
            <a:r>
              <a:rPr lang="fr-FR" altLang="fr-FR" dirty="0">
                <a:latin typeface="Arial" panose="020B0604020202020204" pitchFamily="34" charset="0"/>
                <a:cs typeface="Arial" panose="020B0604020202020204" pitchFamily="34" charset="0"/>
              </a:rPr>
              <a:t> </a:t>
            </a:r>
          </a:p>
          <a:p>
            <a:pPr eaLnBrk="1" hangingPunct="1">
              <a:spcBef>
                <a:spcPct val="0"/>
              </a:spcBef>
              <a:defRPr/>
            </a:pPr>
            <a:endParaRPr lang="fr-FR" altLang="fr-FR" dirty="0">
              <a:latin typeface="Arial" panose="020B0604020202020204" pitchFamily="34" charset="0"/>
              <a:cs typeface="Arial" panose="020B0604020202020204" pitchFamily="34" charset="0"/>
            </a:endParaRPr>
          </a:p>
          <a:p>
            <a:pPr eaLnBrk="1" hangingPunct="1">
              <a:spcBef>
                <a:spcPct val="0"/>
              </a:spcBef>
              <a:defRPr/>
            </a:pPr>
            <a:r>
              <a:rPr lang="fr-FR" altLang="fr-FR" b="1" dirty="0">
                <a:latin typeface="Arial" panose="020B0604020202020204" pitchFamily="34" charset="0"/>
                <a:cs typeface="Arial" panose="020B0604020202020204" pitchFamily="34" charset="0"/>
              </a:rPr>
              <a:t>Souligner que chacun a contribué à diminuer la transmission du COVID-19 en respectant le confinement, ce qui a permis à la pandémie de reculer et ainsi à l’école de reprendre.</a:t>
            </a:r>
          </a:p>
          <a:p>
            <a:pPr eaLnBrk="1" hangingPunct="1">
              <a:spcBef>
                <a:spcPct val="0"/>
              </a:spcBef>
              <a:defRPr/>
            </a:pPr>
            <a:endParaRPr lang="fr-FR" altLang="fr-FR" dirty="0">
              <a:latin typeface="Arial" panose="020B0604020202020204" pitchFamily="34" charset="0"/>
              <a:cs typeface="Arial" panose="020B0604020202020204" pitchFamily="34" charset="0"/>
            </a:endParaRPr>
          </a:p>
          <a:p>
            <a:pPr eaLnBrk="1" hangingPunct="1">
              <a:spcBef>
                <a:spcPct val="0"/>
              </a:spcBef>
              <a:defRPr/>
            </a:pPr>
            <a:r>
              <a:rPr lang="fr-FR" altLang="fr-FR" dirty="0">
                <a:latin typeface="Arial" panose="020B0604020202020204" pitchFamily="34" charset="0"/>
                <a:cs typeface="Arial" panose="020B0604020202020204" pitchFamily="34" charset="0"/>
              </a:rPr>
              <a:t>Demander aux élèves ce qu’ils ont retenu des messages de recommandation qu’ils ont entendus et ce qu’ils ont essayé de faire pour les respecter durant le confinement : </a:t>
            </a:r>
          </a:p>
          <a:p>
            <a:pPr marL="185766" indent="-185766" eaLnBrk="1" hangingPunct="1">
              <a:spcBef>
                <a:spcPct val="0"/>
              </a:spcBef>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Qu’est ce qui a été (le plus) difficile à respecter ? </a:t>
            </a:r>
          </a:p>
          <a:p>
            <a:pPr marL="185766" indent="-185766" eaLnBrk="1" hangingPunct="1">
              <a:spcBef>
                <a:spcPct val="0"/>
              </a:spcBef>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Quelles ont été leurs « astuces » pour y arriver au mieux ? </a:t>
            </a:r>
          </a:p>
          <a:p>
            <a:pPr marL="185766" indent="-185766" eaLnBrk="1" hangingPunct="1">
              <a:spcBef>
                <a:spcPct val="0"/>
              </a:spcBef>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Quelles ont été les expériences positives ? </a:t>
            </a:r>
          </a:p>
          <a:p>
            <a:pPr marL="185766" indent="-185766" eaLnBrk="1" hangingPunct="1">
              <a:spcBef>
                <a:spcPct val="0"/>
              </a:spcBef>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Qu’ont-ils pensé du retour à l’école ?</a:t>
            </a:r>
          </a:p>
          <a:p>
            <a:pPr eaLnBrk="1" hangingPunct="1">
              <a:spcBef>
                <a:spcPct val="0"/>
              </a:spcBef>
              <a:defRPr/>
            </a:pPr>
            <a:endParaRPr lang="fr-FR" altLang="fr-FR" dirty="0">
              <a:latin typeface="Arial" panose="020B0604020202020204" pitchFamily="34" charset="0"/>
              <a:cs typeface="Arial" panose="020B0604020202020204" pitchFamily="34" charset="0"/>
            </a:endParaRPr>
          </a:p>
          <a:p>
            <a:pPr eaLnBrk="1" hangingPunct="1">
              <a:defRPr/>
            </a:pPr>
            <a:r>
              <a:rPr lang="fr-FR" dirty="0">
                <a:latin typeface="Arial" panose="020B0604020202020204" pitchFamily="34" charset="0"/>
                <a:cs typeface="Arial" panose="020B0604020202020204" pitchFamily="34" charset="0"/>
              </a:rPr>
              <a:t>Sur le site suivant </a:t>
            </a:r>
            <a:r>
              <a:rPr lang="fr-FR" dirty="0">
                <a:latin typeface="Arial" panose="020B0604020202020204" pitchFamily="34" charset="0"/>
                <a:cs typeface="Arial" panose="020B0604020202020204" pitchFamily="34" charset="0"/>
                <a:hlinkClick r:id="rId4"/>
              </a:rPr>
              <a:t>http://cartablecps.org/page-25-0-0.html</a:t>
            </a:r>
            <a:r>
              <a:rPr lang="fr-FR" dirty="0">
                <a:latin typeface="Arial" panose="020B0604020202020204" pitchFamily="34" charset="0"/>
                <a:cs typeface="Arial" panose="020B0604020202020204" pitchFamily="34" charset="0"/>
              </a:rPr>
              <a:t>  plusieurs jeux intéressants et ludiques sont disponibles pour faciliter ces partages de témoignages par exemple dans le parcours ados/jeunes :</a:t>
            </a:r>
          </a:p>
          <a:p>
            <a:pPr marL="185766" indent="-185766" eaLnBrk="1" hangingPunct="1">
              <a:buFont typeface="Arial" panose="020B0604020202020204" pitchFamily="34" charset="0"/>
              <a:buChar char="•"/>
              <a:defRPr/>
            </a:pPr>
            <a:r>
              <a:rPr lang="fr-FR" dirty="0">
                <a:latin typeface="Arial" panose="020B0604020202020204" pitchFamily="34" charset="0"/>
                <a:cs typeface="Arial" panose="020B0604020202020204" pitchFamily="34" charset="0"/>
              </a:rPr>
              <a:t>Portrait chinois</a:t>
            </a:r>
          </a:p>
          <a:p>
            <a:pPr marL="185766" indent="-185766" eaLnBrk="1" hangingPunct="1">
              <a:buFont typeface="Arial" panose="020B0604020202020204" pitchFamily="34" charset="0"/>
              <a:buChar char="•"/>
              <a:defRPr/>
            </a:pPr>
            <a:r>
              <a:rPr lang="fr-FR" dirty="0">
                <a:latin typeface="Arial" panose="020B0604020202020204" pitchFamily="34" charset="0"/>
                <a:cs typeface="Arial" panose="020B0604020202020204" pitchFamily="34" charset="0"/>
              </a:rPr>
              <a:t>Plateau de Jeu ne suis pas deconfit.e (ou plateau de jeu vierge) </a:t>
            </a:r>
          </a:p>
          <a:p>
            <a:pPr eaLnBrk="1" hangingPunct="1">
              <a:spcBef>
                <a:spcPct val="0"/>
              </a:spcBef>
              <a:defRPr/>
            </a:pPr>
            <a:endParaRPr lang="fr-FR" altLang="fr-FR" dirty="0"/>
          </a:p>
        </p:txBody>
      </p:sp>
      <p:sp>
        <p:nvSpPr>
          <p:cNvPr id="34820" name="Espace réservé du numéro de diapositive 3">
            <a:extLst>
              <a:ext uri="{FF2B5EF4-FFF2-40B4-BE49-F238E27FC236}">
                <a16:creationId xmlns:a16="http://schemas.microsoft.com/office/drawing/2014/main" id="{665774E0-715C-45D1-8997-3BA0A31C7E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4837872-9C8A-4D69-9799-931F8B011CC9}" type="slidenum">
              <a:rPr lang="fr-FR" altLang="fr-FR"/>
              <a:pPr>
                <a:spcBef>
                  <a:spcPct val="0"/>
                </a:spcBef>
              </a:pPr>
              <a:t>15</a:t>
            </a:fld>
            <a:endParaRPr lang="fr-FR" altLang="fr-FR" dirty="0"/>
          </a:p>
        </p:txBody>
      </p:sp>
    </p:spTree>
    <p:extLst>
      <p:ext uri="{BB962C8B-B14F-4D97-AF65-F5344CB8AC3E}">
        <p14:creationId xmlns:p14="http://schemas.microsoft.com/office/powerpoint/2010/main" val="4143298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id="{AA0B1A7D-029D-414F-96C8-DB920F999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a:extLst>
              <a:ext uri="{FF2B5EF4-FFF2-40B4-BE49-F238E27FC236}">
                <a16:creationId xmlns:a16="http://schemas.microsoft.com/office/drawing/2014/main" id="{87851112-334E-42FF-B689-41E13E65A56E}"/>
              </a:ext>
            </a:extLst>
          </p:cNvPr>
          <p:cNvSpPr>
            <a:spLocks noGrp="1"/>
          </p:cNvSpPr>
          <p:nvPr>
            <p:ph type="body" idx="1"/>
          </p:nvPr>
        </p:nvSpPr>
        <p:spPr bwMode="auto">
          <a:xfrm>
            <a:off x="0" y="4613250"/>
            <a:ext cx="7104063" cy="5619587"/>
          </a:xfrm>
        </p:spPr>
        <p:txBody>
          <a:bodyPr wrap="square" numCol="1" anchor="t" anchorCtr="0" compatLnSpc="1">
            <a:prstTxWarp prst="textNoShape">
              <a:avLst/>
            </a:prstTxWarp>
          </a:bodyPr>
          <a:lstStyle/>
          <a:p>
            <a:pPr defTabSz="990752" eaLnBrk="1" hangingPunct="1">
              <a:spcBef>
                <a:spcPct val="0"/>
              </a:spcBef>
              <a:defRPr/>
            </a:pPr>
            <a:r>
              <a:rPr lang="fr-FR" dirty="0">
                <a:latin typeface="Arial" panose="020B0604020202020204" pitchFamily="34" charset="0"/>
                <a:cs typeface="Arial" panose="020B0604020202020204" pitchFamily="34" charset="0"/>
              </a:rPr>
              <a:t>La peste au Moyen Âge ou le choléra au XIXe siècle sont revenus par </a:t>
            </a:r>
            <a:r>
              <a:rPr lang="fr-FR" b="1" dirty="0">
                <a:latin typeface="Arial" panose="020B0604020202020204" pitchFamily="34" charset="0"/>
                <a:cs typeface="Arial" panose="020B0604020202020204" pitchFamily="34" charset="0"/>
              </a:rPr>
              <a:t>vagues</a:t>
            </a:r>
            <a:r>
              <a:rPr lang="fr-FR" dirty="0">
                <a:latin typeface="Arial" panose="020B0604020202020204" pitchFamily="34" charset="0"/>
                <a:cs typeface="Arial" panose="020B0604020202020204" pitchFamily="34" charset="0"/>
              </a:rPr>
              <a:t>. La grippe espagnole de 1918-1919 a parcouru le monde en trois vagues (printemps 1918,  automne 1918 et printemps 1919).</a:t>
            </a:r>
          </a:p>
          <a:p>
            <a:pPr defTabSz="990752" eaLnBrk="1" hangingPunct="1">
              <a:spcBef>
                <a:spcPct val="0"/>
              </a:spcBef>
              <a:defRPr/>
            </a:pPr>
            <a:endParaRPr lang="fr-FR" dirty="0">
              <a:latin typeface="Arial" panose="020B0604020202020204" pitchFamily="34" charset="0"/>
              <a:cs typeface="Arial" panose="020B0604020202020204" pitchFamily="34" charset="0"/>
            </a:endParaRPr>
          </a:p>
          <a:p>
            <a:pPr defTabSz="990752" eaLnBrk="1" hangingPunct="1">
              <a:spcBef>
                <a:spcPct val="0"/>
              </a:spcBef>
              <a:defRPr/>
            </a:pPr>
            <a:r>
              <a:rPr lang="fr-FR" dirty="0">
                <a:latin typeface="Arial" panose="020B0604020202020204" pitchFamily="34" charset="0"/>
                <a:cs typeface="Arial" panose="020B0604020202020204" pitchFamily="34" charset="0"/>
              </a:rPr>
              <a:t>Ces vagues </a:t>
            </a:r>
            <a:r>
              <a:rPr lang="fr-FR" b="1" dirty="0">
                <a:latin typeface="Arial" panose="020B0604020202020204" pitchFamily="34" charset="0"/>
                <a:cs typeface="Arial" panose="020B0604020202020204" pitchFamily="34" charset="0"/>
              </a:rPr>
              <a:t>peuvent être favorisées par l’émergence de variants plus transmissibles</a:t>
            </a:r>
            <a:r>
              <a:rPr lang="fr-FR" dirty="0">
                <a:latin typeface="Arial" panose="020B0604020202020204" pitchFamily="34" charset="0"/>
                <a:cs typeface="Arial" panose="020B0604020202020204" pitchFamily="34" charset="0"/>
              </a:rPr>
              <a:t>. C’est ce qui s’est passé pour le COVID-19 avec le variant alpha puis le delta beaucoup plus contagieux que la souche initiale. Ces mutations donnent parfois lieu à un variant mieux adapté à son environnement (virus plus transmissible par exemple) que le virus initial. On désigne par « </a:t>
            </a:r>
            <a:r>
              <a:rPr lang="fr-FR" b="1" dirty="0">
                <a:latin typeface="Arial" panose="020B0604020202020204" pitchFamily="34" charset="0"/>
                <a:cs typeface="Arial" panose="020B0604020202020204" pitchFamily="34" charset="0"/>
              </a:rPr>
              <a:t>évolution du virus </a:t>
            </a:r>
            <a:r>
              <a:rPr lang="fr-FR" dirty="0">
                <a:latin typeface="Arial" panose="020B0604020202020204" pitchFamily="34" charset="0"/>
                <a:cs typeface="Arial" panose="020B0604020202020204" pitchFamily="34" charset="0"/>
              </a:rPr>
              <a:t>» ce processus de mutation et de </a:t>
            </a:r>
            <a:r>
              <a:rPr lang="fr-FR" baseline="0" dirty="0">
                <a:latin typeface="Arial" panose="020B0604020202020204" pitchFamily="34" charset="0"/>
                <a:cs typeface="Arial" panose="020B0604020202020204" pitchFamily="34" charset="0"/>
              </a:rPr>
              <a:t>diffusion</a:t>
            </a:r>
            <a:r>
              <a:rPr lang="fr-FR" dirty="0">
                <a:latin typeface="Arial" panose="020B0604020202020204" pitchFamily="34" charset="0"/>
                <a:cs typeface="Arial" panose="020B0604020202020204" pitchFamily="34" charset="0"/>
              </a:rPr>
              <a:t> des variants mieux adaptés, favorisant la survie du virus.</a:t>
            </a:r>
          </a:p>
          <a:p>
            <a:pPr>
              <a:lnSpc>
                <a:spcPct val="107000"/>
              </a:lnSpc>
              <a:spcAft>
                <a:spcPts val="867"/>
              </a:spcAft>
            </a:pPr>
            <a:r>
              <a:rPr lang="fr-FR" dirty="0">
                <a:latin typeface="Arial" panose="020B0604020202020204" pitchFamily="34" charset="0"/>
                <a:cs typeface="Arial" panose="020B0604020202020204" pitchFamily="34" charset="0"/>
              </a:rPr>
              <a:t>Ces mutations sont surveillées au niveau mondial par ex:</a:t>
            </a:r>
          </a:p>
          <a:p>
            <a:pPr marL="309610" indent="-309610" defTabSz="990752" eaLnBrk="1" hangingPunct="1">
              <a:spcBef>
                <a:spcPct val="0"/>
              </a:spcBef>
              <a:buFontTx/>
              <a:buChar char="-"/>
              <a:defRPr/>
            </a:pPr>
            <a:r>
              <a:rPr lang="fr-FR" dirty="0">
                <a:latin typeface="Arial" panose="020B0604020202020204" pitchFamily="34" charset="0"/>
                <a:cs typeface="Arial" panose="020B0604020202020204" pitchFamily="34" charset="0"/>
              </a:rPr>
              <a:t>Pour le virus grippal cela permet d’adapter tous les ans le vaccin</a:t>
            </a:r>
          </a:p>
          <a:p>
            <a:pPr marL="309610" indent="-309610" defTabSz="990752" eaLnBrk="1" hangingPunct="1">
              <a:spcBef>
                <a:spcPct val="0"/>
              </a:spcBef>
              <a:buFontTx/>
              <a:buChar char="-"/>
              <a:defRPr/>
            </a:pPr>
            <a:r>
              <a:rPr lang="fr-FR" dirty="0">
                <a:latin typeface="Arial" panose="020B0604020202020204" pitchFamily="34" charset="0"/>
                <a:cs typeface="Arial" panose="020B0604020202020204" pitchFamily="34" charset="0"/>
              </a:rPr>
              <a:t>Les variations génétiques du SARS-CoV-2 sont surveillées au niveau mondial et les données de chaque pays sont partagées dans des bases de données internationales, dont la base de données </a:t>
            </a:r>
            <a:r>
              <a:rPr lang="fr-FR"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GISAID</a:t>
            </a:r>
            <a:r>
              <a:rPr lang="fr-FR" dirty="0">
                <a:latin typeface="Arial" panose="020B0604020202020204" pitchFamily="34" charset="0"/>
                <a:cs typeface="Arial" panose="020B0604020202020204" pitchFamily="34" charset="0"/>
              </a:rPr>
              <a:t> (Global Initiative on Sharing Avian Influenza Data) </a:t>
            </a:r>
            <a:r>
              <a:rPr lang="fr-FR"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https://www.gisaid.org/</a:t>
            </a:r>
            <a:endParaRPr lang="fr-FR" dirty="0">
              <a:latin typeface="Arial" panose="020B0604020202020204" pitchFamily="34" charset="0"/>
              <a:cs typeface="Arial" panose="020B0604020202020204" pitchFamily="34" charset="0"/>
            </a:endParaRPr>
          </a:p>
          <a:p>
            <a:pPr marL="309610" indent="-309610" defTabSz="990752" eaLnBrk="1" hangingPunct="1">
              <a:spcBef>
                <a:spcPct val="0"/>
              </a:spcBef>
              <a:buFont typeface="Arial" panose="020B0604020202020204" pitchFamily="34" charset="0"/>
              <a:buChar char="•"/>
              <a:defRPr/>
            </a:pPr>
            <a:r>
              <a:rPr lang="fr-FR" dirty="0">
                <a:latin typeface="Arial" panose="020B0604020202020204" pitchFamily="34" charset="0"/>
                <a:cs typeface="Arial" panose="020B0604020202020204" pitchFamily="34" charset="0"/>
              </a:rPr>
              <a:t>variant préoccupant, ou VOC (augmentation de la transmissibilité ou  de la gravité /  changement de présentation clinique / diminution de l’efficacité des mesures de contrôle )</a:t>
            </a:r>
          </a:p>
          <a:p>
            <a:pPr marL="309610" indent="-309610" defTabSz="990752" eaLnBrk="1" hangingPunct="1">
              <a:spcBef>
                <a:spcPct val="0"/>
              </a:spcBef>
              <a:buFont typeface="Arial" panose="020B0604020202020204" pitchFamily="34" charset="0"/>
              <a:buChar char="•"/>
              <a:defRPr/>
            </a:pPr>
            <a:r>
              <a:rPr lang="fr-FR" dirty="0">
                <a:latin typeface="Arial" panose="020B0604020202020204" pitchFamily="34" charset="0"/>
                <a:cs typeface="Arial" panose="020B0604020202020204" pitchFamily="34" charset="0"/>
              </a:rPr>
              <a:t>variant à suivre, ou VOI (changement phénotypique ET multiples cas confirmés ou clusters ou a été détecté dans de multiples pays)</a:t>
            </a:r>
          </a:p>
          <a:p>
            <a:pPr marL="309610" indent="-309610" defTabSz="990752" eaLnBrk="1" hangingPunct="1">
              <a:spcBef>
                <a:spcPct val="0"/>
              </a:spcBef>
              <a:buFont typeface="Arial" panose="020B0604020202020204" pitchFamily="34" charset="0"/>
              <a:buChar char="•"/>
              <a:defRPr/>
            </a:pPr>
            <a:r>
              <a:rPr lang="fr-FR" dirty="0">
                <a:latin typeface="Arial" panose="020B0604020202020204" pitchFamily="34" charset="0"/>
                <a:cs typeface="Arial" panose="020B0604020202020204" pitchFamily="34" charset="0"/>
              </a:rPr>
              <a:t>variant en cours d’évaluation </a:t>
            </a:r>
          </a:p>
          <a:p>
            <a:pPr>
              <a:lnSpc>
                <a:spcPct val="107000"/>
              </a:lnSpc>
              <a:spcAft>
                <a:spcPts val="867"/>
              </a:spcAft>
              <a:buSzPts val="1000"/>
              <a:tabLst>
                <a:tab pos="495376" algn="l"/>
              </a:tabLst>
            </a:pPr>
            <a:r>
              <a:rPr lang="fr-FR" dirty="0">
                <a:latin typeface="Arial" panose="020B0604020202020204" pitchFamily="34" charset="0"/>
                <a:cs typeface="Arial" panose="020B0604020202020204" pitchFamily="34" charset="0"/>
                <a:hlinkClick r:id="rId4"/>
              </a:rPr>
              <a:t>https://www.santepubliquefrance.fr/dossiers/coronavirus-covid-19/coronavirus-circulation-des-variants-du-sars-cov-2</a:t>
            </a:r>
            <a:endParaRPr lang="fr-FR" dirty="0">
              <a:latin typeface="Arial" panose="020B0604020202020204" pitchFamily="34" charset="0"/>
              <a:cs typeface="Arial" panose="020B0604020202020204" pitchFamily="34" charset="0"/>
            </a:endParaRPr>
          </a:p>
          <a:p>
            <a:pPr>
              <a:lnSpc>
                <a:spcPct val="107000"/>
              </a:lnSpc>
              <a:spcAft>
                <a:spcPts val="867"/>
              </a:spcAft>
              <a:buSzPts val="1000"/>
              <a:tabLst>
                <a:tab pos="495376" algn="l"/>
              </a:tabLst>
            </a:pPr>
            <a:r>
              <a:rPr lang="fr-FR" dirty="0">
                <a:latin typeface="Arial" panose="020B0604020202020204" pitchFamily="34" charset="0"/>
                <a:cs typeface="Arial" panose="020B0604020202020204" pitchFamily="34" charset="0"/>
                <a:hlinkClick r:id="rId5"/>
              </a:rPr>
              <a:t>https://www.who.int/fr/news-room/q-a-detail/sars-cov-2-evolution</a:t>
            </a:r>
            <a:endParaRPr lang="fr-FR" dirty="0">
              <a:latin typeface="Arial" panose="020B0604020202020204" pitchFamily="34" charset="0"/>
              <a:cs typeface="Arial" panose="020B0604020202020204" pitchFamily="34" charset="0"/>
            </a:endParaRPr>
          </a:p>
          <a:p>
            <a:pPr>
              <a:lnSpc>
                <a:spcPct val="107000"/>
              </a:lnSpc>
              <a:spcAft>
                <a:spcPts val="867"/>
              </a:spcAft>
              <a:buSzPts val="1000"/>
              <a:tabLst>
                <a:tab pos="495376" algn="l"/>
              </a:tabLst>
            </a:pPr>
            <a:endParaRPr lang="fr-FR" dirty="0">
              <a:latin typeface="Arial" panose="020B0604020202020204" pitchFamily="34" charset="0"/>
              <a:cs typeface="Arial" panose="020B0604020202020204" pitchFamily="34" charset="0"/>
            </a:endParaRPr>
          </a:p>
          <a:p>
            <a:pPr>
              <a:lnSpc>
                <a:spcPct val="107000"/>
              </a:lnSpc>
              <a:spcAft>
                <a:spcPts val="867"/>
              </a:spcAft>
              <a:buSzPts val="1000"/>
              <a:tabLst>
                <a:tab pos="495376" algn="l"/>
              </a:tabLst>
            </a:pPr>
            <a:endParaRPr lang="fr-FR" sz="2000" dirty="0">
              <a:latin typeface="Calibri" panose="020F0502020204030204" pitchFamily="34" charset="0"/>
              <a:ea typeface="Calibri" panose="020F0502020204030204" pitchFamily="34" charset="0"/>
              <a:cs typeface="Arial" panose="020B0604020202020204" pitchFamily="34" charset="0"/>
            </a:endParaRPr>
          </a:p>
          <a:p>
            <a:pPr marL="371532" indent="-371532">
              <a:lnSpc>
                <a:spcPct val="107000"/>
              </a:lnSpc>
              <a:spcAft>
                <a:spcPts val="867"/>
              </a:spcAft>
              <a:buSzPts val="1000"/>
              <a:buFont typeface="Symbol" panose="05050102010706020507" pitchFamily="18" charset="2"/>
              <a:buChar char=""/>
              <a:tabLst>
                <a:tab pos="495376" algn="l"/>
              </a:tabLst>
            </a:pPr>
            <a:endParaRPr lang="fr-FR" sz="2000" dirty="0">
              <a:latin typeface="Calibri" panose="020F0502020204030204" pitchFamily="34" charset="0"/>
              <a:ea typeface="Calibri" panose="020F0502020204030204" pitchFamily="34" charset="0"/>
              <a:cs typeface="Arial" panose="020B0604020202020204" pitchFamily="34" charset="0"/>
            </a:endParaRPr>
          </a:p>
          <a:p>
            <a:pPr eaLnBrk="1" hangingPunct="1">
              <a:spcBef>
                <a:spcPct val="0"/>
              </a:spcBef>
              <a:defRPr/>
            </a:pPr>
            <a:endParaRPr lang="fr-FR" altLang="fr-FR" dirty="0"/>
          </a:p>
        </p:txBody>
      </p:sp>
      <p:sp>
        <p:nvSpPr>
          <p:cNvPr id="34820" name="Espace réservé du numéro de diapositive 3">
            <a:extLst>
              <a:ext uri="{FF2B5EF4-FFF2-40B4-BE49-F238E27FC236}">
                <a16:creationId xmlns:a16="http://schemas.microsoft.com/office/drawing/2014/main" id="{665774E0-715C-45D1-8997-3BA0A31C7E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4837872-9C8A-4D69-9799-931F8B011CC9}" type="slidenum">
              <a:rPr lang="fr-FR" altLang="fr-FR"/>
              <a:pPr>
                <a:spcBef>
                  <a:spcPct val="0"/>
                </a:spcBef>
              </a:pPr>
              <a:t>16</a:t>
            </a:fld>
            <a:endParaRPr lang="fr-FR" alt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3A771652-1270-4AAD-8595-C4426910E6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a:extLst>
              <a:ext uri="{FF2B5EF4-FFF2-40B4-BE49-F238E27FC236}">
                <a16:creationId xmlns:a16="http://schemas.microsoft.com/office/drawing/2014/main" id="{BA357AD7-E5F5-4809-A329-E701C1E252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90752" eaLnBrk="1" hangingPunct="1">
              <a:defRPr/>
            </a:pPr>
            <a:r>
              <a:rPr lang="fr-FR" dirty="0">
                <a:latin typeface="Arial" panose="020B0604020202020204" pitchFamily="34" charset="0"/>
                <a:cs typeface="Arial" panose="020B0604020202020204" pitchFamily="34" charset="0"/>
              </a:rPr>
              <a:t>Ce graphique permet de visualiser l’évolution du taux d’incidence et l’apparition de différents variants occasionnant des vagues successives de COVID-19</a:t>
            </a:r>
          </a:p>
          <a:p>
            <a:pPr eaLnBrk="1" hangingPunct="1"/>
            <a:endParaRPr lang="fr-FR" altLang="fr-FR" dirty="0"/>
          </a:p>
        </p:txBody>
      </p:sp>
      <p:sp>
        <p:nvSpPr>
          <p:cNvPr id="32772" name="Espace réservé du numéro de diapositive 3">
            <a:extLst>
              <a:ext uri="{FF2B5EF4-FFF2-40B4-BE49-F238E27FC236}">
                <a16:creationId xmlns:a16="http://schemas.microsoft.com/office/drawing/2014/main" id="{1990791C-EB4C-457A-9DD4-01DBF97B0C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7297C49-89AA-4B19-BFE5-8AF865ABBA24}" type="slidenum">
              <a:rPr lang="fr-FR" altLang="fr-FR"/>
              <a:pPr>
                <a:spcBef>
                  <a:spcPct val="0"/>
                </a:spcBef>
              </a:pPr>
              <a:t>17</a:t>
            </a:fld>
            <a:endParaRPr lang="fr-FR" altLang="fr-FR" dirty="0"/>
          </a:p>
        </p:txBody>
      </p:sp>
    </p:spTree>
    <p:extLst>
      <p:ext uri="{BB962C8B-B14F-4D97-AF65-F5344CB8AC3E}">
        <p14:creationId xmlns:p14="http://schemas.microsoft.com/office/powerpoint/2010/main" val="523142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6249F88E-E75B-4D48-A217-DCDF6783AC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a:extLst>
              <a:ext uri="{FF2B5EF4-FFF2-40B4-BE49-F238E27FC236}">
                <a16:creationId xmlns:a16="http://schemas.microsoft.com/office/drawing/2014/main" id="{10CAFA06-C70D-4A5C-ADB0-0A3DE194D9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fr-FR" altLang="fr-FR" dirty="0">
                <a:latin typeface="Arial" panose="020B0604020202020204" pitchFamily="34" charset="0"/>
                <a:cs typeface="Arial" panose="020B0604020202020204" pitchFamily="34" charset="0"/>
              </a:rPr>
              <a:t>Expliquer que nous allons maintenant étudier ensemble plus en détail comment fonctionnent ces différents facteurs du R0 (Distanciation physique et gestes/mesures barrières) à l’aide d’expériences simples pour mieux continuer à les mettre en pratique dans la vie quotidienne. Cela aidera à nous protéger les uns les autres de la pandémie.</a:t>
            </a: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r>
              <a:rPr lang="fr-FR" altLang="fr-FR" b="1" dirty="0">
                <a:latin typeface="Arial" panose="020B0604020202020204" pitchFamily="34" charset="0"/>
                <a:cs typeface="Arial" panose="020B0604020202020204" pitchFamily="34" charset="0"/>
              </a:rPr>
              <a:t>Gestes/mesures barrières</a:t>
            </a:r>
          </a:p>
          <a:p>
            <a:pPr algn="just" eaLnBrk="1" hangingPunct="1">
              <a:buFontTx/>
              <a:buChar char="•"/>
            </a:pPr>
            <a:r>
              <a:rPr lang="fr-FR" altLang="fr-FR" dirty="0">
                <a:latin typeface="Arial" panose="020B0604020202020204" pitchFamily="34" charset="0"/>
                <a:cs typeface="Arial" panose="020B0604020202020204" pitchFamily="34" charset="0"/>
              </a:rPr>
              <a:t>Se laver les mains, tousser dans le coude,  ne pas se toucher le visage (yeux, nez, bouche). </a:t>
            </a:r>
          </a:p>
          <a:p>
            <a:pPr marL="0" marR="0" lvl="0" indent="0" algn="just" defTabSz="914400" rtl="0" eaLnBrk="1" fontAlgn="base" latinLnBrk="0" hangingPunct="1">
              <a:lnSpc>
                <a:spcPct val="100000"/>
              </a:lnSpc>
              <a:spcBef>
                <a:spcPct val="30000"/>
              </a:spcBef>
              <a:spcAft>
                <a:spcPct val="0"/>
              </a:spcAft>
              <a:buClrTx/>
              <a:buSzTx/>
              <a:buFontTx/>
              <a:buChar char="•"/>
              <a:tabLst/>
              <a:defRPr/>
            </a:pPr>
            <a:r>
              <a:rPr lang="fr-FR" altLang="fr-FR" dirty="0">
                <a:latin typeface="Arial" panose="020B0604020202020204" pitchFamily="34" charset="0"/>
                <a:cs typeface="Arial" panose="020B0604020202020204" pitchFamily="34" charset="0"/>
              </a:rPr>
              <a:t>Porter  un masque et aérer : conformément au protocole sanitaire :</a:t>
            </a:r>
          </a:p>
          <a:p>
            <a:pPr algn="just" eaLnBrk="1" hangingPunct="1"/>
            <a:r>
              <a:rPr lang="fr-FR"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https://www.education.gouv.fr/covid19-mesures-pour-les-ecoles-colleges-et-lycees-modalites-pratiques-continuite-pedagogique-et-305467</a:t>
            </a:r>
            <a:endParaRPr lang="fr-FR" altLang="fr-FR" dirty="0">
              <a:latin typeface="Arial" panose="020B0604020202020204" pitchFamily="34" charset="0"/>
              <a:cs typeface="Arial" panose="020B0604020202020204" pitchFamily="34" charset="0"/>
            </a:endParaRPr>
          </a:p>
          <a:p>
            <a:pPr algn="just" eaLnBrk="1" hangingPunct="1">
              <a:buFontTx/>
              <a:buChar char="•"/>
            </a:pPr>
            <a:r>
              <a:rPr lang="fr-FR" altLang="fr-FR" dirty="0">
                <a:latin typeface="Arial" panose="020B0604020202020204" pitchFamily="34" charset="0"/>
                <a:cs typeface="Arial" panose="020B0604020202020204" pitchFamily="34" charset="0"/>
              </a:rPr>
              <a:t>Attention, il faut rester à la maison quand on se sent malade, le masque diminue le risque de transmettre ses microbes, mais ne l’élimine pas. Le masque rajoute une barrière physique mais ne doit pas faire oublier de respecter les gestes/mesures barrière.</a:t>
            </a:r>
          </a:p>
        </p:txBody>
      </p:sp>
      <p:sp>
        <p:nvSpPr>
          <p:cNvPr id="36868" name="Espace réservé du numéro de diapositive 3">
            <a:extLst>
              <a:ext uri="{FF2B5EF4-FFF2-40B4-BE49-F238E27FC236}">
                <a16:creationId xmlns:a16="http://schemas.microsoft.com/office/drawing/2014/main" id="{87F37BC8-5FDC-4E6E-BCFB-00D7968FBA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6D64085-0388-48DB-82D5-44B647E2930B}" type="slidenum">
              <a:rPr lang="fr-FR" altLang="fr-FR"/>
              <a:pPr>
                <a:spcBef>
                  <a:spcPct val="0"/>
                </a:spcBef>
              </a:pPr>
              <a:t>18</a:t>
            </a:fld>
            <a:endParaRPr lang="fr-FR" alt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a:extLst>
              <a:ext uri="{FF2B5EF4-FFF2-40B4-BE49-F238E27FC236}">
                <a16:creationId xmlns:a16="http://schemas.microsoft.com/office/drawing/2014/main" id="{665C88E9-35DD-48A5-B952-556E6EB85D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43CD3033-AA39-452D-B09D-D56412235C84}"/>
              </a:ext>
            </a:extLst>
          </p:cNvPr>
          <p:cNvSpPr>
            <a:spLocks noGrp="1"/>
          </p:cNvSpPr>
          <p:nvPr>
            <p:ph type="body" idx="1"/>
          </p:nvPr>
        </p:nvSpPr>
        <p:spPr>
          <a:xfrm>
            <a:off x="269691" y="4861442"/>
            <a:ext cx="6638682" cy="4689088"/>
          </a:xfrm>
        </p:spPr>
        <p:txBody>
          <a:bodyPr/>
          <a:lstStyle/>
          <a:p>
            <a:pPr algn="just" eaLnBrk="1" fontAlgn="auto" hangingPunct="1">
              <a:spcBef>
                <a:spcPts val="0"/>
              </a:spcBef>
              <a:spcAft>
                <a:spcPts val="0"/>
              </a:spcAft>
              <a:defRPr/>
            </a:pPr>
            <a:r>
              <a:rPr lang="fr-FR" dirty="0">
                <a:latin typeface="Arial" panose="020B0604020202020204" pitchFamily="34" charset="0"/>
                <a:cs typeface="Arial" panose="020B0604020202020204" pitchFamily="34" charset="0"/>
              </a:rPr>
              <a:t> Une activité de construction de cartes à jouer: </a:t>
            </a:r>
            <a:r>
              <a:rPr lang="fr-FR" b="1" dirty="0">
                <a:latin typeface="Arial" panose="020B0604020202020204" pitchFamily="34" charset="0"/>
                <a:cs typeface="Arial" panose="020B0604020202020204" pitchFamily="34" charset="0"/>
              </a:rPr>
              <a:t>Flash cards, </a:t>
            </a:r>
            <a:r>
              <a:rPr lang="fr-FR" dirty="0">
                <a:latin typeface="Arial" panose="020B0604020202020204" pitchFamily="34" charset="0"/>
                <a:cs typeface="Arial" panose="020B0604020202020204" pitchFamily="34" charset="0"/>
              </a:rPr>
              <a:t>permet de  </a:t>
            </a:r>
          </a:p>
          <a:p>
            <a:pPr marL="185766" indent="-185766" algn="just" eaLnBrk="1" fontAlgn="auto" hangingPunct="1">
              <a:spcBef>
                <a:spcPts val="0"/>
              </a:spcBef>
              <a:spcAft>
                <a:spcPts val="0"/>
              </a:spcAft>
              <a:buFont typeface="Arial" panose="020B0604020202020204" pitchFamily="34" charset="0"/>
              <a:buChar char="•"/>
              <a:defRPr/>
            </a:pPr>
            <a:r>
              <a:rPr lang="fr-FR" dirty="0">
                <a:latin typeface="Arial" panose="020B0604020202020204" pitchFamily="34" charset="0"/>
                <a:cs typeface="Arial" panose="020B0604020202020204" pitchFamily="34" charset="0"/>
              </a:rPr>
              <a:t>faciliter la compréhension du COVID-19 </a:t>
            </a:r>
          </a:p>
          <a:p>
            <a:pPr marL="185766" indent="-185766" algn="just" eaLnBrk="1" fontAlgn="auto" hangingPunct="1">
              <a:spcBef>
                <a:spcPts val="0"/>
              </a:spcBef>
              <a:spcAft>
                <a:spcPts val="0"/>
              </a:spcAft>
              <a:buFont typeface="Arial" panose="020B0604020202020204" pitchFamily="34" charset="0"/>
              <a:buChar char="•"/>
              <a:defRPr/>
            </a:pPr>
            <a:r>
              <a:rPr lang="fr-FR" dirty="0">
                <a:latin typeface="Arial" panose="020B0604020202020204" pitchFamily="34" charset="0"/>
                <a:cs typeface="Arial" panose="020B0604020202020204" pitchFamily="34" charset="0"/>
              </a:rPr>
              <a:t>affirmer ses connaissances sur les gestes barrières</a:t>
            </a:r>
          </a:p>
          <a:p>
            <a:pPr marL="185766" indent="-185766" algn="just" eaLnBrk="1" fontAlgn="auto" hangingPunct="1">
              <a:spcBef>
                <a:spcPts val="0"/>
              </a:spcBef>
              <a:spcAft>
                <a:spcPts val="0"/>
              </a:spcAft>
              <a:buFont typeface="Arial" panose="020B0604020202020204" pitchFamily="34" charset="0"/>
              <a:buChar char="•"/>
              <a:defRPr/>
            </a:pPr>
            <a:r>
              <a:rPr lang="fr-FR" dirty="0">
                <a:latin typeface="Arial" panose="020B0604020202020204" pitchFamily="34" charset="0"/>
                <a:cs typeface="Arial" panose="020B0604020202020204" pitchFamily="34" charset="0"/>
              </a:rPr>
              <a:t>comprendre la vaccination contre le COVID-19</a:t>
            </a:r>
          </a:p>
          <a:p>
            <a:pPr algn="just" eaLnBrk="1" fontAlgn="auto" hangingPunct="1">
              <a:spcBef>
                <a:spcPts val="0"/>
              </a:spcBef>
              <a:spcAft>
                <a:spcPts val="0"/>
              </a:spcAft>
              <a:defRPr/>
            </a:pPr>
            <a:r>
              <a:rPr lang="fr-FR" dirty="0">
                <a:latin typeface="Arial" panose="020B0604020202020204" pitchFamily="34" charset="0"/>
                <a:cs typeface="Arial" panose="020B0604020202020204" pitchFamily="34" charset="0"/>
              </a:rPr>
              <a:t>sous forme de jeu ludique et interactif qui tient compte des compétences psychosociales mises en œuvre.</a:t>
            </a:r>
          </a:p>
          <a:p>
            <a:pPr marL="185766" indent="-185766" algn="just" eaLnBrk="1" fontAlgn="auto" hangingPunct="1">
              <a:spcBef>
                <a:spcPts val="0"/>
              </a:spcBef>
              <a:spcAft>
                <a:spcPts val="0"/>
              </a:spcAft>
              <a:buFont typeface="Arial" panose="020B0604020202020204" pitchFamily="34" charset="0"/>
              <a:buChar char="•"/>
              <a:defRPr/>
            </a:pPr>
            <a:endParaRPr lang="fr-FR" dirty="0">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fr-FR" dirty="0">
                <a:latin typeface="Arial" panose="020B0604020202020204" pitchFamily="34" charset="0"/>
                <a:cs typeface="Arial" panose="020B0604020202020204" pitchFamily="34" charset="0"/>
              </a:rPr>
              <a:t>L’activité  peut se passer en 2 séances:</a:t>
            </a:r>
          </a:p>
          <a:p>
            <a:pPr marL="185766" indent="-185766" algn="just" eaLnBrk="1" fontAlgn="auto" hangingPunct="1">
              <a:spcBef>
                <a:spcPts val="0"/>
              </a:spcBef>
              <a:spcAft>
                <a:spcPts val="0"/>
              </a:spcAft>
              <a:buFont typeface="Arial" panose="020B0604020202020204" pitchFamily="34" charset="0"/>
              <a:buChar char="•"/>
              <a:defRPr/>
            </a:pPr>
            <a:r>
              <a:rPr lang="fr-FR" dirty="0">
                <a:latin typeface="Arial" panose="020B0604020202020204" pitchFamily="34" charset="0"/>
                <a:cs typeface="Arial" panose="020B0604020202020204" pitchFamily="34" charset="0"/>
              </a:rPr>
              <a:t>Gestes barrières</a:t>
            </a:r>
          </a:p>
          <a:p>
            <a:pPr marL="185766" indent="-185766" algn="just" eaLnBrk="1" fontAlgn="auto" hangingPunct="1">
              <a:spcBef>
                <a:spcPts val="0"/>
              </a:spcBef>
              <a:spcAft>
                <a:spcPts val="0"/>
              </a:spcAft>
              <a:buFont typeface="Arial" panose="020B0604020202020204" pitchFamily="34" charset="0"/>
              <a:buChar char="•"/>
              <a:defRPr/>
            </a:pPr>
            <a:r>
              <a:rPr lang="fr-FR" dirty="0">
                <a:latin typeface="Arial" panose="020B0604020202020204" pitchFamily="34" charset="0"/>
                <a:cs typeface="Arial" panose="020B0604020202020204" pitchFamily="34" charset="0"/>
              </a:rPr>
              <a:t>Le vaccin contre le COVID-19</a:t>
            </a:r>
          </a:p>
          <a:p>
            <a:pPr marL="185766" indent="-185766" algn="just" eaLnBrk="1" fontAlgn="auto" hangingPunct="1">
              <a:spcBef>
                <a:spcPts val="0"/>
              </a:spcBef>
              <a:spcAft>
                <a:spcPts val="0"/>
              </a:spcAft>
              <a:buFont typeface="Arial" panose="020B0604020202020204" pitchFamily="34" charset="0"/>
              <a:buChar char="•"/>
              <a:defRPr/>
            </a:pPr>
            <a:endParaRPr lang="fr-FR" dirty="0">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fr-FR" dirty="0">
                <a:latin typeface="Arial" panose="020B0604020202020204" pitchFamily="34" charset="0"/>
                <a:cs typeface="Arial" panose="020B0604020202020204" pitchFamily="34" charset="0"/>
              </a:rPr>
              <a:t>Sous la section COVID-19 </a:t>
            </a:r>
            <a:r>
              <a:rPr lang="fr-FR"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https://www.e-bug.eu/senior_pack.aspx?cc=fr&amp;ss=3&amp;t=Covid-19</a:t>
            </a:r>
            <a:endParaRPr lang="fr-FR" dirty="0">
              <a:effectLst/>
              <a:latin typeface="Arial" panose="020B0604020202020204" pitchFamily="34" charset="0"/>
              <a:ea typeface="Calibri" panose="020F0502020204030204" pitchFamily="34" charset="0"/>
              <a:cs typeface="Arial" panose="020B0604020202020204" pitchFamily="34" charset="0"/>
            </a:endParaRPr>
          </a:p>
          <a:p>
            <a:pPr algn="just" eaLnBrk="1" fontAlgn="auto" hangingPunct="1">
              <a:spcBef>
                <a:spcPts val="0"/>
              </a:spcBef>
              <a:spcAft>
                <a:spcPts val="0"/>
              </a:spcAft>
              <a:defRPr/>
            </a:pPr>
            <a:r>
              <a:rPr lang="fr-FR" dirty="0">
                <a:latin typeface="Arial" panose="020B0604020202020204" pitchFamily="34" charset="0"/>
                <a:cs typeface="Arial" panose="020B0604020202020204" pitchFamily="34" charset="0"/>
              </a:rPr>
              <a:t> il existe  à disposition:</a:t>
            </a:r>
          </a:p>
          <a:p>
            <a:pPr marL="681142" lvl="1" indent="-185766" algn="just" eaLnBrk="1" fontAlgn="auto" hangingPunct="1">
              <a:spcBef>
                <a:spcPts val="0"/>
              </a:spcBef>
              <a:spcAft>
                <a:spcPts val="0"/>
              </a:spcAft>
              <a:buFont typeface="Courier New" panose="02070309020205020404" pitchFamily="49" charset="0"/>
              <a:buChar char="o"/>
              <a:defRPr/>
            </a:pPr>
            <a:r>
              <a:rPr lang="fr-FR" dirty="0">
                <a:latin typeface="Arial" panose="020B0604020202020204" pitchFamily="34" charset="0"/>
                <a:cs typeface="Arial" panose="020B0604020202020204" pitchFamily="34" charset="0"/>
              </a:rPr>
              <a:t>Un guide enseignant Flash cards </a:t>
            </a:r>
          </a:p>
          <a:p>
            <a:pPr marL="681142" lvl="1" indent="-185766" algn="just" eaLnBrk="1" fontAlgn="auto" hangingPunct="1">
              <a:spcBef>
                <a:spcPts val="0"/>
              </a:spcBef>
              <a:spcAft>
                <a:spcPts val="0"/>
              </a:spcAft>
              <a:buFont typeface="Courier New" panose="02070309020205020404" pitchFamily="49" charset="0"/>
              <a:buChar char="o"/>
              <a:defRPr/>
            </a:pPr>
            <a:r>
              <a:rPr lang="fr-FR" dirty="0">
                <a:latin typeface="Arial" panose="020B0604020202020204" pitchFamily="34" charset="0"/>
                <a:cs typeface="Arial" panose="020B0604020202020204" pitchFamily="34" charset="0"/>
              </a:rPr>
              <a:t>Des fiches info pour les élèves</a:t>
            </a:r>
          </a:p>
          <a:p>
            <a:pPr marL="681142" lvl="1" indent="-185766" algn="just" eaLnBrk="1" fontAlgn="auto" hangingPunct="1">
              <a:spcBef>
                <a:spcPts val="0"/>
              </a:spcBef>
              <a:spcAft>
                <a:spcPts val="0"/>
              </a:spcAft>
              <a:buFont typeface="Courier New" panose="02070309020205020404" pitchFamily="49" charset="0"/>
              <a:buChar char="o"/>
              <a:defRPr/>
            </a:pPr>
            <a:r>
              <a:rPr lang="fr-FR" dirty="0">
                <a:latin typeface="Arial" panose="020B0604020202020204" pitchFamily="34" charset="0"/>
                <a:cs typeface="Arial" panose="020B0604020202020204" pitchFamily="34" charset="0"/>
              </a:rPr>
              <a:t>Des  maquettes Flash cards à imprimer pour les gestes barrières et pour la vaccination</a:t>
            </a:r>
          </a:p>
          <a:p>
            <a:pPr marL="681142" lvl="1" indent="-185766" algn="just" eaLnBrk="1" fontAlgn="auto" hangingPunct="1">
              <a:spcBef>
                <a:spcPts val="0"/>
              </a:spcBef>
              <a:spcAft>
                <a:spcPts val="0"/>
              </a:spcAft>
              <a:buFont typeface="Courier New" panose="02070309020205020404" pitchFamily="49" charset="0"/>
              <a:buChar char="o"/>
              <a:defRPr/>
            </a:pPr>
            <a:r>
              <a:rPr lang="fr-FR" dirty="0">
                <a:latin typeface="Arial" panose="020B0604020202020204" pitchFamily="34" charset="0"/>
                <a:cs typeface="Arial" panose="020B0604020202020204" pitchFamily="34" charset="0"/>
              </a:rPr>
              <a:t>Un lien vers la vidéo « La tâche » </a:t>
            </a:r>
            <a:r>
              <a:rPr lang="fr-FR" u="sng" dirty="0">
                <a:latin typeface="Arial" panose="020B0604020202020204" pitchFamily="34" charset="0"/>
                <a:cs typeface="Arial" panose="020B0604020202020204" pitchFamily="34" charset="0"/>
                <a:hlinkClick r:id="rId4"/>
              </a:rPr>
              <a:t>https://youtu.be/PpItUzCjBlk</a:t>
            </a:r>
            <a:r>
              <a:rPr lang="fr-FR" u="sng"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produite par les enseignants du collège Jules Ferry à Hyères (Var). Cette vidéo met en scène de façon très visuelle les conséquences de ne pas respecter  les gestes barrières sur la transmission des infections dans des situations de la vie quotidienne . </a:t>
            </a:r>
          </a:p>
          <a:p>
            <a:pPr marL="681142" lvl="1" indent="-185766" algn="just" eaLnBrk="1" fontAlgn="auto" hangingPunct="1">
              <a:spcBef>
                <a:spcPts val="0"/>
              </a:spcBef>
              <a:spcAft>
                <a:spcPts val="0"/>
              </a:spcAft>
              <a:buFont typeface="Courier New" panose="02070309020205020404" pitchFamily="49" charset="0"/>
              <a:buChar char="o"/>
              <a:defRPr/>
            </a:pPr>
            <a:r>
              <a:rPr lang="fr-FR" dirty="0">
                <a:latin typeface="Arial" panose="020B0604020202020204" pitchFamily="34" charset="0"/>
                <a:cs typeface="Arial" panose="020B0604020202020204" pitchFamily="34" charset="0"/>
              </a:rPr>
              <a:t>Un diaporama  avec des photos de situations quotidiennes sous multimédia</a:t>
            </a:r>
          </a:p>
        </p:txBody>
      </p:sp>
      <p:sp>
        <p:nvSpPr>
          <p:cNvPr id="38916" name="Espace réservé du numéro de diapositive 3">
            <a:extLst>
              <a:ext uri="{FF2B5EF4-FFF2-40B4-BE49-F238E27FC236}">
                <a16:creationId xmlns:a16="http://schemas.microsoft.com/office/drawing/2014/main" id="{5AA18FBF-AE42-4647-AAFA-F3C851FC57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7E0AFEC-3DE4-48A1-91FE-A8FF951BAB73}" type="slidenum">
              <a:rPr lang="fr-FR" altLang="fr-FR"/>
              <a:pPr>
                <a:spcBef>
                  <a:spcPct val="0"/>
                </a:spcBef>
              </a:pPr>
              <a:t>19</a:t>
            </a:fld>
            <a:endParaRPr lang="fr-FR" alt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a:extLst>
              <a:ext uri="{FF2B5EF4-FFF2-40B4-BE49-F238E27FC236}">
                <a16:creationId xmlns:a16="http://schemas.microsoft.com/office/drawing/2014/main" id="{E62152A2-131A-42F0-ADFC-FAADB763BF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a:extLst>
              <a:ext uri="{FF2B5EF4-FFF2-40B4-BE49-F238E27FC236}">
                <a16:creationId xmlns:a16="http://schemas.microsoft.com/office/drawing/2014/main" id="{C607B657-6D21-44F4-AF1A-90DA98E506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6148" name="Espace réservé du numéro de diapositive 3">
            <a:extLst>
              <a:ext uri="{FF2B5EF4-FFF2-40B4-BE49-F238E27FC236}">
                <a16:creationId xmlns:a16="http://schemas.microsoft.com/office/drawing/2014/main" id="{C3AB8973-0429-4344-8149-4894830EA3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4B95ED9-35CB-4935-A200-27DFF5298752}" type="slidenum">
              <a:rPr lang="fr-FR" altLang="fr-FR"/>
              <a:pPr>
                <a:spcBef>
                  <a:spcPct val="0"/>
                </a:spcBef>
              </a:pPr>
              <a:t>2</a:t>
            </a:fld>
            <a:endParaRPr lang="fr-FR" alt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a:extLst>
              <a:ext uri="{FF2B5EF4-FFF2-40B4-BE49-F238E27FC236}">
                <a16:creationId xmlns:a16="http://schemas.microsoft.com/office/drawing/2014/main" id="{27B87911-8FAB-4C6D-9D08-767F526754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a:extLst>
              <a:ext uri="{FF2B5EF4-FFF2-40B4-BE49-F238E27FC236}">
                <a16:creationId xmlns:a16="http://schemas.microsoft.com/office/drawing/2014/main" id="{0F08F818-6FE9-4BFA-8497-4F512B1AEA62}"/>
              </a:ext>
            </a:extLst>
          </p:cNvPr>
          <p:cNvSpPr>
            <a:spLocks noGrp="1"/>
          </p:cNvSpPr>
          <p:nvPr>
            <p:ph type="body" idx="1"/>
          </p:nvPr>
        </p:nvSpPr>
        <p:spPr bwMode="auto">
          <a:xfrm>
            <a:off x="195691" y="4861442"/>
            <a:ext cx="6638681" cy="5092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fr-FR" sz="1200" dirty="0">
                <a:latin typeface="Arial" panose="020B0604020202020204" pitchFamily="34" charset="0"/>
                <a:cs typeface="Arial" panose="020B0604020202020204" pitchFamily="34" charset="0"/>
              </a:rPr>
              <a:t>Du fait de la transmissibilité accrue des nouveaux variants, cette distance a été portée à 2 m (quand cela est possible) en l’absence de port du masque</a:t>
            </a:r>
          </a:p>
          <a:p>
            <a:pPr algn="just" eaLnBrk="1" hangingPunct="1">
              <a:spcBef>
                <a:spcPct val="0"/>
              </a:spcBef>
            </a:pPr>
            <a:r>
              <a:rPr lang="fr-FR" altLang="fr-FR" dirty="0">
                <a:latin typeface="Arial" panose="020B0604020202020204" pitchFamily="34" charset="0"/>
                <a:cs typeface="Arial" panose="020B0604020202020204" pitchFamily="34" charset="0"/>
                <a:hlinkClick r:id="rId3"/>
              </a:rPr>
              <a:t>https://www.service-public.fr/particuliers/actualites/A14617</a:t>
            </a:r>
            <a:endParaRPr lang="fr-FR" altLang="fr-FR" dirty="0">
              <a:latin typeface="Arial" panose="020B0604020202020204" pitchFamily="34" charset="0"/>
              <a:cs typeface="Arial" panose="020B0604020202020204" pitchFamily="34" charset="0"/>
            </a:endParaRP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r>
              <a:rPr lang="fr-FR" altLang="fr-FR" dirty="0">
                <a:latin typeface="Arial" panose="020B0604020202020204" pitchFamily="34" charset="0"/>
                <a:cs typeface="Arial" panose="020B0604020202020204" pitchFamily="34" charset="0"/>
              </a:rPr>
              <a:t>Cela change aussi la façon dont on se salue : Pour ne pas se faire la bise, se serrer la main, se prendre dans les bras etc., demander aux élèves de proposer des façons alternatives de se saluer en respectant un éloignement minimum de 2 mètres </a:t>
            </a:r>
            <a:r>
              <a:rPr lang="fr-FR" altLang="fr-FR" i="1" dirty="0">
                <a:latin typeface="Arial" panose="020B0604020202020204" pitchFamily="34" charset="0"/>
                <a:cs typeface="Arial" panose="020B0604020202020204" pitchFamily="34" charset="0"/>
              </a:rPr>
              <a:t>(</a:t>
            </a:r>
            <a:r>
              <a:rPr lang="fr-FR" altLang="fr-FR" i="1" dirty="0">
                <a:solidFill>
                  <a:srgbClr val="0000FF"/>
                </a:solidFill>
                <a:latin typeface="Arial" panose="020B0604020202020204" pitchFamily="34" charset="0"/>
                <a:cs typeface="Arial" panose="020B0604020202020204" pitchFamily="34" charset="0"/>
              </a:rPr>
              <a:t>par ex signe de la main de loin, main sur le cœur, les deux mains devant la poitrine, s’incliner, hocher la tête etc.)</a:t>
            </a:r>
            <a:r>
              <a:rPr lang="fr-FR" altLang="fr-FR" dirty="0">
                <a:solidFill>
                  <a:srgbClr val="0000FF"/>
                </a:solidFill>
                <a:latin typeface="Arial" panose="020B0604020202020204" pitchFamily="34" charset="0"/>
                <a:cs typeface="Arial" panose="020B0604020202020204" pitchFamily="34" charset="0"/>
              </a:rPr>
              <a:t> </a:t>
            </a:r>
            <a:r>
              <a:rPr lang="fr-FR" altLang="fr-FR" dirty="0">
                <a:latin typeface="Arial" panose="020B0604020202020204" pitchFamily="34" charset="0"/>
                <a:cs typeface="Arial" panose="020B0604020202020204" pitchFamily="34" charset="0"/>
              </a:rPr>
              <a:t>et de les mettre en pratique à l’école.</a:t>
            </a:r>
          </a:p>
          <a:p>
            <a:pPr algn="just" eaLnBrk="1" hangingPunct="1">
              <a:spcBef>
                <a:spcPct val="0"/>
              </a:spcBef>
            </a:pPr>
            <a:r>
              <a:rPr lang="fr-FR" altLang="fr-FR" dirty="0">
                <a:latin typeface="Arial" panose="020B0604020202020204" pitchFamily="34" charset="0"/>
                <a:cs typeface="Arial" panose="020B0604020202020204" pitchFamily="34" charset="0"/>
              </a:rPr>
              <a:t> </a:t>
            </a:r>
          </a:p>
          <a:p>
            <a:pPr algn="just" eaLnBrk="1" hangingPunct="1">
              <a:spcBef>
                <a:spcPct val="0"/>
              </a:spcBef>
            </a:pPr>
            <a:r>
              <a:rPr lang="fr-FR" altLang="fr-FR" dirty="0">
                <a:latin typeface="Arial" panose="020B0604020202020204" pitchFamily="34" charset="0"/>
                <a:cs typeface="Arial" panose="020B0604020202020204" pitchFamily="34" charset="0"/>
              </a:rPr>
              <a:t>Proposer aux élèves de faire des posters à afficher à l’école, à des endroits stratégiques, avec leurs idées sous forme de slogans ou de dessins pour se rappeler de maintenir la distance.</a:t>
            </a:r>
          </a:p>
          <a:p>
            <a:pPr algn="just" eaLnBrk="1" hangingPunct="1">
              <a:spcBef>
                <a:spcPct val="0"/>
              </a:spcBef>
            </a:pPr>
            <a:endParaRPr lang="fr-FR" altLang="fr-FR" dirty="0"/>
          </a:p>
        </p:txBody>
      </p:sp>
      <p:sp>
        <p:nvSpPr>
          <p:cNvPr id="40964" name="Espace réservé du numéro de diapositive 3">
            <a:extLst>
              <a:ext uri="{FF2B5EF4-FFF2-40B4-BE49-F238E27FC236}">
                <a16:creationId xmlns:a16="http://schemas.microsoft.com/office/drawing/2014/main" id="{EBBAC439-26C2-4DF1-B9EB-FAEBBB3D63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F5182CC-CAA0-430B-A9E6-CCAE63DD87A9}" type="slidenum">
              <a:rPr lang="fr-FR" altLang="fr-FR"/>
              <a:pPr>
                <a:spcBef>
                  <a:spcPct val="0"/>
                </a:spcBef>
              </a:pPr>
              <a:t>20</a:t>
            </a:fld>
            <a:endParaRPr lang="fr-FR" alt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a:extLst>
              <a:ext uri="{FF2B5EF4-FFF2-40B4-BE49-F238E27FC236}">
                <a16:creationId xmlns:a16="http://schemas.microsoft.com/office/drawing/2014/main" id="{89304A12-A7B2-4280-8905-23724858F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a:extLst>
              <a:ext uri="{FF2B5EF4-FFF2-40B4-BE49-F238E27FC236}">
                <a16:creationId xmlns:a16="http://schemas.microsoft.com/office/drawing/2014/main" id="{AE95391F-51EF-4D62-B37A-AFC8AC8D9948}"/>
              </a:ext>
            </a:extLst>
          </p:cNvPr>
          <p:cNvSpPr>
            <a:spLocks noGrp="1"/>
          </p:cNvSpPr>
          <p:nvPr>
            <p:ph type="body" idx="1"/>
          </p:nvPr>
        </p:nvSpPr>
        <p:spPr bwMode="auto">
          <a:xfrm>
            <a:off x="120046" y="4713964"/>
            <a:ext cx="6788327" cy="4605576"/>
          </a:xfrm>
        </p:spPr>
        <p:txBody>
          <a:bodyPr wrap="square" numCol="1" anchor="t" anchorCtr="0" compatLnSpc="1">
            <a:prstTxWarp prst="textNoShape">
              <a:avLst/>
            </a:prstTxWarp>
          </a:bodyPr>
          <a:lstStyle/>
          <a:p>
            <a:pPr algn="just" eaLnBrk="1" hangingPunct="1">
              <a:spcBef>
                <a:spcPct val="0"/>
              </a:spcBef>
              <a:defRPr/>
            </a:pPr>
            <a:r>
              <a:rPr lang="fr-FR" altLang="fr-FR" dirty="0">
                <a:latin typeface="Arial" panose="020B0604020202020204" pitchFamily="34" charset="0"/>
                <a:cs typeface="Arial" panose="020B0604020202020204" pitchFamily="34" charset="0"/>
              </a:rPr>
              <a:t>Pour expliquer  et approfondir les gestes barrière liés à l’hygiène respiratoire, plusieurs expériences sont possibles. Vous les trouverez dans Hygiène respiratoire : </a:t>
            </a:r>
            <a:r>
              <a:rPr lang="fr-FR" altLang="fr-FR" dirty="0">
                <a:latin typeface="Arial" panose="020B0604020202020204" pitchFamily="34" charset="0"/>
                <a:cs typeface="Arial" panose="020B0604020202020204" pitchFamily="34" charset="0"/>
                <a:hlinkClick r:id="rId3"/>
              </a:rPr>
              <a:t>https://e-bug.eu/senior_pack.aspx?cc=fr&amp;ss=3&amp;t=Coll%C3%A8ges-Hygi%C3%A8ne%20Respiratoire</a:t>
            </a:r>
            <a:endParaRPr lang="fr-FR" altLang="fr-FR" dirty="0">
              <a:latin typeface="Arial" panose="020B0604020202020204" pitchFamily="34" charset="0"/>
              <a:cs typeface="Arial" panose="020B0604020202020204" pitchFamily="34" charset="0"/>
            </a:endParaRPr>
          </a:p>
          <a:p>
            <a:pPr algn="just" eaLnBrk="1" hangingPunct="1">
              <a:spcBef>
                <a:spcPct val="0"/>
              </a:spcBef>
              <a:defRPr/>
            </a:pPr>
            <a:r>
              <a:rPr lang="fr-FR" altLang="fr-FR" dirty="0">
                <a:latin typeface="Arial" panose="020B0604020202020204" pitchFamily="34" charset="0"/>
                <a:cs typeface="Arial" panose="020B0604020202020204" pitchFamily="34" charset="0"/>
              </a:rPr>
              <a:t> (télécharger l’Hygiène respiratoire pack en format word ou pdf).</a:t>
            </a:r>
          </a:p>
          <a:p>
            <a:pPr algn="just" eaLnBrk="1" hangingPunct="1">
              <a:spcBef>
                <a:spcPct val="0"/>
              </a:spcBef>
              <a:defRPr/>
            </a:pPr>
            <a:r>
              <a:rPr lang="fr-FR" altLang="fr-FR" b="1" dirty="0">
                <a:latin typeface="Arial" panose="020B0604020202020204" pitchFamily="34" charset="0"/>
                <a:cs typeface="Arial" panose="020B0604020202020204" pitchFamily="34" charset="0"/>
              </a:rPr>
              <a:t> </a:t>
            </a:r>
            <a:endParaRPr lang="fr-FR" altLang="fr-FR" dirty="0">
              <a:latin typeface="Arial" panose="020B0604020202020204" pitchFamily="34" charset="0"/>
              <a:cs typeface="Arial" panose="020B0604020202020204" pitchFamily="34" charset="0"/>
            </a:endParaRPr>
          </a:p>
          <a:p>
            <a:pPr marL="185766" indent="-185766" algn="just" eaLnBrk="1" hangingPunct="1">
              <a:spcBef>
                <a:spcPct val="0"/>
              </a:spcBef>
              <a:buFont typeface="Arial" panose="020B0604020202020204" pitchFamily="34" charset="0"/>
              <a:buChar char="•"/>
              <a:defRPr/>
            </a:pPr>
            <a:r>
              <a:rPr lang="fr-FR" altLang="fr-FR" b="1" dirty="0">
                <a:latin typeface="Arial" panose="020B0604020202020204" pitchFamily="34" charset="0"/>
                <a:cs typeface="Arial" panose="020B0604020202020204" pitchFamily="34" charset="0"/>
              </a:rPr>
              <a:t>Activité principale GE1/GE2/GE3</a:t>
            </a:r>
            <a:r>
              <a:rPr lang="fr-FR" altLang="fr-FR" dirty="0">
                <a:latin typeface="Arial" panose="020B0604020202020204" pitchFamily="34" charset="0"/>
                <a:cs typeface="Arial" panose="020B0604020202020204" pitchFamily="34" charset="0"/>
              </a:rPr>
              <a:t> : Simuler la transmission des infections par la toux ou l’éternuement à l’aide d’un vaporisateur en fonction de la distance (pour simuler le risque avec le COVID-19 utiliser des distances allant jusqu’à 2 mètres). Regarder ce qui se passe si on couvre la toux/éternuement avec sa main (les microbes restent sur les mains) ou avec un mouchoir en papier ou son coude (les microbes restent dans le mouchoir ou sur son coude, il y a donc moins de risque de les transmettre aux autres). Il est conseillé de remplacer le « mouchoir » dans cette activité par un masque pour visualiser son utilité. Pour respecter le protocole sanitaire actuellement en vigueur, il est conseillé lors de cette expérience de maintenir la distance entre les élèves et de laisser un seul élève, au lieu d’un groupe, manipuler le « vaporisateur ». L’élève qui tient le masque (ou la main géante, le mouchoir/le coude) doit être situé à au moins 2 mètres de son camarade. Les autres élèves auront au préalable déposé leurs disques de papier dans la salle selon la disposition établie..</a:t>
            </a:r>
          </a:p>
          <a:p>
            <a:pPr marL="185766" indent="-185766" algn="just" eaLnBrk="1" hangingPunct="1">
              <a:spcBef>
                <a:spcPct val="0"/>
              </a:spcBef>
              <a:buFont typeface="Arial" panose="020B0604020202020204" pitchFamily="34" charset="0"/>
              <a:buChar char="•"/>
              <a:defRPr/>
            </a:pPr>
            <a:endParaRPr lang="fr-FR" altLang="fr-FR" dirty="0">
              <a:solidFill>
                <a:srgbClr val="FF0000"/>
              </a:solidFill>
              <a:latin typeface="Arial" panose="020B0604020202020204" pitchFamily="34" charset="0"/>
              <a:cs typeface="Arial" panose="020B0604020202020204" pitchFamily="34" charset="0"/>
            </a:endParaRPr>
          </a:p>
          <a:p>
            <a:pPr marL="185766" indent="-185766" algn="just" eaLnBrk="1" hangingPunct="1">
              <a:spcBef>
                <a:spcPct val="0"/>
              </a:spcBef>
              <a:buFont typeface="Arial" panose="020B0604020202020204" pitchFamily="34" charset="0"/>
              <a:buChar char="•"/>
              <a:defRPr/>
            </a:pPr>
            <a:r>
              <a:rPr lang="fr-FR" altLang="fr-FR" b="1" dirty="0">
                <a:latin typeface="Arial" panose="020B0604020202020204" pitchFamily="34" charset="0"/>
                <a:cs typeface="Arial" panose="020B0604020202020204" pitchFamily="34" charset="0"/>
              </a:rPr>
              <a:t>Activités complémentaires </a:t>
            </a:r>
            <a:r>
              <a:rPr lang="fr-FR" altLang="fr-FR" dirty="0">
                <a:latin typeface="Arial" panose="020B0604020202020204" pitchFamily="34" charset="0"/>
                <a:cs typeface="Arial" panose="020B0604020202020204" pitchFamily="34" charset="0"/>
              </a:rPr>
              <a:t>:</a:t>
            </a:r>
          </a:p>
          <a:p>
            <a:pPr marL="681142" lvl="1" indent="-185766" algn="just" eaLnBrk="1" hangingPunct="1">
              <a:spcBef>
                <a:spcPct val="0"/>
              </a:spcBef>
              <a:buFont typeface="Courier New" panose="02070309020205020404" pitchFamily="49" charset="0"/>
              <a:buChar char="o"/>
              <a:defRPr/>
            </a:pPr>
            <a:r>
              <a:rPr lang="fr-FR" altLang="fr-FR" dirty="0">
                <a:latin typeface="Arial" panose="020B0604020202020204" pitchFamily="34" charset="0"/>
                <a:cs typeface="Arial" panose="020B0604020202020204" pitchFamily="34" charset="0"/>
              </a:rPr>
              <a:t>Activité de réflexion sur la propagation à travers le monde d’une nouvelle pandémie imaginaire. GE3 (Guide Enseignant 3). Variante : on peut adapter cette activité à la pandémie actuelle du COVID-19 en la faisant partir de Wuhan, Chine. </a:t>
            </a:r>
          </a:p>
          <a:p>
            <a:pPr marL="681142" lvl="1" indent="-185766" algn="just" eaLnBrk="1" hangingPunct="1">
              <a:spcBef>
                <a:spcPct val="0"/>
              </a:spcBef>
              <a:buFont typeface="Courier New" panose="02070309020205020404" pitchFamily="49" charset="0"/>
              <a:buChar char="o"/>
              <a:defRPr/>
            </a:pPr>
            <a:r>
              <a:rPr lang="fr-FR" altLang="fr-FR" dirty="0">
                <a:latin typeface="Arial" panose="020B0604020202020204" pitchFamily="34" charset="0"/>
                <a:cs typeface="Arial" panose="020B0604020202020204" pitchFamily="34" charset="0"/>
              </a:rPr>
              <a:t>Activité de réflexion à partir d’une photo sur les avantages et les inconvénients des différentes méthodes pour se couvrir le nez et la bouche lorsque l’on tousse ou que l’on éternue (par les mains, un mouchoir ou par le coude),  GE5 (Guide Enseignant 5).</a:t>
            </a:r>
          </a:p>
          <a:p>
            <a:pPr marL="681142" lvl="1" indent="-185766" algn="just" eaLnBrk="1" hangingPunct="1">
              <a:spcBef>
                <a:spcPct val="0"/>
              </a:spcBef>
              <a:buFont typeface="Courier New" panose="02070309020205020404" pitchFamily="49" charset="0"/>
              <a:buChar char="o"/>
              <a:defRPr/>
            </a:pPr>
            <a:r>
              <a:rPr lang="fr-FR" altLang="fr-FR" dirty="0">
                <a:latin typeface="Arial" panose="020B0604020202020204" pitchFamily="34" charset="0"/>
                <a:cs typeface="Arial" panose="020B0604020202020204" pitchFamily="34" charset="0"/>
              </a:rPr>
              <a:t>Activité de recherche/exposé : Demander aux élèves de faire des recherches individuellement ou en groupe (tout en respectant la distance physique préconisée et en évitant le partage de matériel) sur d’autres pandémies (par exemple : la grippe espagnole, la grippe asiatique et la grippe de Hong Kong) et leurs conséquences. GE3.</a:t>
            </a:r>
          </a:p>
          <a:p>
            <a:pPr algn="just" eaLnBrk="1" hangingPunct="1">
              <a:spcBef>
                <a:spcPct val="0"/>
              </a:spcBef>
              <a:defRPr/>
            </a:pPr>
            <a:endParaRPr lang="fr-FR" altLang="fr-FR" dirty="0"/>
          </a:p>
        </p:txBody>
      </p:sp>
      <p:sp>
        <p:nvSpPr>
          <p:cNvPr id="43012" name="Espace réservé du numéro de diapositive 3">
            <a:extLst>
              <a:ext uri="{FF2B5EF4-FFF2-40B4-BE49-F238E27FC236}">
                <a16:creationId xmlns:a16="http://schemas.microsoft.com/office/drawing/2014/main" id="{5B6CA8D3-114E-4CE5-8C29-0BAD701000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B8F8905-DB8A-490D-BAFE-B381D74E1A51}" type="slidenum">
              <a:rPr lang="fr-FR" altLang="fr-FR"/>
              <a:pPr>
                <a:spcBef>
                  <a:spcPct val="0"/>
                </a:spcBef>
              </a:pPr>
              <a:t>21</a:t>
            </a:fld>
            <a:endParaRPr lang="fr-FR" alt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373768BE-7182-44A3-B384-F05BB87C4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a:extLst>
              <a:ext uri="{FF2B5EF4-FFF2-40B4-BE49-F238E27FC236}">
                <a16:creationId xmlns:a16="http://schemas.microsoft.com/office/drawing/2014/main" id="{743FCCC9-A23F-4DBE-8D5D-19E6BB48AFCA}"/>
              </a:ext>
            </a:extLst>
          </p:cNvPr>
          <p:cNvSpPr>
            <a:spLocks noGrp="1"/>
          </p:cNvSpPr>
          <p:nvPr>
            <p:ph type="body" idx="1"/>
          </p:nvPr>
        </p:nvSpPr>
        <p:spPr bwMode="auto">
          <a:xfrm>
            <a:off x="120046" y="4861442"/>
            <a:ext cx="6714326" cy="5092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fr-FR" dirty="0">
                <a:latin typeface="Arial" panose="020B0604020202020204" pitchFamily="34" charset="0"/>
                <a:cs typeface="Arial" panose="020B0604020202020204" pitchFamily="34" charset="0"/>
              </a:rPr>
              <a:t>Pour expliquer le geste barrière de lavage des mains plusieurs expériences sont possibles sous </a:t>
            </a:r>
            <a:r>
              <a:rPr lang="fr-FR"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https://e-bug.eu/senior_pack.aspx?cc=fr&amp;ss=3&amp;t=Coll%C3%A8ges-Hygi%C3%A8ne%20des%20Mains</a:t>
            </a:r>
            <a:r>
              <a:rPr lang="fr-FR" u="sng"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fr-FR" altLang="fr-FR" dirty="0">
                <a:latin typeface="Arial" panose="020B0604020202020204" pitchFamily="34" charset="0"/>
                <a:cs typeface="Arial" panose="020B0604020202020204" pitchFamily="34" charset="0"/>
              </a:rPr>
              <a:t>(télécharger le pack en word ou en pdf).</a:t>
            </a:r>
          </a:p>
          <a:p>
            <a:pPr eaLnBrk="1" hangingPunct="1">
              <a:spcBef>
                <a:spcPct val="0"/>
              </a:spcBef>
            </a:pPr>
            <a:r>
              <a:rPr lang="fr-FR" altLang="fr-FR" b="1" dirty="0">
                <a:latin typeface="Arial" panose="020B0604020202020204" pitchFamily="34" charset="0"/>
                <a:cs typeface="Arial" panose="020B0604020202020204" pitchFamily="34" charset="0"/>
              </a:rPr>
              <a:t> </a:t>
            </a:r>
            <a:endParaRPr lang="fr-FR" altLang="fr-FR" dirty="0">
              <a:latin typeface="Arial" panose="020B0604020202020204" pitchFamily="34" charset="0"/>
              <a:cs typeface="Arial" panose="020B0604020202020204" pitchFamily="34" charset="0"/>
            </a:endParaRPr>
          </a:p>
          <a:p>
            <a:pPr algn="just" eaLnBrk="1" hangingPunct="1">
              <a:spcBef>
                <a:spcPct val="0"/>
              </a:spcBef>
            </a:pPr>
            <a:r>
              <a:rPr lang="fr-FR" altLang="fr-FR" b="1" dirty="0">
                <a:latin typeface="Arial" panose="020B0604020202020204" pitchFamily="34" charset="0"/>
                <a:cs typeface="Arial" panose="020B0604020202020204" pitchFamily="34" charset="0"/>
              </a:rPr>
              <a:t>L’activité principale</a:t>
            </a:r>
            <a:r>
              <a:rPr lang="fr-FR" altLang="fr-FR" dirty="0">
                <a:latin typeface="Arial" panose="020B0604020202020204" pitchFamily="34" charset="0"/>
                <a:cs typeface="Arial" panose="020B0604020202020204" pitchFamily="34" charset="0"/>
              </a:rPr>
              <a:t> expliquée sur GE (Guide enseignant) 2 et 3, propose aux élèves d’examiner les photos d’une expérience de cultures d’empreintes de mains sales et propres déjà réalisée dans une classe. Dans un deuxième temps, ils observeront également par une étude de photos comment les microbes peuvent passer d’une personne à une autre simplement en se serrant la main.</a:t>
            </a:r>
            <a:r>
              <a:rPr lang="fr-FR" altLang="fr-FR" b="1" dirty="0">
                <a:latin typeface="Arial" panose="020B0604020202020204" pitchFamily="34" charset="0"/>
                <a:cs typeface="Arial" panose="020B0604020202020204" pitchFamily="34" charset="0"/>
              </a:rPr>
              <a:t> </a:t>
            </a:r>
            <a:r>
              <a:rPr lang="fr-FR" altLang="fr-FR" dirty="0">
                <a:latin typeface="Arial" panose="020B0604020202020204" pitchFamily="34" charset="0"/>
                <a:cs typeface="Arial" panose="020B0604020202020204" pitchFamily="34" charset="0"/>
              </a:rPr>
              <a:t>Les fiches concernant la chaine de transmission des infections et comment la rompre sous format word DCE (document complémentaire élève) 1 et 2 ou powerpoint sous la rubrique multimédia sont très utiles dans ce contexte.</a:t>
            </a:r>
            <a:r>
              <a:rPr lang="fr-FR" altLang="fr-FR" b="1" dirty="0">
                <a:latin typeface="Arial" panose="020B0604020202020204" pitchFamily="34" charset="0"/>
                <a:cs typeface="Arial" panose="020B0604020202020204" pitchFamily="34" charset="0"/>
              </a:rPr>
              <a:t> </a:t>
            </a:r>
            <a:r>
              <a:rPr lang="fr-FR" altLang="fr-FR" dirty="0">
                <a:latin typeface="Arial" panose="020B0604020202020204" pitchFamily="34" charset="0"/>
                <a:cs typeface="Arial" panose="020B0604020202020204" pitchFamily="34" charset="0"/>
              </a:rPr>
              <a:t>Cette activité est compatible avec le protocole sanitaire en vigueur en veillant à respecter la distance physique préconisée entre élèves et en évitant le partage de matériel.</a:t>
            </a:r>
          </a:p>
          <a:p>
            <a:pPr algn="just" eaLnBrk="1" hangingPunct="1">
              <a:spcBef>
                <a:spcPct val="0"/>
              </a:spcBef>
            </a:pPr>
            <a:r>
              <a:rPr lang="fr-FR" altLang="fr-FR" dirty="0">
                <a:latin typeface="Arial" panose="020B0604020202020204" pitchFamily="34" charset="0"/>
                <a:cs typeface="Arial" panose="020B0604020202020204" pitchFamily="34" charset="0"/>
              </a:rPr>
              <a:t>D’autres activités complémentaires (GE 3) sont basées sur des recherches sur des produits antibactériens, sur la différence de mortalité due aux maladies infectieuses dans les pays en voie de développement et les pays industrialisés. L’activité alternative (GE 5) propose une enquête au collège concernant la transmission d’une gastro-entérite aiguë.</a:t>
            </a: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r>
              <a:rPr lang="fr-FR" altLang="fr-FR" b="1" dirty="0">
                <a:latin typeface="Arial" panose="020B0604020202020204" pitchFamily="34" charset="0"/>
                <a:cs typeface="Arial" panose="020B0604020202020204" pitchFamily="34" charset="0"/>
              </a:rPr>
              <a:t>L’activité « Transmission d’infections par les mains dans des situations quotidiennes</a:t>
            </a:r>
            <a:r>
              <a:rPr lang="fr-FR" altLang="fr-FR" dirty="0">
                <a:latin typeface="Arial" panose="020B0604020202020204" pitchFamily="34" charset="0"/>
                <a:cs typeface="Arial" panose="020B0604020202020204" pitchFamily="34" charset="0"/>
              </a:rPr>
              <a:t>» (voir le guide enseignant dans </a:t>
            </a:r>
            <a:r>
              <a:rPr lang="fr-FR" dirty="0">
                <a:latin typeface="Arial" panose="020B0604020202020204" pitchFamily="34" charset="0"/>
                <a:cs typeface="Arial" panose="020B0604020202020204" pitchFamily="34" charset="0"/>
              </a:rPr>
              <a:t>Activité COVID-19 Scénarios: </a:t>
            </a:r>
            <a:r>
              <a:rPr lang="fr-FR"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https://www.e-bug.eu/senior_pack.aspx?cc=fr&amp;ss=3&amp;t=Covid-19</a:t>
            </a:r>
            <a:r>
              <a:rPr lang="fr-FR" altLang="fr-FR" dirty="0">
                <a:latin typeface="Arial" panose="020B0604020202020204" pitchFamily="34" charset="0"/>
                <a:cs typeface="Arial" panose="020B0604020202020204" pitchFamily="34" charset="0"/>
              </a:rPr>
              <a:t>) est une activité supplémentaire proposée spécifiquement dans le contexte du COVID-19</a:t>
            </a:r>
            <a:r>
              <a:rPr lang="fr-FR" altLang="fr-FR" b="1" dirty="0">
                <a:latin typeface="Arial" panose="020B0604020202020204" pitchFamily="34" charset="0"/>
                <a:cs typeface="Arial" panose="020B0604020202020204" pitchFamily="34" charset="0"/>
              </a:rPr>
              <a:t> </a:t>
            </a:r>
            <a:r>
              <a:rPr lang="fr-FR" altLang="fr-FR" dirty="0">
                <a:latin typeface="Arial" panose="020B0604020202020204" pitchFamily="34" charset="0"/>
                <a:cs typeface="Arial" panose="020B0604020202020204" pitchFamily="34" charset="0"/>
              </a:rPr>
              <a:t>qui respecte le protocole sanitaire. Elle  permet aux élèves de prendre conscience des conséquences d’actes et de gestes simples dans des situations courantes quotidiennes sur les risques de transmission et permet également d’approfondir la compréhension des gestes barrières et de l’utilité des masques en particulier. </a:t>
            </a:r>
          </a:p>
          <a:p>
            <a:pPr eaLnBrk="1" hangingPunct="1">
              <a:spcBef>
                <a:spcPct val="0"/>
              </a:spcBef>
            </a:pPr>
            <a:endParaRPr lang="fr-FR" altLang="fr-FR" dirty="0"/>
          </a:p>
        </p:txBody>
      </p:sp>
      <p:sp>
        <p:nvSpPr>
          <p:cNvPr id="45060" name="Espace réservé du numéro de diapositive 3">
            <a:extLst>
              <a:ext uri="{FF2B5EF4-FFF2-40B4-BE49-F238E27FC236}">
                <a16:creationId xmlns:a16="http://schemas.microsoft.com/office/drawing/2014/main" id="{8B6A88EA-2CD2-49B6-BD57-9896AD46C5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7E2453A-42BD-4E9A-9D88-DC570AC64315}" type="slidenum">
              <a:rPr lang="fr-FR" altLang="fr-FR"/>
              <a:pPr>
                <a:spcBef>
                  <a:spcPct val="0"/>
                </a:spcBef>
              </a:pPr>
              <a:t>22</a:t>
            </a:fld>
            <a:endParaRPr lang="fr-FR" alt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a:extLst>
              <a:ext uri="{FF2B5EF4-FFF2-40B4-BE49-F238E27FC236}">
                <a16:creationId xmlns:a16="http://schemas.microsoft.com/office/drawing/2014/main" id="{6D6C8F94-B697-4F01-8689-431E47655C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a:extLst>
              <a:ext uri="{FF2B5EF4-FFF2-40B4-BE49-F238E27FC236}">
                <a16:creationId xmlns:a16="http://schemas.microsoft.com/office/drawing/2014/main" id="{BDAD9C6A-AC1C-4E2A-80C8-321552835796}"/>
              </a:ext>
            </a:extLst>
          </p:cNvPr>
          <p:cNvSpPr>
            <a:spLocks noGrp="1"/>
          </p:cNvSpPr>
          <p:nvPr>
            <p:ph type="body" idx="1"/>
          </p:nvPr>
        </p:nvSpPr>
        <p:spPr bwMode="auto">
          <a:xfrm>
            <a:off x="195691" y="4613250"/>
            <a:ext cx="6638681" cy="5092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fr-FR" altLang="fr-FR" b="1" dirty="0">
                <a:latin typeface="Arial" panose="020B0604020202020204" pitchFamily="34" charset="0"/>
                <a:cs typeface="Arial" panose="020B0604020202020204" pitchFamily="34" charset="0"/>
              </a:rPr>
              <a:t>Vaccins produits rapidement </a:t>
            </a:r>
            <a:r>
              <a:rPr lang="fr-FR" altLang="fr-FR" dirty="0">
                <a:latin typeface="Arial" panose="020B0604020202020204" pitchFamily="34" charset="0"/>
                <a:cs typeface="Arial" panose="020B0604020202020204" pitchFamily="34" charset="0"/>
              </a:rPr>
              <a:t>car : importance des moyens mis en œuvre, travaux déjà entrepris contre d’autres coronavirus, le SARS-CoV et le MERS-CoV et introduction de nouvelles techniques de fabrication. Les scientifiques </a:t>
            </a:r>
            <a:r>
              <a:rPr lang="fr-FR" altLang="fr-FR" b="1" dirty="0">
                <a:latin typeface="Arial" panose="020B0604020202020204" pitchFamily="34" charset="0"/>
                <a:cs typeface="Arial" panose="020B0604020202020204" pitchFamily="34" charset="0"/>
              </a:rPr>
              <a:t>étudient l’utilisation de l’ARNm dans les vaccins depuis plusieurs années</a:t>
            </a:r>
            <a:r>
              <a:rPr lang="fr-FR" altLang="fr-FR" dirty="0">
                <a:latin typeface="Arial" panose="020B0604020202020204" pitchFamily="34" charset="0"/>
                <a:cs typeface="Arial" panose="020B0604020202020204" pitchFamily="34" charset="0"/>
              </a:rPr>
              <a:t>. Ce type de vaccin est testé contre des cibles variées, dans le domaine des maladies infectieuses et de la cancérologie et les essais ont démontré la parfaite tolérance de ce type de vaccins. </a:t>
            </a:r>
            <a:r>
              <a:rPr lang="fr-FR" altLang="fr-FR" b="1" dirty="0">
                <a:latin typeface="Arial" panose="020B0604020202020204" pitchFamily="34" charset="0"/>
                <a:cs typeface="Arial" panose="020B0604020202020204" pitchFamily="34" charset="0"/>
              </a:rPr>
              <a:t>La sécurité et l’efficacité des vaccins contre le COVID-19 sont étudiées avec rigueur et selon les procédures habituelles.</a:t>
            </a: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r>
              <a:rPr lang="fr-FR" altLang="fr-FR" u="sng" dirty="0">
                <a:latin typeface="Arial" panose="020B0604020202020204" pitchFamily="34" charset="0"/>
                <a:cs typeface="Arial" panose="020B0604020202020204" pitchFamily="34" charset="0"/>
              </a:rPr>
              <a:t>Pour traiter la vaccination contre le COVID-19 vous pouvez utiliser les </a:t>
            </a:r>
            <a:r>
              <a:rPr lang="fr-FR" altLang="fr-FR" b="1" u="sng" dirty="0">
                <a:latin typeface="Arial" panose="020B0604020202020204" pitchFamily="34" charset="0"/>
                <a:cs typeface="Arial" panose="020B0604020202020204" pitchFamily="34" charset="0"/>
              </a:rPr>
              <a:t>outils</a:t>
            </a:r>
            <a:r>
              <a:rPr lang="fr-FR" altLang="fr-FR" u="sng" dirty="0">
                <a:latin typeface="Arial" panose="020B0604020202020204" pitchFamily="34" charset="0"/>
                <a:cs typeface="Arial" panose="020B0604020202020204" pitchFamily="34" charset="0"/>
              </a:rPr>
              <a:t> suivants :</a:t>
            </a:r>
          </a:p>
          <a:p>
            <a:pPr marL="185766" indent="-185766" eaLnBrk="1" hangingPunct="1">
              <a:spcBef>
                <a:spcPct val="0"/>
              </a:spcBef>
              <a:buFontTx/>
              <a:buChar char="-"/>
            </a:pPr>
            <a:r>
              <a:rPr lang="fr-FR" altLang="fr-FR" b="1" dirty="0">
                <a:latin typeface="Arial" panose="020B0604020202020204" pitchFamily="34" charset="0"/>
                <a:cs typeface="Arial" panose="020B0604020202020204" pitchFamily="34" charset="0"/>
              </a:rPr>
              <a:t>Fiche information élèves vaccin COVID-19</a:t>
            </a:r>
            <a:r>
              <a:rPr lang="fr-FR" altLang="fr-FR" dirty="0">
                <a:latin typeface="Arial" panose="020B0604020202020204" pitchFamily="34" charset="0"/>
                <a:cs typeface="Arial" panose="020B0604020202020204" pitchFamily="34" charset="0"/>
              </a:rPr>
              <a:t>: cette fiche aborde les différents types de vaccins (notamment à ARN-m), la fabrication et l’efficacité du vaccin contre le COVID-19, la stratégie vaccinale mise en place et la notion de couverture vaccinale.</a:t>
            </a:r>
          </a:p>
          <a:p>
            <a:pPr marL="185766" indent="-185766" eaLnBrk="1" hangingPunct="1">
              <a:spcBef>
                <a:spcPct val="0"/>
              </a:spcBef>
              <a:buFontTx/>
              <a:buChar char="-"/>
            </a:pPr>
            <a:r>
              <a:rPr lang="fr-FR" altLang="fr-FR" dirty="0">
                <a:latin typeface="Arial" panose="020B0604020202020204" pitchFamily="34" charset="0"/>
                <a:cs typeface="Arial" panose="020B0604020202020204" pitchFamily="34" charset="0"/>
              </a:rPr>
              <a:t>Une activité permettant de </a:t>
            </a:r>
            <a:r>
              <a:rPr lang="fr-FR" altLang="fr-FR" b="1" dirty="0">
                <a:latin typeface="Arial" panose="020B0604020202020204" pitchFamily="34" charset="0"/>
                <a:cs typeface="Arial" panose="020B0604020202020204" pitchFamily="34" charset="0"/>
              </a:rPr>
              <a:t>calculer le seuil d’immunité collective </a:t>
            </a:r>
            <a:r>
              <a:rPr lang="fr-FR" altLang="fr-FR" dirty="0">
                <a:latin typeface="Arial" panose="020B0604020202020204" pitchFamily="34" charset="0"/>
                <a:cs typeface="Arial" panose="020B0604020202020204" pitchFamily="34" charset="0"/>
              </a:rPr>
              <a:t>en fonction du R0 d’1 virus</a:t>
            </a:r>
          </a:p>
          <a:p>
            <a:pPr marL="185766" indent="-185766" eaLnBrk="1" hangingPunct="1">
              <a:spcBef>
                <a:spcPct val="0"/>
              </a:spcBef>
              <a:buFontTx/>
              <a:buChar char="-"/>
            </a:pPr>
            <a:r>
              <a:rPr lang="fr-FR" altLang="fr-FR" dirty="0">
                <a:latin typeface="Arial" panose="020B0604020202020204" pitchFamily="34" charset="0"/>
                <a:cs typeface="Arial" panose="020B0604020202020204" pitchFamily="34" charset="0"/>
              </a:rPr>
              <a:t>La </a:t>
            </a:r>
            <a:r>
              <a:rPr lang="fr-FR" altLang="fr-FR" b="1" dirty="0">
                <a:latin typeface="Arial" panose="020B0604020202020204" pitchFamily="34" charset="0"/>
                <a:cs typeface="Arial" panose="020B0604020202020204" pitchFamily="34" charset="0"/>
              </a:rPr>
              <a:t>2</a:t>
            </a:r>
            <a:r>
              <a:rPr lang="fr-FR" altLang="fr-FR" b="1" baseline="30000" dirty="0">
                <a:latin typeface="Arial" panose="020B0604020202020204" pitchFamily="34" charset="0"/>
                <a:cs typeface="Arial" panose="020B0604020202020204" pitchFamily="34" charset="0"/>
              </a:rPr>
              <a:t>ème</a:t>
            </a:r>
            <a:r>
              <a:rPr lang="fr-FR" altLang="fr-FR" b="1" dirty="0">
                <a:latin typeface="Arial" panose="020B0604020202020204" pitchFamily="34" charset="0"/>
                <a:cs typeface="Arial" panose="020B0604020202020204" pitchFamily="34" charset="0"/>
              </a:rPr>
              <a:t> séance de l’activité flash cards </a:t>
            </a:r>
            <a:r>
              <a:rPr lang="fr-FR" altLang="fr-FR" dirty="0">
                <a:latin typeface="Arial" panose="020B0604020202020204" pitchFamily="34" charset="0"/>
                <a:cs typeface="Arial" panose="020B0604020202020204" pitchFamily="34" charset="0"/>
              </a:rPr>
              <a:t>: permettant de traiter de la vaccination contre le COVID-19 et de discuter de certaines idées reçues et fake news</a:t>
            </a:r>
          </a:p>
          <a:p>
            <a:pPr marL="185766" indent="-185766" eaLnBrk="1" hangingPunct="1">
              <a:spcBef>
                <a:spcPct val="0"/>
              </a:spcBef>
              <a:buFontTx/>
              <a:buChar char="-"/>
            </a:pPr>
            <a:r>
              <a:rPr lang="fr-FR" altLang="fr-FR" dirty="0">
                <a:latin typeface="Arial" panose="020B0604020202020204" pitchFamily="34" charset="0"/>
                <a:cs typeface="Arial" panose="020B0604020202020204" pitchFamily="34" charset="0"/>
              </a:rPr>
              <a:t>Vous pouvez également utiliser les </a:t>
            </a:r>
            <a:r>
              <a:rPr lang="fr-FR" altLang="fr-FR" b="1" dirty="0">
                <a:latin typeface="Arial" panose="020B0604020202020204" pitchFamily="34" charset="0"/>
                <a:cs typeface="Arial" panose="020B0604020202020204" pitchFamily="34" charset="0"/>
              </a:rPr>
              <a:t>cartes débat vaccination </a:t>
            </a:r>
            <a:r>
              <a:rPr lang="fr-FR" altLang="fr-FR" dirty="0">
                <a:latin typeface="Arial" panose="020B0604020202020204" pitchFamily="34" charset="0"/>
                <a:cs typeface="Arial" panose="020B0604020202020204" pitchFamily="34" charset="0"/>
              </a:rPr>
              <a:t>sur </a:t>
            </a:r>
            <a:r>
              <a:rPr lang="fr-FR" altLang="fr-FR" dirty="0">
                <a:latin typeface="Arial" panose="020B0604020202020204" pitchFamily="34" charset="0"/>
                <a:cs typeface="Arial" panose="020B0604020202020204" pitchFamily="34" charset="0"/>
                <a:hlinkClick r:id="rId3"/>
              </a:rPr>
              <a:t>https://eduscol.education.fr/2792/vaccination-des-jeunes-de-12-18-ans</a:t>
            </a:r>
            <a:endParaRPr lang="fr-FR" altLang="fr-FR" dirty="0">
              <a:latin typeface="Arial" panose="020B0604020202020204" pitchFamily="34" charset="0"/>
              <a:cs typeface="Arial" panose="020B0604020202020204" pitchFamily="34" charset="0"/>
            </a:endParaRPr>
          </a:p>
          <a:p>
            <a:pPr marL="0" indent="0" eaLnBrk="1" hangingPunct="1">
              <a:spcBef>
                <a:spcPct val="0"/>
              </a:spcBef>
              <a:buFontTx/>
              <a:buNone/>
            </a:pPr>
            <a:endParaRPr lang="fr-FR" altLang="fr-FR" dirty="0">
              <a:latin typeface="Arial" panose="020B0604020202020204" pitchFamily="34" charset="0"/>
              <a:cs typeface="Arial" panose="020B0604020202020204" pitchFamily="34" charset="0"/>
            </a:endParaRPr>
          </a:p>
          <a:p>
            <a:pPr marL="0" indent="0" eaLnBrk="1" hangingPunct="1">
              <a:spcBef>
                <a:spcPct val="0"/>
              </a:spcBef>
              <a:buFontTx/>
              <a:buNone/>
            </a:pPr>
            <a:r>
              <a:rPr lang="fr-FR" altLang="fr-FR" u="sng" dirty="0">
                <a:latin typeface="Arial" panose="020B0604020202020204" pitchFamily="34" charset="0"/>
                <a:cs typeface="Arial" panose="020B0604020202020204" pitchFamily="34" charset="0"/>
              </a:rPr>
              <a:t>Pour traiter de la vaccination en général des outils sont disponibles sur le site e-bug :</a:t>
            </a:r>
          </a:p>
          <a:p>
            <a:pPr marL="0" marR="0" lvl="0" indent="0" algn="l" defTabSz="914400" rtl="0" eaLnBrk="1" fontAlgn="base" latinLnBrk="0" hangingPunct="1">
              <a:lnSpc>
                <a:spcPct val="100000"/>
              </a:lnSpc>
              <a:spcBef>
                <a:spcPct val="0"/>
              </a:spcBef>
              <a:spcAft>
                <a:spcPct val="0"/>
              </a:spcAft>
              <a:buClrTx/>
              <a:buSzTx/>
              <a:buFontTx/>
              <a:buNone/>
              <a:tabLst/>
              <a:defRPr/>
            </a:pPr>
            <a:r>
              <a:rPr lang="fr-FR" altLang="fr-FR" dirty="0">
                <a:latin typeface="Arial" panose="020B0604020202020204" pitchFamily="34" charset="0"/>
                <a:cs typeface="Arial" panose="020B0604020202020204" pitchFamily="34" charset="0"/>
              </a:rPr>
              <a:t>- Pour les </a:t>
            </a:r>
            <a:r>
              <a:rPr lang="fr-FR" altLang="fr-FR" b="1" dirty="0">
                <a:latin typeface="Arial" panose="020B0604020202020204" pitchFamily="34" charset="0"/>
                <a:cs typeface="Arial" panose="020B0604020202020204" pitchFamily="34" charset="0"/>
              </a:rPr>
              <a:t>collèges</a:t>
            </a:r>
            <a:r>
              <a:rPr lang="fr-FR" altLang="fr-FR" dirty="0">
                <a:latin typeface="Arial" panose="020B0604020202020204" pitchFamily="34" charset="0"/>
                <a:cs typeface="Arial" panose="020B0604020202020204" pitchFamily="34" charset="0"/>
              </a:rPr>
              <a:t> : </a:t>
            </a:r>
            <a:r>
              <a:rPr lang="fr-FR"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hlinkClick r:id="rId4"/>
              </a:rPr>
              <a:t>https://www.e-bug.eu/senior_pack.aspx?cc=fr&amp;ss=3&amp;t=Coll%C3%A8ges-Vaccins</a:t>
            </a:r>
            <a:endParaRPr lang="fr-FR" dirty="0">
              <a:effectLst/>
              <a:latin typeface="Arial" panose="020B0604020202020204" pitchFamily="34" charset="0"/>
              <a:ea typeface="Calibri" panose="020F0502020204030204" pitchFamily="34" charset="0"/>
              <a:cs typeface="Arial" panose="020B0604020202020204" pitchFamily="34" charset="0"/>
            </a:endParaRPr>
          </a:p>
          <a:p>
            <a:pPr marL="0" indent="0" eaLnBrk="1" hangingPunct="1">
              <a:spcBef>
                <a:spcPct val="0"/>
              </a:spcBef>
              <a:buFontTx/>
              <a:buNone/>
            </a:pPr>
            <a:r>
              <a:rPr lang="fr-FR" altLang="fr-FR" dirty="0">
                <a:latin typeface="Arial" panose="020B0604020202020204" pitchFamily="34" charset="0"/>
                <a:cs typeface="Arial" panose="020B0604020202020204" pitchFamily="34" charset="0"/>
              </a:rPr>
              <a:t>- Pour les </a:t>
            </a:r>
            <a:r>
              <a:rPr lang="fr-FR" altLang="fr-FR" b="1" dirty="0">
                <a:latin typeface="Arial" panose="020B0604020202020204" pitchFamily="34" charset="0"/>
                <a:cs typeface="Arial" panose="020B0604020202020204" pitchFamily="34" charset="0"/>
              </a:rPr>
              <a:t>lycées</a:t>
            </a:r>
            <a:r>
              <a:rPr lang="fr-FR" altLang="fr-FR" dirty="0">
                <a:latin typeface="Arial" panose="020B0604020202020204" pitchFamily="34" charset="0"/>
                <a:cs typeface="Arial" panose="020B0604020202020204" pitchFamily="34" charset="0"/>
              </a:rPr>
              <a:t> : </a:t>
            </a:r>
            <a:r>
              <a:rPr lang="fr-FR"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hlinkClick r:id="rId5"/>
              </a:rPr>
              <a:t>https://www.e-bug.eu/young_teacher_pack.aspx?cc=fr&amp;ss=12&amp;t=Young-teacher-Jeunes-adultes-Plans-des-cours</a:t>
            </a:r>
            <a:r>
              <a:rPr lang="fr-FR" u="non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dirty="0">
                <a:effectLst/>
                <a:latin typeface="Arial" panose="020B0604020202020204" pitchFamily="34" charset="0"/>
                <a:ea typeface="Times New Roman" panose="02020603050405020304" pitchFamily="18" charset="0"/>
                <a:cs typeface="Arial" panose="020B0604020202020204" pitchFamily="34" charset="0"/>
              </a:rPr>
              <a:t>ex la présentation ppt « Pourquoi se faire vacciner ? » </a:t>
            </a:r>
          </a:p>
          <a:p>
            <a:pPr marL="0" indent="0" eaLnBrk="1" hangingPunct="1">
              <a:spcBef>
                <a:spcPct val="0"/>
              </a:spcBef>
              <a:buFontTx/>
              <a:buNone/>
            </a:pPr>
            <a:r>
              <a:rPr lang="fr-FR" dirty="0">
                <a:effectLst/>
                <a:latin typeface="Arial" panose="020B0604020202020204" pitchFamily="34" charset="0"/>
                <a:ea typeface="Times New Roman" panose="02020603050405020304" pitchFamily="18" charset="0"/>
                <a:cs typeface="Arial" panose="020B0604020202020204" pitchFamily="34" charset="0"/>
              </a:rPr>
              <a:t>En effet il peut être utile de rappeler aux élèves que </a:t>
            </a:r>
            <a:r>
              <a:rPr lang="fr-FR" b="1" dirty="0">
                <a:effectLst/>
                <a:latin typeface="Arial" panose="020B0604020202020204" pitchFamily="34" charset="0"/>
                <a:ea typeface="Times New Roman" panose="02020603050405020304" pitchFamily="18" charset="0"/>
                <a:cs typeface="Arial" panose="020B0604020202020204" pitchFamily="34" charset="0"/>
              </a:rPr>
              <a:t>certains vaccins ont réussi à éradiquer l’infection concernée </a:t>
            </a:r>
            <a:r>
              <a:rPr lang="fr-FR" dirty="0">
                <a:effectLst/>
                <a:latin typeface="Arial" panose="020B0604020202020204" pitchFamily="34" charset="0"/>
                <a:ea typeface="Times New Roman" panose="02020603050405020304" pitchFamily="18" charset="0"/>
                <a:cs typeface="Arial" panose="020B0604020202020204" pitchFamily="34" charset="0"/>
              </a:rPr>
              <a:t>(variole, rage en France) et </a:t>
            </a:r>
            <a:r>
              <a:rPr lang="fr-FR" b="1" dirty="0">
                <a:effectLst/>
                <a:latin typeface="Arial" panose="020B0604020202020204" pitchFamily="34" charset="0"/>
                <a:ea typeface="Times New Roman" panose="02020603050405020304" pitchFamily="18" charset="0"/>
                <a:cs typeface="Arial" panose="020B0604020202020204" pitchFamily="34" charset="0"/>
              </a:rPr>
              <a:t>d’autres vaccins continuent à diminuer fortement le taux de mortalité et de complication </a:t>
            </a:r>
            <a:r>
              <a:rPr lang="fr-FR" dirty="0">
                <a:effectLst/>
                <a:latin typeface="Arial" panose="020B0604020202020204" pitchFamily="34" charset="0"/>
                <a:ea typeface="Times New Roman" panose="02020603050405020304" pitchFamily="18" charset="0"/>
                <a:cs typeface="Arial" panose="020B0604020202020204" pitchFamily="34" charset="0"/>
              </a:rPr>
              <a:t>liés à des infections graves telles que la Diphtérie, le tétanos, la rougeole, la polio…..</a:t>
            </a:r>
          </a:p>
          <a:p>
            <a:pPr marL="0" marR="0" lvl="0" indent="0" algn="l" defTabSz="914400" rtl="0" eaLnBrk="1" fontAlgn="base" latinLnBrk="0" hangingPunct="1">
              <a:lnSpc>
                <a:spcPct val="100000"/>
              </a:lnSpc>
              <a:spcBef>
                <a:spcPct val="0"/>
              </a:spcBef>
              <a:spcAft>
                <a:spcPct val="0"/>
              </a:spcAft>
              <a:buClrTx/>
              <a:buSzTx/>
              <a:buFontTx/>
              <a:buNone/>
              <a:tabLst/>
              <a:defRPr/>
            </a:pPr>
            <a:r>
              <a:rPr lang="fr-FR" altLang="fr-FR" u="sng" dirty="0">
                <a:effectLst/>
                <a:latin typeface="Arial" panose="020B0604020202020204" pitchFamily="34" charset="0"/>
                <a:cs typeface="Arial" panose="020B0604020202020204" pitchFamily="34" charset="0"/>
              </a:rPr>
              <a:t>Autre lien utile </a:t>
            </a:r>
            <a:r>
              <a:rPr lang="fr-FR" altLang="fr-FR" dirty="0">
                <a:effectLst/>
                <a:latin typeface="Arial" panose="020B0604020202020204" pitchFamily="34" charset="0"/>
                <a:cs typeface="Arial" panose="020B0604020202020204" pitchFamily="34" charset="0"/>
              </a:rPr>
              <a:t>: OMS Commémoration de l’éradication de la variole </a:t>
            </a:r>
            <a:r>
              <a:rPr lang="fr-FR"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https://www.who.int/fr/news/item/08-05-2020-commemorating-smallpox-eradication-a-legacy-of-hope-for-covid-19-and-other-diseases</a:t>
            </a:r>
            <a:endParaRPr lang="fr-FR" dirty="0">
              <a:effectLst/>
              <a:latin typeface="Arial" panose="020B0604020202020204" pitchFamily="34" charset="0"/>
              <a:ea typeface="Calibri" panose="020F0502020204030204" pitchFamily="34" charset="0"/>
              <a:cs typeface="Arial" panose="020B0604020202020204" pitchFamily="34" charset="0"/>
            </a:endParaRPr>
          </a:p>
          <a:p>
            <a:pPr marL="0" indent="0" eaLnBrk="1" hangingPunct="1">
              <a:spcBef>
                <a:spcPct val="0"/>
              </a:spcBef>
              <a:buFontTx/>
              <a:buNone/>
            </a:pPr>
            <a:endParaRPr lang="fr-FR" altLang="fr-FR" sz="1800" dirty="0">
              <a:solidFill>
                <a:srgbClr val="FF0000"/>
              </a:solidFill>
              <a:effectLst/>
              <a:latin typeface="Times New Roman" panose="02020603050405020304" pitchFamily="18" charset="0"/>
            </a:endParaRPr>
          </a:p>
          <a:p>
            <a:pPr marL="0" indent="0" eaLnBrk="1" hangingPunct="1">
              <a:spcBef>
                <a:spcPct val="0"/>
              </a:spcBef>
              <a:buFontTx/>
              <a:buNone/>
            </a:pPr>
            <a:endParaRPr lang="fr-FR" altLang="fr-FR" dirty="0"/>
          </a:p>
        </p:txBody>
      </p:sp>
      <p:sp>
        <p:nvSpPr>
          <p:cNvPr id="47108" name="Espace réservé du numéro de diapositive 3">
            <a:extLst>
              <a:ext uri="{FF2B5EF4-FFF2-40B4-BE49-F238E27FC236}">
                <a16:creationId xmlns:a16="http://schemas.microsoft.com/office/drawing/2014/main" id="{84B76F24-9167-4F6C-A54C-4E6BABF3AD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3E60CAC-FD4A-4D4E-9C5A-2D9CA477C9E2}" type="slidenum">
              <a:rPr lang="fr-FR" altLang="fr-FR"/>
              <a:pPr>
                <a:spcBef>
                  <a:spcPct val="0"/>
                </a:spcBef>
              </a:pPr>
              <a:t>23</a:t>
            </a:fld>
            <a:endParaRPr lang="fr-FR" alt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a:extLst>
              <a:ext uri="{FF2B5EF4-FFF2-40B4-BE49-F238E27FC236}">
                <a16:creationId xmlns:a16="http://schemas.microsoft.com/office/drawing/2014/main" id="{8FF0E859-7494-4966-9740-5DAD445E6F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a:extLst>
              <a:ext uri="{FF2B5EF4-FFF2-40B4-BE49-F238E27FC236}">
                <a16:creationId xmlns:a16="http://schemas.microsoft.com/office/drawing/2014/main" id="{25666353-813F-4656-83CD-C98E00E9B5DF}"/>
              </a:ext>
            </a:extLst>
          </p:cNvPr>
          <p:cNvSpPr>
            <a:spLocks noGrp="1"/>
          </p:cNvSpPr>
          <p:nvPr>
            <p:ph type="body" idx="1"/>
          </p:nvPr>
        </p:nvSpPr>
        <p:spPr bwMode="auto">
          <a:xfrm>
            <a:off x="195691" y="4861442"/>
            <a:ext cx="6638681" cy="5092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fr-FR" altLang="fr-FR" dirty="0"/>
          </a:p>
        </p:txBody>
      </p:sp>
      <p:sp>
        <p:nvSpPr>
          <p:cNvPr id="49156" name="Espace réservé du numéro de diapositive 3">
            <a:extLst>
              <a:ext uri="{FF2B5EF4-FFF2-40B4-BE49-F238E27FC236}">
                <a16:creationId xmlns:a16="http://schemas.microsoft.com/office/drawing/2014/main" id="{6A7AFBAD-88A8-4538-A5F2-F48F9FFE24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7ED8AD7-36AA-42D1-B045-35492CE8A1CA}" type="slidenum">
              <a:rPr lang="fr-FR" altLang="fr-FR"/>
              <a:pPr>
                <a:spcBef>
                  <a:spcPct val="0"/>
                </a:spcBef>
              </a:pPr>
              <a:t>24</a:t>
            </a:fld>
            <a:endParaRPr lang="fr-FR" alt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a:extLst>
              <a:ext uri="{FF2B5EF4-FFF2-40B4-BE49-F238E27FC236}">
                <a16:creationId xmlns:a16="http://schemas.microsoft.com/office/drawing/2014/main" id="{8FF0E859-7494-4966-9740-5DAD445E6F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a:extLst>
              <a:ext uri="{FF2B5EF4-FFF2-40B4-BE49-F238E27FC236}">
                <a16:creationId xmlns:a16="http://schemas.microsoft.com/office/drawing/2014/main" id="{25666353-813F-4656-83CD-C98E00E9B5DF}"/>
              </a:ext>
            </a:extLst>
          </p:cNvPr>
          <p:cNvSpPr>
            <a:spLocks noGrp="1"/>
          </p:cNvSpPr>
          <p:nvPr>
            <p:ph type="body" idx="1"/>
          </p:nvPr>
        </p:nvSpPr>
        <p:spPr bwMode="auto">
          <a:xfrm>
            <a:off x="195691" y="4861442"/>
            <a:ext cx="6638681" cy="5092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fr-FR" altLang="fr-FR" b="1" dirty="0">
                <a:latin typeface="Arial" panose="020B0604020202020204" pitchFamily="34" charset="0"/>
                <a:cs typeface="Arial" panose="020B0604020202020204" pitchFamily="34" charset="0"/>
              </a:rPr>
              <a:t>Myocardites / péricardites : </a:t>
            </a:r>
          </a:p>
          <a:p>
            <a:pPr>
              <a:lnSpc>
                <a:spcPct val="107000"/>
              </a:lnSpc>
              <a:spcAft>
                <a:spcPts val="867"/>
              </a:spcAft>
            </a:pPr>
            <a:r>
              <a:rPr lang="fr-FR" altLang="fr-FR" dirty="0">
                <a:latin typeface="Arial" panose="020B0604020202020204" pitchFamily="34" charset="0"/>
                <a:cs typeface="Arial" panose="020B0604020202020204" pitchFamily="34" charset="0"/>
              </a:rPr>
              <a:t>Fin mai 2021 : Cominarty  : 145 myocardites et 138 péricardites rapportées sur 177 millions de dose</a:t>
            </a:r>
          </a:p>
          <a:p>
            <a:pPr>
              <a:lnSpc>
                <a:spcPct val="107000"/>
              </a:lnSpc>
              <a:spcAft>
                <a:spcPts val="867"/>
              </a:spcAft>
            </a:pPr>
            <a:r>
              <a:rPr lang="fr-FR" altLang="fr-FR" dirty="0">
                <a:latin typeface="Arial" panose="020B0604020202020204" pitchFamily="34" charset="0"/>
                <a:cs typeface="Arial" panose="020B0604020202020204" pitchFamily="34" charset="0"/>
              </a:rPr>
              <a:t>	Spikevax  : 19  myocardites et 19 péricardites sur 20 millions de doses</a:t>
            </a: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r>
              <a:rPr lang="fr-FR" altLang="fr-FR" dirty="0">
                <a:latin typeface="Arial" panose="020B0604020202020204" pitchFamily="34" charset="0"/>
                <a:cs typeface="Arial" panose="020B0604020202020204" pitchFamily="34" charset="0"/>
                <a:hlinkClick r:id="rId3"/>
              </a:rPr>
              <a:t>https://ansm.sante.fr/informations-de-securite/vaccins-a-arnm-contre-la-covid-19-cominarty-et-spikevax-risque-de-myocardite-et-de-pericardite</a:t>
            </a:r>
            <a:endParaRPr lang="fr-FR" altLang="fr-FR" dirty="0">
              <a:latin typeface="Arial" panose="020B0604020202020204" pitchFamily="34" charset="0"/>
              <a:cs typeface="Arial" panose="020B0604020202020204" pitchFamily="34" charset="0"/>
            </a:endParaRP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r>
              <a:rPr lang="fr-FR" altLang="fr-FR" dirty="0">
                <a:latin typeface="Arial" panose="020B0604020202020204" pitchFamily="34" charset="0"/>
                <a:cs typeface="Arial" panose="020B0604020202020204" pitchFamily="34" charset="0"/>
                <a:hlinkClick r:id="rId4"/>
              </a:rPr>
              <a:t>https://ansm.sante.fr/actualites/point-de-situation-sur-la-surveillance-des-vaccins-contre-la-covid-19-periode-du-23-07-2021-au-29-07-2021</a:t>
            </a:r>
            <a:endParaRPr lang="fr-FR" altLang="fr-FR" dirty="0">
              <a:latin typeface="Arial" panose="020B0604020202020204" pitchFamily="34" charset="0"/>
              <a:cs typeface="Arial" panose="020B0604020202020204" pitchFamily="34" charset="0"/>
            </a:endParaRPr>
          </a:p>
          <a:p>
            <a:pPr algn="just" eaLnBrk="1" hangingPunct="1">
              <a:spcBef>
                <a:spcPct val="0"/>
              </a:spcBef>
            </a:pPr>
            <a:r>
              <a:rPr lang="fr-FR" altLang="fr-FR" dirty="0">
                <a:latin typeface="Arial" panose="020B0604020202020204" pitchFamily="34" charset="0"/>
                <a:cs typeface="Arial" panose="020B0604020202020204" pitchFamily="34" charset="0"/>
                <a:hlinkClick r:id="rId5"/>
              </a:rPr>
              <a:t>https://ansm.sante.fr/actualites/point-de-situation-sur-la-surveillance-des-vaccins-contre-la-covid-19-periode-du-30-07-2021-au-19-08-2021</a:t>
            </a:r>
            <a:endParaRPr lang="fr-FR" altLang="fr-FR" dirty="0">
              <a:latin typeface="Arial" panose="020B0604020202020204" pitchFamily="34" charset="0"/>
              <a:cs typeface="Arial" panose="020B0604020202020204" pitchFamily="34" charset="0"/>
            </a:endParaRPr>
          </a:p>
          <a:p>
            <a:pPr algn="just" eaLnBrk="1" hangingPunct="1">
              <a:spcBef>
                <a:spcPct val="0"/>
              </a:spcBef>
            </a:pPr>
            <a:r>
              <a:rPr lang="fr-FR" altLang="fr-FR" dirty="0">
                <a:latin typeface="Arial" panose="020B0604020202020204" pitchFamily="34" charset="0"/>
                <a:cs typeface="Arial" panose="020B0604020202020204" pitchFamily="34" charset="0"/>
                <a:hlinkClick r:id="rId6"/>
              </a:rPr>
              <a:t>https://ansm.sante.fr/uploads/2021/07/16/20210716-vaccins-covid-19-rapport-pfizer-periode-28-05-2021-01-07-2021-2.pdf</a:t>
            </a:r>
            <a:endParaRPr lang="fr-FR" altLang="fr-FR" dirty="0">
              <a:latin typeface="Arial" panose="020B0604020202020204" pitchFamily="34" charset="0"/>
              <a:cs typeface="Arial" panose="020B0604020202020204" pitchFamily="34" charset="0"/>
            </a:endParaRPr>
          </a:p>
          <a:p>
            <a:pPr algn="just" eaLnBrk="1" hangingPunct="1">
              <a:spcBef>
                <a:spcPct val="0"/>
              </a:spcBef>
            </a:pPr>
            <a:r>
              <a:rPr lang="fr-FR" altLang="fr-FR" dirty="0">
                <a:latin typeface="Arial" panose="020B0604020202020204" pitchFamily="34" charset="0"/>
                <a:cs typeface="Arial" panose="020B0604020202020204" pitchFamily="34" charset="0"/>
                <a:hlinkClick r:id="rId7"/>
              </a:rPr>
              <a:t>https://ansm.sante.fr/uploads/2021/07/16/20210716-vaccins-covid-19-rapport-moderna-periode-28-05-2021-01-07-2021.pdf</a:t>
            </a:r>
            <a:endParaRPr lang="fr-FR" altLang="fr-FR" dirty="0">
              <a:latin typeface="Arial" panose="020B0604020202020204" pitchFamily="34" charset="0"/>
              <a:cs typeface="Arial" panose="020B0604020202020204" pitchFamily="34" charset="0"/>
            </a:endParaRP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fr-FR" sz="1800" u="sng" dirty="0">
                <a:solidFill>
                  <a:srgbClr val="2233B4"/>
                </a:solidFill>
                <a:effectLst/>
                <a:latin typeface="Calibri" panose="020F0502020204030204" pitchFamily="34" charset="0"/>
                <a:ea typeface="Calibri" panose="020F0502020204030204" pitchFamily="34" charset="0"/>
                <a:cs typeface="Arial" panose="020B0604020202020204" pitchFamily="34" charset="0"/>
                <a:hlinkClick r:id="rId8"/>
              </a:rPr>
              <a:t>https://ansm.sante.fr/actualites/point-de-situation-sur-la-surveillance-des-vaccins-contre-la-covid-19-periode-du-31-12-2021-au-13-01-2022</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endParaRPr lang="fr-FR" altLang="fr-FR" dirty="0"/>
          </a:p>
        </p:txBody>
      </p:sp>
      <p:sp>
        <p:nvSpPr>
          <p:cNvPr id="49156" name="Espace réservé du numéro de diapositive 3">
            <a:extLst>
              <a:ext uri="{FF2B5EF4-FFF2-40B4-BE49-F238E27FC236}">
                <a16:creationId xmlns:a16="http://schemas.microsoft.com/office/drawing/2014/main" id="{6A7AFBAD-88A8-4538-A5F2-F48F9FFE24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7ED8AD7-36AA-42D1-B045-35492CE8A1CA}" type="slidenum">
              <a:rPr lang="fr-FR" altLang="fr-FR"/>
              <a:pPr>
                <a:spcBef>
                  <a:spcPct val="0"/>
                </a:spcBef>
              </a:pPr>
              <a:t>25</a:t>
            </a:fld>
            <a:endParaRPr lang="fr-FR" altLang="fr-FR" dirty="0"/>
          </a:p>
        </p:txBody>
      </p:sp>
    </p:spTree>
    <p:extLst>
      <p:ext uri="{BB962C8B-B14F-4D97-AF65-F5344CB8AC3E}">
        <p14:creationId xmlns:p14="http://schemas.microsoft.com/office/powerpoint/2010/main" val="3571898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a:extLst>
              <a:ext uri="{FF2B5EF4-FFF2-40B4-BE49-F238E27FC236}">
                <a16:creationId xmlns:a16="http://schemas.microsoft.com/office/drawing/2014/main" id="{8FF0E859-7494-4966-9740-5DAD445E6F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a:extLst>
              <a:ext uri="{FF2B5EF4-FFF2-40B4-BE49-F238E27FC236}">
                <a16:creationId xmlns:a16="http://schemas.microsoft.com/office/drawing/2014/main" id="{25666353-813F-4656-83CD-C98E00E9B5DF}"/>
              </a:ext>
            </a:extLst>
          </p:cNvPr>
          <p:cNvSpPr>
            <a:spLocks noGrp="1"/>
          </p:cNvSpPr>
          <p:nvPr>
            <p:ph type="body" idx="1"/>
          </p:nvPr>
        </p:nvSpPr>
        <p:spPr bwMode="auto">
          <a:xfrm>
            <a:off x="195691" y="4861442"/>
            <a:ext cx="6638681" cy="5092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endParaRPr lang="fr-FR" altLang="fr-FR" dirty="0"/>
          </a:p>
        </p:txBody>
      </p:sp>
      <p:sp>
        <p:nvSpPr>
          <p:cNvPr id="49156" name="Espace réservé du numéro de diapositive 3">
            <a:extLst>
              <a:ext uri="{FF2B5EF4-FFF2-40B4-BE49-F238E27FC236}">
                <a16:creationId xmlns:a16="http://schemas.microsoft.com/office/drawing/2014/main" id="{6A7AFBAD-88A8-4538-A5F2-F48F9FFE24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7ED8AD7-36AA-42D1-B045-35492CE8A1CA}" type="slidenum">
              <a:rPr lang="fr-FR" altLang="fr-FR"/>
              <a:pPr>
                <a:spcBef>
                  <a:spcPct val="0"/>
                </a:spcBef>
              </a:pPr>
              <a:t>26</a:t>
            </a:fld>
            <a:endParaRPr lang="fr-FR" altLang="fr-FR" dirty="0"/>
          </a:p>
        </p:txBody>
      </p:sp>
    </p:spTree>
    <p:extLst>
      <p:ext uri="{BB962C8B-B14F-4D97-AF65-F5344CB8AC3E}">
        <p14:creationId xmlns:p14="http://schemas.microsoft.com/office/powerpoint/2010/main" val="2756043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a:extLst>
              <a:ext uri="{FF2B5EF4-FFF2-40B4-BE49-F238E27FC236}">
                <a16:creationId xmlns:a16="http://schemas.microsoft.com/office/drawing/2014/main" id="{BED060AA-3190-4D07-9003-32689BD13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a:extLst>
              <a:ext uri="{FF2B5EF4-FFF2-40B4-BE49-F238E27FC236}">
                <a16:creationId xmlns:a16="http://schemas.microsoft.com/office/drawing/2014/main" id="{BDE38BB7-313A-4034-B0CB-020A2B595ABC}"/>
              </a:ext>
            </a:extLst>
          </p:cNvPr>
          <p:cNvSpPr>
            <a:spLocks noGrp="1"/>
          </p:cNvSpPr>
          <p:nvPr>
            <p:ph type="body" idx="1"/>
          </p:nvPr>
        </p:nvSpPr>
        <p:spPr bwMode="auto">
          <a:xfrm>
            <a:off x="195691" y="4861442"/>
            <a:ext cx="6638681" cy="5092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fr-FR" sz="1800" dirty="0">
                <a:effectLst/>
                <a:latin typeface="Segoe UI" panose="020B0502040204020203" pitchFamily="34" charset="0"/>
              </a:rPr>
              <a:t>L’ensemble des vaccins autorisés en France sont très efficaces contre les formes graves (90%) et actuellement (février 2022) on estime que leur efficacité demeure importante vis-à-vis des variants connus. Cependant l’efficacité vaccinale diminue avec le temps et certains variant très transmissibles comme omicron nécessitent un rappel pour maintenir une protection suffisante.</a:t>
            </a:r>
            <a:endParaRPr lang="fr-FR" altLang="fr-FR" b="1" dirty="0">
              <a:latin typeface="Arial" panose="020B0604020202020204" pitchFamily="34" charset="0"/>
              <a:cs typeface="Arial" panose="020B0604020202020204" pitchFamily="34" charset="0"/>
            </a:endParaRPr>
          </a:p>
          <a:p>
            <a:pPr algn="just" eaLnBrk="1" hangingPunct="1">
              <a:spcBef>
                <a:spcPct val="0"/>
              </a:spcBef>
            </a:pPr>
            <a:endParaRPr lang="fr-FR" altLang="fr-FR" b="1" dirty="0">
              <a:latin typeface="Arial" panose="020B0604020202020204" pitchFamily="34" charset="0"/>
              <a:cs typeface="Arial" panose="020B0604020202020204" pitchFamily="34" charset="0"/>
            </a:endParaRPr>
          </a:p>
          <a:p>
            <a:pPr algn="just" eaLnBrk="1" hangingPunct="1">
              <a:spcBef>
                <a:spcPct val="0"/>
              </a:spcBef>
            </a:pPr>
            <a:r>
              <a:rPr lang="fr-FR" altLang="fr-FR" b="1" dirty="0">
                <a:latin typeface="Arial" panose="020B0604020202020204" pitchFamily="34" charset="0"/>
                <a:cs typeface="Arial" panose="020B0604020202020204" pitchFamily="34" charset="0"/>
              </a:rPr>
              <a:t>Bien qu’elles soient rares, des formes sévères de COVID-19 peuvent survenir chez les adolescents </a:t>
            </a:r>
            <a:r>
              <a:rPr lang="fr-FR" altLang="fr-FR" dirty="0">
                <a:latin typeface="Arial" panose="020B0604020202020204" pitchFamily="34" charset="0"/>
                <a:cs typeface="Arial" panose="020B0604020202020204" pitchFamily="34" charset="0"/>
              </a:rPr>
              <a:t>(4295 hospitalisations et 737 admissions en soins critiques ont été répertoriées depuis mars 2020 pour la population de moins de 18 ans (qui représentent 1,1% du total des hospitalisations et 0,9% du total des admissions en soins critiques - </a:t>
            </a:r>
            <a:r>
              <a:rPr lang="fr-FR" altLang="fr-FR" dirty="0">
                <a:latin typeface="Arial" panose="020B0604020202020204" pitchFamily="34" charset="0"/>
                <a:cs typeface="Arial" panose="020B0604020202020204" pitchFamily="34" charset="0"/>
                <a:hlinkClick r:id="rId3"/>
              </a:rPr>
              <a:t>https://www.has-sante.fr/upload/docs/application/pdf/2021-06/strategie_de_vaccination_contre_la_covid-19_-_place_du_vaccin_a_arnm_comirnaty_chez_les_12-15_ans_-_synthese.pdf</a:t>
            </a:r>
            <a:r>
              <a:rPr lang="fr-FR" altLang="fr-FR" dirty="0">
                <a:latin typeface="Arial" panose="020B0604020202020204" pitchFamily="34" charset="0"/>
                <a:cs typeface="Arial" panose="020B0604020202020204" pitchFamily="34" charset="0"/>
              </a:rPr>
              <a:t>) – chiffres juin 2021) et on décrit des </a:t>
            </a:r>
            <a:r>
              <a:rPr lang="fr-FR" altLang="fr-FR" b="1" dirty="0">
                <a:latin typeface="Arial" panose="020B0604020202020204" pitchFamily="34" charset="0"/>
                <a:cs typeface="Arial" panose="020B0604020202020204" pitchFamily="34" charset="0"/>
              </a:rPr>
              <a:t>COVID longs chez les jeunes.</a:t>
            </a:r>
          </a:p>
          <a:p>
            <a:pPr algn="just" eaLnBrk="1" hangingPunct="1">
              <a:spcBef>
                <a:spcPct val="0"/>
              </a:spcBef>
            </a:pPr>
            <a:endParaRPr lang="fr-FR" altLang="fr-FR" b="1" dirty="0">
              <a:latin typeface="Arial" panose="020B0604020202020204" pitchFamily="34" charset="0"/>
              <a:cs typeface="Arial" panose="020B0604020202020204" pitchFamily="34" charset="0"/>
            </a:endParaRPr>
          </a:p>
          <a:p>
            <a:pPr algn="just" eaLnBrk="1" hangingPunct="1">
              <a:spcBef>
                <a:spcPct val="0"/>
              </a:spcBef>
            </a:pPr>
            <a:r>
              <a:rPr lang="fr-FR" altLang="fr-FR" dirty="0">
                <a:latin typeface="Arial" panose="020B0604020202020204" pitchFamily="34" charset="0"/>
                <a:cs typeface="Arial" panose="020B0604020202020204" pitchFamily="34" charset="0"/>
              </a:rPr>
              <a:t>Une forme spécifique, les </a:t>
            </a:r>
            <a:r>
              <a:rPr lang="fr-FR" altLang="fr-FR" b="1" dirty="0">
                <a:latin typeface="Arial" panose="020B0604020202020204" pitchFamily="34" charset="0"/>
                <a:cs typeface="Arial" panose="020B0604020202020204" pitchFamily="34" charset="0"/>
              </a:rPr>
              <a:t>« syndromes inflammatoires multi-systémiques pédiatriques </a:t>
            </a:r>
            <a:r>
              <a:rPr lang="fr-FR" altLang="fr-FR" dirty="0">
                <a:latin typeface="Arial" panose="020B0604020202020204" pitchFamily="34" charset="0"/>
                <a:cs typeface="Arial" panose="020B0604020202020204" pitchFamily="34" charset="0"/>
              </a:rPr>
              <a:t>» ou MIS-C ou PIMS, grave mais rarement mortelle, a été décrite chez l’enfant (</a:t>
            </a:r>
            <a:r>
              <a:rPr lang="fr-FR" altLang="fr-FR" b="0" i="0" dirty="0">
                <a:solidFill>
                  <a:srgbClr val="3E3E3E"/>
                </a:solidFill>
                <a:effectLst/>
                <a:latin typeface="Roboto" panose="02000000000000000000" pitchFamily="2" charset="0"/>
                <a:cs typeface="Arial" panose="020B0604020202020204" pitchFamily="34" charset="0"/>
              </a:rPr>
              <a:t>e</a:t>
            </a:r>
            <a:r>
              <a:rPr lang="fr-FR" b="0" i="0" dirty="0">
                <a:solidFill>
                  <a:srgbClr val="3E3E3E"/>
                </a:solidFill>
                <a:effectLst/>
                <a:latin typeface="Roboto" panose="02000000000000000000" pitchFamily="2" charset="0"/>
              </a:rPr>
              <a:t>ntre le 2 mars 2020 et le 23 janvier 2022, 932 cas ont été signalés à Santé publique France, dont 849 en lien avec la Covid-19).</a:t>
            </a:r>
            <a:r>
              <a:rPr lang="fr-FR" b="0" i="0" dirty="0">
                <a:solidFill>
                  <a:srgbClr val="3E3E3E"/>
                </a:solidFill>
                <a:effectLst/>
                <a:latin typeface="Arial" panose="020B0604020202020204" pitchFamily="34" charset="0"/>
                <a:cs typeface="Arial" panose="020B0604020202020204" pitchFamily="34" charset="0"/>
              </a:rPr>
              <a:t> </a:t>
            </a:r>
            <a:r>
              <a:rPr lang="fr-FR" altLang="fr-FR" dirty="0">
                <a:latin typeface="Arial" panose="020B0604020202020204" pitchFamily="34" charset="0"/>
                <a:cs typeface="Arial" panose="020B0604020202020204" pitchFamily="34" charset="0"/>
              </a:rPr>
              <a:t>Elle touche principalement des enfants jeunes (âge médian = 7 ans) et concerne donc dans une moindre mesure les adolescents.</a:t>
            </a:r>
          </a:p>
          <a:p>
            <a:pPr algn="just" eaLnBrk="1" hangingPunct="1">
              <a:spcBef>
                <a:spcPct val="0"/>
              </a:spcBef>
            </a:pPr>
            <a:r>
              <a:rPr lang="fr-FR" sz="1800" u="sng" dirty="0">
                <a:solidFill>
                  <a:srgbClr val="2233B4"/>
                </a:solidFill>
                <a:effectLst/>
                <a:latin typeface="Calibri" panose="020F0502020204030204" pitchFamily="34" charset="0"/>
                <a:ea typeface="Calibri" panose="020F0502020204030204" pitchFamily="34" charset="0"/>
                <a:cs typeface="Arial" panose="020B0604020202020204" pitchFamily="34" charset="0"/>
                <a:hlinkClick r:id="rId4"/>
              </a:rPr>
              <a:t>https://www.santepubliquefrance.fr/etudes-et-enquetes/surveillance-nationale-des-cas-de-syndrome-inflammatoire-multi-systemique-pediatrique-pims</a:t>
            </a:r>
            <a:endParaRPr lang="fr-FR" altLang="fr-FR" dirty="0">
              <a:latin typeface="Arial" panose="020B0604020202020204" pitchFamily="34" charset="0"/>
              <a:cs typeface="Arial" panose="020B0604020202020204" pitchFamily="34" charset="0"/>
            </a:endParaRP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r>
              <a:rPr lang="fr-FR" altLang="fr-FR" dirty="0">
                <a:latin typeface="Arial" panose="020B0604020202020204" pitchFamily="34" charset="0"/>
                <a:cs typeface="Arial" panose="020B0604020202020204" pitchFamily="34" charset="0"/>
              </a:rPr>
              <a:t>Depuis le début de l’épidémie 30 enfants sont décédés avec un diagnostic de COVID-19 (point du 13 janvier 2022). </a:t>
            </a:r>
          </a:p>
          <a:p>
            <a:pPr marL="0" marR="0" lvl="0" indent="0" algn="just" defTabSz="914400" rtl="0" eaLnBrk="1" fontAlgn="base" latinLnBrk="0" hangingPunct="1">
              <a:lnSpc>
                <a:spcPct val="100000"/>
              </a:lnSpc>
              <a:spcBef>
                <a:spcPct val="0"/>
              </a:spcBef>
              <a:spcAft>
                <a:spcPct val="0"/>
              </a:spcAft>
              <a:buClrTx/>
              <a:buSzTx/>
              <a:buFontTx/>
              <a:buNone/>
              <a:tabLst/>
              <a:defRPr/>
            </a:pPr>
            <a:r>
              <a:rPr lang="fr-FR" sz="1800" u="sng" dirty="0">
                <a:solidFill>
                  <a:srgbClr val="2233B4"/>
                </a:solidFill>
                <a:effectLst/>
                <a:latin typeface="Calibri" panose="020F0502020204030204" pitchFamily="34" charset="0"/>
                <a:ea typeface="Calibri" panose="020F0502020204030204" pitchFamily="34" charset="0"/>
                <a:cs typeface="Arial" panose="020B0604020202020204" pitchFamily="34" charset="0"/>
                <a:hlinkClick r:id="rId5"/>
              </a:rPr>
              <a:t>https://www.santepubliquefrance.fr/maladies-et-traumatismes/maladies-et-infections-respiratoires/infection-a-coronavirus/documents/enquetes-etudes/situation-epidemiologique-liee-a-la-covid-19-chez-les-0-17-ans.-point-au-13-janvier-2022</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endParaRPr lang="fr-FR" altLang="fr-FR" dirty="0">
              <a:latin typeface="Arial" panose="020B0604020202020204" pitchFamily="34" charset="0"/>
              <a:cs typeface="Arial" panose="020B0604020202020204" pitchFamily="34" charset="0"/>
            </a:endParaRPr>
          </a:p>
          <a:p>
            <a:pPr algn="just" eaLnBrk="1" hangingPunct="1">
              <a:spcBef>
                <a:spcPct val="0"/>
              </a:spcBef>
            </a:pPr>
            <a:r>
              <a:rPr lang="fr-FR" altLang="fr-FR" b="1" dirty="0">
                <a:latin typeface="Arial" panose="020B0604020202020204" pitchFamily="34" charset="0"/>
                <a:cs typeface="Arial" panose="020B0604020202020204" pitchFamily="34" charset="0"/>
              </a:rPr>
              <a:t>La déprogrammation des soins entraine des retards diagnostiques et thérapeutiques pouvant entrainer une perte de chance pour les patients</a:t>
            </a:r>
          </a:p>
        </p:txBody>
      </p:sp>
      <p:sp>
        <p:nvSpPr>
          <p:cNvPr id="51204" name="Espace réservé du numéro de diapositive 3">
            <a:extLst>
              <a:ext uri="{FF2B5EF4-FFF2-40B4-BE49-F238E27FC236}">
                <a16:creationId xmlns:a16="http://schemas.microsoft.com/office/drawing/2014/main" id="{AAD5894F-EB43-40CE-A65C-E0B86D6B71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E911B2C-EEB9-4BED-91C2-3F888E4AE65C}" type="slidenum">
              <a:rPr lang="fr-FR" altLang="fr-FR"/>
              <a:pPr>
                <a:spcBef>
                  <a:spcPct val="0"/>
                </a:spcBef>
              </a:pPr>
              <a:t>27</a:t>
            </a:fld>
            <a:endParaRPr lang="fr-FR" altLang="fr-F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a:extLst>
              <a:ext uri="{FF2B5EF4-FFF2-40B4-BE49-F238E27FC236}">
                <a16:creationId xmlns:a16="http://schemas.microsoft.com/office/drawing/2014/main" id="{5F2058D2-F86F-463D-A577-E7D173C46B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ce réservé des commentaires 2">
            <a:extLst>
              <a:ext uri="{FF2B5EF4-FFF2-40B4-BE49-F238E27FC236}">
                <a16:creationId xmlns:a16="http://schemas.microsoft.com/office/drawing/2014/main" id="{90A38B23-0836-4EF3-AB62-4D14598A31F4}"/>
              </a:ext>
            </a:extLst>
          </p:cNvPr>
          <p:cNvSpPr>
            <a:spLocks noGrp="1"/>
          </p:cNvSpPr>
          <p:nvPr>
            <p:ph type="body" idx="1"/>
          </p:nvPr>
        </p:nvSpPr>
        <p:spPr bwMode="auto">
          <a:xfrm>
            <a:off x="195691" y="4861442"/>
            <a:ext cx="6638681" cy="5092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fr-FR" altLang="fr-FR" dirty="0"/>
              <a:t>Population complètement vaccinée : </a:t>
            </a:r>
            <a:r>
              <a:rPr lang="fr-FR" b="0" i="0" dirty="0">
                <a:solidFill>
                  <a:srgbClr val="000000"/>
                </a:solidFill>
                <a:effectLst/>
                <a:latin typeface="Marianne"/>
              </a:rPr>
              <a:t>équivaut à deux doses ou une seule dose pour les personnes ayant déjà été infectées par la Covid-19.</a:t>
            </a:r>
            <a:endParaRPr lang="fr-FR" altLang="fr-FR" dirty="0"/>
          </a:p>
        </p:txBody>
      </p:sp>
      <p:sp>
        <p:nvSpPr>
          <p:cNvPr id="55300" name="Espace réservé du numéro de diapositive 3">
            <a:extLst>
              <a:ext uri="{FF2B5EF4-FFF2-40B4-BE49-F238E27FC236}">
                <a16:creationId xmlns:a16="http://schemas.microsoft.com/office/drawing/2014/main" id="{4CCE2695-2F65-4A6F-8A06-2F61DD7C10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3A41D7C-C0C1-4873-97E7-BDC459380BDD}" type="slidenum">
              <a:rPr lang="fr-FR" altLang="fr-FR"/>
              <a:pPr>
                <a:spcBef>
                  <a:spcPct val="0"/>
                </a:spcBef>
              </a:pPr>
              <a:t>28</a:t>
            </a:fld>
            <a:endParaRPr lang="fr-FR" altLang="fr-FR" dirty="0"/>
          </a:p>
        </p:txBody>
      </p:sp>
    </p:spTree>
    <p:extLst>
      <p:ext uri="{BB962C8B-B14F-4D97-AF65-F5344CB8AC3E}">
        <p14:creationId xmlns:p14="http://schemas.microsoft.com/office/powerpoint/2010/main" val="1200785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a:extLst>
              <a:ext uri="{FF2B5EF4-FFF2-40B4-BE49-F238E27FC236}">
                <a16:creationId xmlns:a16="http://schemas.microsoft.com/office/drawing/2014/main" id="{EDF89D64-CE49-470E-9279-F26295E838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ce réservé des commentaires 2">
            <a:extLst>
              <a:ext uri="{FF2B5EF4-FFF2-40B4-BE49-F238E27FC236}">
                <a16:creationId xmlns:a16="http://schemas.microsoft.com/office/drawing/2014/main" id="{35799CCE-ABE0-4B6F-B7D8-4589B12BA777}"/>
              </a:ext>
            </a:extLst>
          </p:cNvPr>
          <p:cNvSpPr>
            <a:spLocks noGrp="1"/>
          </p:cNvSpPr>
          <p:nvPr>
            <p:ph type="body" idx="1"/>
          </p:nvPr>
        </p:nvSpPr>
        <p:spPr bwMode="auto">
          <a:xfrm>
            <a:off x="195691" y="4861442"/>
            <a:ext cx="6638681" cy="5092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67"/>
              </a:spcAft>
            </a:pPr>
            <a:r>
              <a:rPr lang="fr-FR" altLang="fr-FR" dirty="0">
                <a:solidFill>
                  <a:srgbClr val="000000"/>
                </a:solidFill>
                <a:latin typeface="Arial" panose="020B0604020202020204" pitchFamily="34" charset="0"/>
                <a:ea typeface="Calibri" panose="020F0502020204030204" pitchFamily="34" charset="0"/>
                <a:cs typeface="Arial" panose="020B0604020202020204" pitchFamily="34" charset="0"/>
              </a:rPr>
              <a:t>Le </a:t>
            </a:r>
            <a:r>
              <a:rPr lang="fr-FR" altLang="fr-FR" dirty="0">
                <a:solidFill>
                  <a:srgbClr val="000000"/>
                </a:solidFill>
                <a:latin typeface="Arial" panose="020B0604020202020204" pitchFamily="34" charset="0"/>
                <a:cs typeface="Arial" panose="020B0604020202020204" pitchFamily="34" charset="0"/>
              </a:rPr>
              <a:t>6/08/21 la HAS a accordé une autorisation d’accès précoce pré-AMM à  Ronapreve® de Roche-Regeneron, qui associe deux anticorps-monoclonaux, le casirivimab et l’imdevimab, dans la cadre d’une utilisation en prophylaxie chez les patients immunodéprimés qui ne sont pas protégés malgré une vaccination complète. </a:t>
            </a:r>
            <a:r>
              <a:rPr lang="fr-FR"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https://www.has-sante.fr/jcms/p_3281999/fr/covid-19-autorisation-d-acces-precoce-accordee-a-un-traitement-prophylactique</a:t>
            </a:r>
            <a:endParaRPr lang="fr-FR" altLang="fr-FR" dirty="0">
              <a:solidFill>
                <a:srgbClr val="000000"/>
              </a:solidFill>
              <a:latin typeface="Arial" panose="020B0604020202020204" pitchFamily="34" charset="0"/>
              <a:cs typeface="Arial" panose="020B0604020202020204" pitchFamily="34" charset="0"/>
            </a:endParaRPr>
          </a:p>
          <a:p>
            <a:pPr>
              <a:lnSpc>
                <a:spcPct val="107000"/>
              </a:lnSpc>
              <a:spcAft>
                <a:spcPts val="867"/>
              </a:spcAft>
            </a:pPr>
            <a:r>
              <a:rPr lang="fr-FR" altLang="fr-FR" i="0" dirty="0">
                <a:solidFill>
                  <a:srgbClr val="000000"/>
                </a:solidFill>
                <a:latin typeface="Arial" panose="020B0604020202020204" pitchFamily="34" charset="0"/>
                <a:ea typeface="Calibri" panose="020F0502020204030204" pitchFamily="34" charset="0"/>
                <a:cs typeface="Arial" panose="020B0604020202020204" pitchFamily="34" charset="0"/>
                <a:hlinkClick r:id="rId4"/>
              </a:rPr>
              <a:t>https://ansm.sante.fr/actualites/covid-19-lacces-aux-bitherapies-danticorps-monoclonaux-contre-la-covid-19-est-elargi</a:t>
            </a:r>
            <a:endParaRPr lang="fr-FR" altLang="fr-FR" i="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67"/>
              </a:spcAft>
            </a:pPr>
            <a:r>
              <a:rPr lang="fr-FR" altLang="fr-FR" i="0" dirty="0">
                <a:solidFill>
                  <a:srgbClr val="000000"/>
                </a:solidFill>
                <a:latin typeface="Arial" panose="020B0604020202020204" pitchFamily="34" charset="0"/>
                <a:ea typeface="Calibri" panose="020F0502020204030204" pitchFamily="34" charset="0"/>
                <a:cs typeface="Arial" panose="020B0604020202020204" pitchFamily="34" charset="0"/>
                <a:hlinkClick r:id="rId5"/>
              </a:rPr>
              <a:t>https://solidarites-sante.gouv.fr/soins-et-maladies/maladies/maladies-infectieuses/coronavirus/tout-savoir-sur-la-covid-19/article/traitement-par-anticorps-monoclonaux</a:t>
            </a:r>
            <a:endParaRPr lang="fr-FR" altLang="fr-FR" i="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67"/>
              </a:spcAft>
            </a:pPr>
            <a:r>
              <a:rPr lang="fr-FR" altLang="fr-FR" i="0" dirty="0">
                <a:solidFill>
                  <a:srgbClr val="000000"/>
                </a:solidFill>
                <a:latin typeface="Arial" panose="020B0604020202020204" pitchFamily="34" charset="0"/>
                <a:ea typeface="Calibri" panose="020F0502020204030204" pitchFamily="34" charset="0"/>
                <a:cs typeface="Arial" panose="020B0604020202020204" pitchFamily="34" charset="0"/>
              </a:rPr>
              <a:t>A noter que le Ronapreve</a:t>
            </a:r>
            <a:r>
              <a:rPr lang="fr-FR" altLang="fr-FR" dirty="0">
                <a:solidFill>
                  <a:srgbClr val="000000"/>
                </a:solidFill>
                <a:latin typeface="Arial" panose="020B0604020202020204" pitchFamily="34" charset="0"/>
                <a:cs typeface="Arial" panose="020B0604020202020204" pitchFamily="34" charset="0"/>
              </a:rPr>
              <a:t>® n’est pas efficace sur omicron.</a:t>
            </a:r>
            <a:endParaRPr lang="fr-FR" altLang="fr-FR" i="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67"/>
              </a:spcAft>
            </a:pPr>
            <a:endParaRPr lang="fr-FR" altLang="fr-FR" i="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67"/>
              </a:spcAft>
            </a:pPr>
            <a:r>
              <a:rPr lang="fr-FR" altLang="fr-FR" i="0" dirty="0">
                <a:solidFill>
                  <a:srgbClr val="000000"/>
                </a:solidFill>
                <a:latin typeface="Arial" panose="020B0604020202020204" pitchFamily="34" charset="0"/>
                <a:ea typeface="Calibri" panose="020F0502020204030204" pitchFamily="34" charset="0"/>
                <a:cs typeface="Arial" panose="020B0604020202020204" pitchFamily="34" charset="0"/>
              </a:rPr>
              <a:t>Xevudy</a:t>
            </a:r>
            <a:r>
              <a:rPr lang="fr-FR" altLang="fr-FR" dirty="0">
                <a:solidFill>
                  <a:srgbClr val="000000"/>
                </a:solidFill>
                <a:latin typeface="Arial" panose="020B0604020202020204" pitchFamily="34" charset="0"/>
                <a:cs typeface="Arial" panose="020B0604020202020204" pitchFamily="34" charset="0"/>
              </a:rPr>
              <a:t>®</a:t>
            </a:r>
            <a:r>
              <a:rPr lang="fr-FR" altLang="fr-FR" i="0" dirty="0">
                <a:solidFill>
                  <a:srgbClr val="000000"/>
                </a:solidFill>
                <a:latin typeface="Arial" panose="020B0604020202020204" pitchFamily="34" charset="0"/>
                <a:ea typeface="Calibri" panose="020F0502020204030204" pitchFamily="34" charset="0"/>
                <a:cs typeface="Arial" panose="020B0604020202020204" pitchFamily="34" charset="0"/>
              </a:rPr>
              <a:t> : </a:t>
            </a:r>
            <a:r>
              <a:rPr lang="fr-FR" sz="1800" u="sng" dirty="0">
                <a:solidFill>
                  <a:srgbClr val="2233B4"/>
                </a:solidFill>
                <a:effectLst/>
                <a:latin typeface="Calibri" panose="020F0502020204030204" pitchFamily="34" charset="0"/>
                <a:ea typeface="Calibri" panose="020F0502020204030204" pitchFamily="34" charset="0"/>
                <a:cs typeface="Arial" panose="020B0604020202020204" pitchFamily="34" charset="0"/>
                <a:hlinkClick r:id="rId6"/>
              </a:rPr>
              <a:t>https://www.has-sante.fr/jcms/p_3308138/fr/xevudy-sotrovimab</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7000"/>
              </a:lnSpc>
              <a:spcBef>
                <a:spcPct val="30000"/>
              </a:spcBef>
              <a:spcAft>
                <a:spcPts val="867"/>
              </a:spcAft>
              <a:buClrTx/>
              <a:buSzTx/>
              <a:buFontTx/>
              <a:buNone/>
              <a:tabLst/>
              <a:defRPr/>
            </a:pPr>
            <a:r>
              <a:rPr lang="fr-FR" sz="1200" dirty="0">
                <a:solidFill>
                  <a:srgbClr val="000000"/>
                </a:solidFill>
                <a:latin typeface="Arial" panose="020B0604020202020204" pitchFamily="34" charset="0"/>
                <a:cs typeface="Arial" panose="020B0604020202020204" pitchFamily="34" charset="0"/>
              </a:rPr>
              <a:t>Evusheld</a:t>
            </a:r>
            <a:r>
              <a:rPr lang="fr-FR" altLang="fr-FR" sz="1200" dirty="0">
                <a:solidFill>
                  <a:srgbClr val="000000"/>
                </a:solidFill>
                <a:latin typeface="Arial" panose="020B0604020202020204" pitchFamily="34" charset="0"/>
                <a:cs typeface="Arial" panose="020B0604020202020204" pitchFamily="34" charset="0"/>
              </a:rPr>
              <a:t>® : </a:t>
            </a:r>
            <a:r>
              <a:rPr lang="fr-FR" sz="1800" u="sng" dirty="0">
                <a:solidFill>
                  <a:srgbClr val="2233B4"/>
                </a:solidFill>
                <a:effectLst/>
                <a:latin typeface="Calibri" panose="020F0502020204030204" pitchFamily="34" charset="0"/>
                <a:ea typeface="Calibri" panose="020F0502020204030204" pitchFamily="34" charset="0"/>
                <a:cs typeface="Arial" panose="020B0604020202020204" pitchFamily="34" charset="0"/>
                <a:hlinkClick r:id="rId7"/>
              </a:rPr>
              <a:t>https://www.has-sante.fr/jcms/p_3304034/fr/evusheld-tixagevimab/cilgavimab</a:t>
            </a:r>
            <a:endParaRPr lang="fr-FR" sz="120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7000"/>
              </a:lnSpc>
              <a:spcBef>
                <a:spcPct val="30000"/>
              </a:spcBef>
              <a:spcAft>
                <a:spcPts val="867"/>
              </a:spcAft>
              <a:buClrTx/>
              <a:buSzTx/>
              <a:buFontTx/>
              <a:buNone/>
              <a:tabLst/>
              <a:defRPr/>
            </a:pPr>
            <a:r>
              <a:rPr lang="fr-FR" sz="1800" u="sng" dirty="0">
                <a:solidFill>
                  <a:srgbClr val="2233B4"/>
                </a:solidFill>
                <a:effectLst/>
                <a:latin typeface="Calibri" panose="020F0502020204030204" pitchFamily="34" charset="0"/>
                <a:ea typeface="Calibri" panose="020F0502020204030204" pitchFamily="34" charset="0"/>
                <a:cs typeface="Arial" panose="020B0604020202020204" pitchFamily="34" charset="0"/>
                <a:hlinkClick r:id="rId8"/>
              </a:rPr>
              <a:t>https://ansm.sante.fr/actualites/traitement-curatif-contre-le-covid-19-un-nouvel-anticorps-monoclonal-dans-larsenal-therapeutique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67"/>
              </a:spcAft>
            </a:pPr>
            <a:endParaRPr lang="fr-FR" altLang="fr-FR" i="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7000"/>
              </a:lnSpc>
              <a:spcBef>
                <a:spcPct val="30000"/>
              </a:spcBef>
              <a:spcAft>
                <a:spcPts val="867"/>
              </a:spcAft>
              <a:buClrTx/>
              <a:buSzTx/>
              <a:buFontTx/>
              <a:buNone/>
              <a:tabLst/>
              <a:defRPr/>
            </a:pPr>
            <a:r>
              <a:rPr lang="fr-FR" altLang="fr-FR" i="0" dirty="0">
                <a:solidFill>
                  <a:srgbClr val="000000"/>
                </a:solidFill>
                <a:latin typeface="Arial" panose="020B0604020202020204" pitchFamily="34" charset="0"/>
                <a:ea typeface="Calibri" panose="020F0502020204030204" pitchFamily="34" charset="0"/>
                <a:cs typeface="Arial" panose="020B0604020202020204" pitchFamily="34" charset="0"/>
              </a:rPr>
              <a:t>Paxlovid</a:t>
            </a:r>
            <a:r>
              <a:rPr lang="fr-FR" altLang="fr-FR" dirty="0">
                <a:solidFill>
                  <a:srgbClr val="000000"/>
                </a:solidFill>
                <a:latin typeface="Arial" panose="020B0604020202020204" pitchFamily="34" charset="0"/>
                <a:cs typeface="Arial" panose="020B0604020202020204" pitchFamily="34" charset="0"/>
              </a:rPr>
              <a:t>®</a:t>
            </a:r>
            <a:r>
              <a:rPr lang="fr-FR" altLang="fr-FR" i="0" dirty="0">
                <a:solidFill>
                  <a:srgbClr val="000000"/>
                </a:solidFill>
                <a:latin typeface="Arial" panose="020B0604020202020204" pitchFamily="34" charset="0"/>
                <a:ea typeface="Calibri" panose="020F0502020204030204" pitchFamily="34" charset="0"/>
                <a:cs typeface="Arial" panose="020B0604020202020204" pitchFamily="34" charset="0"/>
              </a:rPr>
              <a:t> : </a:t>
            </a:r>
            <a:r>
              <a:rPr lang="fr-FR"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9"/>
              </a:rPr>
              <a:t>https://ansm.sante.fr/uploads/2022/01/26/20220126-aap-rcp-paxlovid.pdf</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7000"/>
              </a:lnSpc>
              <a:spcBef>
                <a:spcPct val="30000"/>
              </a:spcBef>
              <a:spcAft>
                <a:spcPts val="867"/>
              </a:spcAft>
              <a:buClrTx/>
              <a:buSzTx/>
              <a:buFontTx/>
              <a:buNone/>
              <a:tabLst/>
              <a:defRPr/>
            </a:pPr>
            <a:r>
              <a:rPr lang="fr-FR" sz="18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0"/>
              </a:rPr>
              <a:t>https://www.has-sante.fr/jcms/p_3311074/fr/covid-19-acces-precoce-accorde-au-paxlovid-en-traitement-curatif</a:t>
            </a:r>
            <a:endParaRPr lang="fr-FR"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67"/>
              </a:spcAft>
            </a:pPr>
            <a:endParaRPr lang="fr-FR" altLang="fr-FR" i="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57348" name="Espace réservé du numéro de diapositive 3">
            <a:extLst>
              <a:ext uri="{FF2B5EF4-FFF2-40B4-BE49-F238E27FC236}">
                <a16:creationId xmlns:a16="http://schemas.microsoft.com/office/drawing/2014/main" id="{78A06DD2-4B19-4BC1-B45C-E4B8193081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69DBCCB-D19B-41BD-8A87-513CFFD99FF9}" type="slidenum">
              <a:rPr lang="fr-FR" altLang="fr-FR"/>
              <a:pPr>
                <a:spcBef>
                  <a:spcPct val="0"/>
                </a:spcBef>
              </a:pPr>
              <a:t>29</a:t>
            </a:fld>
            <a:endParaRPr lang="fr-FR" altLang="fr-FR" dirty="0"/>
          </a:p>
        </p:txBody>
      </p:sp>
    </p:spTree>
    <p:extLst>
      <p:ext uri="{BB962C8B-B14F-4D97-AF65-F5344CB8AC3E}">
        <p14:creationId xmlns:p14="http://schemas.microsoft.com/office/powerpoint/2010/main" val="17600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a:extLst>
              <a:ext uri="{FF2B5EF4-FFF2-40B4-BE49-F238E27FC236}">
                <a16:creationId xmlns:a16="http://schemas.microsoft.com/office/drawing/2014/main" id="{DF04F73C-7B5A-4112-8E20-7BD6285292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a:extLst>
              <a:ext uri="{FF2B5EF4-FFF2-40B4-BE49-F238E27FC236}">
                <a16:creationId xmlns:a16="http://schemas.microsoft.com/office/drawing/2014/main" id="{B35F1BAF-03EA-4F36-B142-62584568E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10244" name="Espace réservé du numéro de diapositive 3">
            <a:extLst>
              <a:ext uri="{FF2B5EF4-FFF2-40B4-BE49-F238E27FC236}">
                <a16:creationId xmlns:a16="http://schemas.microsoft.com/office/drawing/2014/main" id="{412FCEE8-A74B-430B-AA46-E9D997D583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2F2D43C-EBA7-47F7-87C1-8ADE003152D3}" type="slidenum">
              <a:rPr lang="fr-FR" altLang="fr-FR"/>
              <a:pPr>
                <a:spcBef>
                  <a:spcPct val="0"/>
                </a:spcBef>
              </a:pPr>
              <a:t>3</a:t>
            </a:fld>
            <a:endParaRPr lang="fr-FR" alt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a:extLst>
              <a:ext uri="{FF2B5EF4-FFF2-40B4-BE49-F238E27FC236}">
                <a16:creationId xmlns:a16="http://schemas.microsoft.com/office/drawing/2014/main" id="{61FE340F-0379-4C33-B8B2-4B6B4CB37B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ce réservé des commentaires 2">
            <a:extLst>
              <a:ext uri="{FF2B5EF4-FFF2-40B4-BE49-F238E27FC236}">
                <a16:creationId xmlns:a16="http://schemas.microsoft.com/office/drawing/2014/main" id="{E784FC22-BF9E-4135-9D50-B0749C1B6B52}"/>
              </a:ext>
            </a:extLst>
          </p:cNvPr>
          <p:cNvSpPr>
            <a:spLocks noGrp="1"/>
          </p:cNvSpPr>
          <p:nvPr>
            <p:ph type="body" idx="1"/>
          </p:nvPr>
        </p:nvSpPr>
        <p:spPr bwMode="auto">
          <a:xfrm>
            <a:off x="642985" y="4875656"/>
            <a:ext cx="6041742" cy="4605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a:latin typeface="Arial" panose="020B0604020202020204" pitchFamily="34" charset="0"/>
                <a:cs typeface="Arial" panose="020B0604020202020204" pitchFamily="34" charset="0"/>
              </a:rPr>
              <a:t>Souligner les messages principaux à retenir.</a:t>
            </a:r>
          </a:p>
          <a:p>
            <a:pPr algn="just"/>
            <a:r>
              <a:rPr lang="fr-FR" altLang="fr-FR" dirty="0">
                <a:latin typeface="Arial" panose="020B0604020202020204" pitchFamily="34" charset="0"/>
                <a:cs typeface="Arial" panose="020B0604020202020204" pitchFamily="34" charset="0"/>
              </a:rPr>
              <a:t>Afin d’aider à ancrer ces messages on peut aussi projeter la vidéo « La tâche » </a:t>
            </a:r>
            <a:r>
              <a:rPr lang="fr-FR" altLang="fr-FR" u="sng" dirty="0">
                <a:latin typeface="Arial" panose="020B0604020202020204" pitchFamily="34" charset="0"/>
                <a:cs typeface="Arial" panose="020B0604020202020204" pitchFamily="34" charset="0"/>
                <a:hlinkClick r:id="rId3"/>
              </a:rPr>
              <a:t>https://youtu.be/PpItUzCjBlk</a:t>
            </a:r>
            <a:r>
              <a:rPr lang="fr-FR" altLang="fr-FR" dirty="0">
                <a:latin typeface="Arial" panose="020B0604020202020204" pitchFamily="34" charset="0"/>
                <a:cs typeface="Arial" panose="020B0604020202020204" pitchFamily="34" charset="0"/>
              </a:rPr>
              <a:t> produite par les enseignants du collège Jules Ferry à Hyères (Var) conseillé dans l’activité Flash cards. Cette vidéo met en scène de façon très visuelle les conséquences de ne pas respecter les gestes/mesures barrières sur la transmission des infections dans des situations de la vie quotidienne dans une 1</a:t>
            </a:r>
            <a:r>
              <a:rPr lang="fr-FR" altLang="fr-FR" baseline="30000" dirty="0">
                <a:latin typeface="Arial" panose="020B0604020202020204" pitchFamily="34" charset="0"/>
                <a:cs typeface="Arial" panose="020B0604020202020204" pitchFamily="34" charset="0"/>
              </a:rPr>
              <a:t>ère</a:t>
            </a:r>
            <a:r>
              <a:rPr lang="fr-FR" altLang="fr-FR" dirty="0">
                <a:latin typeface="Arial" panose="020B0604020202020204" pitchFamily="34" charset="0"/>
                <a:cs typeface="Arial" panose="020B0604020202020204" pitchFamily="34" charset="0"/>
              </a:rPr>
              <a:t> partie (jusqu’à 1 min 50). La 2</a:t>
            </a:r>
            <a:r>
              <a:rPr lang="fr-FR" altLang="fr-FR" baseline="30000" dirty="0">
                <a:latin typeface="Arial" panose="020B0604020202020204" pitchFamily="34" charset="0"/>
                <a:cs typeface="Arial" panose="020B0604020202020204" pitchFamily="34" charset="0"/>
              </a:rPr>
              <a:t>ème</a:t>
            </a:r>
            <a:r>
              <a:rPr lang="fr-FR" altLang="fr-FR" dirty="0">
                <a:latin typeface="Arial" panose="020B0604020202020204" pitchFamily="34" charset="0"/>
                <a:cs typeface="Arial" panose="020B0604020202020204" pitchFamily="34" charset="0"/>
              </a:rPr>
              <a:t> partie de la vidéo (de 1 min 51 à 3min37)  visualise le bon respect des gestes barrières dans les mêmes situations.</a:t>
            </a:r>
          </a:p>
          <a:p>
            <a:pPr algn="just"/>
            <a:endParaRPr lang="fr-FR" altLang="fr-FR" dirty="0"/>
          </a:p>
          <a:p>
            <a:endParaRPr lang="fr-FR" altLang="fr-FR" dirty="0"/>
          </a:p>
        </p:txBody>
      </p:sp>
      <p:sp>
        <p:nvSpPr>
          <p:cNvPr id="59396" name="Espace réservé du numéro de diapositive 3">
            <a:extLst>
              <a:ext uri="{FF2B5EF4-FFF2-40B4-BE49-F238E27FC236}">
                <a16:creationId xmlns:a16="http://schemas.microsoft.com/office/drawing/2014/main" id="{BA30A118-FC61-4EE2-8B86-AFC9C3E270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4333524-69CB-48CB-9473-1BCCED1CD01B}" type="slidenum">
              <a:rPr lang="fr-FR" altLang="fr-FR"/>
              <a:pPr>
                <a:spcBef>
                  <a:spcPct val="0"/>
                </a:spcBef>
              </a:pPr>
              <a:t>30</a:t>
            </a:fld>
            <a:endParaRPr lang="fr-FR" alt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a:extLst>
              <a:ext uri="{FF2B5EF4-FFF2-40B4-BE49-F238E27FC236}">
                <a16:creationId xmlns:a16="http://schemas.microsoft.com/office/drawing/2014/main" id="{E112285A-E51D-43E3-B66B-65964F5BE8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a:extLst>
              <a:ext uri="{FF2B5EF4-FFF2-40B4-BE49-F238E27FC236}">
                <a16:creationId xmlns:a16="http://schemas.microsoft.com/office/drawing/2014/main" id="{7E06A6F1-1F53-423F-9B3E-527C5323E4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12292" name="Espace réservé du numéro de diapositive 3">
            <a:extLst>
              <a:ext uri="{FF2B5EF4-FFF2-40B4-BE49-F238E27FC236}">
                <a16:creationId xmlns:a16="http://schemas.microsoft.com/office/drawing/2014/main" id="{1AD213BA-8E95-447E-9C9A-3D5020139A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5292E1D-23E3-480D-AEB5-CF67AA4BE8C0}" type="slidenum">
              <a:rPr lang="fr-FR" altLang="fr-FR"/>
              <a:pPr>
                <a:spcBef>
                  <a:spcPct val="0"/>
                </a:spcBef>
              </a:pPr>
              <a:t>4</a:t>
            </a:fld>
            <a:endParaRPr lang="fr-FR" alt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a:extLst>
              <a:ext uri="{FF2B5EF4-FFF2-40B4-BE49-F238E27FC236}">
                <a16:creationId xmlns:a16="http://schemas.microsoft.com/office/drawing/2014/main" id="{31A3CE75-67D8-4CC7-BDBC-228D40712D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a:extLst>
              <a:ext uri="{FF2B5EF4-FFF2-40B4-BE49-F238E27FC236}">
                <a16:creationId xmlns:a16="http://schemas.microsoft.com/office/drawing/2014/main" id="{D3D9200C-038F-4EE8-A5AA-72341EF6CC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14340" name="Espace réservé du numéro de diapositive 3">
            <a:extLst>
              <a:ext uri="{FF2B5EF4-FFF2-40B4-BE49-F238E27FC236}">
                <a16:creationId xmlns:a16="http://schemas.microsoft.com/office/drawing/2014/main" id="{43D4340C-FF9A-4FC0-9CD8-20F73E4ABD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D3068EE-DA5B-43AE-A29C-B4FA2640F6C0}" type="slidenum">
              <a:rPr lang="fr-FR" altLang="fr-FR"/>
              <a:pPr>
                <a:spcBef>
                  <a:spcPct val="0"/>
                </a:spcBef>
              </a:pPr>
              <a:t>5</a:t>
            </a:fld>
            <a:endParaRPr lang="fr-FR" alt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8F5994D1-E4B6-4FE9-AD4B-5DE8327E68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9626DEFB-BB26-4061-BDE7-C44E779835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16388" name="Espace réservé du numéro de diapositive 3">
            <a:extLst>
              <a:ext uri="{FF2B5EF4-FFF2-40B4-BE49-F238E27FC236}">
                <a16:creationId xmlns:a16="http://schemas.microsoft.com/office/drawing/2014/main" id="{42A2C7D5-DE9C-454C-A28D-39CA5C2B0A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CFBF623-140D-4F79-87CA-61C8FE834AAD}" type="slidenum">
              <a:rPr lang="fr-FR" altLang="fr-FR"/>
              <a:pPr>
                <a:spcBef>
                  <a:spcPct val="0"/>
                </a:spcBef>
              </a:pPr>
              <a:t>6</a:t>
            </a:fld>
            <a:endParaRPr lang="fr-FR" alt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a:extLst>
              <a:ext uri="{FF2B5EF4-FFF2-40B4-BE49-F238E27FC236}">
                <a16:creationId xmlns:a16="http://schemas.microsoft.com/office/drawing/2014/main" id="{4BCBE32A-AD84-46EC-9CEE-015D7D0D1B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a:extLst>
              <a:ext uri="{FF2B5EF4-FFF2-40B4-BE49-F238E27FC236}">
                <a16:creationId xmlns:a16="http://schemas.microsoft.com/office/drawing/2014/main" id="{8AB0F25E-5D8E-4DC0-A9BD-627C348E18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Il </a:t>
            </a:r>
            <a:r>
              <a:rPr lang="fr-FR" altLang="fr-FR" dirty="0">
                <a:latin typeface="Arial" panose="020B0604020202020204" pitchFamily="34" charset="0"/>
                <a:cs typeface="Arial" panose="020B0604020202020204" pitchFamily="34" charset="0"/>
              </a:rPr>
              <a:t>existe à votre disposition plusieurs activités e-Bug pour les élèves du collège pour expliquer davantage les micro organismes aux élèves : </a:t>
            </a:r>
          </a:p>
          <a:p>
            <a:pPr eaLnBrk="1" hangingPunct="1">
              <a:spcBef>
                <a:spcPct val="0"/>
              </a:spcBef>
            </a:pPr>
            <a:endParaRPr lang="fr-FR" altLang="fr-FR" dirty="0">
              <a:latin typeface="Arial" panose="020B0604020202020204" pitchFamily="34" charset="0"/>
              <a:cs typeface="Arial" panose="020B0604020202020204" pitchFamily="34" charset="0"/>
            </a:endParaRPr>
          </a:p>
          <a:p>
            <a:pPr eaLnBrk="1" hangingPunct="1">
              <a:spcBef>
                <a:spcPct val="0"/>
              </a:spcBef>
            </a:pPr>
            <a:r>
              <a:rPr lang="fr-FR" altLang="fr-FR" b="1" dirty="0">
                <a:latin typeface="Arial" panose="020B0604020202020204" pitchFamily="34" charset="0"/>
                <a:cs typeface="Arial" panose="020B0604020202020204" pitchFamily="34" charset="0"/>
              </a:rPr>
              <a:t>Introduction aux microbes </a:t>
            </a:r>
            <a:r>
              <a:rPr lang="fr-FR" altLang="fr-FR" dirty="0">
                <a:latin typeface="Arial" panose="020B0604020202020204" pitchFamily="34" charset="0"/>
                <a:cs typeface="Arial" panose="020B0604020202020204" pitchFamily="34" charset="0"/>
              </a:rPr>
              <a:t>: </a:t>
            </a:r>
            <a:r>
              <a:rPr lang="fr-FR"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https://e-bug.eu/senior_pack.aspx?cc=fr&amp;ss=3&amp;t=Coll%C3%A8ges-Introduction%20aux%20Microbes</a:t>
            </a:r>
            <a:r>
              <a:rPr lang="fr-FR"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p>
          <a:p>
            <a:pPr eaLnBrk="1" hangingPunct="1">
              <a:spcBef>
                <a:spcPct val="0"/>
              </a:spcBef>
            </a:pPr>
            <a:endParaRPr lang="fr-FR" altLang="fr-FR" dirty="0">
              <a:latin typeface="Arial" panose="020B0604020202020204" pitchFamily="34" charset="0"/>
              <a:cs typeface="Arial" panose="020B0604020202020204" pitchFamily="34" charset="0"/>
            </a:endParaRPr>
          </a:p>
          <a:p>
            <a:pPr eaLnBrk="1" hangingPunct="1">
              <a:spcBef>
                <a:spcPct val="0"/>
              </a:spcBef>
            </a:pPr>
            <a:r>
              <a:rPr lang="fr-FR" altLang="fr-FR" b="1" dirty="0">
                <a:latin typeface="Arial" panose="020B0604020202020204" pitchFamily="34" charset="0"/>
                <a:cs typeface="Arial" panose="020B0604020202020204" pitchFamily="34" charset="0"/>
              </a:rPr>
              <a:t>Les microbes utiles </a:t>
            </a:r>
            <a:r>
              <a:rPr lang="fr-FR" altLang="fr-FR" dirty="0">
                <a:latin typeface="Arial" panose="020B0604020202020204" pitchFamily="34" charset="0"/>
                <a:cs typeface="Arial" panose="020B0604020202020204" pitchFamily="34" charset="0"/>
              </a:rPr>
              <a:t>: </a:t>
            </a:r>
            <a:r>
              <a:rPr lang="fr-FR"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https://e-bug.eu/senior_pack.aspx?cc=fr&amp;ss=3&amp;t=Micro-organismes</a:t>
            </a:r>
            <a:endParaRPr lang="fr-FR" altLang="fr-FR" dirty="0">
              <a:latin typeface="Arial" panose="020B0604020202020204" pitchFamily="34" charset="0"/>
              <a:cs typeface="Arial" panose="020B0604020202020204" pitchFamily="34" charset="0"/>
            </a:endParaRPr>
          </a:p>
          <a:p>
            <a:pPr eaLnBrk="1" hangingPunct="1">
              <a:spcBef>
                <a:spcPct val="0"/>
              </a:spcBef>
            </a:pPr>
            <a:endParaRPr lang="fr-FR" altLang="fr-FR" dirty="0">
              <a:latin typeface="Arial" panose="020B0604020202020204" pitchFamily="34" charset="0"/>
              <a:cs typeface="Arial" panose="020B0604020202020204" pitchFamily="34" charset="0"/>
            </a:endParaRPr>
          </a:p>
          <a:p>
            <a:pPr eaLnBrk="1" hangingPunct="1">
              <a:spcBef>
                <a:spcPct val="0"/>
              </a:spcBef>
            </a:pPr>
            <a:r>
              <a:rPr lang="fr-FR" altLang="fr-FR" b="1" dirty="0">
                <a:latin typeface="Arial" panose="020B0604020202020204" pitchFamily="34" charset="0"/>
                <a:cs typeface="Arial" panose="020B0604020202020204" pitchFamily="34" charset="0"/>
              </a:rPr>
              <a:t>Les microbes pathogènes </a:t>
            </a:r>
            <a:r>
              <a:rPr lang="fr-FR" altLang="fr-FR" dirty="0">
                <a:latin typeface="Arial" panose="020B0604020202020204" pitchFamily="34" charset="0"/>
                <a:cs typeface="Arial" panose="020B0604020202020204" pitchFamily="34" charset="0"/>
              </a:rPr>
              <a:t>: </a:t>
            </a:r>
            <a:r>
              <a:rPr lang="fr-FR" altLang="fr-FR" kern="1200" dirty="0">
                <a:solidFill>
                  <a:schemeClr val="tx1"/>
                </a:solidFill>
                <a:latin typeface="Arial" panose="020B0604020202020204" pitchFamily="34" charset="0"/>
                <a:cs typeface="Arial" panose="020B0604020202020204" pitchFamily="34" charset="0"/>
                <a:hlinkClick r:id="rId5"/>
              </a:rPr>
              <a:t>https://</a:t>
            </a:r>
            <a:r>
              <a:rPr lang="fr-FR" altLang="fr-FR" dirty="0">
                <a:latin typeface="Arial" panose="020B0604020202020204" pitchFamily="34" charset="0"/>
                <a:cs typeface="Arial" panose="020B0604020202020204" pitchFamily="34" charset="0"/>
                <a:hlinkClick r:id="rId5"/>
              </a:rPr>
              <a:t>e-bug.eu/senior_pack.aspx?cc=fr&amp;ss=3&amp;t=Les%20microbes%20Pathog%C3%A8nes</a:t>
            </a:r>
            <a:endParaRPr lang="fr-FR" altLang="fr-FR" dirty="0">
              <a:latin typeface="Arial" panose="020B0604020202020204" pitchFamily="34" charset="0"/>
              <a:cs typeface="Arial" panose="020B0604020202020204" pitchFamily="34" charset="0"/>
            </a:endParaRPr>
          </a:p>
          <a:p>
            <a:pPr eaLnBrk="1" hangingPunct="1">
              <a:spcBef>
                <a:spcPct val="0"/>
              </a:spcBef>
            </a:pPr>
            <a:endParaRPr lang="fr-FR" altLang="fr-FR" dirty="0">
              <a:latin typeface="Arial" panose="020B0604020202020204" pitchFamily="34" charset="0"/>
              <a:cs typeface="Arial" panose="020B0604020202020204" pitchFamily="34" charset="0"/>
            </a:endParaRPr>
          </a:p>
          <a:p>
            <a:pPr eaLnBrk="1" hangingPunct="1">
              <a:spcBef>
                <a:spcPct val="0"/>
              </a:spcBef>
            </a:pPr>
            <a:r>
              <a:rPr lang="fr-FR" altLang="fr-FR" dirty="0">
                <a:latin typeface="Arial" panose="020B0604020202020204" pitchFamily="34" charset="0"/>
                <a:cs typeface="Arial" panose="020B0604020202020204" pitchFamily="34" charset="0"/>
              </a:rPr>
              <a:t>Cet approfondissement peut se faire avant ou après les séquences sur les gestes barrières.</a:t>
            </a:r>
          </a:p>
          <a:p>
            <a:pPr eaLnBrk="1" hangingPunct="1">
              <a:spcBef>
                <a:spcPct val="0"/>
              </a:spcBef>
            </a:pPr>
            <a:endParaRPr lang="fr-FR" altLang="fr-FR" dirty="0"/>
          </a:p>
        </p:txBody>
      </p:sp>
      <p:sp>
        <p:nvSpPr>
          <p:cNvPr id="18436" name="Espace réservé du numéro de diapositive 3">
            <a:extLst>
              <a:ext uri="{FF2B5EF4-FFF2-40B4-BE49-F238E27FC236}">
                <a16:creationId xmlns:a16="http://schemas.microsoft.com/office/drawing/2014/main" id="{5616669F-5CAA-496B-838D-E62EB12353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051BCEB-96D1-4A06-A371-3B0BE49E4C31}" type="slidenum">
              <a:rPr lang="fr-FR" altLang="fr-FR"/>
              <a:pPr>
                <a:spcBef>
                  <a:spcPct val="0"/>
                </a:spcBef>
              </a:pPr>
              <a:t>7</a:t>
            </a:fld>
            <a:endParaRPr lang="fr-FR" alt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431582BD-176B-4AE4-87CB-A3A05E9613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B9755DA1-9A13-4272-B52D-8840EC666F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latin typeface="Arial" panose="020B0604020202020204" pitchFamily="34" charset="0"/>
                <a:cs typeface="Arial" panose="020B0604020202020204" pitchFamily="34" charset="0"/>
              </a:rPr>
              <a:t>Il existe des fiches info sur les infections pour les élèves sur les liens suivant:</a:t>
            </a:r>
          </a:p>
          <a:p>
            <a:pPr eaLnBrk="1" hangingPunct="1">
              <a:spcBef>
                <a:spcPct val="0"/>
              </a:spcBef>
            </a:pPr>
            <a:endParaRPr lang="fr-FR" altLang="fr-FR" dirty="0">
              <a:latin typeface="Arial" panose="020B0604020202020204" pitchFamily="34" charset="0"/>
              <a:cs typeface="Arial" panose="020B0604020202020204" pitchFamily="34" charset="0"/>
            </a:endParaRPr>
          </a:p>
          <a:p>
            <a:pPr eaLnBrk="1" hangingPunct="1">
              <a:spcBef>
                <a:spcPct val="0"/>
              </a:spcBef>
            </a:pPr>
            <a:r>
              <a:rPr lang="fr-FR" altLang="fr-FR" b="1" dirty="0">
                <a:latin typeface="Arial" panose="020B0604020202020204" pitchFamily="34" charset="0"/>
                <a:cs typeface="Arial" panose="020B0604020202020204" pitchFamily="34" charset="0"/>
              </a:rPr>
              <a:t>Elèves de primaire </a:t>
            </a:r>
            <a:r>
              <a:rPr lang="fr-FR" altLang="fr-FR" dirty="0">
                <a:latin typeface="Arial" panose="020B0604020202020204" pitchFamily="34" charset="0"/>
                <a:cs typeface="Arial" panose="020B0604020202020204" pitchFamily="34" charset="0"/>
                <a:hlinkClick r:id="rId3"/>
              </a:rPr>
              <a:t>https://www.e-bug.eu/menupage.html?type=dff&amp;level=junior</a:t>
            </a:r>
            <a:endParaRPr lang="fr-FR" altLang="fr-FR" dirty="0">
              <a:latin typeface="Arial" panose="020B0604020202020204" pitchFamily="34" charset="0"/>
              <a:cs typeface="Arial" panose="020B0604020202020204" pitchFamily="34" charset="0"/>
            </a:endParaRPr>
          </a:p>
          <a:p>
            <a:pPr eaLnBrk="1" hangingPunct="1">
              <a:spcBef>
                <a:spcPct val="0"/>
              </a:spcBef>
            </a:pPr>
            <a:endParaRPr lang="fr-FR" altLang="fr-FR" dirty="0">
              <a:latin typeface="Arial" panose="020B0604020202020204" pitchFamily="34" charset="0"/>
              <a:cs typeface="Arial" panose="020B0604020202020204" pitchFamily="34" charset="0"/>
            </a:endParaRPr>
          </a:p>
          <a:p>
            <a:pPr eaLnBrk="1" hangingPunct="1">
              <a:spcBef>
                <a:spcPct val="0"/>
              </a:spcBef>
            </a:pPr>
            <a:r>
              <a:rPr lang="fr-FR" altLang="fr-FR" b="1" dirty="0">
                <a:latin typeface="Arial" panose="020B0604020202020204" pitchFamily="34" charset="0"/>
                <a:cs typeface="Arial" panose="020B0604020202020204" pitchFamily="34" charset="0"/>
              </a:rPr>
              <a:t>Elèves de collèges / lycées </a:t>
            </a:r>
            <a:r>
              <a:rPr lang="fr-FR" altLang="fr-FR" dirty="0">
                <a:latin typeface="Arial" panose="020B0604020202020204" pitchFamily="34" charset="0"/>
                <a:cs typeface="Arial" panose="020B0604020202020204" pitchFamily="34" charset="0"/>
                <a:hlinkClick r:id="rId4"/>
              </a:rPr>
              <a:t>https://www.e-bug.eu/menupage.html?type=dff&amp;level=senior</a:t>
            </a:r>
            <a:endParaRPr lang="fr-FR" altLang="fr-FR" dirty="0">
              <a:latin typeface="Arial" panose="020B0604020202020204" pitchFamily="34" charset="0"/>
              <a:cs typeface="Arial" panose="020B0604020202020204" pitchFamily="34" charset="0"/>
            </a:endParaRPr>
          </a:p>
          <a:p>
            <a:pPr eaLnBrk="1" hangingPunct="1">
              <a:spcBef>
                <a:spcPct val="0"/>
              </a:spcBef>
            </a:pPr>
            <a:endParaRPr lang="fr-FR" altLang="fr-FR" dirty="0">
              <a:latin typeface="Arial" panose="020B0604020202020204" pitchFamily="34" charset="0"/>
              <a:cs typeface="Arial" panose="020B0604020202020204" pitchFamily="34" charset="0"/>
            </a:endParaRPr>
          </a:p>
          <a:p>
            <a:pPr eaLnBrk="1" hangingPunct="1">
              <a:spcBef>
                <a:spcPct val="0"/>
              </a:spcBef>
            </a:pPr>
            <a:r>
              <a:rPr lang="fr-FR" altLang="fr-FR" dirty="0">
                <a:latin typeface="Arial" panose="020B0604020202020204" pitchFamily="34" charset="0"/>
                <a:cs typeface="Arial" panose="020B0604020202020204" pitchFamily="34" charset="0"/>
              </a:rPr>
              <a:t>Il existe une activité spécifique </a:t>
            </a:r>
            <a:r>
              <a:rPr lang="fr-FR" altLang="fr-FR" b="1" dirty="0">
                <a:latin typeface="Arial" panose="020B0604020202020204" pitchFamily="34" charset="0"/>
                <a:cs typeface="Arial" panose="020B0604020202020204" pitchFamily="34" charset="0"/>
              </a:rPr>
              <a:t>Une seule santé </a:t>
            </a:r>
            <a:r>
              <a:rPr lang="fr-FR" altLang="fr-FR" dirty="0">
                <a:latin typeface="Arial" panose="020B0604020202020204" pitchFamily="34" charset="0"/>
                <a:cs typeface="Arial" panose="020B0604020202020204" pitchFamily="34" charset="0"/>
              </a:rPr>
              <a:t>sur le site e-Bug: </a:t>
            </a:r>
            <a:r>
              <a:rPr lang="fr-FR" altLang="fr-FR" dirty="0">
                <a:latin typeface="Arial" panose="020B0604020202020204" pitchFamily="34" charset="0"/>
                <a:cs typeface="Arial" panose="020B0604020202020204" pitchFamily="34" charset="0"/>
                <a:hlinkClick r:id="rId5"/>
              </a:rPr>
              <a:t>https://www.e-bug.eu/senior_pack.aspx?cc=fr&amp;ss=3&amp;t=One%20Health</a:t>
            </a:r>
            <a:endParaRPr lang="fr-FR" altLang="fr-FR" dirty="0">
              <a:latin typeface="Arial" panose="020B0604020202020204" pitchFamily="34" charset="0"/>
              <a:cs typeface="Arial" panose="020B0604020202020204" pitchFamily="34" charset="0"/>
            </a:endParaRPr>
          </a:p>
          <a:p>
            <a:pPr eaLnBrk="1" hangingPunct="1">
              <a:spcBef>
                <a:spcPct val="0"/>
              </a:spcBef>
            </a:pPr>
            <a:r>
              <a:rPr lang="fr-FR" altLang="fr-FR" dirty="0">
                <a:latin typeface="Arial" panose="020B0604020202020204" pitchFamily="34" charset="0"/>
                <a:cs typeface="Arial" panose="020B0604020202020204" pitchFamily="34" charset="0"/>
              </a:rPr>
              <a:t> </a:t>
            </a:r>
          </a:p>
          <a:p>
            <a:pPr eaLnBrk="1" hangingPunct="1">
              <a:spcBef>
                <a:spcPct val="0"/>
              </a:spcBef>
            </a:pPr>
            <a:endParaRPr lang="fr-FR" altLang="fr-FR" dirty="0">
              <a:latin typeface="Arial" panose="020B0604020202020204" pitchFamily="34" charset="0"/>
              <a:cs typeface="Arial" panose="020B0604020202020204" pitchFamily="34" charset="0"/>
            </a:endParaRPr>
          </a:p>
        </p:txBody>
      </p:sp>
      <p:sp>
        <p:nvSpPr>
          <p:cNvPr id="20484" name="Espace réservé du numéro de diapositive 3">
            <a:extLst>
              <a:ext uri="{FF2B5EF4-FFF2-40B4-BE49-F238E27FC236}">
                <a16:creationId xmlns:a16="http://schemas.microsoft.com/office/drawing/2014/main" id="{97C16D29-C585-408E-85D7-2A19B6EAA8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64ECFCB-8E94-4655-A611-2C9DD6A989B5}" type="slidenum">
              <a:rPr lang="fr-FR" altLang="fr-FR"/>
              <a:pPr>
                <a:spcBef>
                  <a:spcPct val="0"/>
                </a:spcBef>
              </a:pPr>
              <a:t>8</a:t>
            </a:fld>
            <a:endParaRPr lang="fr-FR" alt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a:extLst>
              <a:ext uri="{FF2B5EF4-FFF2-40B4-BE49-F238E27FC236}">
                <a16:creationId xmlns:a16="http://schemas.microsoft.com/office/drawing/2014/main" id="{0D0B0E8B-5C76-4874-A97D-7A5A6E9A9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a:extLst>
              <a:ext uri="{FF2B5EF4-FFF2-40B4-BE49-F238E27FC236}">
                <a16:creationId xmlns:a16="http://schemas.microsoft.com/office/drawing/2014/main" id="{E4948919-F259-4983-9709-BDD45BCB5E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22532" name="Espace réservé du numéro de diapositive 3">
            <a:extLst>
              <a:ext uri="{FF2B5EF4-FFF2-40B4-BE49-F238E27FC236}">
                <a16:creationId xmlns:a16="http://schemas.microsoft.com/office/drawing/2014/main" id="{BCEDB69B-9C84-4455-A500-CD3494FC0D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1FE2C13-11F8-423C-8EA5-3AFFDD3AFB95}" type="slidenum">
              <a:rPr lang="fr-FR" altLang="fr-FR"/>
              <a:pPr>
                <a:spcBef>
                  <a:spcPct val="0"/>
                </a:spcBef>
              </a:pPr>
              <a:t>9</a:t>
            </a:fld>
            <a:endParaRPr lang="fr-FR" alt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F4BBFAB-2614-4576-97B2-D4817CDB0262}"/>
              </a:ext>
            </a:extLst>
          </p:cNvPr>
          <p:cNvSpPr>
            <a:spLocks noGrp="1"/>
          </p:cNvSpPr>
          <p:nvPr>
            <p:ph type="dt" sz="half" idx="10"/>
          </p:nvPr>
        </p:nvSpPr>
        <p:spPr/>
        <p:txBody>
          <a:bodyPr/>
          <a:lstStyle>
            <a:lvl1pPr>
              <a:defRPr/>
            </a:lvl1pPr>
          </a:lstStyle>
          <a:p>
            <a:pPr>
              <a:defRPr/>
            </a:pPr>
            <a:fld id="{29877E3F-B4A6-488A-B53D-3D42A6A14D32}" type="datetimeFigureOut">
              <a:rPr lang="fr-FR"/>
              <a:pPr>
                <a:defRPr/>
              </a:pPr>
              <a:t>24/01/2023</a:t>
            </a:fld>
            <a:endParaRPr lang="fr-FR" dirty="0"/>
          </a:p>
        </p:txBody>
      </p:sp>
      <p:sp>
        <p:nvSpPr>
          <p:cNvPr id="5" name="Espace réservé du pied de page 4">
            <a:extLst>
              <a:ext uri="{FF2B5EF4-FFF2-40B4-BE49-F238E27FC236}">
                <a16:creationId xmlns:a16="http://schemas.microsoft.com/office/drawing/2014/main" id="{DB3BFE6D-3E3D-4F4B-A597-1C2BBD461CEC}"/>
              </a:ext>
            </a:extLst>
          </p:cNvPr>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a:extLst>
              <a:ext uri="{FF2B5EF4-FFF2-40B4-BE49-F238E27FC236}">
                <a16:creationId xmlns:a16="http://schemas.microsoft.com/office/drawing/2014/main" id="{208B9C75-BB47-4400-BAC4-C26B558F95A4}"/>
              </a:ext>
            </a:extLst>
          </p:cNvPr>
          <p:cNvSpPr>
            <a:spLocks noGrp="1"/>
          </p:cNvSpPr>
          <p:nvPr>
            <p:ph type="sldNum" sz="quarter" idx="12"/>
          </p:nvPr>
        </p:nvSpPr>
        <p:spPr/>
        <p:txBody>
          <a:bodyPr/>
          <a:lstStyle>
            <a:lvl1pPr>
              <a:defRPr/>
            </a:lvl1pPr>
          </a:lstStyle>
          <a:p>
            <a:pPr>
              <a:defRPr/>
            </a:pPr>
            <a:fld id="{940DF666-58C8-4003-9B6B-C07CACC4CDC8}" type="slidenum">
              <a:rPr lang="fr-FR" altLang="fr-FR"/>
              <a:pPr>
                <a:defRPr/>
              </a:pPr>
              <a:t>‹N°›</a:t>
            </a:fld>
            <a:endParaRPr lang="fr-FR" altLang="fr-FR" dirty="0"/>
          </a:p>
        </p:txBody>
      </p:sp>
    </p:spTree>
    <p:extLst>
      <p:ext uri="{BB962C8B-B14F-4D97-AF65-F5344CB8AC3E}">
        <p14:creationId xmlns:p14="http://schemas.microsoft.com/office/powerpoint/2010/main" val="70837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EC0F32-4137-441E-B106-6C6C07C8B4B7}"/>
              </a:ext>
            </a:extLst>
          </p:cNvPr>
          <p:cNvSpPr>
            <a:spLocks noGrp="1"/>
          </p:cNvSpPr>
          <p:nvPr>
            <p:ph type="dt" sz="half" idx="10"/>
          </p:nvPr>
        </p:nvSpPr>
        <p:spPr/>
        <p:txBody>
          <a:bodyPr/>
          <a:lstStyle>
            <a:lvl1pPr>
              <a:defRPr/>
            </a:lvl1pPr>
          </a:lstStyle>
          <a:p>
            <a:pPr>
              <a:defRPr/>
            </a:pPr>
            <a:fld id="{72F53BD1-0039-495A-82D3-C7B8E305EA77}" type="datetimeFigureOut">
              <a:rPr lang="fr-FR"/>
              <a:pPr>
                <a:defRPr/>
              </a:pPr>
              <a:t>24/01/2023</a:t>
            </a:fld>
            <a:endParaRPr lang="fr-FR" dirty="0"/>
          </a:p>
        </p:txBody>
      </p:sp>
      <p:sp>
        <p:nvSpPr>
          <p:cNvPr id="5" name="Espace réservé du pied de page 4">
            <a:extLst>
              <a:ext uri="{FF2B5EF4-FFF2-40B4-BE49-F238E27FC236}">
                <a16:creationId xmlns:a16="http://schemas.microsoft.com/office/drawing/2014/main" id="{65E6180D-9C0A-4749-9260-5138D8A59B85}"/>
              </a:ext>
            </a:extLst>
          </p:cNvPr>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a:extLst>
              <a:ext uri="{FF2B5EF4-FFF2-40B4-BE49-F238E27FC236}">
                <a16:creationId xmlns:a16="http://schemas.microsoft.com/office/drawing/2014/main" id="{5C3F9B22-5165-4556-AF0F-7C96B45F0702}"/>
              </a:ext>
            </a:extLst>
          </p:cNvPr>
          <p:cNvSpPr>
            <a:spLocks noGrp="1"/>
          </p:cNvSpPr>
          <p:nvPr>
            <p:ph type="sldNum" sz="quarter" idx="12"/>
          </p:nvPr>
        </p:nvSpPr>
        <p:spPr/>
        <p:txBody>
          <a:bodyPr/>
          <a:lstStyle>
            <a:lvl1pPr>
              <a:defRPr/>
            </a:lvl1pPr>
          </a:lstStyle>
          <a:p>
            <a:pPr>
              <a:defRPr/>
            </a:pPr>
            <a:fld id="{FE487C98-9FCD-4FAD-AC3E-E52A1195417B}" type="slidenum">
              <a:rPr lang="fr-FR" altLang="fr-FR"/>
              <a:pPr>
                <a:defRPr/>
              </a:pPr>
              <a:t>‹N°›</a:t>
            </a:fld>
            <a:endParaRPr lang="fr-FR" altLang="fr-FR" dirty="0"/>
          </a:p>
        </p:txBody>
      </p:sp>
    </p:spTree>
    <p:extLst>
      <p:ext uri="{BB962C8B-B14F-4D97-AF65-F5344CB8AC3E}">
        <p14:creationId xmlns:p14="http://schemas.microsoft.com/office/powerpoint/2010/main" val="376230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797799-7646-4DBF-8C37-B0A83E657F68}"/>
              </a:ext>
            </a:extLst>
          </p:cNvPr>
          <p:cNvSpPr>
            <a:spLocks noGrp="1"/>
          </p:cNvSpPr>
          <p:nvPr>
            <p:ph type="dt" sz="half" idx="10"/>
          </p:nvPr>
        </p:nvSpPr>
        <p:spPr/>
        <p:txBody>
          <a:bodyPr/>
          <a:lstStyle>
            <a:lvl1pPr>
              <a:defRPr/>
            </a:lvl1pPr>
          </a:lstStyle>
          <a:p>
            <a:pPr>
              <a:defRPr/>
            </a:pPr>
            <a:fld id="{7CA78540-8C58-4E52-9899-9425C7632F3E}" type="datetimeFigureOut">
              <a:rPr lang="fr-FR"/>
              <a:pPr>
                <a:defRPr/>
              </a:pPr>
              <a:t>24/01/2023</a:t>
            </a:fld>
            <a:endParaRPr lang="fr-FR" dirty="0"/>
          </a:p>
        </p:txBody>
      </p:sp>
      <p:sp>
        <p:nvSpPr>
          <p:cNvPr id="5" name="Espace réservé du pied de page 4">
            <a:extLst>
              <a:ext uri="{FF2B5EF4-FFF2-40B4-BE49-F238E27FC236}">
                <a16:creationId xmlns:a16="http://schemas.microsoft.com/office/drawing/2014/main" id="{0C3F0CDF-F77D-4F0C-9369-57FF929CEC6F}"/>
              </a:ext>
            </a:extLst>
          </p:cNvPr>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a:extLst>
              <a:ext uri="{FF2B5EF4-FFF2-40B4-BE49-F238E27FC236}">
                <a16:creationId xmlns:a16="http://schemas.microsoft.com/office/drawing/2014/main" id="{8A100BDE-EE4E-44D6-B051-EDBF6D1B1279}"/>
              </a:ext>
            </a:extLst>
          </p:cNvPr>
          <p:cNvSpPr>
            <a:spLocks noGrp="1"/>
          </p:cNvSpPr>
          <p:nvPr>
            <p:ph type="sldNum" sz="quarter" idx="12"/>
          </p:nvPr>
        </p:nvSpPr>
        <p:spPr/>
        <p:txBody>
          <a:bodyPr/>
          <a:lstStyle>
            <a:lvl1pPr>
              <a:defRPr/>
            </a:lvl1pPr>
          </a:lstStyle>
          <a:p>
            <a:pPr>
              <a:defRPr/>
            </a:pPr>
            <a:fld id="{4FDE6D11-1720-4274-8EC7-361CCA077788}" type="slidenum">
              <a:rPr lang="fr-FR" altLang="fr-FR"/>
              <a:pPr>
                <a:defRPr/>
              </a:pPr>
              <a:t>‹N°›</a:t>
            </a:fld>
            <a:endParaRPr lang="fr-FR" altLang="fr-FR" dirty="0"/>
          </a:p>
        </p:txBody>
      </p:sp>
    </p:spTree>
    <p:extLst>
      <p:ext uri="{BB962C8B-B14F-4D97-AF65-F5344CB8AC3E}">
        <p14:creationId xmlns:p14="http://schemas.microsoft.com/office/powerpoint/2010/main" val="556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B79ACA-712A-4ED3-AB36-1DE4E7BAEA89}"/>
              </a:ext>
            </a:extLst>
          </p:cNvPr>
          <p:cNvSpPr>
            <a:spLocks noGrp="1"/>
          </p:cNvSpPr>
          <p:nvPr>
            <p:ph type="dt" sz="half" idx="10"/>
          </p:nvPr>
        </p:nvSpPr>
        <p:spPr/>
        <p:txBody>
          <a:bodyPr/>
          <a:lstStyle>
            <a:lvl1pPr>
              <a:defRPr/>
            </a:lvl1pPr>
          </a:lstStyle>
          <a:p>
            <a:pPr>
              <a:defRPr/>
            </a:pPr>
            <a:fld id="{8A9D746B-CE1E-4FA1-AA3C-EF57EDCD6747}" type="datetimeFigureOut">
              <a:rPr lang="fr-FR"/>
              <a:pPr>
                <a:defRPr/>
              </a:pPr>
              <a:t>24/01/2023</a:t>
            </a:fld>
            <a:endParaRPr lang="fr-FR" dirty="0"/>
          </a:p>
        </p:txBody>
      </p:sp>
      <p:sp>
        <p:nvSpPr>
          <p:cNvPr id="5" name="Espace réservé du pied de page 4">
            <a:extLst>
              <a:ext uri="{FF2B5EF4-FFF2-40B4-BE49-F238E27FC236}">
                <a16:creationId xmlns:a16="http://schemas.microsoft.com/office/drawing/2014/main" id="{E9446A3F-4AF5-49C3-B514-4E632E12A6AB}"/>
              </a:ext>
            </a:extLst>
          </p:cNvPr>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a:extLst>
              <a:ext uri="{FF2B5EF4-FFF2-40B4-BE49-F238E27FC236}">
                <a16:creationId xmlns:a16="http://schemas.microsoft.com/office/drawing/2014/main" id="{4A59D381-3DC8-4E55-9E6F-32B8FAEB6E38}"/>
              </a:ext>
            </a:extLst>
          </p:cNvPr>
          <p:cNvSpPr>
            <a:spLocks noGrp="1"/>
          </p:cNvSpPr>
          <p:nvPr>
            <p:ph type="sldNum" sz="quarter" idx="12"/>
          </p:nvPr>
        </p:nvSpPr>
        <p:spPr/>
        <p:txBody>
          <a:bodyPr/>
          <a:lstStyle>
            <a:lvl1pPr>
              <a:defRPr/>
            </a:lvl1pPr>
          </a:lstStyle>
          <a:p>
            <a:pPr>
              <a:defRPr/>
            </a:pPr>
            <a:fld id="{0AE3E191-F93C-4A07-A4BD-A6A8CFBE9E87}" type="slidenum">
              <a:rPr lang="fr-FR" altLang="fr-FR"/>
              <a:pPr>
                <a:defRPr/>
              </a:pPr>
              <a:t>‹N°›</a:t>
            </a:fld>
            <a:endParaRPr lang="fr-FR" altLang="fr-FR" dirty="0"/>
          </a:p>
        </p:txBody>
      </p:sp>
    </p:spTree>
    <p:extLst>
      <p:ext uri="{BB962C8B-B14F-4D97-AF65-F5344CB8AC3E}">
        <p14:creationId xmlns:p14="http://schemas.microsoft.com/office/powerpoint/2010/main" val="425107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0DF147F8-A2B9-415D-A594-D5B7EA7EE166}"/>
              </a:ext>
            </a:extLst>
          </p:cNvPr>
          <p:cNvSpPr>
            <a:spLocks noGrp="1"/>
          </p:cNvSpPr>
          <p:nvPr>
            <p:ph type="dt" sz="half" idx="10"/>
          </p:nvPr>
        </p:nvSpPr>
        <p:spPr/>
        <p:txBody>
          <a:bodyPr/>
          <a:lstStyle>
            <a:lvl1pPr>
              <a:defRPr/>
            </a:lvl1pPr>
          </a:lstStyle>
          <a:p>
            <a:pPr>
              <a:defRPr/>
            </a:pPr>
            <a:fld id="{9B7A6D8A-F676-4F2C-9D16-943C5ABE543E}" type="datetimeFigureOut">
              <a:rPr lang="fr-FR"/>
              <a:pPr>
                <a:defRPr/>
              </a:pPr>
              <a:t>24/01/2023</a:t>
            </a:fld>
            <a:endParaRPr lang="fr-FR" dirty="0"/>
          </a:p>
        </p:txBody>
      </p:sp>
      <p:sp>
        <p:nvSpPr>
          <p:cNvPr id="5" name="Espace réservé du pied de page 4">
            <a:extLst>
              <a:ext uri="{FF2B5EF4-FFF2-40B4-BE49-F238E27FC236}">
                <a16:creationId xmlns:a16="http://schemas.microsoft.com/office/drawing/2014/main" id="{119B4770-4C4F-4F61-892B-96311FDFC27E}"/>
              </a:ext>
            </a:extLst>
          </p:cNvPr>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a:extLst>
              <a:ext uri="{FF2B5EF4-FFF2-40B4-BE49-F238E27FC236}">
                <a16:creationId xmlns:a16="http://schemas.microsoft.com/office/drawing/2014/main" id="{1C2B3365-4C5A-4554-94E5-62B422399109}"/>
              </a:ext>
            </a:extLst>
          </p:cNvPr>
          <p:cNvSpPr>
            <a:spLocks noGrp="1"/>
          </p:cNvSpPr>
          <p:nvPr>
            <p:ph type="sldNum" sz="quarter" idx="12"/>
          </p:nvPr>
        </p:nvSpPr>
        <p:spPr/>
        <p:txBody>
          <a:bodyPr/>
          <a:lstStyle>
            <a:lvl1pPr>
              <a:defRPr/>
            </a:lvl1pPr>
          </a:lstStyle>
          <a:p>
            <a:pPr>
              <a:defRPr/>
            </a:pPr>
            <a:fld id="{BC862B3C-DFDE-4A74-ADA0-AFBAC0BF0FE9}" type="slidenum">
              <a:rPr lang="fr-FR" altLang="fr-FR"/>
              <a:pPr>
                <a:defRPr/>
              </a:pPr>
              <a:t>‹N°›</a:t>
            </a:fld>
            <a:endParaRPr lang="fr-FR" altLang="fr-FR" dirty="0"/>
          </a:p>
        </p:txBody>
      </p:sp>
    </p:spTree>
    <p:extLst>
      <p:ext uri="{BB962C8B-B14F-4D97-AF65-F5344CB8AC3E}">
        <p14:creationId xmlns:p14="http://schemas.microsoft.com/office/powerpoint/2010/main" val="32284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C28591D0-A8C1-435E-AC59-B959C6CA4C5A}"/>
              </a:ext>
            </a:extLst>
          </p:cNvPr>
          <p:cNvSpPr>
            <a:spLocks noGrp="1"/>
          </p:cNvSpPr>
          <p:nvPr>
            <p:ph type="dt" sz="half" idx="10"/>
          </p:nvPr>
        </p:nvSpPr>
        <p:spPr/>
        <p:txBody>
          <a:bodyPr/>
          <a:lstStyle>
            <a:lvl1pPr>
              <a:defRPr/>
            </a:lvl1pPr>
          </a:lstStyle>
          <a:p>
            <a:pPr>
              <a:defRPr/>
            </a:pPr>
            <a:fld id="{B2515A28-55B4-4D72-801E-3B696FF50DC8}" type="datetimeFigureOut">
              <a:rPr lang="fr-FR"/>
              <a:pPr>
                <a:defRPr/>
              </a:pPr>
              <a:t>24/01/2023</a:t>
            </a:fld>
            <a:endParaRPr lang="fr-FR" dirty="0"/>
          </a:p>
        </p:txBody>
      </p:sp>
      <p:sp>
        <p:nvSpPr>
          <p:cNvPr id="6" name="Espace réservé du pied de page 4">
            <a:extLst>
              <a:ext uri="{FF2B5EF4-FFF2-40B4-BE49-F238E27FC236}">
                <a16:creationId xmlns:a16="http://schemas.microsoft.com/office/drawing/2014/main" id="{CFB70354-F656-48A3-B3AF-85F0159DF95F}"/>
              </a:ext>
            </a:extLst>
          </p:cNvPr>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a:extLst>
              <a:ext uri="{FF2B5EF4-FFF2-40B4-BE49-F238E27FC236}">
                <a16:creationId xmlns:a16="http://schemas.microsoft.com/office/drawing/2014/main" id="{019E3FAC-3D6A-4E2D-9560-FD2D35A91893}"/>
              </a:ext>
            </a:extLst>
          </p:cNvPr>
          <p:cNvSpPr>
            <a:spLocks noGrp="1"/>
          </p:cNvSpPr>
          <p:nvPr>
            <p:ph type="sldNum" sz="quarter" idx="12"/>
          </p:nvPr>
        </p:nvSpPr>
        <p:spPr/>
        <p:txBody>
          <a:bodyPr/>
          <a:lstStyle>
            <a:lvl1pPr>
              <a:defRPr/>
            </a:lvl1pPr>
          </a:lstStyle>
          <a:p>
            <a:pPr>
              <a:defRPr/>
            </a:pPr>
            <a:fld id="{89592D49-FF67-433A-8387-904D98949E13}" type="slidenum">
              <a:rPr lang="fr-FR" altLang="fr-FR"/>
              <a:pPr>
                <a:defRPr/>
              </a:pPr>
              <a:t>‹N°›</a:t>
            </a:fld>
            <a:endParaRPr lang="fr-FR" altLang="fr-FR" dirty="0"/>
          </a:p>
        </p:txBody>
      </p:sp>
    </p:spTree>
    <p:extLst>
      <p:ext uri="{BB962C8B-B14F-4D97-AF65-F5344CB8AC3E}">
        <p14:creationId xmlns:p14="http://schemas.microsoft.com/office/powerpoint/2010/main" val="242856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9B680EE2-B129-456E-B0E2-F2F7FF484E82}"/>
              </a:ext>
            </a:extLst>
          </p:cNvPr>
          <p:cNvSpPr>
            <a:spLocks noGrp="1"/>
          </p:cNvSpPr>
          <p:nvPr>
            <p:ph type="dt" sz="half" idx="10"/>
          </p:nvPr>
        </p:nvSpPr>
        <p:spPr/>
        <p:txBody>
          <a:bodyPr/>
          <a:lstStyle>
            <a:lvl1pPr>
              <a:defRPr/>
            </a:lvl1pPr>
          </a:lstStyle>
          <a:p>
            <a:pPr>
              <a:defRPr/>
            </a:pPr>
            <a:fld id="{753E631C-4E73-4B4D-8D13-62AEB0736CFF}" type="datetimeFigureOut">
              <a:rPr lang="fr-FR"/>
              <a:pPr>
                <a:defRPr/>
              </a:pPr>
              <a:t>24/01/2023</a:t>
            </a:fld>
            <a:endParaRPr lang="fr-FR" dirty="0"/>
          </a:p>
        </p:txBody>
      </p:sp>
      <p:sp>
        <p:nvSpPr>
          <p:cNvPr id="8" name="Espace réservé du pied de page 4">
            <a:extLst>
              <a:ext uri="{FF2B5EF4-FFF2-40B4-BE49-F238E27FC236}">
                <a16:creationId xmlns:a16="http://schemas.microsoft.com/office/drawing/2014/main" id="{2C2C2454-35DB-4188-8553-AA23D93D8C4B}"/>
              </a:ext>
            </a:extLst>
          </p:cNvPr>
          <p:cNvSpPr>
            <a:spLocks noGrp="1"/>
          </p:cNvSpPr>
          <p:nvPr>
            <p:ph type="ftr" sz="quarter" idx="11"/>
          </p:nvPr>
        </p:nvSpPr>
        <p:spPr/>
        <p:txBody>
          <a:bodyPr/>
          <a:lstStyle>
            <a:lvl1pPr>
              <a:defRPr/>
            </a:lvl1pPr>
          </a:lstStyle>
          <a:p>
            <a:pPr>
              <a:defRPr/>
            </a:pPr>
            <a:endParaRPr lang="fr-FR" dirty="0"/>
          </a:p>
        </p:txBody>
      </p:sp>
      <p:sp>
        <p:nvSpPr>
          <p:cNvPr id="9" name="Espace réservé du numéro de diapositive 5">
            <a:extLst>
              <a:ext uri="{FF2B5EF4-FFF2-40B4-BE49-F238E27FC236}">
                <a16:creationId xmlns:a16="http://schemas.microsoft.com/office/drawing/2014/main" id="{87E57C5A-81F9-45FC-B3FF-ECB24A6F2609}"/>
              </a:ext>
            </a:extLst>
          </p:cNvPr>
          <p:cNvSpPr>
            <a:spLocks noGrp="1"/>
          </p:cNvSpPr>
          <p:nvPr>
            <p:ph type="sldNum" sz="quarter" idx="12"/>
          </p:nvPr>
        </p:nvSpPr>
        <p:spPr/>
        <p:txBody>
          <a:bodyPr/>
          <a:lstStyle>
            <a:lvl1pPr>
              <a:defRPr/>
            </a:lvl1pPr>
          </a:lstStyle>
          <a:p>
            <a:pPr>
              <a:defRPr/>
            </a:pPr>
            <a:fld id="{8DAF7C22-7007-4F87-A943-CBEF8B98E280}" type="slidenum">
              <a:rPr lang="fr-FR" altLang="fr-FR"/>
              <a:pPr>
                <a:defRPr/>
              </a:pPr>
              <a:t>‹N°›</a:t>
            </a:fld>
            <a:endParaRPr lang="fr-FR" altLang="fr-FR" dirty="0"/>
          </a:p>
        </p:txBody>
      </p:sp>
    </p:spTree>
    <p:extLst>
      <p:ext uri="{BB962C8B-B14F-4D97-AF65-F5344CB8AC3E}">
        <p14:creationId xmlns:p14="http://schemas.microsoft.com/office/powerpoint/2010/main" val="54198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9E0A5CE5-EC10-4D50-81F1-85F43CCDEE35}"/>
              </a:ext>
            </a:extLst>
          </p:cNvPr>
          <p:cNvSpPr>
            <a:spLocks noGrp="1"/>
          </p:cNvSpPr>
          <p:nvPr>
            <p:ph type="dt" sz="half" idx="10"/>
          </p:nvPr>
        </p:nvSpPr>
        <p:spPr/>
        <p:txBody>
          <a:bodyPr/>
          <a:lstStyle>
            <a:lvl1pPr>
              <a:defRPr/>
            </a:lvl1pPr>
          </a:lstStyle>
          <a:p>
            <a:pPr>
              <a:defRPr/>
            </a:pPr>
            <a:fld id="{85ED57FC-28F2-4601-AB30-B98423100613}" type="datetimeFigureOut">
              <a:rPr lang="fr-FR"/>
              <a:pPr>
                <a:defRPr/>
              </a:pPr>
              <a:t>24/01/2023</a:t>
            </a:fld>
            <a:endParaRPr lang="fr-FR" dirty="0"/>
          </a:p>
        </p:txBody>
      </p:sp>
      <p:sp>
        <p:nvSpPr>
          <p:cNvPr id="4" name="Espace réservé du pied de page 4">
            <a:extLst>
              <a:ext uri="{FF2B5EF4-FFF2-40B4-BE49-F238E27FC236}">
                <a16:creationId xmlns:a16="http://schemas.microsoft.com/office/drawing/2014/main" id="{97C38C09-8154-4FB4-8DBF-19BFFB27B02E}"/>
              </a:ext>
            </a:extLst>
          </p:cNvPr>
          <p:cNvSpPr>
            <a:spLocks noGrp="1"/>
          </p:cNvSpPr>
          <p:nvPr>
            <p:ph type="ftr" sz="quarter" idx="11"/>
          </p:nvPr>
        </p:nvSpPr>
        <p:spPr/>
        <p:txBody>
          <a:bodyPr/>
          <a:lstStyle>
            <a:lvl1pPr>
              <a:defRPr/>
            </a:lvl1pPr>
          </a:lstStyle>
          <a:p>
            <a:pPr>
              <a:defRPr/>
            </a:pPr>
            <a:endParaRPr lang="fr-FR" dirty="0"/>
          </a:p>
        </p:txBody>
      </p:sp>
      <p:sp>
        <p:nvSpPr>
          <p:cNvPr id="5" name="Espace réservé du numéro de diapositive 5">
            <a:extLst>
              <a:ext uri="{FF2B5EF4-FFF2-40B4-BE49-F238E27FC236}">
                <a16:creationId xmlns:a16="http://schemas.microsoft.com/office/drawing/2014/main" id="{D10CD3B2-5500-4CB9-A62E-61D21FE5B47C}"/>
              </a:ext>
            </a:extLst>
          </p:cNvPr>
          <p:cNvSpPr>
            <a:spLocks noGrp="1"/>
          </p:cNvSpPr>
          <p:nvPr>
            <p:ph type="sldNum" sz="quarter" idx="12"/>
          </p:nvPr>
        </p:nvSpPr>
        <p:spPr/>
        <p:txBody>
          <a:bodyPr/>
          <a:lstStyle>
            <a:lvl1pPr>
              <a:defRPr/>
            </a:lvl1pPr>
          </a:lstStyle>
          <a:p>
            <a:pPr>
              <a:defRPr/>
            </a:pPr>
            <a:fld id="{2B279124-110A-4873-812C-0D9EAF32A179}" type="slidenum">
              <a:rPr lang="fr-FR" altLang="fr-FR"/>
              <a:pPr>
                <a:defRPr/>
              </a:pPr>
              <a:t>‹N°›</a:t>
            </a:fld>
            <a:endParaRPr lang="fr-FR" altLang="fr-FR" dirty="0"/>
          </a:p>
        </p:txBody>
      </p:sp>
    </p:spTree>
    <p:extLst>
      <p:ext uri="{BB962C8B-B14F-4D97-AF65-F5344CB8AC3E}">
        <p14:creationId xmlns:p14="http://schemas.microsoft.com/office/powerpoint/2010/main" val="411427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2E6CFDC6-9952-4D23-810C-B41AFA12A638}"/>
              </a:ext>
            </a:extLst>
          </p:cNvPr>
          <p:cNvSpPr>
            <a:spLocks noGrp="1"/>
          </p:cNvSpPr>
          <p:nvPr>
            <p:ph type="dt" sz="half" idx="10"/>
          </p:nvPr>
        </p:nvSpPr>
        <p:spPr/>
        <p:txBody>
          <a:bodyPr/>
          <a:lstStyle>
            <a:lvl1pPr>
              <a:defRPr/>
            </a:lvl1pPr>
          </a:lstStyle>
          <a:p>
            <a:pPr>
              <a:defRPr/>
            </a:pPr>
            <a:fld id="{2C8C00ED-B390-476E-A40C-A94523922CA1}" type="datetimeFigureOut">
              <a:rPr lang="fr-FR"/>
              <a:pPr>
                <a:defRPr/>
              </a:pPr>
              <a:t>24/01/2023</a:t>
            </a:fld>
            <a:endParaRPr lang="fr-FR" dirty="0"/>
          </a:p>
        </p:txBody>
      </p:sp>
      <p:sp>
        <p:nvSpPr>
          <p:cNvPr id="3" name="Espace réservé du pied de page 4">
            <a:extLst>
              <a:ext uri="{FF2B5EF4-FFF2-40B4-BE49-F238E27FC236}">
                <a16:creationId xmlns:a16="http://schemas.microsoft.com/office/drawing/2014/main" id="{4E858D95-7823-48FD-AB12-48631446525B}"/>
              </a:ext>
            </a:extLst>
          </p:cNvPr>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a:extLst>
              <a:ext uri="{FF2B5EF4-FFF2-40B4-BE49-F238E27FC236}">
                <a16:creationId xmlns:a16="http://schemas.microsoft.com/office/drawing/2014/main" id="{0B3EDA58-BFE4-44CA-8829-DC33FF74B360}"/>
              </a:ext>
            </a:extLst>
          </p:cNvPr>
          <p:cNvSpPr>
            <a:spLocks noGrp="1"/>
          </p:cNvSpPr>
          <p:nvPr>
            <p:ph type="sldNum" sz="quarter" idx="12"/>
          </p:nvPr>
        </p:nvSpPr>
        <p:spPr/>
        <p:txBody>
          <a:bodyPr/>
          <a:lstStyle>
            <a:lvl1pPr>
              <a:defRPr/>
            </a:lvl1pPr>
          </a:lstStyle>
          <a:p>
            <a:pPr>
              <a:defRPr/>
            </a:pPr>
            <a:fld id="{539D27AD-1D1F-4553-A43E-9D04BE362BF6}" type="slidenum">
              <a:rPr lang="fr-FR" altLang="fr-FR"/>
              <a:pPr>
                <a:defRPr/>
              </a:pPr>
              <a:t>‹N°›</a:t>
            </a:fld>
            <a:endParaRPr lang="fr-FR" altLang="fr-FR" dirty="0"/>
          </a:p>
        </p:txBody>
      </p:sp>
    </p:spTree>
    <p:extLst>
      <p:ext uri="{BB962C8B-B14F-4D97-AF65-F5344CB8AC3E}">
        <p14:creationId xmlns:p14="http://schemas.microsoft.com/office/powerpoint/2010/main" val="317159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7BE02827-403A-4DD7-8AA3-DBFF2B8543B9}"/>
              </a:ext>
            </a:extLst>
          </p:cNvPr>
          <p:cNvSpPr>
            <a:spLocks noGrp="1"/>
          </p:cNvSpPr>
          <p:nvPr>
            <p:ph type="dt" sz="half" idx="10"/>
          </p:nvPr>
        </p:nvSpPr>
        <p:spPr/>
        <p:txBody>
          <a:bodyPr/>
          <a:lstStyle>
            <a:lvl1pPr>
              <a:defRPr/>
            </a:lvl1pPr>
          </a:lstStyle>
          <a:p>
            <a:pPr>
              <a:defRPr/>
            </a:pPr>
            <a:fld id="{2FE24238-D578-4107-9E0B-EC1A85748135}" type="datetimeFigureOut">
              <a:rPr lang="fr-FR"/>
              <a:pPr>
                <a:defRPr/>
              </a:pPr>
              <a:t>24/01/2023</a:t>
            </a:fld>
            <a:endParaRPr lang="fr-FR" dirty="0"/>
          </a:p>
        </p:txBody>
      </p:sp>
      <p:sp>
        <p:nvSpPr>
          <p:cNvPr id="6" name="Espace réservé du pied de page 4">
            <a:extLst>
              <a:ext uri="{FF2B5EF4-FFF2-40B4-BE49-F238E27FC236}">
                <a16:creationId xmlns:a16="http://schemas.microsoft.com/office/drawing/2014/main" id="{19E50906-4414-42A0-A06C-F61A2326240D}"/>
              </a:ext>
            </a:extLst>
          </p:cNvPr>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a:extLst>
              <a:ext uri="{FF2B5EF4-FFF2-40B4-BE49-F238E27FC236}">
                <a16:creationId xmlns:a16="http://schemas.microsoft.com/office/drawing/2014/main" id="{68FEF036-FE6E-4A4F-A304-469986BFF6F1}"/>
              </a:ext>
            </a:extLst>
          </p:cNvPr>
          <p:cNvSpPr>
            <a:spLocks noGrp="1"/>
          </p:cNvSpPr>
          <p:nvPr>
            <p:ph type="sldNum" sz="quarter" idx="12"/>
          </p:nvPr>
        </p:nvSpPr>
        <p:spPr/>
        <p:txBody>
          <a:bodyPr/>
          <a:lstStyle>
            <a:lvl1pPr>
              <a:defRPr/>
            </a:lvl1pPr>
          </a:lstStyle>
          <a:p>
            <a:pPr>
              <a:defRPr/>
            </a:pPr>
            <a:fld id="{703FAC9E-0E89-4894-AE65-B53F7408EE25}" type="slidenum">
              <a:rPr lang="fr-FR" altLang="fr-FR"/>
              <a:pPr>
                <a:defRPr/>
              </a:pPr>
              <a:t>‹N°›</a:t>
            </a:fld>
            <a:endParaRPr lang="fr-FR" altLang="fr-FR" dirty="0"/>
          </a:p>
        </p:txBody>
      </p:sp>
    </p:spTree>
    <p:extLst>
      <p:ext uri="{BB962C8B-B14F-4D97-AF65-F5344CB8AC3E}">
        <p14:creationId xmlns:p14="http://schemas.microsoft.com/office/powerpoint/2010/main" val="295717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3BE5FFF8-DEFB-44BF-8AF9-87192AA9CCD1}"/>
              </a:ext>
            </a:extLst>
          </p:cNvPr>
          <p:cNvSpPr>
            <a:spLocks noGrp="1"/>
          </p:cNvSpPr>
          <p:nvPr>
            <p:ph type="dt" sz="half" idx="10"/>
          </p:nvPr>
        </p:nvSpPr>
        <p:spPr/>
        <p:txBody>
          <a:bodyPr/>
          <a:lstStyle>
            <a:lvl1pPr>
              <a:defRPr/>
            </a:lvl1pPr>
          </a:lstStyle>
          <a:p>
            <a:pPr>
              <a:defRPr/>
            </a:pPr>
            <a:fld id="{642A6E05-10D4-4E71-8DD7-CA7196D232A1}" type="datetimeFigureOut">
              <a:rPr lang="fr-FR"/>
              <a:pPr>
                <a:defRPr/>
              </a:pPr>
              <a:t>24/01/2023</a:t>
            </a:fld>
            <a:endParaRPr lang="fr-FR" dirty="0"/>
          </a:p>
        </p:txBody>
      </p:sp>
      <p:sp>
        <p:nvSpPr>
          <p:cNvPr id="6" name="Espace réservé du pied de page 4">
            <a:extLst>
              <a:ext uri="{FF2B5EF4-FFF2-40B4-BE49-F238E27FC236}">
                <a16:creationId xmlns:a16="http://schemas.microsoft.com/office/drawing/2014/main" id="{31B1AEEA-68DD-42CE-8FA5-47AB6F64C36E}"/>
              </a:ext>
            </a:extLst>
          </p:cNvPr>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a:extLst>
              <a:ext uri="{FF2B5EF4-FFF2-40B4-BE49-F238E27FC236}">
                <a16:creationId xmlns:a16="http://schemas.microsoft.com/office/drawing/2014/main" id="{01CEA595-2B48-4CF4-858D-B444EDA66548}"/>
              </a:ext>
            </a:extLst>
          </p:cNvPr>
          <p:cNvSpPr>
            <a:spLocks noGrp="1"/>
          </p:cNvSpPr>
          <p:nvPr>
            <p:ph type="sldNum" sz="quarter" idx="12"/>
          </p:nvPr>
        </p:nvSpPr>
        <p:spPr/>
        <p:txBody>
          <a:bodyPr/>
          <a:lstStyle>
            <a:lvl1pPr>
              <a:defRPr/>
            </a:lvl1pPr>
          </a:lstStyle>
          <a:p>
            <a:pPr>
              <a:defRPr/>
            </a:pPr>
            <a:fld id="{8F514C24-666F-4FE2-9BB5-98674C789B63}" type="slidenum">
              <a:rPr lang="fr-FR" altLang="fr-FR"/>
              <a:pPr>
                <a:defRPr/>
              </a:pPr>
              <a:t>‹N°›</a:t>
            </a:fld>
            <a:endParaRPr lang="fr-FR" altLang="fr-FR" dirty="0"/>
          </a:p>
        </p:txBody>
      </p:sp>
    </p:spTree>
    <p:extLst>
      <p:ext uri="{BB962C8B-B14F-4D97-AF65-F5344CB8AC3E}">
        <p14:creationId xmlns:p14="http://schemas.microsoft.com/office/powerpoint/2010/main" val="166911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5FAA88FA-CD8B-432A-8F57-3084D08E332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DCB584B2-5F23-45E2-A338-99C77B3CC0A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DD57300F-E53F-4317-B7D7-870AAE80CA5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836A204-A5DE-4D03-A653-7B83404D5FCF}" type="datetimeFigureOut">
              <a:rPr lang="fr-FR"/>
              <a:pPr>
                <a:defRPr/>
              </a:pPr>
              <a:t>24/01/2023</a:t>
            </a:fld>
            <a:endParaRPr lang="fr-FR" dirty="0"/>
          </a:p>
        </p:txBody>
      </p:sp>
      <p:sp>
        <p:nvSpPr>
          <p:cNvPr id="5" name="Espace réservé du pied de page 4">
            <a:extLst>
              <a:ext uri="{FF2B5EF4-FFF2-40B4-BE49-F238E27FC236}">
                <a16:creationId xmlns:a16="http://schemas.microsoft.com/office/drawing/2014/main" id="{B758AD4D-65C1-406D-98B6-62152213B39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dirty="0"/>
          </a:p>
        </p:txBody>
      </p:sp>
      <p:sp>
        <p:nvSpPr>
          <p:cNvPr id="6" name="Espace réservé du numéro de diapositive 5">
            <a:extLst>
              <a:ext uri="{FF2B5EF4-FFF2-40B4-BE49-F238E27FC236}">
                <a16:creationId xmlns:a16="http://schemas.microsoft.com/office/drawing/2014/main" id="{D49FE6F3-329B-4F1D-9286-BE7CEE91000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089DAD4-26B4-4487-814B-89EB99E6D89D}" type="slidenum">
              <a:rPr lang="fr-FR" altLang="fr-FR"/>
              <a:pPr>
                <a:defRPr/>
              </a:pPr>
              <a:t>‹N°›</a:t>
            </a:fld>
            <a:endParaRPr lang="fr-FR" alt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ameli.fr/alpes-maritimes/assure/covid-19/symptomes-gestes-barrieres-cas-contact-et-isolement/isolement-duree-precautions-regles-d-hygien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sante-sur-le-net.com/r0-virus-le-plus-contagieux/"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hyperlink" Target="https://geodes.santepubliquefrance.fr/#c=hom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santepubliquefrance.fr/" TargetMode="External"/><Relationship Id="rId5" Type="http://schemas.openxmlformats.org/officeDocument/2006/relationships/hyperlink" Target="https://www.santepubliquefrance.fr/maladies-et-traumatismes/maladies-et-infections-respiratoires/infection-a-coronavirus/articles/infection-au-nouveau-coronavirus-sars-cov-2-covid-19-france-et-monde#block-242818" TargetMode="External"/><Relationship Id="rId10" Type="http://schemas.openxmlformats.org/officeDocument/2006/relationships/image" Target="../media/image2.png"/><Relationship Id="rId4" Type="http://schemas.openxmlformats.org/officeDocument/2006/relationships/hyperlink" Target="https://www.gouvernement.fr/info-coronavirus?xtor=SEC-3-GOO-%5b%5d-%5b425080454110%5d-S-%5bcovid%5d" TargetMode="External"/><Relationship Id="rId9"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hyperlink" Target="https://dashboard.covid19.data.gouv.fr/suivi-indicateurs?location=FR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2.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gisanddata.maps.arcgis.com/apps/opsdashboard/index.html#/bda7594740fd40299423467b48e9ecf6"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www.ecdc.europa.eu/en/cases-2019-ncov-eueea" TargetMode="External"/><Relationship Id="rId4" Type="http://schemas.openxmlformats.org/officeDocument/2006/relationships/hyperlink" Target="https://www.santepubliquefrance.fr/dossiers/coronavirus-covid-19/coronavirus-chiffres-cles-et-evolution-de-la-covid-19-en-france-et-dans-le-monde#block-26615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e-bug.eu/contentpage.html?type=dff&amp;level=senior&amp;group=5#group=5&amp;subgroup=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22A27983-0419-44CF-9EEA-20677B1D7EBF}"/>
              </a:ext>
            </a:extLst>
          </p:cNvPr>
          <p:cNvSpPr>
            <a:spLocks noGrp="1"/>
          </p:cNvSpPr>
          <p:nvPr>
            <p:ph type="ctrTitle"/>
          </p:nvPr>
        </p:nvSpPr>
        <p:spPr>
          <a:xfrm>
            <a:off x="323850" y="1773238"/>
            <a:ext cx="8604250" cy="1470025"/>
          </a:xfrm>
        </p:spPr>
        <p:txBody>
          <a:bodyPr/>
          <a:lstStyle/>
          <a:p>
            <a:pPr eaLnBrk="1" hangingPunct="1"/>
            <a:br>
              <a:rPr lang="fr-FR" altLang="fr-FR" b="1" dirty="0">
                <a:solidFill>
                  <a:srgbClr val="0000FF"/>
                </a:solidFill>
              </a:rPr>
            </a:br>
            <a:r>
              <a:rPr lang="fr-FR" altLang="fr-FR" sz="3600" b="1" dirty="0">
                <a:solidFill>
                  <a:srgbClr val="1F396C"/>
                </a:solidFill>
                <a:latin typeface="Arial" panose="020B0604020202020204" pitchFamily="34" charset="0"/>
                <a:cs typeface="Arial" panose="020B0604020202020204" pitchFamily="34" charset="0"/>
              </a:rPr>
              <a:t>Diaporama synthétique COVID-19</a:t>
            </a:r>
            <a:br>
              <a:rPr lang="fr-FR" altLang="fr-FR" sz="3600" b="1" dirty="0">
                <a:solidFill>
                  <a:srgbClr val="1F396C"/>
                </a:solidFill>
                <a:latin typeface="Arial" panose="020B0604020202020204" pitchFamily="34" charset="0"/>
                <a:cs typeface="Arial" panose="020B0604020202020204" pitchFamily="34" charset="0"/>
              </a:rPr>
            </a:br>
            <a:r>
              <a:rPr lang="fr-FR" altLang="fr-FR" sz="2800" b="1" dirty="0">
                <a:solidFill>
                  <a:srgbClr val="1F396C"/>
                </a:solidFill>
                <a:latin typeface="Arial" panose="020B0604020202020204" pitchFamily="34" charset="0"/>
                <a:cs typeface="Arial" panose="020B0604020202020204" pitchFamily="34" charset="0"/>
              </a:rPr>
              <a:t>Coronavirus SARS-Cov-2</a:t>
            </a:r>
            <a:br>
              <a:rPr lang="fr-FR" altLang="fr-FR" sz="2800" dirty="0">
                <a:solidFill>
                  <a:srgbClr val="1F396C"/>
                </a:solidFill>
                <a:latin typeface="Arial" panose="020B0604020202020204" pitchFamily="34" charset="0"/>
                <a:cs typeface="Arial" panose="020B0604020202020204" pitchFamily="34" charset="0"/>
              </a:rPr>
            </a:br>
            <a:endParaRPr lang="fr-FR" altLang="fr-FR" sz="3600" dirty="0">
              <a:solidFill>
                <a:srgbClr val="1F396C"/>
              </a:solidFill>
              <a:latin typeface="Arial" panose="020B0604020202020204" pitchFamily="34" charset="0"/>
              <a:cs typeface="Arial" panose="020B0604020202020204" pitchFamily="34" charset="0"/>
            </a:endParaRPr>
          </a:p>
        </p:txBody>
      </p:sp>
      <p:sp>
        <p:nvSpPr>
          <p:cNvPr id="3" name="Sous-titre 2">
            <a:extLst>
              <a:ext uri="{FF2B5EF4-FFF2-40B4-BE49-F238E27FC236}">
                <a16:creationId xmlns:a16="http://schemas.microsoft.com/office/drawing/2014/main" id="{ABD6E6C7-4766-46AF-8092-084FE517DAE6}"/>
              </a:ext>
            </a:extLst>
          </p:cNvPr>
          <p:cNvSpPr>
            <a:spLocks noGrp="1"/>
          </p:cNvSpPr>
          <p:nvPr>
            <p:ph type="subTitle" idx="1"/>
          </p:nvPr>
        </p:nvSpPr>
        <p:spPr/>
        <p:txBody>
          <a:bodyPr rtlCol="0">
            <a:normAutofit/>
          </a:bodyPr>
          <a:lstStyle/>
          <a:p>
            <a:pPr eaLnBrk="1" fontAlgn="auto" hangingPunct="1">
              <a:spcAft>
                <a:spcPts val="0"/>
              </a:spcAft>
              <a:defRPr/>
            </a:pPr>
            <a:r>
              <a:rPr lang="fr-FR" dirty="0">
                <a:solidFill>
                  <a:schemeClr val="tx1"/>
                </a:solidFill>
                <a:latin typeface="Arial" panose="020B0604020202020204" pitchFamily="34" charset="0"/>
                <a:cs typeface="Arial" panose="020B0604020202020204" pitchFamily="34" charset="0"/>
              </a:rPr>
              <a:t>Activités spécifiques</a:t>
            </a:r>
          </a:p>
          <a:p>
            <a:pPr eaLnBrk="1" fontAlgn="auto" hangingPunct="1">
              <a:spcAft>
                <a:spcPts val="0"/>
              </a:spcAft>
              <a:defRPr/>
            </a:pPr>
            <a:r>
              <a:rPr lang="fr-FR" dirty="0">
                <a:solidFill>
                  <a:schemeClr val="tx1"/>
                </a:solidFill>
                <a:latin typeface="Arial" panose="020B0604020202020204" pitchFamily="34" charset="0"/>
                <a:cs typeface="Arial" panose="020B0604020202020204" pitchFamily="34" charset="0"/>
              </a:rPr>
              <a:t>Collèges et Lycées</a:t>
            </a:r>
          </a:p>
        </p:txBody>
      </p:sp>
      <p:pic>
        <p:nvPicPr>
          <p:cNvPr id="3077" name="Image 4">
            <a:extLst>
              <a:ext uri="{FF2B5EF4-FFF2-40B4-BE49-F238E27FC236}">
                <a16:creationId xmlns:a16="http://schemas.microsoft.com/office/drawing/2014/main" id="{3EF3B88C-7177-41BD-8327-2F6D3DF600D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22250"/>
            <a:ext cx="14414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7BA0D301-899A-218C-E50F-6DDFF0BCF7B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5536" y="222250"/>
            <a:ext cx="1068705" cy="1079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58E7ECB7-496F-4196-908C-8AE1C6122939}"/>
              </a:ext>
            </a:extLst>
          </p:cNvPr>
          <p:cNvSpPr>
            <a:spLocks noGrp="1"/>
          </p:cNvSpPr>
          <p:nvPr>
            <p:ph type="title"/>
          </p:nvPr>
        </p:nvSpPr>
        <p:spPr>
          <a:xfrm>
            <a:off x="377825" y="174625"/>
            <a:ext cx="8229600" cy="1143000"/>
          </a:xfrm>
        </p:spPr>
        <p:txBody>
          <a:bodyPr/>
          <a:lstStyle/>
          <a:p>
            <a:pPr eaLnBrk="1" hangingPunct="1"/>
            <a:r>
              <a:rPr lang="fr-FR" altLang="fr-FR" sz="3600" dirty="0">
                <a:latin typeface="Arial" panose="020B0604020202020204" pitchFamily="34" charset="0"/>
                <a:cs typeface="Arial" panose="020B0604020202020204" pitchFamily="34" charset="0"/>
              </a:rPr>
              <a:t>Pendant combien de temps </a:t>
            </a:r>
            <a:br>
              <a:rPr lang="fr-FR" altLang="fr-FR" sz="3600" dirty="0">
                <a:latin typeface="Arial" panose="020B0604020202020204" pitchFamily="34" charset="0"/>
                <a:cs typeface="Arial" panose="020B0604020202020204" pitchFamily="34" charset="0"/>
              </a:rPr>
            </a:br>
            <a:r>
              <a:rPr lang="fr-FR" altLang="fr-FR" sz="3600" dirty="0">
                <a:latin typeface="Arial" panose="020B0604020202020204" pitchFamily="34" charset="0"/>
                <a:cs typeface="Arial" panose="020B0604020202020204" pitchFamily="34" charset="0"/>
              </a:rPr>
              <a:t>est-on contagieux ?</a:t>
            </a:r>
          </a:p>
        </p:txBody>
      </p:sp>
      <p:sp>
        <p:nvSpPr>
          <p:cNvPr id="3" name="Espace réservé du contenu 2">
            <a:extLst>
              <a:ext uri="{FF2B5EF4-FFF2-40B4-BE49-F238E27FC236}">
                <a16:creationId xmlns:a16="http://schemas.microsoft.com/office/drawing/2014/main" id="{A13ACEE8-AF6D-459E-9C58-0C3AD7166035}"/>
              </a:ext>
            </a:extLst>
          </p:cNvPr>
          <p:cNvSpPr>
            <a:spLocks noGrp="1"/>
          </p:cNvSpPr>
          <p:nvPr>
            <p:ph idx="1"/>
          </p:nvPr>
        </p:nvSpPr>
        <p:spPr>
          <a:xfrm>
            <a:off x="446088" y="1535113"/>
            <a:ext cx="8229600" cy="4774207"/>
          </a:xfrm>
        </p:spPr>
        <p:txBody>
          <a:bodyPr>
            <a:normAutofit lnSpcReduction="10000"/>
          </a:bodyPr>
          <a:lstStyle/>
          <a:p>
            <a:pPr eaLnBrk="1" hangingPunct="1">
              <a:lnSpc>
                <a:spcPct val="90000"/>
              </a:lnSpc>
            </a:pPr>
            <a:r>
              <a:rPr lang="fr-FR" altLang="fr-FR" sz="2000" dirty="0">
                <a:latin typeface="Arial" panose="020B0604020202020204" pitchFamily="34" charset="0"/>
                <a:cs typeface="Arial" panose="020B0604020202020204" pitchFamily="34" charset="0"/>
              </a:rPr>
              <a:t>On considère que la </a:t>
            </a:r>
            <a:r>
              <a:rPr lang="fr-FR" altLang="fr-FR" sz="2000" b="1" dirty="0">
                <a:solidFill>
                  <a:srgbClr val="1F396C"/>
                </a:solidFill>
                <a:latin typeface="Arial" panose="020B0604020202020204" pitchFamily="34" charset="0"/>
                <a:cs typeface="Arial" panose="020B0604020202020204" pitchFamily="34" charset="0"/>
              </a:rPr>
              <a:t>période d’incubation</a:t>
            </a:r>
            <a:r>
              <a:rPr lang="fr-FR" altLang="fr-FR" sz="2000" dirty="0">
                <a:latin typeface="Arial" panose="020B0604020202020204" pitchFamily="34" charset="0"/>
                <a:cs typeface="Arial" panose="020B0604020202020204" pitchFamily="34" charset="0"/>
              </a:rPr>
              <a:t>, c’est-à-dire la période entre la contamination par le virus et les premiers signes d’infection, est de </a:t>
            </a:r>
            <a:r>
              <a:rPr lang="fr-FR" altLang="fr-FR" sz="2000" b="1" dirty="0">
                <a:solidFill>
                  <a:srgbClr val="1F396C"/>
                </a:solidFill>
                <a:latin typeface="Arial" panose="020B0604020202020204" pitchFamily="34" charset="0"/>
                <a:cs typeface="Arial" panose="020B0604020202020204" pitchFamily="34" charset="0"/>
              </a:rPr>
              <a:t>3 à 5 jours en général (cela peut varier selon les variants</a:t>
            </a:r>
            <a:r>
              <a:rPr lang="fr-FR" altLang="fr-FR" sz="2000" dirty="0">
                <a:latin typeface="Arial" panose="020B0604020202020204" pitchFamily="34" charset="0"/>
                <a:cs typeface="Arial" panose="020B0604020202020204" pitchFamily="34" charset="0"/>
              </a:rPr>
              <a:t>), mais peut s’étendre jusqu’à 14 jours.</a:t>
            </a:r>
          </a:p>
          <a:p>
            <a:pPr eaLnBrk="1" hangingPunct="1">
              <a:lnSpc>
                <a:spcPct val="90000"/>
              </a:lnSpc>
            </a:pPr>
            <a:endParaRPr lang="fr-FR" altLang="fr-FR" sz="2000" dirty="0">
              <a:solidFill>
                <a:srgbClr val="FF0000"/>
              </a:solidFill>
              <a:latin typeface="Arial" panose="020B0604020202020204" pitchFamily="34" charset="0"/>
              <a:cs typeface="Arial" panose="020B0604020202020204" pitchFamily="34" charset="0"/>
            </a:endParaRPr>
          </a:p>
          <a:p>
            <a:pPr eaLnBrk="1" hangingPunct="1">
              <a:lnSpc>
                <a:spcPct val="90000"/>
              </a:lnSpc>
            </a:pPr>
            <a:r>
              <a:rPr lang="fr-FR" altLang="fr-FR" sz="2000" dirty="0">
                <a:latin typeface="Arial" panose="020B0604020202020204" pitchFamily="34" charset="0"/>
                <a:cs typeface="Arial" panose="020B0604020202020204" pitchFamily="34" charset="0"/>
              </a:rPr>
              <a:t>Cela correspond au temps mis par le virus pour se multiplier suffisamment dans les voies aériennes et provoquer une infection. </a:t>
            </a:r>
          </a:p>
          <a:p>
            <a:pPr eaLnBrk="1" hangingPunct="1">
              <a:lnSpc>
                <a:spcPct val="90000"/>
              </a:lnSpc>
            </a:pPr>
            <a:endParaRPr lang="fr-FR" altLang="fr-FR" sz="2000" dirty="0">
              <a:latin typeface="Arial" panose="020B0604020202020204" pitchFamily="34" charset="0"/>
              <a:cs typeface="Arial" panose="020B0604020202020204" pitchFamily="34" charset="0"/>
            </a:endParaRPr>
          </a:p>
          <a:p>
            <a:pPr eaLnBrk="1" hangingPunct="1">
              <a:lnSpc>
                <a:spcPct val="90000"/>
              </a:lnSpc>
            </a:pPr>
            <a:r>
              <a:rPr lang="fr-FR" altLang="fr-FR" sz="2000" dirty="0">
                <a:latin typeface="Arial" panose="020B0604020202020204" pitchFamily="34" charset="0"/>
                <a:cs typeface="Arial" panose="020B0604020202020204" pitchFamily="34" charset="0"/>
              </a:rPr>
              <a:t>On peut contaminer les autres dans les 48h avant l’apparition des symptômes.</a:t>
            </a:r>
          </a:p>
          <a:p>
            <a:pPr eaLnBrk="1" hangingPunct="1">
              <a:lnSpc>
                <a:spcPct val="90000"/>
              </a:lnSpc>
              <a:buFont typeface="Arial" panose="020B0604020202020204" pitchFamily="34" charset="0"/>
              <a:buNone/>
            </a:pPr>
            <a:endParaRPr lang="fr-FR" altLang="fr-FR" sz="2000" dirty="0">
              <a:latin typeface="Arial" panose="020B0604020202020204" pitchFamily="34" charset="0"/>
              <a:cs typeface="Arial" panose="020B0604020202020204" pitchFamily="34" charset="0"/>
            </a:endParaRPr>
          </a:p>
          <a:p>
            <a:pPr eaLnBrk="1" hangingPunct="1">
              <a:lnSpc>
                <a:spcPct val="90000"/>
              </a:lnSpc>
            </a:pPr>
            <a:r>
              <a:rPr lang="fr-FR" altLang="fr-FR" sz="2000" b="1" dirty="0">
                <a:solidFill>
                  <a:srgbClr val="1F396C"/>
                </a:solidFill>
                <a:latin typeface="Arial" panose="020B0604020202020204" pitchFamily="34" charset="0"/>
                <a:cs typeface="Arial" panose="020B0604020202020204" pitchFamily="34" charset="0"/>
              </a:rPr>
              <a:t>L</a:t>
            </a:r>
            <a:r>
              <a:rPr lang="fr-FR" altLang="fr-FR" sz="2000" dirty="0">
                <a:solidFill>
                  <a:srgbClr val="1F396C"/>
                </a:solidFill>
                <a:latin typeface="Arial" panose="020B0604020202020204" pitchFamily="34" charset="0"/>
                <a:cs typeface="Arial" panose="020B0604020202020204" pitchFamily="34" charset="0"/>
              </a:rPr>
              <a:t>’</a:t>
            </a:r>
            <a:r>
              <a:rPr lang="fr-FR" altLang="fr-FR" sz="2000" b="1" dirty="0">
                <a:solidFill>
                  <a:srgbClr val="1F396C"/>
                </a:solidFill>
                <a:latin typeface="Arial" panose="020B0604020202020204" pitchFamily="34" charset="0"/>
                <a:cs typeface="Arial" panose="020B0604020202020204" pitchFamily="34" charset="0"/>
              </a:rPr>
              <a:t>infection</a:t>
            </a:r>
            <a:r>
              <a:rPr lang="fr-FR" altLang="fr-FR" sz="2000" dirty="0">
                <a:latin typeface="Arial" panose="020B0604020202020204" pitchFamily="34" charset="0"/>
                <a:cs typeface="Arial" panose="020B0604020202020204" pitchFamily="34" charset="0"/>
              </a:rPr>
              <a:t> elle-même dure environ 10 jours (cela peut varier selon les variants) et il faut veiller à </a:t>
            </a:r>
            <a:r>
              <a:rPr lang="fr-FR" altLang="fr-FR" sz="2000" b="1" dirty="0">
                <a:solidFill>
                  <a:srgbClr val="1F396C"/>
                </a:solidFill>
                <a:latin typeface="Arial" panose="020B0604020202020204" pitchFamily="34" charset="0"/>
                <a:cs typeface="Arial" panose="020B0604020202020204" pitchFamily="34" charset="0"/>
              </a:rPr>
              <a:t>s’isoler</a:t>
            </a:r>
            <a:r>
              <a:rPr lang="fr-FR" altLang="fr-FR" sz="2000" dirty="0">
                <a:latin typeface="Arial" panose="020B0604020202020204" pitchFamily="34" charset="0"/>
                <a:cs typeface="Arial" panose="020B0604020202020204" pitchFamily="34" charset="0"/>
              </a:rPr>
              <a:t> pendant toute cette période (</a:t>
            </a:r>
            <a:r>
              <a:rPr lang="fr-FR"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https://www.ameli.fr/alpes-maritimes/assure/covid-19/symptomes-gestes-barrieres-cas-contact-et-isolement/isolement-duree-precautions-regles-d-hygiene</a:t>
            </a:r>
            <a:r>
              <a:rPr lang="fr-FR" sz="1800" u="sng" dirty="0">
                <a:effectLst/>
                <a:latin typeface="Arial" panose="020B0604020202020204" pitchFamily="34" charset="0"/>
                <a:ea typeface="Calibri" panose="020F0502020204030204" pitchFamily="34" charset="0"/>
                <a:cs typeface="Arial" panose="020B0604020202020204" pitchFamily="34" charset="0"/>
              </a:rPr>
              <a:t>)</a:t>
            </a:r>
            <a:endParaRPr lang="fr-FR" altLang="fr-FR" sz="2000" dirty="0">
              <a:latin typeface="Arial" panose="020B0604020202020204" pitchFamily="34" charset="0"/>
              <a:cs typeface="Arial" panose="020B0604020202020204" pitchFamily="34" charset="0"/>
            </a:endParaRPr>
          </a:p>
        </p:txBody>
      </p:sp>
      <p:pic>
        <p:nvPicPr>
          <p:cNvPr id="23557" name="Image 4">
            <a:extLst>
              <a:ext uri="{FF2B5EF4-FFF2-40B4-BE49-F238E27FC236}">
                <a16:creationId xmlns:a16="http://schemas.microsoft.com/office/drawing/2014/main" id="{9DA5143D-290E-495E-88A9-99B09C6296F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0325"/>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a:extLst>
              <a:ext uri="{FF2B5EF4-FFF2-40B4-BE49-F238E27FC236}">
                <a16:creationId xmlns:a16="http://schemas.microsoft.com/office/drawing/2014/main" id="{965109A0-F728-4BC1-B0F0-E30A8CF89B7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48" y="60325"/>
            <a:ext cx="11969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804BCF15-910B-6977-1A92-492AB9FFC0A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95536" y="222250"/>
            <a:ext cx="1068705" cy="1079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3ADC264-DA66-4C08-95F5-CA8BDDC6187A}"/>
              </a:ext>
            </a:extLst>
          </p:cNvPr>
          <p:cNvSpPr>
            <a:spLocks noGrp="1"/>
          </p:cNvSpPr>
          <p:nvPr>
            <p:ph type="title"/>
          </p:nvPr>
        </p:nvSpPr>
        <p:spPr>
          <a:xfrm>
            <a:off x="563811" y="180653"/>
            <a:ext cx="8016378" cy="1143000"/>
          </a:xfrm>
        </p:spPr>
        <p:txBody>
          <a:bodyPr rtlCol="0">
            <a:noAutofit/>
          </a:bodyPr>
          <a:lstStyle/>
          <a:p>
            <a:pPr eaLnBrk="1" fontAlgn="auto" hangingPunct="1">
              <a:spcAft>
                <a:spcPts val="0"/>
              </a:spcAft>
              <a:defRPr/>
            </a:pPr>
            <a:r>
              <a:rPr lang="fr-FR" sz="3600" dirty="0">
                <a:latin typeface="Arial" panose="020B0604020202020204" pitchFamily="34" charset="0"/>
                <a:cs typeface="Arial" panose="020B0604020202020204" pitchFamily="34" charset="0"/>
              </a:rPr>
              <a:t>Est-ce que le </a:t>
            </a:r>
            <a:r>
              <a:rPr lang="fr-FR" sz="3600">
                <a:latin typeface="Arial" panose="020B0604020202020204" pitchFamily="34" charset="0"/>
                <a:cs typeface="Arial" panose="020B0604020202020204" pitchFamily="34" charset="0"/>
              </a:rPr>
              <a:t>COVID-19 c’est</a:t>
            </a:r>
            <a:br>
              <a:rPr lang="fr-FR" sz="3600">
                <a:latin typeface="Arial" panose="020B0604020202020204" pitchFamily="34" charset="0"/>
                <a:cs typeface="Arial" panose="020B0604020202020204" pitchFamily="34" charset="0"/>
              </a:rPr>
            </a:br>
            <a:r>
              <a:rPr lang="fr-FR" sz="3600">
                <a:latin typeface="Arial" panose="020B0604020202020204" pitchFamily="34" charset="0"/>
                <a:cs typeface="Arial" panose="020B0604020202020204" pitchFamily="34" charset="0"/>
              </a:rPr>
              <a:t> </a:t>
            </a:r>
            <a:r>
              <a:rPr lang="fr-FR" sz="3600" dirty="0">
                <a:latin typeface="Arial" panose="020B0604020202020204" pitchFamily="34" charset="0"/>
                <a:cs typeface="Arial" panose="020B0604020202020204" pitchFamily="34" charset="0"/>
              </a:rPr>
              <a:t>très contagieux ?</a:t>
            </a:r>
          </a:p>
        </p:txBody>
      </p:sp>
      <p:sp>
        <p:nvSpPr>
          <p:cNvPr id="6" name="Espace réservé du contenu 5">
            <a:extLst>
              <a:ext uri="{FF2B5EF4-FFF2-40B4-BE49-F238E27FC236}">
                <a16:creationId xmlns:a16="http://schemas.microsoft.com/office/drawing/2014/main" id="{A4B107A5-9330-48C4-82C9-52FE684A3AD3}"/>
              </a:ext>
            </a:extLst>
          </p:cNvPr>
          <p:cNvSpPr>
            <a:spLocks noGrp="1"/>
          </p:cNvSpPr>
          <p:nvPr>
            <p:ph idx="1"/>
          </p:nvPr>
        </p:nvSpPr>
        <p:spPr>
          <a:xfrm>
            <a:off x="107504" y="1556792"/>
            <a:ext cx="4164013" cy="4348162"/>
          </a:xfrm>
        </p:spPr>
        <p:txBody>
          <a:bodyPr rtlCol="0">
            <a:normAutofit/>
          </a:bodyPr>
          <a:lstStyle/>
          <a:p>
            <a:pPr eaLnBrk="1" fontAlgn="auto" hangingPunct="1">
              <a:spcAft>
                <a:spcPts val="0"/>
              </a:spcAft>
              <a:buFont typeface="Arial" charset="0"/>
              <a:buChar char="•"/>
              <a:defRPr/>
            </a:pPr>
            <a:r>
              <a:rPr lang="fr-FR" sz="2000" dirty="0">
                <a:latin typeface="Arial" panose="020B0604020202020204" pitchFamily="34" charset="0"/>
                <a:cs typeface="Arial" panose="020B0604020202020204" pitchFamily="34" charset="0"/>
              </a:rPr>
              <a:t>On estime que la </a:t>
            </a:r>
            <a:r>
              <a:rPr lang="fr-FR" sz="2000" b="1" dirty="0">
                <a:solidFill>
                  <a:srgbClr val="1F396C"/>
                </a:solidFill>
                <a:latin typeface="Arial" panose="020B0604020202020204" pitchFamily="34" charset="0"/>
                <a:cs typeface="Arial" panose="020B0604020202020204" pitchFamily="34" charset="0"/>
              </a:rPr>
              <a:t>contagiosité du COVID-19 </a:t>
            </a:r>
            <a:r>
              <a:rPr lang="fr-FR" sz="2000" dirty="0">
                <a:latin typeface="Arial" panose="020B0604020202020204" pitchFamily="34" charset="0"/>
                <a:cs typeface="Arial" panose="020B0604020202020204" pitchFamily="34" charset="0"/>
              </a:rPr>
              <a:t>(capacité de se transmettre d’une personne à une autre) ou </a:t>
            </a:r>
            <a:r>
              <a:rPr lang="fr-FR" sz="2000" b="1" dirty="0">
                <a:solidFill>
                  <a:srgbClr val="1F396C"/>
                </a:solidFill>
                <a:latin typeface="Arial" panose="020B0604020202020204" pitchFamily="34" charset="0"/>
                <a:cs typeface="Arial" panose="020B0604020202020204" pitchFamily="34" charset="0"/>
              </a:rPr>
              <a:t>R0</a:t>
            </a:r>
            <a:r>
              <a:rPr lang="fr-FR" sz="2000" dirty="0">
                <a:latin typeface="Arial" panose="020B0604020202020204" pitchFamily="34" charset="0"/>
                <a:cs typeface="Arial" panose="020B0604020202020204" pitchFamily="34" charset="0"/>
              </a:rPr>
              <a:t> était d’environ 3 au début de la pandémie : </a:t>
            </a:r>
          </a:p>
          <a:p>
            <a:pPr marL="0" indent="0" eaLnBrk="1" fontAlgn="auto" hangingPunct="1">
              <a:spcAft>
                <a:spcPts val="0"/>
              </a:spcAft>
              <a:buFont typeface="Arial" charset="0"/>
              <a:buNone/>
              <a:defRPr/>
            </a:pPr>
            <a:endParaRPr lang="fr-FR" sz="2000" dirty="0">
              <a:latin typeface="Arial" panose="020B0604020202020204" pitchFamily="34" charset="0"/>
              <a:cs typeface="Arial" panose="020B0604020202020204" pitchFamily="34" charset="0"/>
            </a:endParaRPr>
          </a:p>
          <a:p>
            <a:pPr eaLnBrk="1" fontAlgn="auto" hangingPunct="1">
              <a:spcAft>
                <a:spcPts val="0"/>
              </a:spcAft>
              <a:buFont typeface="Arial" charset="0"/>
              <a:buChar char="•"/>
              <a:defRPr/>
            </a:pPr>
            <a:r>
              <a:rPr lang="fr-FR" sz="2000" dirty="0">
                <a:latin typeface="Arial" panose="020B0604020202020204" pitchFamily="34" charset="0"/>
                <a:cs typeface="Arial" panose="020B0604020202020204" pitchFamily="34" charset="0"/>
              </a:rPr>
              <a:t>Une personne infectée risquait d’en contaminer 3 autres en moyenne. </a:t>
            </a:r>
          </a:p>
          <a:p>
            <a:pPr marL="0" indent="0" eaLnBrk="1" fontAlgn="auto" hangingPunct="1">
              <a:spcAft>
                <a:spcPts val="0"/>
              </a:spcAft>
              <a:buFont typeface="Arial" charset="0"/>
              <a:buNone/>
              <a:defRPr/>
            </a:pPr>
            <a:endParaRPr lang="fr-FR" sz="2400" dirty="0"/>
          </a:p>
          <a:p>
            <a:pPr eaLnBrk="1" fontAlgn="auto" hangingPunct="1">
              <a:spcAft>
                <a:spcPts val="0"/>
              </a:spcAft>
              <a:buFont typeface="Arial" charset="0"/>
              <a:buChar char="•"/>
              <a:defRPr/>
            </a:pPr>
            <a:endParaRPr lang="fr-FR" sz="2400" dirty="0"/>
          </a:p>
          <a:p>
            <a:pPr eaLnBrk="1" fontAlgn="auto" hangingPunct="1">
              <a:spcAft>
                <a:spcPts val="0"/>
              </a:spcAft>
              <a:buFont typeface="Arial" charset="0"/>
              <a:buChar char="•"/>
              <a:defRPr/>
            </a:pPr>
            <a:endParaRPr lang="fr-FR" sz="2400" dirty="0"/>
          </a:p>
          <a:p>
            <a:pPr marL="0" indent="0" eaLnBrk="1" fontAlgn="auto" hangingPunct="1">
              <a:spcAft>
                <a:spcPts val="0"/>
              </a:spcAft>
              <a:buFont typeface="Arial" charset="0"/>
              <a:buNone/>
              <a:defRPr/>
            </a:pPr>
            <a:endParaRPr lang="fr-FR" sz="2400" dirty="0"/>
          </a:p>
          <a:p>
            <a:pPr marL="0" indent="0" eaLnBrk="1" fontAlgn="auto" hangingPunct="1">
              <a:spcAft>
                <a:spcPts val="0"/>
              </a:spcAft>
              <a:buFont typeface="Arial" charset="0"/>
              <a:buNone/>
              <a:defRPr/>
            </a:pPr>
            <a:endParaRPr lang="fr-FR" sz="2400" dirty="0"/>
          </a:p>
          <a:p>
            <a:pPr eaLnBrk="1" fontAlgn="auto" hangingPunct="1">
              <a:spcAft>
                <a:spcPts val="0"/>
              </a:spcAft>
              <a:defRPr/>
            </a:pPr>
            <a:endParaRPr lang="fr-FR" sz="2400" dirty="0"/>
          </a:p>
          <a:p>
            <a:pPr eaLnBrk="1" fontAlgn="auto" hangingPunct="1">
              <a:spcAft>
                <a:spcPts val="0"/>
              </a:spcAft>
              <a:defRPr/>
            </a:pPr>
            <a:endParaRPr lang="fr-FR" sz="2400" dirty="0"/>
          </a:p>
          <a:p>
            <a:pPr marL="0" indent="0" eaLnBrk="1" fontAlgn="auto" hangingPunct="1">
              <a:spcAft>
                <a:spcPts val="0"/>
              </a:spcAft>
              <a:buFont typeface="Arial" panose="020B0604020202020204" pitchFamily="34" charset="0"/>
              <a:buNone/>
              <a:defRPr/>
            </a:pPr>
            <a:endParaRPr lang="fr-FR" sz="2400" dirty="0"/>
          </a:p>
          <a:p>
            <a:pPr eaLnBrk="1" fontAlgn="auto" hangingPunct="1">
              <a:spcAft>
                <a:spcPts val="0"/>
              </a:spcAft>
              <a:defRPr/>
            </a:pPr>
            <a:endParaRPr lang="fr-FR" sz="2400" b="1" dirty="0">
              <a:solidFill>
                <a:srgbClr val="0000FF"/>
              </a:solidFill>
            </a:endParaRPr>
          </a:p>
          <a:p>
            <a:pPr eaLnBrk="1" fontAlgn="auto" hangingPunct="1">
              <a:spcAft>
                <a:spcPts val="0"/>
              </a:spcAft>
              <a:defRPr/>
            </a:pPr>
            <a:endParaRPr lang="fr-FR" dirty="0"/>
          </a:p>
        </p:txBody>
      </p:sp>
      <p:pic>
        <p:nvPicPr>
          <p:cNvPr id="25605" name="Image 7">
            <a:extLst>
              <a:ext uri="{FF2B5EF4-FFF2-40B4-BE49-F238E27FC236}">
                <a16:creationId xmlns:a16="http://schemas.microsoft.com/office/drawing/2014/main" id="{DC068A60-1ADF-4473-B8EC-422D13229F5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275" y="115888"/>
            <a:ext cx="122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a:extLst>
              <a:ext uri="{FF2B5EF4-FFF2-40B4-BE49-F238E27FC236}">
                <a16:creationId xmlns:a16="http://schemas.microsoft.com/office/drawing/2014/main" id="{F6A9D789-9EC8-4A35-8968-3939D276E88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700213"/>
            <a:ext cx="3600450" cy="36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7" name="Rectangle 1">
            <a:extLst>
              <a:ext uri="{FF2B5EF4-FFF2-40B4-BE49-F238E27FC236}">
                <a16:creationId xmlns:a16="http://schemas.microsoft.com/office/drawing/2014/main" id="{3E0B9015-4D1D-4BCB-A0A1-28952B582F89}"/>
              </a:ext>
              <a:ext uri="{C183D7F6-B498-43B3-948B-1728B52AA6E4}">
                <adec:decorative xmlns:adec="http://schemas.microsoft.com/office/drawing/2017/decorative" val="1"/>
              </a:ext>
            </a:extLst>
          </p:cNvPr>
          <p:cNvSpPr>
            <a:spLocks noChangeArrowheads="1"/>
          </p:cNvSpPr>
          <p:nvPr/>
        </p:nvSpPr>
        <p:spPr bwMode="auto">
          <a:xfrm>
            <a:off x="4271517" y="5664741"/>
            <a:ext cx="47863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latin typeface="Arial" panose="020B0604020202020204" pitchFamily="34" charset="0"/>
                <a:hlinkClick r:id="rId5"/>
              </a:rPr>
              <a:t>https://www.sante-sur-le-net.com/r0-virus-le-plus-contagieux</a:t>
            </a:r>
            <a:r>
              <a:rPr lang="fr-FR" altLang="fr-FR" sz="1050" dirty="0">
                <a:latin typeface="Arial" panose="020B0604020202020204" pitchFamily="34" charset="0"/>
                <a:hlinkClick r:id="rId5"/>
              </a:rPr>
              <a:t>/</a:t>
            </a:r>
            <a:endParaRPr lang="fr-FR" altLang="fr-FR" sz="1050" dirty="0">
              <a:latin typeface="Arial" panose="020B0604020202020204" pitchFamily="34" charset="0"/>
            </a:endParaRPr>
          </a:p>
        </p:txBody>
      </p:sp>
      <p:sp>
        <p:nvSpPr>
          <p:cNvPr id="9" name="Flèche droite 2">
            <a:extLst>
              <a:ext uri="{FF2B5EF4-FFF2-40B4-BE49-F238E27FC236}">
                <a16:creationId xmlns:a16="http://schemas.microsoft.com/office/drawing/2014/main" id="{680E8DE2-3377-4F5D-B193-E5321B98764F}"/>
              </a:ext>
              <a:ext uri="{C183D7F6-B498-43B3-948B-1728B52AA6E4}">
                <adec:decorative xmlns:adec="http://schemas.microsoft.com/office/drawing/2017/decorative" val="1"/>
              </a:ext>
            </a:extLst>
          </p:cNvPr>
          <p:cNvSpPr/>
          <p:nvPr/>
        </p:nvSpPr>
        <p:spPr>
          <a:xfrm>
            <a:off x="4139952" y="2708920"/>
            <a:ext cx="1337940" cy="665163"/>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200" b="1" dirty="0">
                <a:solidFill>
                  <a:schemeClr val="tx1"/>
                </a:solidFill>
                <a:latin typeface="Arial" panose="020B0604020202020204" pitchFamily="34" charset="0"/>
                <a:cs typeface="Arial" panose="020B0604020202020204" pitchFamily="34" charset="0"/>
              </a:rPr>
              <a:t>COVID-19</a:t>
            </a:r>
          </a:p>
          <a:p>
            <a:pPr algn="ctr" eaLnBrk="1" hangingPunct="1">
              <a:defRPr/>
            </a:pPr>
            <a:r>
              <a:rPr lang="fr-FR" sz="1200" b="1" dirty="0">
                <a:solidFill>
                  <a:schemeClr val="tx1"/>
                </a:solidFill>
                <a:latin typeface="Arial" panose="020B0604020202020204" pitchFamily="34" charset="0"/>
                <a:cs typeface="Arial" panose="020B0604020202020204" pitchFamily="34" charset="0"/>
              </a:rPr>
              <a:t>Variant delta</a:t>
            </a:r>
            <a:endParaRPr lang="fr-FR" sz="1000" b="1" dirty="0">
              <a:solidFill>
                <a:schemeClr val="tx1"/>
              </a:solidFill>
              <a:latin typeface="Arial" panose="020B0604020202020204" pitchFamily="34" charset="0"/>
              <a:cs typeface="Arial" panose="020B0604020202020204" pitchFamily="34" charset="0"/>
            </a:endParaRPr>
          </a:p>
        </p:txBody>
      </p:sp>
      <p:sp>
        <p:nvSpPr>
          <p:cNvPr id="10" name="Flèche droite 2">
            <a:extLst>
              <a:ext uri="{FF2B5EF4-FFF2-40B4-BE49-F238E27FC236}">
                <a16:creationId xmlns:a16="http://schemas.microsoft.com/office/drawing/2014/main" id="{DA872645-F2FF-4F3A-A3DB-EE34459F5525}"/>
              </a:ext>
              <a:ext uri="{C183D7F6-B498-43B3-948B-1728B52AA6E4}">
                <adec:decorative xmlns:adec="http://schemas.microsoft.com/office/drawing/2017/decorative" val="1"/>
              </a:ext>
            </a:extLst>
          </p:cNvPr>
          <p:cNvSpPr/>
          <p:nvPr/>
        </p:nvSpPr>
        <p:spPr>
          <a:xfrm>
            <a:off x="4139952" y="4103687"/>
            <a:ext cx="1337940" cy="665163"/>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200" b="1" dirty="0">
                <a:solidFill>
                  <a:schemeClr val="tx1"/>
                </a:solidFill>
                <a:latin typeface="Arial" panose="020B0604020202020204" pitchFamily="34" charset="0"/>
                <a:cs typeface="Arial" panose="020B0604020202020204" pitchFamily="34" charset="0"/>
              </a:rPr>
              <a:t>COVID-19</a:t>
            </a:r>
          </a:p>
          <a:p>
            <a:pPr algn="ctr" eaLnBrk="1" hangingPunct="1">
              <a:defRPr/>
            </a:pPr>
            <a:r>
              <a:rPr lang="fr-FR" sz="1200" b="1" dirty="0">
                <a:solidFill>
                  <a:schemeClr val="tx1"/>
                </a:solidFill>
                <a:latin typeface="Arial" panose="020B0604020202020204" pitchFamily="34" charset="0"/>
                <a:cs typeface="Arial" panose="020B0604020202020204" pitchFamily="34" charset="0"/>
              </a:rPr>
              <a:t>Souche initiale</a:t>
            </a:r>
          </a:p>
        </p:txBody>
      </p:sp>
      <p:pic>
        <p:nvPicPr>
          <p:cNvPr id="2" name="Image 1">
            <a:extLst>
              <a:ext uri="{FF2B5EF4-FFF2-40B4-BE49-F238E27FC236}">
                <a16:creationId xmlns:a16="http://schemas.microsoft.com/office/drawing/2014/main" id="{F6459A35-5B2D-271F-F45E-5DA4028589A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0846" y="49903"/>
            <a:ext cx="1068705" cy="1079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a:extLst>
              <a:ext uri="{FF2B5EF4-FFF2-40B4-BE49-F238E27FC236}">
                <a16:creationId xmlns:a16="http://schemas.microsoft.com/office/drawing/2014/main" id="{CAF9A0D7-0709-41E7-8591-7B2DB33AA450}"/>
              </a:ext>
            </a:extLst>
          </p:cNvPr>
          <p:cNvSpPr>
            <a:spLocks noGrp="1"/>
          </p:cNvSpPr>
          <p:nvPr>
            <p:ph type="title"/>
          </p:nvPr>
        </p:nvSpPr>
        <p:spPr>
          <a:xfrm>
            <a:off x="468313" y="115888"/>
            <a:ext cx="8229600" cy="1143000"/>
          </a:xfrm>
        </p:spPr>
        <p:txBody>
          <a:bodyPr/>
          <a:lstStyle/>
          <a:p>
            <a:pPr eaLnBrk="1" hangingPunct="1"/>
            <a:r>
              <a:rPr lang="fr-FR" altLang="fr-FR" sz="3600" dirty="0">
                <a:latin typeface="Arial" panose="020B0604020202020204" pitchFamily="34" charset="0"/>
                <a:cs typeface="Arial" panose="020B0604020202020204" pitchFamily="34" charset="0"/>
              </a:rPr>
              <a:t>C’est quoi le R0 ?</a:t>
            </a:r>
          </a:p>
        </p:txBody>
      </p:sp>
      <p:sp>
        <p:nvSpPr>
          <p:cNvPr id="27655" name="ZoneTexte 7">
            <a:extLst>
              <a:ext uri="{FF2B5EF4-FFF2-40B4-BE49-F238E27FC236}">
                <a16:creationId xmlns:a16="http://schemas.microsoft.com/office/drawing/2014/main" id="{C22071A1-B429-42C4-9077-43A677AFD613}"/>
              </a:ext>
              <a:ext uri="{C183D7F6-B498-43B3-948B-1728B52AA6E4}">
                <adec:decorative xmlns:adec="http://schemas.microsoft.com/office/drawing/2017/decorative" val="0"/>
              </a:ext>
            </a:extLst>
          </p:cNvPr>
          <p:cNvSpPr txBox="1">
            <a:spLocks noChangeArrowheads="1"/>
          </p:cNvSpPr>
          <p:nvPr/>
        </p:nvSpPr>
        <p:spPr bwMode="auto">
          <a:xfrm>
            <a:off x="669925" y="1125538"/>
            <a:ext cx="72074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fr-FR" altLang="fr-FR" sz="2000" dirty="0">
                <a:latin typeface="Arial" panose="020B0604020202020204" pitchFamily="34" charset="0"/>
              </a:rPr>
              <a:t>Le R0 se calcule sur la base de 3 facteurs qui le font varier:</a:t>
            </a:r>
          </a:p>
        </p:txBody>
      </p:sp>
      <p:sp>
        <p:nvSpPr>
          <p:cNvPr id="3" name="ZoneTexte 2">
            <a:extLst>
              <a:ext uri="{FF2B5EF4-FFF2-40B4-BE49-F238E27FC236}">
                <a16:creationId xmlns:a16="http://schemas.microsoft.com/office/drawing/2014/main" id="{549DCFC6-351E-5693-B720-8614F05ED70B}"/>
              </a:ext>
            </a:extLst>
          </p:cNvPr>
          <p:cNvSpPr txBox="1"/>
          <p:nvPr/>
        </p:nvSpPr>
        <p:spPr>
          <a:xfrm>
            <a:off x="715132" y="1852613"/>
            <a:ext cx="7713736" cy="646331"/>
          </a:xfrm>
          <a:prstGeom prst="rect">
            <a:avLst/>
          </a:prstGeom>
          <a:noFill/>
          <a:ln w="28575">
            <a:solidFill>
              <a:srgbClr val="1F396C"/>
            </a:solidFill>
          </a:ln>
        </p:spPr>
        <p:txBody>
          <a:bodyPr wrap="square" rtlCol="0">
            <a:spAutoFit/>
          </a:bodyPr>
          <a:lstStyle/>
          <a:p>
            <a:pPr algn="ctr"/>
            <a:r>
              <a:rPr lang="fr-FR">
                <a:latin typeface="Arial" panose="020B0604020202020204" pitchFamily="34" charset="0"/>
              </a:rPr>
              <a:t>R0 = Transmissibilité X nombre de contacts proches avec d’autres personnes X durée de la période contagieuse</a:t>
            </a:r>
          </a:p>
        </p:txBody>
      </p:sp>
      <p:sp>
        <p:nvSpPr>
          <p:cNvPr id="5" name="Rectangle 4">
            <a:extLst>
              <a:ext uri="{FF2B5EF4-FFF2-40B4-BE49-F238E27FC236}">
                <a16:creationId xmlns:a16="http://schemas.microsoft.com/office/drawing/2014/main" id="{8BEE829A-CDAC-48CC-93F6-A4C19ED3A4CB}"/>
              </a:ext>
              <a:ext uri="{C183D7F6-B498-43B3-948B-1728B52AA6E4}">
                <adec:decorative xmlns:adec="http://schemas.microsoft.com/office/drawing/2017/decorative" val="0"/>
              </a:ext>
            </a:extLst>
          </p:cNvPr>
          <p:cNvSpPr/>
          <p:nvPr/>
        </p:nvSpPr>
        <p:spPr>
          <a:xfrm>
            <a:off x="674688" y="2757696"/>
            <a:ext cx="8066087" cy="2831544"/>
          </a:xfrm>
          <a:prstGeom prst="rect">
            <a:avLst/>
          </a:prstGeom>
        </p:spPr>
        <p:txBody>
          <a:bodyPr>
            <a:spAutoFit/>
          </a:bodyPr>
          <a:lstStyle/>
          <a:p>
            <a:pPr marL="342900" indent="-342900" eaLnBrk="1" fontAlgn="auto" hangingPunct="1">
              <a:spcAft>
                <a:spcPts val="0"/>
              </a:spcAft>
              <a:buFont typeface="Arial" panose="020B0604020202020204" pitchFamily="34" charset="0"/>
              <a:buChar char="•"/>
              <a:defRPr/>
            </a:pPr>
            <a:r>
              <a:rPr lang="fr-FR" sz="2000" dirty="0">
                <a:latin typeface="Arial" panose="020B0604020202020204" pitchFamily="34" charset="0"/>
              </a:rPr>
              <a:t>En agissant sur la transmissibilité (par les gestes/mesures barrières) et le nombre de contacts (</a:t>
            </a:r>
            <a:r>
              <a:rPr lang="fr-FR" sz="2000" b="1" dirty="0">
                <a:solidFill>
                  <a:srgbClr val="1F396C"/>
                </a:solidFill>
                <a:latin typeface="Arial" panose="020B0604020202020204" pitchFamily="34" charset="0"/>
              </a:rPr>
              <a:t>distanciation physique</a:t>
            </a:r>
            <a:r>
              <a:rPr lang="fr-FR" sz="2000" dirty="0">
                <a:latin typeface="Arial" panose="020B0604020202020204" pitchFamily="34" charset="0"/>
              </a:rPr>
              <a:t>) le </a:t>
            </a:r>
            <a:r>
              <a:rPr lang="fr-FR" sz="2000" b="1" dirty="0">
                <a:solidFill>
                  <a:srgbClr val="1F396C"/>
                </a:solidFill>
                <a:latin typeface="Arial" panose="020B0604020202020204" pitchFamily="34" charset="0"/>
              </a:rPr>
              <a:t>confinement a permis de diminuer le R0 en dessous de 1.</a:t>
            </a:r>
            <a:endParaRPr lang="fr-FR" sz="2000" b="1" dirty="0">
              <a:latin typeface="Arial" panose="020B0604020202020204" pitchFamily="34" charset="0"/>
            </a:endParaRPr>
          </a:p>
          <a:p>
            <a:pPr eaLnBrk="1" fontAlgn="auto" hangingPunct="1">
              <a:spcAft>
                <a:spcPts val="0"/>
              </a:spcAft>
              <a:defRPr/>
            </a:pPr>
            <a:r>
              <a:rPr lang="fr-FR" sz="2000" b="1" dirty="0">
                <a:latin typeface="Arial" panose="020B0604020202020204" pitchFamily="34" charset="0"/>
              </a:rPr>
              <a:t> </a:t>
            </a:r>
          </a:p>
          <a:p>
            <a:pPr marL="342900" indent="-342900" eaLnBrk="1" fontAlgn="auto" hangingPunct="1">
              <a:spcAft>
                <a:spcPts val="0"/>
              </a:spcAft>
              <a:buFont typeface="Arial" panose="020B0604020202020204" pitchFamily="34" charset="0"/>
              <a:buChar char="•"/>
              <a:defRPr/>
            </a:pPr>
            <a:r>
              <a:rPr lang="fr-FR" sz="2000" b="1" dirty="0">
                <a:solidFill>
                  <a:srgbClr val="1F396C"/>
                </a:solidFill>
                <a:latin typeface="Arial" panose="020B0604020202020204" pitchFamily="34" charset="0"/>
              </a:rPr>
              <a:t>Quand le R0 ≤ 1 le nombre de personnes infectées diminue</a:t>
            </a:r>
            <a:r>
              <a:rPr lang="fr-FR" sz="2000" dirty="0">
                <a:solidFill>
                  <a:srgbClr val="1F396C"/>
                </a:solidFill>
                <a:latin typeface="Arial" panose="020B0604020202020204" pitchFamily="34" charset="0"/>
              </a:rPr>
              <a:t>. </a:t>
            </a:r>
          </a:p>
          <a:p>
            <a:pPr eaLnBrk="1" fontAlgn="auto" hangingPunct="1">
              <a:spcAft>
                <a:spcPts val="0"/>
              </a:spcAft>
              <a:defRPr/>
            </a:pPr>
            <a:endParaRPr lang="fr-FR" sz="2000" dirty="0">
              <a:latin typeface="Arial" panose="020B0604020202020204" pitchFamily="34" charset="0"/>
            </a:endParaRPr>
          </a:p>
          <a:p>
            <a:pPr marL="342900" indent="-342900" eaLnBrk="1" fontAlgn="auto" hangingPunct="1">
              <a:spcAft>
                <a:spcPts val="0"/>
              </a:spcAft>
              <a:buFont typeface="Arial" panose="020B0604020202020204" pitchFamily="34" charset="0"/>
              <a:buChar char="•"/>
              <a:defRPr/>
            </a:pPr>
            <a:r>
              <a:rPr lang="fr-FR" sz="2000" dirty="0">
                <a:latin typeface="Arial" panose="020B0604020202020204" pitchFamily="34" charset="0"/>
              </a:rPr>
              <a:t>Par contre, on ne peut pas agir sur la durée de la période contagieuse qui dépend de chaque virus.</a:t>
            </a:r>
          </a:p>
          <a:p>
            <a:pPr eaLnBrk="1" fontAlgn="auto" hangingPunct="1">
              <a:spcAft>
                <a:spcPts val="0"/>
              </a:spcAft>
              <a:defRPr/>
            </a:pPr>
            <a:endParaRPr lang="fr-FR" dirty="0">
              <a:cs typeface="Arial" charset="0"/>
            </a:endParaRPr>
          </a:p>
        </p:txBody>
      </p:sp>
      <p:pic>
        <p:nvPicPr>
          <p:cNvPr id="27654" name="Image 7">
            <a:extLst>
              <a:ext uri="{FF2B5EF4-FFF2-40B4-BE49-F238E27FC236}">
                <a16:creationId xmlns:a16="http://schemas.microsoft.com/office/drawing/2014/main" id="{FB6EA8B3-A151-47C7-B0F3-84448933F84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275" y="0"/>
            <a:ext cx="122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E0C6BD5C-4119-C56D-CDFC-E9156E1A61F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5536" y="45244"/>
            <a:ext cx="1068705" cy="1079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a:extLst>
              <a:ext uri="{FF2B5EF4-FFF2-40B4-BE49-F238E27FC236}">
                <a16:creationId xmlns:a16="http://schemas.microsoft.com/office/drawing/2014/main" id="{9F1DE573-5C05-4927-861E-96CE985C75A2}"/>
              </a:ext>
            </a:extLst>
          </p:cNvPr>
          <p:cNvSpPr>
            <a:spLocks noGrp="1"/>
          </p:cNvSpPr>
          <p:nvPr>
            <p:ph type="title"/>
          </p:nvPr>
        </p:nvSpPr>
        <p:spPr>
          <a:xfrm>
            <a:off x="792982" y="404366"/>
            <a:ext cx="7450879" cy="1152426"/>
          </a:xfrm>
        </p:spPr>
        <p:txBody>
          <a:bodyPr/>
          <a:lstStyle/>
          <a:p>
            <a:pPr eaLnBrk="1" hangingPunct="1"/>
            <a:r>
              <a:rPr lang="fr-FR" altLang="fr-FR" sz="2800" dirty="0">
                <a:latin typeface="Arial" panose="020B0604020202020204" pitchFamily="34" charset="0"/>
                <a:cs typeface="Arial" panose="020B0604020202020204" pitchFamily="34" charset="0"/>
              </a:rPr>
              <a:t>Nombre de nouveau cas confirmés par semaine en France lors de la première vague</a:t>
            </a:r>
            <a:br>
              <a:rPr lang="fr-FR" altLang="fr-FR" sz="3200" dirty="0">
                <a:solidFill>
                  <a:srgbClr val="FF0000"/>
                </a:solidFill>
                <a:latin typeface="Arial" panose="020B0604020202020204" pitchFamily="34" charset="0"/>
                <a:cs typeface="Arial" panose="020B0604020202020204" pitchFamily="34" charset="0"/>
              </a:rPr>
            </a:br>
            <a:r>
              <a:rPr lang="fr-FR" altLang="fr-FR" sz="1800" dirty="0">
                <a:latin typeface="Arial" panose="020B0604020202020204" pitchFamily="34" charset="0"/>
                <a:cs typeface="Arial" panose="020B0604020202020204" pitchFamily="34" charset="0"/>
              </a:rPr>
              <a:t>23 Janvier au 27 Juin 2020</a:t>
            </a:r>
          </a:p>
        </p:txBody>
      </p:sp>
      <p:pic>
        <p:nvPicPr>
          <p:cNvPr id="29699" name="Picture 2" descr="Graphique illustrant le nombre de cas de COVID-19 du 23 janvier au 27 juin 2020">
            <a:extLst>
              <a:ext uri="{FF2B5EF4-FFF2-40B4-BE49-F238E27FC236}">
                <a16:creationId xmlns:a16="http://schemas.microsoft.com/office/drawing/2014/main" id="{F4F9EE57-89EC-4380-9388-06FA693F54A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180" y="1700808"/>
            <a:ext cx="8497639" cy="492730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Image 5">
            <a:extLst>
              <a:ext uri="{FF2B5EF4-FFF2-40B4-BE49-F238E27FC236}">
                <a16:creationId xmlns:a16="http://schemas.microsoft.com/office/drawing/2014/main" id="{8D24440E-15D5-4B2E-9F45-A948B413C4C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230188"/>
            <a:ext cx="1042987"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FDE62B7E-81BB-DDBF-AE52-FC99A29F7B5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0"/>
            <a:ext cx="971601" cy="9814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a:extLst>
              <a:ext uri="{FF2B5EF4-FFF2-40B4-BE49-F238E27FC236}">
                <a16:creationId xmlns:a16="http://schemas.microsoft.com/office/drawing/2014/main" id="{3EE2E9AA-60FB-43E7-BB7D-2F46B45EC3F1}"/>
              </a:ext>
            </a:extLst>
          </p:cNvPr>
          <p:cNvSpPr>
            <a:spLocks noGrp="1"/>
          </p:cNvSpPr>
          <p:nvPr>
            <p:ph type="title"/>
          </p:nvPr>
        </p:nvSpPr>
        <p:spPr>
          <a:xfrm>
            <a:off x="588590" y="332656"/>
            <a:ext cx="7943850" cy="1143000"/>
          </a:xfrm>
        </p:spPr>
        <p:txBody>
          <a:bodyPr/>
          <a:lstStyle/>
          <a:p>
            <a:pPr eaLnBrk="1" hangingPunct="1"/>
            <a:r>
              <a:rPr lang="fr-FR" altLang="fr-FR" sz="3600" dirty="0">
                <a:latin typeface="Arial" panose="020B0604020202020204" pitchFamily="34" charset="0"/>
                <a:cs typeface="Arial" panose="020B0604020202020204" pitchFamily="34" charset="0"/>
              </a:rPr>
              <a:t>Evolution du nombre de décès / jour en France et répartition géographique lors de la première vague</a:t>
            </a:r>
          </a:p>
        </p:txBody>
      </p:sp>
      <p:pic>
        <p:nvPicPr>
          <p:cNvPr id="31747" name="Picture 2" descr="Courbe d'évolution des décès par jour du COVID-19 à l'hôpital en France du 8/03 au 02/07/2020">
            <a:extLst>
              <a:ext uri="{FF2B5EF4-FFF2-40B4-BE49-F238E27FC236}">
                <a16:creationId xmlns:a16="http://schemas.microsoft.com/office/drawing/2014/main" id="{056CE95F-7AC4-4AC0-8E8D-BDD987B27B2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066280"/>
            <a:ext cx="5292725" cy="27352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2" name="ZoneTexte 4">
            <a:extLst>
              <a:ext uri="{FF2B5EF4-FFF2-40B4-BE49-F238E27FC236}">
                <a16:creationId xmlns:a16="http://schemas.microsoft.com/office/drawing/2014/main" id="{5AA1E5F7-7A6F-4235-9F76-5BBEC9232987}"/>
              </a:ext>
            </a:extLst>
          </p:cNvPr>
          <p:cNvSpPr txBox="1">
            <a:spLocks noChangeArrowheads="1"/>
          </p:cNvSpPr>
          <p:nvPr/>
        </p:nvSpPr>
        <p:spPr bwMode="auto">
          <a:xfrm>
            <a:off x="107950" y="5116513"/>
            <a:ext cx="504011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latin typeface="Arial" panose="020B0604020202020204" pitchFamily="34" charset="0"/>
                <a:hlinkClick r:id="rId4"/>
              </a:rPr>
              <a:t>https://www.gouvernement.fr/info-coronavirus?xtor=SEC-3-GOO-[]-[425080454110]-S-[covid]</a:t>
            </a:r>
            <a:endParaRPr lang="fr-FR" altLang="fr-FR" sz="1200" dirty="0">
              <a:latin typeface="Arial" panose="020B0604020202020204" pitchFamily="34" charset="0"/>
              <a:hlinkClick r:id="rId5"/>
            </a:endParaRPr>
          </a:p>
          <a:p>
            <a:pPr eaLnBrk="1" hangingPunct="1">
              <a:spcBef>
                <a:spcPct val="0"/>
              </a:spcBef>
              <a:buFontTx/>
              <a:buNone/>
            </a:pPr>
            <a:endParaRPr lang="fr-FR" altLang="fr-FR" sz="1200" dirty="0">
              <a:latin typeface="Arial" panose="020B0604020202020204" pitchFamily="34" charset="0"/>
              <a:hlinkClick r:id="rId5"/>
            </a:endParaRPr>
          </a:p>
          <a:p>
            <a:pPr eaLnBrk="1" hangingPunct="1">
              <a:spcBef>
                <a:spcPct val="0"/>
              </a:spcBef>
              <a:buFontTx/>
              <a:buNone/>
            </a:pPr>
            <a:r>
              <a:rPr lang="fr-FR" altLang="fr-FR" sz="1200" dirty="0">
                <a:latin typeface="Arial" panose="020B0604020202020204" pitchFamily="34" charset="0"/>
                <a:hlinkClick r:id="rId6"/>
              </a:rPr>
              <a:t>https://www.santepubliquefrance.fr/</a:t>
            </a:r>
            <a:endParaRPr lang="fr-FR" altLang="fr-FR" sz="1200" dirty="0">
              <a:latin typeface="Arial" panose="020B0604020202020204" pitchFamily="34" charset="0"/>
              <a:hlinkClick r:id="rId5"/>
            </a:endParaRPr>
          </a:p>
          <a:p>
            <a:pPr eaLnBrk="1" hangingPunct="1">
              <a:spcBef>
                <a:spcPct val="0"/>
              </a:spcBef>
              <a:buFontTx/>
              <a:buNone/>
            </a:pPr>
            <a:endParaRPr lang="fr-FR" altLang="fr-FR" sz="1200" dirty="0">
              <a:latin typeface="Arial" panose="020B0604020202020204" pitchFamily="34" charset="0"/>
              <a:hlinkClick r:id="rId5"/>
            </a:endParaRPr>
          </a:p>
          <a:p>
            <a:pPr eaLnBrk="1" hangingPunct="1">
              <a:spcBef>
                <a:spcPct val="0"/>
              </a:spcBef>
              <a:buFontTx/>
              <a:buNone/>
            </a:pPr>
            <a:r>
              <a:rPr lang="fr-FR" altLang="fr-FR" sz="1200" dirty="0">
                <a:latin typeface="Arial" panose="020B0604020202020204" pitchFamily="34" charset="0"/>
                <a:hlinkClick r:id="rId7"/>
              </a:rPr>
              <a:t>https://geodes.santepubliquefrance.fr/#c=home</a:t>
            </a:r>
            <a:endParaRPr lang="fr-FR" altLang="fr-FR" sz="1200" dirty="0">
              <a:latin typeface="Arial" panose="020B0604020202020204" pitchFamily="34" charset="0"/>
              <a:hlinkClick r:id="rId5"/>
            </a:endParaRPr>
          </a:p>
          <a:p>
            <a:pPr eaLnBrk="1" hangingPunct="1">
              <a:spcBef>
                <a:spcPct val="0"/>
              </a:spcBef>
              <a:buFontTx/>
              <a:buNone/>
            </a:pPr>
            <a:endParaRPr lang="fr-FR" altLang="fr-FR" sz="1000" dirty="0">
              <a:hlinkClick r:id="rId5"/>
            </a:endParaRPr>
          </a:p>
        </p:txBody>
      </p:sp>
      <p:pic>
        <p:nvPicPr>
          <p:cNvPr id="31748" name="Picture 3" descr="Carte illustrant les décès à l'hôpital par région">
            <a:extLst>
              <a:ext uri="{FF2B5EF4-FFF2-40B4-BE49-F238E27FC236}">
                <a16:creationId xmlns:a16="http://schemas.microsoft.com/office/drawing/2014/main" id="{577FD955-6BA2-41D8-B55E-877D56438C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0938" y="4221163"/>
            <a:ext cx="4183062" cy="263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Image 6">
            <a:extLst>
              <a:ext uri="{FF2B5EF4-FFF2-40B4-BE49-F238E27FC236}">
                <a16:creationId xmlns:a16="http://schemas.microsoft.com/office/drawing/2014/main" id="{308D2EEC-4D46-4B03-B844-BC29620BD5A2}"/>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6913" y="67694"/>
            <a:ext cx="8270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ZoneTexte 3">
            <a:extLst>
              <a:ext uri="{FF2B5EF4-FFF2-40B4-BE49-F238E27FC236}">
                <a16:creationId xmlns:a16="http://schemas.microsoft.com/office/drawing/2014/main" id="{E0DF9B1A-74F6-47C2-B068-9B78B12F7860}"/>
              </a:ext>
              <a:ext uri="{C183D7F6-B498-43B3-948B-1728B52AA6E4}">
                <adec:decorative xmlns:adec="http://schemas.microsoft.com/office/drawing/2017/decorative" val="1"/>
              </a:ext>
            </a:extLst>
          </p:cNvPr>
          <p:cNvSpPr txBox="1">
            <a:spLocks noChangeArrowheads="1"/>
          </p:cNvSpPr>
          <p:nvPr/>
        </p:nvSpPr>
        <p:spPr bwMode="auto">
          <a:xfrm>
            <a:off x="2865438" y="2349500"/>
            <a:ext cx="209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dirty="0"/>
              <a:t>08/03 – 02/07 2020 </a:t>
            </a:r>
          </a:p>
        </p:txBody>
      </p:sp>
      <p:pic>
        <p:nvPicPr>
          <p:cNvPr id="2" name="Image 1">
            <a:extLst>
              <a:ext uri="{FF2B5EF4-FFF2-40B4-BE49-F238E27FC236}">
                <a16:creationId xmlns:a16="http://schemas.microsoft.com/office/drawing/2014/main" id="{495110F4-E3D8-97EB-1B57-69B31FA3FF1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0" y="17685"/>
            <a:ext cx="837895" cy="8463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a:extLst>
              <a:ext uri="{FF2B5EF4-FFF2-40B4-BE49-F238E27FC236}">
                <a16:creationId xmlns:a16="http://schemas.microsoft.com/office/drawing/2014/main" id="{44CEFD53-6DD4-43DF-BE6D-4602CD91E9EF}"/>
              </a:ext>
            </a:extLst>
          </p:cNvPr>
          <p:cNvSpPr>
            <a:spLocks noGrp="1"/>
          </p:cNvSpPr>
          <p:nvPr>
            <p:ph type="title"/>
          </p:nvPr>
        </p:nvSpPr>
        <p:spPr>
          <a:xfrm>
            <a:off x="293688" y="158750"/>
            <a:ext cx="8229600" cy="1143000"/>
          </a:xfrm>
        </p:spPr>
        <p:txBody>
          <a:bodyPr/>
          <a:lstStyle/>
          <a:p>
            <a:pPr eaLnBrk="1" hangingPunct="1"/>
            <a:r>
              <a:rPr lang="fr-FR" altLang="fr-FR" sz="3600" dirty="0">
                <a:latin typeface="Arial" panose="020B0604020202020204" pitchFamily="34" charset="0"/>
                <a:cs typeface="Arial" panose="020B0604020202020204" pitchFamily="34" charset="0"/>
              </a:rPr>
              <a:t>Le confinement</a:t>
            </a:r>
          </a:p>
        </p:txBody>
      </p:sp>
      <p:sp>
        <p:nvSpPr>
          <p:cNvPr id="3" name="Espace réservé du contenu 2">
            <a:extLst>
              <a:ext uri="{FF2B5EF4-FFF2-40B4-BE49-F238E27FC236}">
                <a16:creationId xmlns:a16="http://schemas.microsoft.com/office/drawing/2014/main" id="{06DD42E6-7645-4319-B27A-A697AC1657BE}"/>
              </a:ext>
            </a:extLst>
          </p:cNvPr>
          <p:cNvSpPr>
            <a:spLocks noGrp="1"/>
          </p:cNvSpPr>
          <p:nvPr>
            <p:ph idx="1"/>
          </p:nvPr>
        </p:nvSpPr>
        <p:spPr>
          <a:xfrm>
            <a:off x="323850" y="1600200"/>
            <a:ext cx="8496622" cy="4525963"/>
          </a:xfrm>
        </p:spPr>
        <p:txBody>
          <a:bodyPr rtlCol="0">
            <a:normAutofit/>
          </a:bodyPr>
          <a:lstStyle/>
          <a:p>
            <a:pPr eaLnBrk="1" fontAlgn="auto" hangingPunct="1">
              <a:spcAft>
                <a:spcPts val="0"/>
              </a:spcAft>
              <a:defRPr/>
            </a:pPr>
            <a:r>
              <a:rPr lang="fr-FR" sz="2000" b="1" dirty="0">
                <a:latin typeface="Arial" panose="020B0604020202020204" pitchFamily="34" charset="0"/>
                <a:cs typeface="Arial" panose="020B0604020202020204" pitchFamily="34" charset="0"/>
              </a:rPr>
              <a:t>Quels sont les résultats du confinement en France? </a:t>
            </a:r>
          </a:p>
          <a:p>
            <a:pPr marL="0" indent="0" eaLnBrk="1" fontAlgn="auto" hangingPunct="1">
              <a:spcAft>
                <a:spcPts val="0"/>
              </a:spcAft>
              <a:buFont typeface="Arial" charset="0"/>
              <a:buNone/>
              <a:defRPr/>
            </a:pPr>
            <a:endParaRPr lang="fr-FR" sz="2000" b="1" dirty="0">
              <a:latin typeface="Arial" panose="020B0604020202020204" pitchFamily="34" charset="0"/>
              <a:cs typeface="Arial" panose="020B0604020202020204" pitchFamily="34" charset="0"/>
            </a:endParaRPr>
          </a:p>
          <a:p>
            <a:pPr lvl="1" eaLnBrk="1" fontAlgn="auto" hangingPunct="1">
              <a:spcAft>
                <a:spcPts val="0"/>
              </a:spcAft>
              <a:buFont typeface="Courier New" panose="02070309020205020404" pitchFamily="49" charset="0"/>
              <a:buChar char="o"/>
              <a:defRPr/>
            </a:pPr>
            <a:r>
              <a:rPr lang="fr-FR" sz="2000" dirty="0">
                <a:latin typeface="Arial" panose="020B0604020202020204" pitchFamily="34" charset="0"/>
                <a:cs typeface="Arial" panose="020B0604020202020204" pitchFamily="34" charset="0"/>
              </a:rPr>
              <a:t>Cela a permis de </a:t>
            </a:r>
            <a:r>
              <a:rPr lang="fr-FR" sz="2000" b="1" dirty="0">
                <a:solidFill>
                  <a:srgbClr val="1F396C"/>
                </a:solidFill>
                <a:latin typeface="Arial" panose="020B0604020202020204" pitchFamily="34" charset="0"/>
                <a:cs typeface="Arial" panose="020B0604020202020204" pitchFamily="34" charset="0"/>
              </a:rPr>
              <a:t>diminuer la transmission </a:t>
            </a:r>
            <a:r>
              <a:rPr lang="fr-FR" sz="2000" dirty="0">
                <a:latin typeface="Arial" panose="020B0604020202020204" pitchFamily="34" charset="0"/>
                <a:cs typeface="Arial" panose="020B0604020202020204" pitchFamily="34" charset="0"/>
              </a:rPr>
              <a:t>du COVID-19 et donc le nombre de personnes infectées en même temps par le COVID-19.</a:t>
            </a:r>
          </a:p>
          <a:p>
            <a:pPr marL="457200" lvl="1" indent="0" eaLnBrk="1" fontAlgn="auto" hangingPunct="1">
              <a:spcAft>
                <a:spcPts val="0"/>
              </a:spcAft>
              <a:buFont typeface="Arial" charset="0"/>
              <a:buNone/>
              <a:defRPr/>
            </a:pPr>
            <a:endParaRPr lang="fr-FR" sz="2000" dirty="0">
              <a:latin typeface="Arial" panose="020B0604020202020204" pitchFamily="34" charset="0"/>
              <a:cs typeface="Arial" panose="020B0604020202020204" pitchFamily="34" charset="0"/>
            </a:endParaRPr>
          </a:p>
          <a:p>
            <a:pPr lvl="1" eaLnBrk="1" fontAlgn="auto" hangingPunct="1">
              <a:spcAft>
                <a:spcPts val="0"/>
              </a:spcAft>
              <a:buFont typeface="Courier New" panose="02070309020205020404" pitchFamily="49" charset="0"/>
              <a:buChar char="o"/>
              <a:defRPr/>
            </a:pPr>
            <a:r>
              <a:rPr lang="fr-FR" sz="2000" dirty="0">
                <a:latin typeface="Arial" panose="020B0604020202020204" pitchFamily="34" charset="0"/>
                <a:cs typeface="Arial" panose="020B0604020202020204" pitchFamily="34" charset="0"/>
              </a:rPr>
              <a:t>Cela a permis de </a:t>
            </a:r>
            <a:r>
              <a:rPr lang="fr-FR" sz="2000" b="1" dirty="0">
                <a:solidFill>
                  <a:srgbClr val="1F396C"/>
                </a:solidFill>
                <a:latin typeface="Arial" panose="020B0604020202020204" pitchFamily="34" charset="0"/>
                <a:cs typeface="Arial" panose="020B0604020202020204" pitchFamily="34" charset="0"/>
              </a:rPr>
              <a:t>diminuer la charge des hôpitaux </a:t>
            </a:r>
            <a:r>
              <a:rPr lang="fr-FR" sz="2000" dirty="0">
                <a:latin typeface="Arial" panose="020B0604020202020204" pitchFamily="34" charset="0"/>
                <a:cs typeface="Arial" panose="020B0604020202020204" pitchFamily="34" charset="0"/>
              </a:rPr>
              <a:t>et de gagner du temps pour avancer sur les tests de dépistage, les vaccins et les traitements</a:t>
            </a:r>
            <a:r>
              <a:rPr lang="fr-FR" sz="2000" i="1" dirty="0">
                <a:latin typeface="Arial" panose="020B0604020202020204" pitchFamily="34" charset="0"/>
                <a:cs typeface="Arial" panose="020B0604020202020204" pitchFamily="34" charset="0"/>
              </a:rPr>
              <a:t>.</a:t>
            </a:r>
          </a:p>
          <a:p>
            <a:pPr marL="457200" lvl="1" indent="0" eaLnBrk="1" fontAlgn="auto" hangingPunct="1">
              <a:spcAft>
                <a:spcPts val="0"/>
              </a:spcAft>
              <a:buFont typeface="Arial" charset="0"/>
              <a:buNone/>
              <a:defRPr/>
            </a:pPr>
            <a:endParaRPr lang="fr-FR" sz="2000" dirty="0">
              <a:latin typeface="Arial" panose="020B0604020202020204" pitchFamily="34" charset="0"/>
              <a:cs typeface="Arial" panose="020B0604020202020204" pitchFamily="34" charset="0"/>
            </a:endParaRPr>
          </a:p>
          <a:p>
            <a:pPr eaLnBrk="1" fontAlgn="auto" hangingPunct="1">
              <a:spcAft>
                <a:spcPts val="0"/>
              </a:spcAft>
              <a:defRPr/>
            </a:pPr>
            <a:r>
              <a:rPr lang="fr-FR" sz="2000" dirty="0">
                <a:latin typeface="Arial" panose="020B0604020202020204" pitchFamily="34" charset="0"/>
                <a:cs typeface="Arial" panose="020B0604020202020204" pitchFamily="34" charset="0"/>
              </a:rPr>
              <a:t>Partage de témoignage du confinement</a:t>
            </a:r>
          </a:p>
          <a:p>
            <a:pPr eaLnBrk="1" fontAlgn="auto" hangingPunct="1">
              <a:spcAft>
                <a:spcPts val="0"/>
              </a:spcAft>
              <a:defRPr/>
            </a:pPr>
            <a:endParaRPr lang="fr-FR" sz="2200" dirty="0"/>
          </a:p>
        </p:txBody>
      </p:sp>
      <p:pic>
        <p:nvPicPr>
          <p:cNvPr id="33797" name="Image 5">
            <a:extLst>
              <a:ext uri="{FF2B5EF4-FFF2-40B4-BE49-F238E27FC236}">
                <a16:creationId xmlns:a16="http://schemas.microsoft.com/office/drawing/2014/main" id="{976A88B7-1DD3-4915-A8E3-48429C3E4A5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22250"/>
            <a:ext cx="1584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A3411706-EB90-7412-9FEE-32BAC2637F9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5536" y="222250"/>
            <a:ext cx="1068705" cy="1079500"/>
          </a:xfrm>
          <a:prstGeom prst="rect">
            <a:avLst/>
          </a:prstGeom>
        </p:spPr>
      </p:pic>
    </p:spTree>
    <p:extLst>
      <p:ext uri="{BB962C8B-B14F-4D97-AF65-F5344CB8AC3E}">
        <p14:creationId xmlns:p14="http://schemas.microsoft.com/office/powerpoint/2010/main" val="3206513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7B9997D-0F30-428D-BE54-9B1E80550F79}"/>
              </a:ext>
            </a:extLst>
          </p:cNvPr>
          <p:cNvSpPr>
            <a:spLocks noGrp="1"/>
          </p:cNvSpPr>
          <p:nvPr>
            <p:ph type="title"/>
          </p:nvPr>
        </p:nvSpPr>
        <p:spPr/>
        <p:txBody>
          <a:bodyPr/>
          <a:lstStyle/>
          <a:p>
            <a:pPr eaLnBrk="1" hangingPunct="1"/>
            <a:r>
              <a:rPr lang="fr-FR" altLang="fr-FR" sz="3600" dirty="0">
                <a:latin typeface="Arial" panose="020B0604020202020204" pitchFamily="34" charset="0"/>
                <a:cs typeface="Arial" panose="020B0604020202020204" pitchFamily="34" charset="0"/>
              </a:rPr>
              <a:t>Evolution des virus</a:t>
            </a:r>
          </a:p>
        </p:txBody>
      </p:sp>
      <p:sp>
        <p:nvSpPr>
          <p:cNvPr id="3" name="Espace réservé du contenu 2">
            <a:extLst>
              <a:ext uri="{FF2B5EF4-FFF2-40B4-BE49-F238E27FC236}">
                <a16:creationId xmlns:a16="http://schemas.microsoft.com/office/drawing/2014/main" id="{06DD42E6-7645-4319-B27A-A697AC1657BE}"/>
              </a:ext>
            </a:extLst>
          </p:cNvPr>
          <p:cNvSpPr>
            <a:spLocks noGrp="1"/>
          </p:cNvSpPr>
          <p:nvPr>
            <p:ph idx="1"/>
          </p:nvPr>
        </p:nvSpPr>
        <p:spPr>
          <a:xfrm>
            <a:off x="323850" y="1600200"/>
            <a:ext cx="8496622" cy="4525963"/>
          </a:xfrm>
        </p:spPr>
        <p:txBody>
          <a:bodyPr rtlCol="0">
            <a:normAutofit/>
          </a:bodyPr>
          <a:lstStyle/>
          <a:p>
            <a:pPr eaLnBrk="1" fontAlgn="auto" hangingPunct="1">
              <a:spcAft>
                <a:spcPts val="0"/>
              </a:spcAft>
              <a:defRPr/>
            </a:pPr>
            <a:r>
              <a:rPr lang="fr-FR" sz="2000" b="1" dirty="0">
                <a:latin typeface="Arial" panose="020B0604020202020204" pitchFamily="34" charset="0"/>
                <a:cs typeface="Arial" panose="020B0604020202020204" pitchFamily="34" charset="0"/>
              </a:rPr>
              <a:t>Le phénomène de vagues : </a:t>
            </a:r>
          </a:p>
          <a:p>
            <a:pPr lvl="1" eaLnBrk="1" fontAlgn="auto" hangingPunct="1">
              <a:spcAft>
                <a:spcPts val="0"/>
              </a:spcAft>
              <a:buFont typeface="Courier New" panose="02070309020205020404" pitchFamily="49" charset="0"/>
              <a:buChar char="o"/>
              <a:defRPr/>
            </a:pPr>
            <a:r>
              <a:rPr lang="fr-FR" sz="2000" dirty="0">
                <a:latin typeface="Arial" panose="020B0604020202020204" pitchFamily="34" charset="0"/>
                <a:cs typeface="Arial" panose="020B0604020202020204" pitchFamily="34" charset="0"/>
              </a:rPr>
              <a:t>caractéristique des pandémies (peste, choléra, grippe espagnole)</a:t>
            </a:r>
          </a:p>
          <a:p>
            <a:pPr lvl="1" eaLnBrk="1" fontAlgn="auto" hangingPunct="1">
              <a:spcAft>
                <a:spcPts val="0"/>
              </a:spcAft>
              <a:buFont typeface="Courier New" panose="02070309020205020404" pitchFamily="49" charset="0"/>
              <a:buChar char="o"/>
              <a:defRPr/>
            </a:pPr>
            <a:r>
              <a:rPr lang="fr-FR" sz="2000" dirty="0">
                <a:latin typeface="Arial" panose="020B0604020202020204" pitchFamily="34" charset="0"/>
                <a:cs typeface="Arial" panose="020B0604020202020204" pitchFamily="34" charset="0"/>
              </a:rPr>
              <a:t>favorisé par l’émergence de variants (par exemple alpha et delta pour le COVID-19)</a:t>
            </a:r>
          </a:p>
          <a:p>
            <a:pPr marL="0" indent="0" eaLnBrk="1" fontAlgn="auto" hangingPunct="1">
              <a:spcAft>
                <a:spcPts val="0"/>
              </a:spcAft>
              <a:buFont typeface="Arial" charset="0"/>
              <a:buNone/>
              <a:defRPr/>
            </a:pPr>
            <a:endParaRPr lang="fr-FR" sz="2000" b="1" dirty="0">
              <a:latin typeface="Arial" panose="020B0604020202020204" pitchFamily="34" charset="0"/>
              <a:cs typeface="Arial" panose="020B0604020202020204" pitchFamily="34" charset="0"/>
            </a:endParaRPr>
          </a:p>
          <a:p>
            <a:pPr eaLnBrk="1" fontAlgn="auto" hangingPunct="1">
              <a:spcAft>
                <a:spcPts val="0"/>
              </a:spcAft>
              <a:defRPr/>
            </a:pPr>
            <a:r>
              <a:rPr lang="fr-FR" sz="2000" b="1" dirty="0">
                <a:latin typeface="Arial" panose="020B0604020202020204" pitchFamily="34" charset="0"/>
                <a:cs typeface="Arial" panose="020B0604020202020204" pitchFamily="34" charset="0"/>
              </a:rPr>
              <a:t>Pourquoi de nouveaux variants apparaissent ?</a:t>
            </a:r>
          </a:p>
          <a:p>
            <a:pPr lvl="1" eaLnBrk="1" fontAlgn="auto" hangingPunct="1">
              <a:spcAft>
                <a:spcPts val="0"/>
              </a:spcAft>
              <a:buFont typeface="Courier New" panose="02070309020205020404" pitchFamily="49" charset="0"/>
              <a:buChar char="o"/>
              <a:defRPr/>
            </a:pPr>
            <a:r>
              <a:rPr lang="fr-FR" sz="2000" dirty="0">
                <a:latin typeface="Arial" panose="020B0604020202020204" pitchFamily="34" charset="0"/>
                <a:cs typeface="Arial" panose="020B0604020202020204" pitchFamily="34" charset="0"/>
              </a:rPr>
              <a:t>tous les virus peuvent muter</a:t>
            </a:r>
          </a:p>
          <a:p>
            <a:pPr lvl="1" eaLnBrk="1" fontAlgn="auto" hangingPunct="1">
              <a:spcAft>
                <a:spcPts val="0"/>
              </a:spcAft>
              <a:buFont typeface="Courier New" panose="02070309020205020404" pitchFamily="49" charset="0"/>
              <a:buChar char="o"/>
              <a:defRPr/>
            </a:pPr>
            <a:r>
              <a:rPr lang="fr-FR" sz="2000" dirty="0">
                <a:latin typeface="Arial" panose="020B0604020202020204" pitchFamily="34" charset="0"/>
                <a:cs typeface="Arial" panose="020B0604020202020204" pitchFamily="34" charset="0"/>
              </a:rPr>
              <a:t>erreur lors de la multiplication des virus (réplication) </a:t>
            </a:r>
            <a:r>
              <a:rPr lang="fr-FR" sz="2000" dirty="0">
                <a:latin typeface="Arial" panose="020B0604020202020204" pitchFamily="34" charset="0"/>
                <a:cs typeface="Arial" panose="020B0604020202020204" pitchFamily="34" charset="0"/>
                <a:sym typeface="Wingdings" panose="05000000000000000000" pitchFamily="2" charset="2"/>
              </a:rPr>
              <a:t> mutations</a:t>
            </a:r>
            <a:endParaRPr lang="fr-FR" sz="2000" dirty="0">
              <a:latin typeface="Arial" panose="020B0604020202020204" pitchFamily="34" charset="0"/>
              <a:cs typeface="Arial" panose="020B0604020202020204" pitchFamily="34" charset="0"/>
            </a:endParaRPr>
          </a:p>
          <a:p>
            <a:pPr lvl="1" eaLnBrk="1" fontAlgn="auto" hangingPunct="1">
              <a:spcAft>
                <a:spcPts val="0"/>
              </a:spcAft>
              <a:buFont typeface="Courier New" panose="02070309020205020404" pitchFamily="49" charset="0"/>
              <a:buChar char="o"/>
              <a:defRPr/>
            </a:pPr>
            <a:r>
              <a:rPr lang="fr-FR" sz="2000" dirty="0">
                <a:latin typeface="Arial" panose="020B0604020202020204" pitchFamily="34" charset="0"/>
                <a:cs typeface="Arial" panose="020B0604020202020204" pitchFamily="34" charset="0"/>
              </a:rPr>
              <a:t>ces mutations peuvent donner un variant plus transmissible par exemple (alpha, delta, omicron)</a:t>
            </a:r>
          </a:p>
          <a:p>
            <a:pPr lvl="1" eaLnBrk="1" fontAlgn="auto" hangingPunct="1">
              <a:spcAft>
                <a:spcPts val="0"/>
              </a:spcAft>
              <a:buFont typeface="Courier New" panose="02070309020205020404" pitchFamily="49" charset="0"/>
              <a:buChar char="o"/>
              <a:defRPr/>
            </a:pPr>
            <a:r>
              <a:rPr lang="fr-FR" sz="2000" dirty="0">
                <a:latin typeface="Arial" panose="020B0604020202020204" pitchFamily="34" charset="0"/>
                <a:cs typeface="Arial" panose="020B0604020202020204" pitchFamily="34" charset="0"/>
              </a:rPr>
              <a:t>plus le virus circule plus il peut changer</a:t>
            </a:r>
          </a:p>
          <a:p>
            <a:pPr eaLnBrk="1" fontAlgn="auto" hangingPunct="1">
              <a:spcAft>
                <a:spcPts val="0"/>
              </a:spcAft>
              <a:defRPr/>
            </a:pPr>
            <a:endParaRPr lang="fr-FR" sz="2200" dirty="0"/>
          </a:p>
        </p:txBody>
      </p:sp>
      <p:pic>
        <p:nvPicPr>
          <p:cNvPr id="33797" name="Image 5">
            <a:extLst>
              <a:ext uri="{FF2B5EF4-FFF2-40B4-BE49-F238E27FC236}">
                <a16:creationId xmlns:a16="http://schemas.microsoft.com/office/drawing/2014/main" id="{976A88B7-1DD3-4915-A8E3-48429C3E4A5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222250"/>
            <a:ext cx="1584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522B8FFB-EFAC-331D-A5CC-F39B55A1EF3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5536" y="222250"/>
            <a:ext cx="1068705" cy="10795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a:extLst>
              <a:ext uri="{FF2B5EF4-FFF2-40B4-BE49-F238E27FC236}">
                <a16:creationId xmlns:a16="http://schemas.microsoft.com/office/drawing/2014/main" id="{3EE2E9AA-60FB-43E7-BB7D-2F46B45EC3F1}"/>
              </a:ext>
            </a:extLst>
          </p:cNvPr>
          <p:cNvSpPr>
            <a:spLocks noGrp="1"/>
          </p:cNvSpPr>
          <p:nvPr>
            <p:ph type="title"/>
          </p:nvPr>
        </p:nvSpPr>
        <p:spPr>
          <a:xfrm>
            <a:off x="588590" y="332656"/>
            <a:ext cx="7943850" cy="1143000"/>
          </a:xfrm>
        </p:spPr>
        <p:txBody>
          <a:bodyPr/>
          <a:lstStyle/>
          <a:p>
            <a:pPr eaLnBrk="1" hangingPunct="1"/>
            <a:r>
              <a:rPr lang="fr-FR" altLang="fr-FR" sz="3600" dirty="0">
                <a:latin typeface="Arial" panose="020B0604020202020204" pitchFamily="34" charset="0"/>
                <a:cs typeface="Arial" panose="020B0604020202020204" pitchFamily="34" charset="0"/>
              </a:rPr>
              <a:t>Les différentes vagues</a:t>
            </a:r>
          </a:p>
        </p:txBody>
      </p:sp>
      <p:pic>
        <p:nvPicPr>
          <p:cNvPr id="31750" name="Image 6">
            <a:extLst>
              <a:ext uri="{FF2B5EF4-FFF2-40B4-BE49-F238E27FC236}">
                <a16:creationId xmlns:a16="http://schemas.microsoft.com/office/drawing/2014/main" id="{308D2EEC-4D46-4B03-B844-BC29620BD5A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25400"/>
            <a:ext cx="8270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54C3F395-2844-4919-A626-D1F38D8EBF8C}"/>
              </a:ext>
            </a:extLst>
          </p:cNvPr>
          <p:cNvSpPr txBox="1"/>
          <p:nvPr/>
        </p:nvSpPr>
        <p:spPr>
          <a:xfrm>
            <a:off x="991429" y="5538860"/>
            <a:ext cx="7473589" cy="646331"/>
          </a:xfrm>
          <a:prstGeom prst="rect">
            <a:avLst/>
          </a:prstGeom>
          <a:noFill/>
        </p:spPr>
        <p:txBody>
          <a:bodyPr wrap="square" rtlCol="0">
            <a:spAutoFit/>
          </a:bodyPr>
          <a:lstStyle/>
          <a:p>
            <a:r>
              <a:rPr lang="fr-FR" dirty="0">
                <a:latin typeface="Arial" panose="020B0604020202020204" pitchFamily="34" charset="0"/>
                <a:hlinkClick r:id="rId4"/>
              </a:rPr>
              <a:t>https://dashboard.covid19.data.gouv.fr/suivi-indicateurs?location</a:t>
            </a:r>
            <a:r>
              <a:rPr lang="fr-FR">
                <a:latin typeface="Arial" panose="020B0604020202020204" pitchFamily="34" charset="0"/>
                <a:hlinkClick r:id="rId4"/>
              </a:rPr>
              <a:t>=FRA</a:t>
            </a:r>
            <a:endParaRPr lang="fr-FR">
              <a:latin typeface="Arial" panose="020B0604020202020204" pitchFamily="34" charset="0"/>
            </a:endParaRPr>
          </a:p>
          <a:p>
            <a:endParaRPr lang="fr-FR" dirty="0">
              <a:latin typeface="Arial" panose="020B0604020202020204" pitchFamily="34" charset="0"/>
            </a:endParaRPr>
          </a:p>
        </p:txBody>
      </p:sp>
      <p:pic>
        <p:nvPicPr>
          <p:cNvPr id="11" name="Image 10" descr="graphique permettant de visualiser l’évolution du taux d’incidence et l’apparition de différents variants occasionnant des vagues successives de COVID-19">
            <a:extLst>
              <a:ext uri="{FF2B5EF4-FFF2-40B4-BE49-F238E27FC236}">
                <a16:creationId xmlns:a16="http://schemas.microsoft.com/office/drawing/2014/main" id="{4213B7BC-AB0F-4CF0-863B-CAF112B79CDD}"/>
              </a:ext>
            </a:extLst>
          </p:cNvPr>
          <p:cNvPicPr>
            <a:picLocks noChangeAspect="1"/>
          </p:cNvPicPr>
          <p:nvPr/>
        </p:nvPicPr>
        <p:blipFill>
          <a:blip r:embed="rId5"/>
          <a:stretch>
            <a:fillRect/>
          </a:stretch>
        </p:blipFill>
        <p:spPr>
          <a:xfrm>
            <a:off x="1012226" y="1475656"/>
            <a:ext cx="7018389" cy="3536610"/>
          </a:xfrm>
          <a:prstGeom prst="rect">
            <a:avLst/>
          </a:prstGeom>
        </p:spPr>
      </p:pic>
      <p:sp>
        <p:nvSpPr>
          <p:cNvPr id="17" name="ZoneTexte 16">
            <a:extLst>
              <a:ext uri="{FF2B5EF4-FFF2-40B4-BE49-F238E27FC236}">
                <a16:creationId xmlns:a16="http://schemas.microsoft.com/office/drawing/2014/main" id="{C6C92CF3-48E8-4843-8859-FFFD5D199EF9}"/>
              </a:ext>
              <a:ext uri="{C183D7F6-B498-43B3-948B-1728B52AA6E4}">
                <adec:decorative xmlns:adec="http://schemas.microsoft.com/office/drawing/2017/decorative" val="1"/>
              </a:ext>
            </a:extLst>
          </p:cNvPr>
          <p:cNvSpPr txBox="1"/>
          <p:nvPr/>
        </p:nvSpPr>
        <p:spPr>
          <a:xfrm>
            <a:off x="4148495" y="1474949"/>
            <a:ext cx="3744416" cy="369332"/>
          </a:xfrm>
          <a:prstGeom prst="rect">
            <a:avLst/>
          </a:prstGeom>
          <a:solidFill>
            <a:srgbClr val="C9D3DF"/>
          </a:solidFill>
        </p:spPr>
        <p:txBody>
          <a:bodyPr wrap="square" rtlCol="0">
            <a:spAutoFit/>
          </a:bodyPr>
          <a:lstStyle/>
          <a:p>
            <a:r>
              <a:rPr lang="fr-FR" dirty="0"/>
              <a:t>Taux d’incidence pour 100 000 hab.</a:t>
            </a:r>
          </a:p>
        </p:txBody>
      </p:sp>
      <p:sp>
        <p:nvSpPr>
          <p:cNvPr id="18" name="ZoneTexte 17">
            <a:extLst>
              <a:ext uri="{FF2B5EF4-FFF2-40B4-BE49-F238E27FC236}">
                <a16:creationId xmlns:a16="http://schemas.microsoft.com/office/drawing/2014/main" id="{9A90DD3F-43AF-43C1-A640-68B5FFE4E872}"/>
              </a:ext>
              <a:ext uri="{C183D7F6-B498-43B3-948B-1728B52AA6E4}">
                <adec:decorative xmlns:adec="http://schemas.microsoft.com/office/drawing/2017/decorative" val="1"/>
              </a:ext>
            </a:extLst>
          </p:cNvPr>
          <p:cNvSpPr txBox="1"/>
          <p:nvPr/>
        </p:nvSpPr>
        <p:spPr>
          <a:xfrm>
            <a:off x="4552772" y="3045721"/>
            <a:ext cx="1440160" cy="369332"/>
          </a:xfrm>
          <a:prstGeom prst="rect">
            <a:avLst/>
          </a:prstGeom>
          <a:noFill/>
        </p:spPr>
        <p:txBody>
          <a:bodyPr wrap="square" rtlCol="0">
            <a:spAutoFit/>
          </a:bodyPr>
          <a:lstStyle/>
          <a:p>
            <a:r>
              <a:rPr lang="fr-FR" dirty="0"/>
              <a:t>Variant alpha</a:t>
            </a:r>
          </a:p>
        </p:txBody>
      </p:sp>
      <p:sp>
        <p:nvSpPr>
          <p:cNvPr id="19" name="Flèche : droite 18">
            <a:extLst>
              <a:ext uri="{FF2B5EF4-FFF2-40B4-BE49-F238E27FC236}">
                <a16:creationId xmlns:a16="http://schemas.microsoft.com/office/drawing/2014/main" id="{6E4F175C-28BC-49D1-B4DC-318447F8792E}"/>
              </a:ext>
              <a:ext uri="{C183D7F6-B498-43B3-948B-1728B52AA6E4}">
                <adec:decorative xmlns:adec="http://schemas.microsoft.com/office/drawing/2017/decorative" val="1"/>
              </a:ext>
            </a:extLst>
          </p:cNvPr>
          <p:cNvSpPr/>
          <p:nvPr/>
        </p:nvSpPr>
        <p:spPr>
          <a:xfrm rot="5400000">
            <a:off x="4850612" y="3628304"/>
            <a:ext cx="68501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a:extLst>
              <a:ext uri="{FF2B5EF4-FFF2-40B4-BE49-F238E27FC236}">
                <a16:creationId xmlns:a16="http://schemas.microsoft.com/office/drawing/2014/main" id="{E073A4DB-6082-41A0-91BF-A335BBCCAB3F}"/>
              </a:ext>
              <a:ext uri="{C183D7F6-B498-43B3-948B-1728B52AA6E4}">
                <adec:decorative xmlns:adec="http://schemas.microsoft.com/office/drawing/2017/decorative" val="1"/>
              </a:ext>
            </a:extLst>
          </p:cNvPr>
          <p:cNvSpPr txBox="1"/>
          <p:nvPr/>
        </p:nvSpPr>
        <p:spPr>
          <a:xfrm>
            <a:off x="5821607" y="2890196"/>
            <a:ext cx="1440160" cy="369332"/>
          </a:xfrm>
          <a:prstGeom prst="rect">
            <a:avLst/>
          </a:prstGeom>
          <a:noFill/>
        </p:spPr>
        <p:txBody>
          <a:bodyPr wrap="square" rtlCol="0">
            <a:spAutoFit/>
          </a:bodyPr>
          <a:lstStyle/>
          <a:p>
            <a:r>
              <a:rPr lang="fr-FR" dirty="0"/>
              <a:t>Variant delta</a:t>
            </a:r>
          </a:p>
        </p:txBody>
      </p:sp>
      <p:sp>
        <p:nvSpPr>
          <p:cNvPr id="21" name="Flèche : droite 20">
            <a:extLst>
              <a:ext uri="{FF2B5EF4-FFF2-40B4-BE49-F238E27FC236}">
                <a16:creationId xmlns:a16="http://schemas.microsoft.com/office/drawing/2014/main" id="{BD835F1C-E44C-4AA1-9B6E-4B47FCD39FC8}"/>
              </a:ext>
              <a:ext uri="{C183D7F6-B498-43B3-948B-1728B52AA6E4}">
                <adec:decorative xmlns:adec="http://schemas.microsoft.com/office/drawing/2017/decorative" val="1"/>
              </a:ext>
            </a:extLst>
          </p:cNvPr>
          <p:cNvSpPr/>
          <p:nvPr/>
        </p:nvSpPr>
        <p:spPr>
          <a:xfrm rot="5400000">
            <a:off x="5904963" y="3548744"/>
            <a:ext cx="913407" cy="360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75ACBCFC-4E9A-43AA-AE4F-7DB7E5D9A6EB}"/>
              </a:ext>
              <a:ext uri="{C183D7F6-B498-43B3-948B-1728B52AA6E4}">
                <adec:decorative xmlns:adec="http://schemas.microsoft.com/office/drawing/2017/decorative" val="1"/>
              </a:ext>
            </a:extLst>
          </p:cNvPr>
          <p:cNvSpPr txBox="1"/>
          <p:nvPr/>
        </p:nvSpPr>
        <p:spPr>
          <a:xfrm>
            <a:off x="5307921" y="2114233"/>
            <a:ext cx="1808894" cy="369332"/>
          </a:xfrm>
          <a:prstGeom prst="rect">
            <a:avLst/>
          </a:prstGeom>
          <a:noFill/>
        </p:spPr>
        <p:txBody>
          <a:bodyPr wrap="square" rtlCol="0">
            <a:spAutoFit/>
          </a:bodyPr>
          <a:lstStyle/>
          <a:p>
            <a:r>
              <a:rPr lang="fr-FR" dirty="0"/>
              <a:t>Variant omicron</a:t>
            </a:r>
          </a:p>
        </p:txBody>
      </p:sp>
      <p:sp>
        <p:nvSpPr>
          <p:cNvPr id="23" name="Flèche : droite 22">
            <a:extLst>
              <a:ext uri="{FF2B5EF4-FFF2-40B4-BE49-F238E27FC236}">
                <a16:creationId xmlns:a16="http://schemas.microsoft.com/office/drawing/2014/main" id="{D5C4DBB2-46CA-468B-BD54-21D079714D61}"/>
              </a:ext>
              <a:ext uri="{C183D7F6-B498-43B3-948B-1728B52AA6E4}">
                <adec:decorative xmlns:adec="http://schemas.microsoft.com/office/drawing/2017/decorative" val="1"/>
              </a:ext>
            </a:extLst>
          </p:cNvPr>
          <p:cNvSpPr/>
          <p:nvPr/>
        </p:nvSpPr>
        <p:spPr>
          <a:xfrm>
            <a:off x="7025222" y="2118879"/>
            <a:ext cx="68501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a:extLst>
              <a:ext uri="{FF2B5EF4-FFF2-40B4-BE49-F238E27FC236}">
                <a16:creationId xmlns:a16="http://schemas.microsoft.com/office/drawing/2014/main" id="{95F93E4E-85F0-ED74-9BEF-8802C8DB17D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95536" y="222250"/>
            <a:ext cx="1068705" cy="1079500"/>
          </a:xfrm>
          <a:prstGeom prst="rect">
            <a:avLst/>
          </a:prstGeom>
        </p:spPr>
      </p:pic>
    </p:spTree>
    <p:extLst>
      <p:ext uri="{BB962C8B-B14F-4D97-AF65-F5344CB8AC3E}">
        <p14:creationId xmlns:p14="http://schemas.microsoft.com/office/powerpoint/2010/main" val="132328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a:extLst>
              <a:ext uri="{FF2B5EF4-FFF2-40B4-BE49-F238E27FC236}">
                <a16:creationId xmlns:a16="http://schemas.microsoft.com/office/drawing/2014/main" id="{55343F29-BCE5-4758-94FF-2F2959C4E982}"/>
              </a:ext>
            </a:extLst>
          </p:cNvPr>
          <p:cNvSpPr>
            <a:spLocks noGrp="1"/>
          </p:cNvSpPr>
          <p:nvPr>
            <p:ph type="title"/>
          </p:nvPr>
        </p:nvSpPr>
        <p:spPr>
          <a:xfrm>
            <a:off x="766763" y="293688"/>
            <a:ext cx="7354887" cy="1608137"/>
          </a:xfrm>
        </p:spPr>
        <p:txBody>
          <a:bodyPr/>
          <a:lstStyle/>
          <a:p>
            <a:pPr eaLnBrk="1" hangingPunct="1"/>
            <a:r>
              <a:rPr lang="fr-FR" altLang="fr-FR" sz="3600" dirty="0"/>
              <a:t>Comment se protéger et </a:t>
            </a:r>
            <a:r>
              <a:rPr lang="fr-FR" altLang="fr-FR" sz="3600"/>
              <a:t>protéger </a:t>
            </a:r>
            <a:br>
              <a:rPr lang="fr-FR" altLang="fr-FR" sz="3600"/>
            </a:br>
            <a:r>
              <a:rPr lang="fr-FR" altLang="fr-FR" sz="3600"/>
              <a:t>les </a:t>
            </a:r>
            <a:r>
              <a:rPr lang="fr-FR" altLang="fr-FR" sz="3600" dirty="0"/>
              <a:t>autres de la pandémie </a:t>
            </a:r>
            <a:r>
              <a:rPr lang="fr-FR" altLang="fr-FR" sz="3600"/>
              <a:t>pour </a:t>
            </a:r>
            <a:br>
              <a:rPr lang="fr-FR" altLang="fr-FR" sz="3600"/>
            </a:br>
            <a:r>
              <a:rPr lang="fr-FR" altLang="fr-FR" sz="3600"/>
              <a:t>mieux </a:t>
            </a:r>
            <a:r>
              <a:rPr lang="fr-FR" altLang="fr-FR" sz="3600" dirty="0"/>
              <a:t>vivre ensemble ?</a:t>
            </a:r>
            <a:br>
              <a:rPr lang="fr-FR" altLang="fr-FR" sz="3600" dirty="0"/>
            </a:br>
            <a:endParaRPr lang="fr-FR" altLang="fr-FR" sz="3600" dirty="0"/>
          </a:p>
        </p:txBody>
      </p:sp>
      <p:sp>
        <p:nvSpPr>
          <p:cNvPr id="3" name="Espace réservé du contenu 2">
            <a:extLst>
              <a:ext uri="{FF2B5EF4-FFF2-40B4-BE49-F238E27FC236}">
                <a16:creationId xmlns:a16="http://schemas.microsoft.com/office/drawing/2014/main" id="{A9D14A85-8FA9-41C1-A9E1-9D4CCB1A972B}"/>
              </a:ext>
            </a:extLst>
          </p:cNvPr>
          <p:cNvSpPr>
            <a:spLocks noGrp="1"/>
          </p:cNvSpPr>
          <p:nvPr>
            <p:ph sz="half" idx="1"/>
          </p:nvPr>
        </p:nvSpPr>
        <p:spPr>
          <a:xfrm>
            <a:off x="385763" y="2060575"/>
            <a:ext cx="4330253" cy="4248150"/>
          </a:xfrm>
        </p:spPr>
        <p:txBody>
          <a:bodyPr rtlCol="0">
            <a:normAutofit/>
          </a:bodyPr>
          <a:lstStyle/>
          <a:p>
            <a:pPr marL="0" indent="0" algn="just" eaLnBrk="1" fontAlgn="auto" hangingPunct="1">
              <a:spcAft>
                <a:spcPts val="0"/>
              </a:spcAft>
              <a:buFont typeface="Arial" panose="020B0604020202020204" pitchFamily="34" charset="0"/>
              <a:buNone/>
              <a:defRPr/>
            </a:pPr>
            <a:r>
              <a:rPr lang="fr-FR" sz="2000" dirty="0">
                <a:latin typeface="Arial" panose="020B0604020202020204" pitchFamily="34" charset="0"/>
                <a:cs typeface="Arial" panose="020B0604020202020204" pitchFamily="34" charset="0"/>
              </a:rPr>
              <a:t>Plus que jamais, pour </a:t>
            </a:r>
            <a:r>
              <a:rPr lang="fr-FR" sz="2000" b="1" dirty="0">
                <a:solidFill>
                  <a:srgbClr val="1F396C"/>
                </a:solidFill>
                <a:latin typeface="Arial" panose="020B0604020202020204" pitchFamily="34" charset="0"/>
                <a:cs typeface="Arial" panose="020B0604020202020204" pitchFamily="34" charset="0"/>
              </a:rPr>
              <a:t>se protéger et protéger les autres </a:t>
            </a:r>
            <a:r>
              <a:rPr lang="fr-FR" sz="2000" dirty="0">
                <a:latin typeface="Arial" panose="020B0604020202020204" pitchFamily="34" charset="0"/>
                <a:cs typeface="Arial" panose="020B0604020202020204" pitchFamily="34" charset="0"/>
              </a:rPr>
              <a:t>dans un intérêt collectif, il est très important de respecter :</a:t>
            </a:r>
          </a:p>
          <a:p>
            <a:pPr algn="just" eaLnBrk="1" fontAlgn="auto" hangingPunct="1">
              <a:spcAft>
                <a:spcPts val="0"/>
              </a:spcAft>
              <a:defRPr/>
            </a:pPr>
            <a:r>
              <a:rPr lang="fr-FR" sz="2000" dirty="0">
                <a:latin typeface="Arial" panose="020B0604020202020204" pitchFamily="34" charset="0"/>
                <a:cs typeface="Arial" panose="020B0604020202020204" pitchFamily="34" charset="0"/>
              </a:rPr>
              <a:t>la </a:t>
            </a:r>
            <a:r>
              <a:rPr lang="fr-FR" sz="2000" b="1" dirty="0">
                <a:solidFill>
                  <a:srgbClr val="1F396C"/>
                </a:solidFill>
                <a:latin typeface="Arial" panose="020B0604020202020204" pitchFamily="34" charset="0"/>
                <a:cs typeface="Arial" panose="020B0604020202020204" pitchFamily="34" charset="0"/>
              </a:rPr>
              <a:t>distance entre chaque personne</a:t>
            </a:r>
          </a:p>
          <a:p>
            <a:pPr algn="just" eaLnBrk="1" fontAlgn="auto" hangingPunct="1">
              <a:spcAft>
                <a:spcPts val="0"/>
              </a:spcAft>
              <a:buClr>
                <a:schemeClr val="tx1"/>
              </a:buClr>
              <a:defRPr/>
            </a:pPr>
            <a:r>
              <a:rPr lang="fr-FR" sz="2000" b="1" dirty="0">
                <a:solidFill>
                  <a:srgbClr val="1F396C"/>
                </a:solidFill>
                <a:latin typeface="Arial" panose="020B0604020202020204" pitchFamily="34" charset="0"/>
                <a:cs typeface="Arial" panose="020B0604020202020204" pitchFamily="34" charset="0"/>
              </a:rPr>
              <a:t>Les gestes/mesures barrières</a:t>
            </a:r>
          </a:p>
          <a:p>
            <a:pPr lvl="1" algn="just" eaLnBrk="1" fontAlgn="auto" hangingPunct="1">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l’hygiène des mains </a:t>
            </a:r>
          </a:p>
          <a:p>
            <a:pPr lvl="1" algn="just" eaLnBrk="1" fontAlgn="auto" hangingPunct="1">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l’hygiène respiratoire </a:t>
            </a:r>
          </a:p>
          <a:p>
            <a:pPr lvl="1" algn="just" eaLnBrk="1" fontAlgn="auto" hangingPunct="1">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Le port du masque</a:t>
            </a:r>
          </a:p>
          <a:p>
            <a:pPr lvl="1" algn="just" eaLnBrk="1" fontAlgn="auto" hangingPunct="1">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L’aération des pièces</a:t>
            </a:r>
          </a:p>
          <a:p>
            <a:pPr marL="0" indent="0" algn="just" eaLnBrk="1" fontAlgn="auto" hangingPunct="1">
              <a:spcAft>
                <a:spcPts val="0"/>
              </a:spcAft>
              <a:buFont typeface="Arial" charset="0"/>
              <a:buNone/>
              <a:defRPr/>
            </a:pPr>
            <a:endParaRPr lang="fr-FR" sz="2400" dirty="0"/>
          </a:p>
        </p:txBody>
      </p:sp>
      <p:pic>
        <p:nvPicPr>
          <p:cNvPr id="35845" name="Image 6">
            <a:extLst>
              <a:ext uri="{FF2B5EF4-FFF2-40B4-BE49-F238E27FC236}">
                <a16:creationId xmlns:a16="http://schemas.microsoft.com/office/drawing/2014/main" id="{98AF6F86-7E89-4965-B288-CF4302AF35E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41108"/>
            <a:ext cx="1068705" cy="89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Image 4" descr="Affiche récapitulant les gestes barrière">
            <a:extLst>
              <a:ext uri="{FF2B5EF4-FFF2-40B4-BE49-F238E27FC236}">
                <a16:creationId xmlns:a16="http://schemas.microsoft.com/office/drawing/2014/main" id="{7045F55B-D735-4637-A842-7F4F5DD47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413" y="1600200"/>
            <a:ext cx="358775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8DB77D8B-A721-1B26-130A-E6F1F5971F8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18256"/>
            <a:ext cx="1068705" cy="1079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3">
            <a:extLst>
              <a:ext uri="{FF2B5EF4-FFF2-40B4-BE49-F238E27FC236}">
                <a16:creationId xmlns:a16="http://schemas.microsoft.com/office/drawing/2014/main" id="{E344B818-2E74-4069-ACF8-578A70ECDED3}"/>
              </a:ext>
            </a:extLst>
          </p:cNvPr>
          <p:cNvSpPr>
            <a:spLocks noGrp="1"/>
          </p:cNvSpPr>
          <p:nvPr>
            <p:ph type="title"/>
          </p:nvPr>
        </p:nvSpPr>
        <p:spPr>
          <a:xfrm>
            <a:off x="529090" y="-1587"/>
            <a:ext cx="8507413" cy="1143000"/>
          </a:xfrm>
        </p:spPr>
        <p:txBody>
          <a:bodyPr/>
          <a:lstStyle/>
          <a:p>
            <a:pPr eaLnBrk="1" hangingPunct="1"/>
            <a:r>
              <a:rPr lang="fr-FR" altLang="fr-FR" sz="3600" dirty="0">
                <a:latin typeface="Arial" panose="020B0604020202020204" pitchFamily="34" charset="0"/>
                <a:cs typeface="Arial" panose="020B0604020202020204" pitchFamily="34" charset="0"/>
              </a:rPr>
              <a:t>Comment se transmet l’infection? </a:t>
            </a:r>
          </a:p>
        </p:txBody>
      </p:sp>
      <p:sp>
        <p:nvSpPr>
          <p:cNvPr id="37891" name="Espace réservé du contenu 4">
            <a:extLst>
              <a:ext uri="{FF2B5EF4-FFF2-40B4-BE49-F238E27FC236}">
                <a16:creationId xmlns:a16="http://schemas.microsoft.com/office/drawing/2014/main" id="{7E9E5124-6BB1-4EEA-997F-2CF87D2C5BC2}"/>
              </a:ext>
            </a:extLst>
          </p:cNvPr>
          <p:cNvSpPr>
            <a:spLocks noGrp="1"/>
          </p:cNvSpPr>
          <p:nvPr>
            <p:ph sz="half" idx="1"/>
          </p:nvPr>
        </p:nvSpPr>
        <p:spPr>
          <a:xfrm>
            <a:off x="-35313" y="1166018"/>
            <a:ext cx="5831276" cy="5431333"/>
          </a:xfrm>
        </p:spPr>
        <p:txBody>
          <a:bodyPr/>
          <a:lstStyle/>
          <a:p>
            <a:pPr algn="just" eaLnBrk="1" hangingPunct="1"/>
            <a:r>
              <a:rPr lang="fr-FR" altLang="fr-FR" sz="1800" dirty="0">
                <a:latin typeface="Arial" panose="020B0604020202020204" pitchFamily="34" charset="0"/>
                <a:cs typeface="Arial" panose="020B0604020202020204" pitchFamily="34" charset="0"/>
              </a:rPr>
              <a:t>Le COVID-19, comme la plupart des infections respiratoires,  se transmet par les </a:t>
            </a:r>
            <a:r>
              <a:rPr lang="fr-FR" altLang="fr-FR" sz="1800" b="1" dirty="0">
                <a:solidFill>
                  <a:srgbClr val="1F396C"/>
                </a:solidFill>
                <a:latin typeface="Arial" panose="020B0604020202020204" pitchFamily="34" charset="0"/>
                <a:cs typeface="Arial" panose="020B0604020202020204" pitchFamily="34" charset="0"/>
              </a:rPr>
              <a:t>gouttelettes invisibles</a:t>
            </a:r>
            <a:r>
              <a:rPr lang="fr-FR" altLang="fr-FR" sz="1800" dirty="0">
                <a:solidFill>
                  <a:srgbClr val="1F396C"/>
                </a:solidFill>
                <a:latin typeface="Arial" panose="020B0604020202020204" pitchFamily="34" charset="0"/>
                <a:cs typeface="Arial" panose="020B0604020202020204" pitchFamily="34" charset="0"/>
              </a:rPr>
              <a:t> </a:t>
            </a:r>
            <a:r>
              <a:rPr lang="fr-FR" altLang="fr-FR" sz="1800" dirty="0">
                <a:latin typeface="Arial" panose="020B0604020202020204" pitchFamily="34" charset="0"/>
                <a:cs typeface="Arial" panose="020B0604020202020204" pitchFamily="34" charset="0"/>
              </a:rPr>
              <a:t>chargées de virus qui sont </a:t>
            </a:r>
            <a:r>
              <a:rPr lang="fr-FR" altLang="fr-FR" sz="1800" b="1" dirty="0">
                <a:solidFill>
                  <a:srgbClr val="1F396C"/>
                </a:solidFill>
                <a:latin typeface="Arial" panose="020B0604020202020204" pitchFamily="34" charset="0"/>
                <a:cs typeface="Arial" panose="020B0604020202020204" pitchFamily="34" charset="0"/>
              </a:rPr>
              <a:t>projetées jusqu’à 2 mètres </a:t>
            </a:r>
            <a:r>
              <a:rPr lang="fr-FR" altLang="fr-FR" sz="1800" dirty="0">
                <a:latin typeface="Arial" panose="020B0604020202020204" pitchFamily="34" charset="0"/>
                <a:cs typeface="Arial" panose="020B0604020202020204" pitchFamily="34" charset="0"/>
              </a:rPr>
              <a:t>quand on parle, quand on tousse ou quand on éternue. </a:t>
            </a:r>
          </a:p>
          <a:p>
            <a:pPr algn="just" eaLnBrk="1" hangingPunct="1"/>
            <a:r>
              <a:rPr lang="fr-FR" altLang="fr-FR" sz="1800" dirty="0">
                <a:latin typeface="Arial" panose="020B0604020202020204" pitchFamily="34" charset="0"/>
                <a:cs typeface="Arial" panose="020B0604020202020204" pitchFamily="34" charset="0"/>
              </a:rPr>
              <a:t>Si on se trouve en face d’une personne contaminée, on peut </a:t>
            </a:r>
            <a:r>
              <a:rPr lang="fr-FR" altLang="fr-FR" sz="1800" b="1" dirty="0">
                <a:solidFill>
                  <a:srgbClr val="1F396C"/>
                </a:solidFill>
                <a:latin typeface="Arial" panose="020B0604020202020204" pitchFamily="34" charset="0"/>
                <a:cs typeface="Arial" panose="020B0604020202020204" pitchFamily="34" charset="0"/>
              </a:rPr>
              <a:t>respirer ces gouttelettes </a:t>
            </a:r>
            <a:r>
              <a:rPr lang="fr-FR" altLang="fr-FR" sz="1800" dirty="0">
                <a:latin typeface="Arial" panose="020B0604020202020204" pitchFamily="34" charset="0"/>
                <a:cs typeface="Arial" panose="020B0604020202020204" pitchFamily="34" charset="0"/>
              </a:rPr>
              <a:t>contenant le virus qui s’établit alors dans nos voies respiratoires où il se multiplie. </a:t>
            </a:r>
          </a:p>
          <a:p>
            <a:pPr algn="just" eaLnBrk="1" hangingPunct="1"/>
            <a:r>
              <a:rPr lang="fr-FR" altLang="fr-FR" sz="1800" dirty="0">
                <a:latin typeface="Arial" panose="020B0604020202020204" pitchFamily="34" charset="0"/>
                <a:cs typeface="Arial" panose="020B0604020202020204" pitchFamily="34" charset="0"/>
              </a:rPr>
              <a:t>Le virus peut également rester en </a:t>
            </a:r>
            <a:r>
              <a:rPr lang="fr-FR" altLang="fr-FR" sz="1800" b="1" dirty="0">
                <a:solidFill>
                  <a:srgbClr val="1F396C"/>
                </a:solidFill>
                <a:latin typeface="Arial" panose="020B0604020202020204" pitchFamily="34" charset="0"/>
                <a:cs typeface="Arial" panose="020B0604020202020204" pitchFamily="34" charset="0"/>
              </a:rPr>
              <a:t>suspension dans l’air </a:t>
            </a:r>
            <a:r>
              <a:rPr lang="fr-FR" altLang="fr-FR" sz="1800" b="1">
                <a:solidFill>
                  <a:srgbClr val="1F396C"/>
                </a:solidFill>
                <a:latin typeface="Arial" panose="020B0604020202020204" pitchFamily="34" charset="0"/>
                <a:cs typeface="Arial" panose="020B0604020202020204" pitchFamily="34" charset="0"/>
              </a:rPr>
              <a:t>(aérosol</a:t>
            </a:r>
            <a:r>
              <a:rPr lang="fr-FR" altLang="fr-FR" sz="1800" b="1" dirty="0">
                <a:solidFill>
                  <a:srgbClr val="1F396C"/>
                </a:solidFill>
                <a:latin typeface="Arial" panose="020B0604020202020204" pitchFamily="34" charset="0"/>
                <a:cs typeface="Arial" panose="020B0604020202020204" pitchFamily="34" charset="0"/>
              </a:rPr>
              <a:t>) </a:t>
            </a:r>
            <a:r>
              <a:rPr lang="fr-FR" altLang="fr-FR" sz="1800" dirty="0">
                <a:latin typeface="Arial" panose="020B0604020202020204" pitchFamily="34" charset="0"/>
                <a:cs typeface="Arial" panose="020B0604020202020204" pitchFamily="34" charset="0"/>
              </a:rPr>
              <a:t>c’est pour cela qu’il est </a:t>
            </a:r>
            <a:r>
              <a:rPr lang="fr-FR" altLang="fr-FR" sz="1800">
                <a:latin typeface="Arial" panose="020B0604020202020204" pitchFamily="34" charset="0"/>
                <a:cs typeface="Arial" panose="020B0604020202020204" pitchFamily="34" charset="0"/>
              </a:rPr>
              <a:t>nécessaire d’</a:t>
            </a:r>
            <a:r>
              <a:rPr lang="fr-FR" altLang="fr-FR" sz="1800" b="1">
                <a:solidFill>
                  <a:srgbClr val="1F396C"/>
                </a:solidFill>
                <a:latin typeface="Arial" panose="020B0604020202020204" pitchFamily="34" charset="0"/>
                <a:cs typeface="Arial" panose="020B0604020202020204" pitchFamily="34" charset="0"/>
              </a:rPr>
              <a:t>aérer</a:t>
            </a:r>
            <a:r>
              <a:rPr lang="fr-FR" altLang="fr-FR" sz="1800" b="1">
                <a:solidFill>
                  <a:srgbClr val="0000FF"/>
                </a:solidFill>
                <a:latin typeface="Arial" panose="020B0604020202020204" pitchFamily="34" charset="0"/>
                <a:cs typeface="Arial" panose="020B0604020202020204" pitchFamily="34" charset="0"/>
              </a:rPr>
              <a:t> </a:t>
            </a:r>
            <a:r>
              <a:rPr lang="fr-FR" altLang="fr-FR" sz="1800">
                <a:latin typeface="Arial" panose="020B0604020202020204" pitchFamily="34" charset="0"/>
                <a:cs typeface="Arial" panose="020B0604020202020204" pitchFamily="34" charset="0"/>
              </a:rPr>
              <a:t>régulièrement</a:t>
            </a:r>
            <a:r>
              <a:rPr lang="fr-FR" altLang="fr-FR" sz="1800" dirty="0">
                <a:latin typeface="Arial" panose="020B0604020202020204" pitchFamily="34" charset="0"/>
                <a:cs typeface="Arial" panose="020B0604020202020204" pitchFamily="34" charset="0"/>
              </a:rPr>
              <a:t>.  </a:t>
            </a:r>
          </a:p>
          <a:p>
            <a:pPr algn="just" eaLnBrk="1" hangingPunct="1"/>
            <a:r>
              <a:rPr lang="fr-FR" altLang="fr-FR" sz="1800" dirty="0">
                <a:latin typeface="Arial" panose="020B0604020202020204" pitchFamily="34" charset="0"/>
                <a:cs typeface="Arial" panose="020B0604020202020204" pitchFamily="34" charset="0"/>
              </a:rPr>
              <a:t>Il se passe la même chose si on </a:t>
            </a:r>
            <a:r>
              <a:rPr lang="fr-FR" altLang="fr-FR" sz="1800" b="1" dirty="0">
                <a:solidFill>
                  <a:srgbClr val="1F396C"/>
                </a:solidFill>
                <a:latin typeface="Arial" panose="020B0604020202020204" pitchFamily="34" charset="0"/>
                <a:cs typeface="Arial" panose="020B0604020202020204" pitchFamily="34" charset="0"/>
              </a:rPr>
              <a:t>touche un objet contaminé</a:t>
            </a:r>
            <a:r>
              <a:rPr lang="fr-FR" altLang="fr-FR" sz="1800" dirty="0">
                <a:latin typeface="Arial" panose="020B0604020202020204" pitchFamily="34" charset="0"/>
                <a:cs typeface="Arial" panose="020B0604020202020204" pitchFamily="34" charset="0"/>
              </a:rPr>
              <a:t> par une personne infectée (poignée de porte, clavier d’ordinateur, crayon…) puis si on porte ensuite sa main au visage (nez, bouche, yeux) : le virus peut entrer en contact avec nos voies respiratoires.</a:t>
            </a:r>
          </a:p>
          <a:p>
            <a:pPr eaLnBrk="1" hangingPunct="1"/>
            <a:endParaRPr lang="fr-FR" altLang="fr-FR" sz="2000" dirty="0"/>
          </a:p>
        </p:txBody>
      </p:sp>
      <p:pic>
        <p:nvPicPr>
          <p:cNvPr id="37892" name="Espace réservé du contenu 6">
            <a:extLst>
              <a:ext uri="{FF2B5EF4-FFF2-40B4-BE49-F238E27FC236}">
                <a16:creationId xmlns:a16="http://schemas.microsoft.com/office/drawing/2014/main" id="{A1FE1958-54E1-4385-986A-32160D40B5D7}"/>
              </a:ext>
              <a:ext uri="{C183D7F6-B498-43B3-948B-1728B52AA6E4}">
                <adec:decorative xmlns:adec="http://schemas.microsoft.com/office/drawing/2017/decorative" val="1"/>
              </a:ext>
            </a:extLst>
          </p:cNvPr>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5963" y="1557338"/>
            <a:ext cx="3097212" cy="2039937"/>
          </a:xfrm>
        </p:spPr>
      </p:pic>
      <p:pic>
        <p:nvPicPr>
          <p:cNvPr id="37894" name="Image 8">
            <a:extLst>
              <a:ext uri="{FF2B5EF4-FFF2-40B4-BE49-F238E27FC236}">
                <a16:creationId xmlns:a16="http://schemas.microsoft.com/office/drawing/2014/main" id="{CBCBEEA4-698D-4C58-8695-B6173DFA9CC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188913"/>
            <a:ext cx="971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a:extLst>
              <a:ext uri="{FF2B5EF4-FFF2-40B4-BE49-F238E27FC236}">
                <a16:creationId xmlns:a16="http://schemas.microsoft.com/office/drawing/2014/main" id="{EA7DD7CF-47BE-4D06-B57D-D65BEE958BA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149725"/>
            <a:ext cx="3097212"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C168C86E-6C4D-2E96-7050-4CE8B897A49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7497" y="139304"/>
            <a:ext cx="1068705" cy="1079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a:extLst>
              <a:ext uri="{FF2B5EF4-FFF2-40B4-BE49-F238E27FC236}">
                <a16:creationId xmlns:a16="http://schemas.microsoft.com/office/drawing/2014/main" id="{64C7A9DB-9D80-4CD3-B9FB-4E579649D906}"/>
              </a:ext>
            </a:extLst>
          </p:cNvPr>
          <p:cNvSpPr>
            <a:spLocks noGrp="1"/>
          </p:cNvSpPr>
          <p:nvPr>
            <p:ph type="title"/>
          </p:nvPr>
        </p:nvSpPr>
        <p:spPr>
          <a:xfrm>
            <a:off x="323850" y="115888"/>
            <a:ext cx="8229600" cy="1143000"/>
          </a:xfrm>
        </p:spPr>
        <p:txBody>
          <a:bodyPr/>
          <a:lstStyle/>
          <a:p>
            <a:pPr eaLnBrk="1" hangingPunct="1"/>
            <a:r>
              <a:rPr lang="fr-FR" altLang="fr-FR" sz="3600" dirty="0">
                <a:latin typeface="Arial" panose="020B0604020202020204" pitchFamily="34" charset="0"/>
                <a:cs typeface="Arial" panose="020B0604020202020204" pitchFamily="34" charset="0"/>
              </a:rPr>
              <a:t>Objectifs d’apprentissage</a:t>
            </a:r>
          </a:p>
        </p:txBody>
      </p:sp>
      <p:sp>
        <p:nvSpPr>
          <p:cNvPr id="3" name="Espace réservé du contenu 2">
            <a:extLst>
              <a:ext uri="{FF2B5EF4-FFF2-40B4-BE49-F238E27FC236}">
                <a16:creationId xmlns:a16="http://schemas.microsoft.com/office/drawing/2014/main" id="{C57368E3-3FA9-4477-916C-41BCFEB3751D}"/>
              </a:ext>
            </a:extLst>
          </p:cNvPr>
          <p:cNvSpPr>
            <a:spLocks noGrp="1"/>
          </p:cNvSpPr>
          <p:nvPr>
            <p:ph idx="1"/>
          </p:nvPr>
        </p:nvSpPr>
        <p:spPr/>
        <p:txBody>
          <a:bodyPr rtlCol="0">
            <a:normAutofit fontScale="92500" lnSpcReduction="20000"/>
          </a:bodyPr>
          <a:lstStyle/>
          <a:p>
            <a:pPr eaLnBrk="1" fontAlgn="auto" hangingPunct="1">
              <a:spcAft>
                <a:spcPts val="0"/>
              </a:spcAft>
              <a:defRPr/>
            </a:pPr>
            <a:r>
              <a:rPr lang="fr-FR" sz="2400" dirty="0">
                <a:latin typeface="Arial" panose="020B0604020202020204" pitchFamily="34" charset="0"/>
                <a:cs typeface="Arial" panose="020B0604020202020204" pitchFamily="34" charset="0"/>
              </a:rPr>
              <a:t>Comprendre ce qu’est le COVID-19 et comment il se transmet</a:t>
            </a:r>
          </a:p>
          <a:p>
            <a:pPr marL="0" indent="0" eaLnBrk="1" fontAlgn="auto" hangingPunct="1">
              <a:spcAft>
                <a:spcPts val="0"/>
              </a:spcAft>
              <a:buFont typeface="Arial" charset="0"/>
              <a:buNone/>
              <a:defRPr/>
            </a:pPr>
            <a:endParaRPr lang="fr-FR" sz="2400" dirty="0">
              <a:latin typeface="Arial" panose="020B0604020202020204" pitchFamily="34" charset="0"/>
              <a:cs typeface="Arial" panose="020B0604020202020204" pitchFamily="34" charset="0"/>
            </a:endParaRPr>
          </a:p>
          <a:p>
            <a:pPr eaLnBrk="1" fontAlgn="auto" hangingPunct="1">
              <a:spcAft>
                <a:spcPts val="0"/>
              </a:spcAft>
              <a:defRPr/>
            </a:pPr>
            <a:r>
              <a:rPr lang="fr-FR" sz="2400" dirty="0">
                <a:latin typeface="Arial" panose="020B0604020202020204" pitchFamily="34" charset="0"/>
                <a:cs typeface="Arial" panose="020B0604020202020204" pitchFamily="34" charset="0"/>
              </a:rPr>
              <a:t>Partager les témoignages de confinement</a:t>
            </a:r>
          </a:p>
          <a:p>
            <a:pPr marL="0" indent="0" eaLnBrk="1" fontAlgn="auto" hangingPunct="1">
              <a:spcAft>
                <a:spcPts val="0"/>
              </a:spcAft>
              <a:buFont typeface="Arial" charset="0"/>
              <a:buNone/>
              <a:defRPr/>
            </a:pPr>
            <a:endParaRPr lang="fr-FR" sz="2400" dirty="0">
              <a:latin typeface="Arial" panose="020B0604020202020204" pitchFamily="34" charset="0"/>
              <a:cs typeface="Arial" panose="020B0604020202020204" pitchFamily="34" charset="0"/>
            </a:endParaRPr>
          </a:p>
          <a:p>
            <a:pPr eaLnBrk="1" fontAlgn="auto" hangingPunct="1">
              <a:spcAft>
                <a:spcPts val="0"/>
              </a:spcAft>
              <a:defRPr/>
            </a:pPr>
            <a:r>
              <a:rPr lang="fr-FR" sz="2400" dirty="0">
                <a:latin typeface="Arial" panose="020B0604020202020204" pitchFamily="34" charset="0"/>
                <a:cs typeface="Arial" panose="020B0604020202020204" pitchFamily="34" charset="0"/>
              </a:rPr>
              <a:t>Comprendre la signification et l’utilité des gestes/mesures barrières et de la distanciation physique</a:t>
            </a:r>
          </a:p>
          <a:p>
            <a:pPr marL="0" indent="0" eaLnBrk="1" fontAlgn="auto" hangingPunct="1">
              <a:spcAft>
                <a:spcPts val="0"/>
              </a:spcAft>
              <a:buFont typeface="Arial" charset="0"/>
              <a:buNone/>
              <a:defRPr/>
            </a:pPr>
            <a:endParaRPr lang="fr-FR" sz="2400" dirty="0">
              <a:latin typeface="Arial" panose="020B0604020202020204" pitchFamily="34" charset="0"/>
              <a:cs typeface="Arial" panose="020B0604020202020204" pitchFamily="34" charset="0"/>
            </a:endParaRPr>
          </a:p>
          <a:p>
            <a:pPr eaLnBrk="1" fontAlgn="auto" hangingPunct="1">
              <a:spcAft>
                <a:spcPts val="0"/>
              </a:spcAft>
              <a:defRPr/>
            </a:pPr>
            <a:r>
              <a:rPr lang="fr-FR" sz="2400" dirty="0">
                <a:latin typeface="Arial" panose="020B0604020202020204" pitchFamily="34" charset="0"/>
                <a:cs typeface="Arial" panose="020B0604020202020204" pitchFamily="34" charset="0"/>
              </a:rPr>
              <a:t>Réfléchir et comprendre comment mettre en pratique ces règles pour minimiser les risques de transmission</a:t>
            </a:r>
          </a:p>
          <a:p>
            <a:pPr marL="0" indent="0" eaLnBrk="1" fontAlgn="auto" hangingPunct="1">
              <a:spcAft>
                <a:spcPts val="0"/>
              </a:spcAft>
              <a:buFont typeface="Arial" charset="0"/>
              <a:buNone/>
              <a:defRPr/>
            </a:pPr>
            <a:endParaRPr lang="fr-FR" sz="2400" dirty="0">
              <a:latin typeface="Arial" panose="020B0604020202020204" pitchFamily="34" charset="0"/>
              <a:cs typeface="Arial" panose="020B0604020202020204" pitchFamily="34" charset="0"/>
            </a:endParaRPr>
          </a:p>
          <a:p>
            <a:pPr eaLnBrk="1" fontAlgn="auto" hangingPunct="1">
              <a:spcAft>
                <a:spcPts val="0"/>
              </a:spcAft>
              <a:defRPr/>
            </a:pPr>
            <a:r>
              <a:rPr lang="fr-FR" sz="2400" dirty="0">
                <a:latin typeface="Arial" panose="020B0604020202020204" pitchFamily="34" charset="0"/>
                <a:cs typeface="Arial" panose="020B0604020202020204" pitchFamily="34" charset="0"/>
              </a:rPr>
              <a:t>Définir et diffuser ces règles dans son entourage scolaire </a:t>
            </a:r>
          </a:p>
          <a:p>
            <a:pPr marL="0" indent="0" eaLnBrk="1" fontAlgn="auto" hangingPunct="1">
              <a:spcAft>
                <a:spcPts val="0"/>
              </a:spcAft>
              <a:buFont typeface="Arial" charset="0"/>
              <a:buNone/>
              <a:defRPr/>
            </a:pPr>
            <a:endParaRPr lang="fr-FR" sz="2400" dirty="0">
              <a:latin typeface="Arial" panose="020B0604020202020204" pitchFamily="34" charset="0"/>
              <a:cs typeface="Arial" panose="020B0604020202020204" pitchFamily="34" charset="0"/>
            </a:endParaRPr>
          </a:p>
          <a:p>
            <a:pPr>
              <a:lnSpc>
                <a:spcPct val="107000"/>
              </a:lnSpc>
              <a:spcAft>
                <a:spcPts val="800"/>
              </a:spcAft>
              <a:defRPr/>
            </a:pPr>
            <a:r>
              <a:rPr lang="fr-FR" sz="2400" dirty="0">
                <a:latin typeface="Arial" panose="020B0604020202020204" pitchFamily="34" charset="0"/>
                <a:cs typeface="Arial" panose="020B0604020202020204" pitchFamily="34" charset="0"/>
              </a:rPr>
              <a:t>Comprendre la vaccination, ses risques et ses bénéfices</a:t>
            </a:r>
          </a:p>
        </p:txBody>
      </p:sp>
      <p:pic>
        <p:nvPicPr>
          <p:cNvPr id="5125" name="Image 5">
            <a:extLst>
              <a:ext uri="{FF2B5EF4-FFF2-40B4-BE49-F238E27FC236}">
                <a16:creationId xmlns:a16="http://schemas.microsoft.com/office/drawing/2014/main" id="{3C33B31A-6643-40A9-8709-F3B7740FFA0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22250"/>
            <a:ext cx="1584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640E4F74-2713-F15E-EFC0-A68DDF9160A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5536" y="222250"/>
            <a:ext cx="1068705" cy="1079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661912-386C-4802-98D5-35EC9D26F814}"/>
              </a:ext>
            </a:extLst>
          </p:cNvPr>
          <p:cNvSpPr>
            <a:spLocks noGrp="1"/>
          </p:cNvSpPr>
          <p:nvPr>
            <p:ph type="title"/>
          </p:nvPr>
        </p:nvSpPr>
        <p:spPr>
          <a:xfrm>
            <a:off x="539750" y="581025"/>
            <a:ext cx="8229600" cy="1143000"/>
          </a:xfrm>
        </p:spPr>
        <p:txBody>
          <a:bodyPr rtlCol="0">
            <a:normAutofit fontScale="90000"/>
          </a:bodyPr>
          <a:lstStyle/>
          <a:p>
            <a:pPr eaLnBrk="1" fontAlgn="auto" hangingPunct="1">
              <a:spcAft>
                <a:spcPts val="0"/>
              </a:spcAft>
              <a:defRPr/>
            </a:pPr>
            <a:r>
              <a:rPr lang="fr-FR" sz="4000" dirty="0">
                <a:latin typeface="Arial" panose="020B0604020202020204" pitchFamily="34" charset="0"/>
                <a:cs typeface="Arial" panose="020B0604020202020204" pitchFamily="34" charset="0"/>
              </a:rPr>
              <a:t>La distance aux autres : </a:t>
            </a:r>
            <a:br>
              <a:rPr lang="fr-FR" sz="4000" dirty="0">
                <a:latin typeface="Arial" panose="020B0604020202020204" pitchFamily="34" charset="0"/>
                <a:cs typeface="Arial" panose="020B0604020202020204" pitchFamily="34" charset="0"/>
              </a:rPr>
            </a:br>
            <a:r>
              <a:rPr lang="fr-FR" sz="4000" dirty="0">
                <a:latin typeface="Arial" panose="020B0604020202020204" pitchFamily="34" charset="0"/>
                <a:cs typeface="Arial" panose="020B0604020202020204" pitchFamily="34" charset="0"/>
              </a:rPr>
              <a:t>« Distanciation physique »</a:t>
            </a:r>
            <a:br>
              <a:rPr lang="fr-FR" dirty="0"/>
            </a:br>
            <a:endParaRPr lang="fr-FR" dirty="0"/>
          </a:p>
        </p:txBody>
      </p:sp>
      <p:sp>
        <p:nvSpPr>
          <p:cNvPr id="3" name="Espace réservé du contenu 2">
            <a:extLst>
              <a:ext uri="{FF2B5EF4-FFF2-40B4-BE49-F238E27FC236}">
                <a16:creationId xmlns:a16="http://schemas.microsoft.com/office/drawing/2014/main" id="{2DDCE65F-5EA1-4950-938B-80389E636E9E}"/>
              </a:ext>
            </a:extLst>
          </p:cNvPr>
          <p:cNvSpPr>
            <a:spLocks noGrp="1"/>
          </p:cNvSpPr>
          <p:nvPr>
            <p:ph idx="1"/>
          </p:nvPr>
        </p:nvSpPr>
        <p:spPr>
          <a:xfrm>
            <a:off x="323850" y="1773238"/>
            <a:ext cx="8569325" cy="4525962"/>
          </a:xfrm>
        </p:spPr>
        <p:txBody>
          <a:bodyPr rtlCol="0">
            <a:noAutofit/>
          </a:bodyPr>
          <a:lstStyle/>
          <a:p>
            <a:pPr eaLnBrk="1" fontAlgn="auto" hangingPunct="1">
              <a:spcAft>
                <a:spcPts val="0"/>
              </a:spcAft>
              <a:defRPr/>
            </a:pPr>
            <a:r>
              <a:rPr lang="fr-FR" sz="2000" dirty="0">
                <a:latin typeface="Arial" panose="020B0604020202020204" pitchFamily="34" charset="0"/>
                <a:cs typeface="Arial" panose="020B0604020202020204" pitchFamily="34" charset="0"/>
              </a:rPr>
              <a:t>La distance conseillée pour éviter d’attraper ou de transmettre le COVID-19 est de 2 mètres minimum entre chaque personne (quand cela est possible) </a:t>
            </a:r>
          </a:p>
          <a:p>
            <a:pPr eaLnBrk="1" fontAlgn="auto" hangingPunct="1">
              <a:spcAft>
                <a:spcPts val="0"/>
              </a:spcAft>
              <a:buFont typeface="Arial" charset="0"/>
              <a:buChar char="•"/>
              <a:defRPr/>
            </a:pPr>
            <a:endParaRPr lang="fr-FR" sz="2000" dirty="0">
              <a:latin typeface="Arial" panose="020B0604020202020204" pitchFamily="34" charset="0"/>
              <a:cs typeface="Arial" panose="020B0604020202020204" pitchFamily="34" charset="0"/>
            </a:endParaRPr>
          </a:p>
          <a:p>
            <a:pPr marL="0" indent="0" eaLnBrk="1" fontAlgn="auto" hangingPunct="1">
              <a:spcAft>
                <a:spcPts val="0"/>
              </a:spcAft>
              <a:buFont typeface="Arial" charset="0"/>
              <a:buNone/>
              <a:defRPr/>
            </a:pPr>
            <a:endParaRPr lang="fr-FR" sz="1400" dirty="0">
              <a:latin typeface="Arial" panose="020B0604020202020204" pitchFamily="34" charset="0"/>
              <a:cs typeface="Arial" panose="020B0604020202020204" pitchFamily="34" charset="0"/>
            </a:endParaRPr>
          </a:p>
          <a:p>
            <a:pPr marL="0" indent="0" eaLnBrk="1" fontAlgn="auto" hangingPunct="1">
              <a:spcAft>
                <a:spcPts val="0"/>
              </a:spcAft>
              <a:buFont typeface="Arial" charset="0"/>
              <a:buNone/>
              <a:defRPr/>
            </a:pPr>
            <a:endParaRPr lang="fr-FR" sz="1400" dirty="0">
              <a:latin typeface="Arial" panose="020B0604020202020204" pitchFamily="34" charset="0"/>
              <a:cs typeface="Arial" panose="020B0604020202020204" pitchFamily="34" charset="0"/>
            </a:endParaRPr>
          </a:p>
          <a:p>
            <a:pPr marL="0" indent="0" eaLnBrk="1" fontAlgn="auto" hangingPunct="1">
              <a:spcAft>
                <a:spcPts val="0"/>
              </a:spcAft>
              <a:buFont typeface="Arial" charset="0"/>
              <a:buNone/>
              <a:defRPr/>
            </a:pPr>
            <a:endParaRPr lang="fr-FR" sz="1400" dirty="0">
              <a:latin typeface="Arial" panose="020B0604020202020204" pitchFamily="34" charset="0"/>
              <a:cs typeface="Arial" panose="020B0604020202020204" pitchFamily="34" charset="0"/>
            </a:endParaRPr>
          </a:p>
          <a:p>
            <a:pPr marL="0" indent="0" eaLnBrk="1" fontAlgn="auto" hangingPunct="1">
              <a:spcAft>
                <a:spcPts val="0"/>
              </a:spcAft>
              <a:buNone/>
              <a:defRPr/>
            </a:pPr>
            <a:endParaRPr lang="fr-FR" sz="2000" dirty="0">
              <a:latin typeface="Arial" panose="020B0604020202020204" pitchFamily="34" charset="0"/>
              <a:cs typeface="Arial" panose="020B0604020202020204" pitchFamily="34" charset="0"/>
            </a:endParaRPr>
          </a:p>
          <a:p>
            <a:pPr marL="0" indent="0" eaLnBrk="1" fontAlgn="auto" hangingPunct="1">
              <a:spcAft>
                <a:spcPts val="0"/>
              </a:spcAft>
              <a:buNone/>
              <a:defRPr/>
            </a:pPr>
            <a:endParaRPr lang="fr-FR" sz="2000" dirty="0">
              <a:latin typeface="Arial" panose="020B0604020202020204" pitchFamily="34" charset="0"/>
              <a:cs typeface="Arial" panose="020B0604020202020204" pitchFamily="34" charset="0"/>
            </a:endParaRPr>
          </a:p>
          <a:p>
            <a:pPr marL="0" indent="0" eaLnBrk="1" fontAlgn="auto" hangingPunct="1">
              <a:spcAft>
                <a:spcPts val="0"/>
              </a:spcAft>
              <a:buNone/>
              <a:defRPr/>
            </a:pPr>
            <a:endParaRPr lang="fr-FR" sz="2000" dirty="0">
              <a:latin typeface="Arial" panose="020B0604020202020204" pitchFamily="34" charset="0"/>
              <a:cs typeface="Arial" panose="020B0604020202020204" pitchFamily="34" charset="0"/>
            </a:endParaRPr>
          </a:p>
          <a:p>
            <a:pPr eaLnBrk="1" fontAlgn="auto" hangingPunct="1">
              <a:spcAft>
                <a:spcPts val="0"/>
              </a:spcAft>
              <a:defRPr/>
            </a:pPr>
            <a:r>
              <a:rPr lang="fr-FR" sz="2000" dirty="0">
                <a:latin typeface="Arial" panose="020B0604020202020204" pitchFamily="34" charset="0"/>
                <a:cs typeface="Arial" panose="020B0604020202020204" pitchFamily="34" charset="0"/>
              </a:rPr>
              <a:t>Comment se saluer?</a:t>
            </a:r>
          </a:p>
          <a:p>
            <a:pPr marL="0" indent="0" eaLnBrk="1" fontAlgn="auto" hangingPunct="1">
              <a:spcAft>
                <a:spcPts val="0"/>
              </a:spcAft>
              <a:buFont typeface="Arial" charset="0"/>
              <a:buNone/>
              <a:defRPr/>
            </a:pPr>
            <a:endParaRPr lang="fr-FR" sz="1400" dirty="0">
              <a:latin typeface="Arial" panose="020B0604020202020204" pitchFamily="34" charset="0"/>
              <a:cs typeface="Arial" panose="020B0604020202020204" pitchFamily="34" charset="0"/>
            </a:endParaRPr>
          </a:p>
          <a:p>
            <a:pPr eaLnBrk="1" fontAlgn="auto" hangingPunct="1">
              <a:spcAft>
                <a:spcPts val="0"/>
              </a:spcAft>
              <a:defRPr/>
            </a:pPr>
            <a:r>
              <a:rPr lang="fr-FR" sz="2000" dirty="0">
                <a:latin typeface="Arial" panose="020B0604020202020204" pitchFamily="34" charset="0"/>
                <a:cs typeface="Arial" panose="020B0604020202020204" pitchFamily="34" charset="0"/>
              </a:rPr>
              <a:t>Repères et règles de l’école</a:t>
            </a:r>
          </a:p>
          <a:p>
            <a:pPr eaLnBrk="1" fontAlgn="auto" hangingPunct="1">
              <a:spcAft>
                <a:spcPts val="0"/>
              </a:spcAft>
              <a:defRPr/>
            </a:pPr>
            <a:endParaRPr lang="fr-FR" sz="1400" dirty="0">
              <a:latin typeface="Arial" panose="020B0604020202020204" pitchFamily="34" charset="0"/>
              <a:cs typeface="Arial" panose="020B0604020202020204" pitchFamily="34" charset="0"/>
            </a:endParaRPr>
          </a:p>
        </p:txBody>
      </p:sp>
      <p:pic>
        <p:nvPicPr>
          <p:cNvPr id="39941" name="Image 4">
            <a:extLst>
              <a:ext uri="{FF2B5EF4-FFF2-40B4-BE49-F238E27FC236}">
                <a16:creationId xmlns:a16="http://schemas.microsoft.com/office/drawing/2014/main" id="{9312951B-6677-4177-BD37-E37ACB71FB6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22250"/>
            <a:ext cx="1584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
            <a:extLst>
              <a:ext uri="{FF2B5EF4-FFF2-40B4-BE49-F238E27FC236}">
                <a16:creationId xmlns:a16="http://schemas.microsoft.com/office/drawing/2014/main" id="{F5F5E2CA-66A5-4CA6-B9E3-28AC686294C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5941" y="4653136"/>
            <a:ext cx="18764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4" name="Image 6">
            <a:extLst>
              <a:ext uri="{FF2B5EF4-FFF2-40B4-BE49-F238E27FC236}">
                <a16:creationId xmlns:a16="http://schemas.microsoft.com/office/drawing/2014/main" id="{B0B757F8-031A-4C88-A1B3-F20A55CF79D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1437" y="2616994"/>
            <a:ext cx="13811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BF0A6E3B-4FA1-7AFF-A8ED-AA471DC8FC9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95536" y="222250"/>
            <a:ext cx="1068705" cy="1079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a:extLst>
              <a:ext uri="{FF2B5EF4-FFF2-40B4-BE49-F238E27FC236}">
                <a16:creationId xmlns:a16="http://schemas.microsoft.com/office/drawing/2014/main" id="{89ED5C19-E7CD-4789-8601-3E7A4E219621}"/>
              </a:ext>
            </a:extLst>
          </p:cNvPr>
          <p:cNvSpPr>
            <a:spLocks noGrp="1"/>
          </p:cNvSpPr>
          <p:nvPr>
            <p:ph type="title"/>
          </p:nvPr>
        </p:nvSpPr>
        <p:spPr>
          <a:xfrm>
            <a:off x="468313" y="9525"/>
            <a:ext cx="8229600" cy="1143000"/>
          </a:xfrm>
        </p:spPr>
        <p:txBody>
          <a:bodyPr/>
          <a:lstStyle/>
          <a:p>
            <a:pPr eaLnBrk="1" hangingPunct="1"/>
            <a:r>
              <a:rPr lang="fr-FR" altLang="fr-FR" sz="3600" dirty="0">
                <a:latin typeface="Arial" panose="020B0604020202020204" pitchFamily="34" charset="0"/>
                <a:cs typeface="Arial" panose="020B0604020202020204" pitchFamily="34" charset="0"/>
              </a:rPr>
              <a:t>Hygiène respiratoire</a:t>
            </a:r>
          </a:p>
        </p:txBody>
      </p:sp>
      <p:sp>
        <p:nvSpPr>
          <p:cNvPr id="41987" name="Espace réservé du contenu 2">
            <a:extLst>
              <a:ext uri="{FF2B5EF4-FFF2-40B4-BE49-F238E27FC236}">
                <a16:creationId xmlns:a16="http://schemas.microsoft.com/office/drawing/2014/main" id="{48DF3087-646B-419C-A0CA-AD5D36514C2B}"/>
              </a:ext>
              <a:ext uri="{C183D7F6-B498-43B3-948B-1728B52AA6E4}">
                <adec:decorative xmlns:adec="http://schemas.microsoft.com/office/drawing/2017/decorative" val="1"/>
              </a:ext>
            </a:extLst>
          </p:cNvPr>
          <p:cNvSpPr>
            <a:spLocks noGrp="1"/>
          </p:cNvSpPr>
          <p:nvPr>
            <p:ph idx="1"/>
          </p:nvPr>
        </p:nvSpPr>
        <p:spPr/>
        <p:txBody>
          <a:bodyPr/>
          <a:lstStyle/>
          <a:p>
            <a:pPr marL="0" indent="0" eaLnBrk="1" hangingPunct="1">
              <a:buFont typeface="Arial" panose="020B0604020202020204" pitchFamily="34" charset="0"/>
              <a:buNone/>
            </a:pPr>
            <a:endParaRPr lang="fr-FR" altLang="fr-FR" dirty="0"/>
          </a:p>
        </p:txBody>
      </p:sp>
      <p:pic>
        <p:nvPicPr>
          <p:cNvPr id="41989" name="Image 4">
            <a:extLst>
              <a:ext uri="{FF2B5EF4-FFF2-40B4-BE49-F238E27FC236}">
                <a16:creationId xmlns:a16="http://schemas.microsoft.com/office/drawing/2014/main" id="{1FECA160-9CFC-4B78-B445-8740FFAB8E8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22250"/>
            <a:ext cx="1584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Image illustrant comment éternuer dans son coude">
            <a:extLst>
              <a:ext uri="{FF2B5EF4-FFF2-40B4-BE49-F238E27FC236}">
                <a16:creationId xmlns:a16="http://schemas.microsoft.com/office/drawing/2014/main" id="{6121D223-6E49-4205-ADF6-BC0A9CDD5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348163"/>
            <a:ext cx="47529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a:extLst>
              <a:ext uri="{FF2B5EF4-FFF2-40B4-BE49-F238E27FC236}">
                <a16:creationId xmlns:a16="http://schemas.microsoft.com/office/drawing/2014/main" id="{74553358-E644-4BBF-BB89-02188EB58B1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216025"/>
            <a:ext cx="48133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8" descr="Affiche expliquant pourquoi porter un masque">
            <a:extLst>
              <a:ext uri="{FF2B5EF4-FFF2-40B4-BE49-F238E27FC236}">
                <a16:creationId xmlns:a16="http://schemas.microsoft.com/office/drawing/2014/main" id="{759A0696-A147-416C-A453-0600EC1C1E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1741488"/>
            <a:ext cx="35274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37483097-AF4F-40C4-6847-E66CB479B3A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23850" y="136525"/>
            <a:ext cx="1068705" cy="1079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a:extLst>
              <a:ext uri="{FF2B5EF4-FFF2-40B4-BE49-F238E27FC236}">
                <a16:creationId xmlns:a16="http://schemas.microsoft.com/office/drawing/2014/main" id="{90340E1B-CAEF-4265-8382-7C4BE4CCBE94}"/>
              </a:ext>
            </a:extLst>
          </p:cNvPr>
          <p:cNvSpPr>
            <a:spLocks noGrp="1"/>
          </p:cNvSpPr>
          <p:nvPr>
            <p:ph type="title"/>
          </p:nvPr>
        </p:nvSpPr>
        <p:spPr>
          <a:xfrm>
            <a:off x="385763" y="73025"/>
            <a:ext cx="8229600" cy="979488"/>
          </a:xfrm>
        </p:spPr>
        <p:txBody>
          <a:bodyPr/>
          <a:lstStyle/>
          <a:p>
            <a:pPr eaLnBrk="1" hangingPunct="1"/>
            <a:r>
              <a:rPr lang="fr-FR" altLang="fr-FR" sz="3600" dirty="0">
                <a:latin typeface="Arial" panose="020B0604020202020204" pitchFamily="34" charset="0"/>
                <a:cs typeface="Arial" panose="020B0604020202020204" pitchFamily="34" charset="0"/>
              </a:rPr>
              <a:t>Hygiène des mains</a:t>
            </a:r>
          </a:p>
        </p:txBody>
      </p:sp>
      <p:pic>
        <p:nvPicPr>
          <p:cNvPr id="44036" name="Image 4">
            <a:extLst>
              <a:ext uri="{FF2B5EF4-FFF2-40B4-BE49-F238E27FC236}">
                <a16:creationId xmlns:a16="http://schemas.microsoft.com/office/drawing/2014/main" id="{FE851D83-1E26-4505-AB01-AE7705C1B9C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120650"/>
            <a:ext cx="1584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a:extLst>
              <a:ext uri="{FF2B5EF4-FFF2-40B4-BE49-F238E27FC236}">
                <a16:creationId xmlns:a16="http://schemas.microsoft.com/office/drawing/2014/main" id="{BB8AA192-2D2D-4378-B0F3-336429B8FC3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1216025"/>
            <a:ext cx="367823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8">
            <a:extLst>
              <a:ext uri="{FF2B5EF4-FFF2-40B4-BE49-F238E27FC236}">
                <a16:creationId xmlns:a16="http://schemas.microsoft.com/office/drawing/2014/main" id="{75CF1FE1-C222-412C-BE8D-CE0E37054F10}"/>
              </a:ext>
              <a:ext uri="{C183D7F6-B498-43B3-948B-1728B52AA6E4}">
                <adec:decorative xmlns:adec="http://schemas.microsoft.com/office/drawing/2017/decorative" val="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347663" y="4221163"/>
            <a:ext cx="3648075" cy="2406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9" name="Picture 7" descr="Affiche illustrant les étapes du lavage des mains">
            <a:extLst>
              <a:ext uri="{FF2B5EF4-FFF2-40B4-BE49-F238E27FC236}">
                <a16:creationId xmlns:a16="http://schemas.microsoft.com/office/drawing/2014/main" id="{4AA99451-21E2-4390-9146-F0C3576701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1216025"/>
            <a:ext cx="3981450" cy="554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1">
            <a:extLst>
              <a:ext uri="{FF2B5EF4-FFF2-40B4-BE49-F238E27FC236}">
                <a16:creationId xmlns:a16="http://schemas.microsoft.com/office/drawing/2014/main" id="{6ABB9348-3CBD-4F87-4693-5D89E12EE65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95536" y="117252"/>
            <a:ext cx="1068705" cy="1079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a:extLst>
              <a:ext uri="{FF2B5EF4-FFF2-40B4-BE49-F238E27FC236}">
                <a16:creationId xmlns:a16="http://schemas.microsoft.com/office/drawing/2014/main" id="{FE262D9A-5DC6-487E-8F33-67751808FB0B}"/>
              </a:ext>
            </a:extLst>
          </p:cNvPr>
          <p:cNvSpPr>
            <a:spLocks noGrp="1"/>
          </p:cNvSpPr>
          <p:nvPr>
            <p:ph type="title"/>
          </p:nvPr>
        </p:nvSpPr>
        <p:spPr>
          <a:xfrm>
            <a:off x="539750" y="188640"/>
            <a:ext cx="8229600" cy="1143000"/>
          </a:xfrm>
        </p:spPr>
        <p:txBody>
          <a:bodyPr/>
          <a:lstStyle/>
          <a:p>
            <a:pPr eaLnBrk="1" hangingPunct="1"/>
            <a:r>
              <a:rPr lang="fr-FR" altLang="fr-FR" sz="3600" dirty="0">
                <a:latin typeface="Arial" panose="020B0604020202020204" pitchFamily="34" charset="0"/>
                <a:cs typeface="Arial" panose="020B0604020202020204" pitchFamily="34" charset="0"/>
              </a:rPr>
              <a:t>La vaccination</a:t>
            </a:r>
          </a:p>
        </p:txBody>
      </p:sp>
      <p:sp>
        <p:nvSpPr>
          <p:cNvPr id="3" name="Espace réservé du contenu 2">
            <a:extLst>
              <a:ext uri="{FF2B5EF4-FFF2-40B4-BE49-F238E27FC236}">
                <a16:creationId xmlns:a16="http://schemas.microsoft.com/office/drawing/2014/main" id="{8CE52C20-C1FC-475C-A2C6-43C2C9C903B3}"/>
              </a:ext>
            </a:extLst>
          </p:cNvPr>
          <p:cNvSpPr>
            <a:spLocks noGrp="1"/>
          </p:cNvSpPr>
          <p:nvPr>
            <p:ph idx="1"/>
          </p:nvPr>
        </p:nvSpPr>
        <p:spPr>
          <a:xfrm>
            <a:off x="323850" y="1773238"/>
            <a:ext cx="8569325" cy="4926012"/>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fr-FR" sz="2200" b="1" dirty="0">
                <a:latin typeface="Arial" panose="020B0604020202020204" pitchFamily="34" charset="0"/>
                <a:cs typeface="Arial" panose="020B0604020202020204" pitchFamily="34" charset="0"/>
              </a:rPr>
              <a:t>5 vaccins autorisés en France :</a:t>
            </a:r>
          </a:p>
          <a:p>
            <a:pPr lvl="1" indent="-342900">
              <a:lnSpc>
                <a:spcPct val="107000"/>
              </a:lnSpc>
              <a:spcAft>
                <a:spcPts val="360"/>
              </a:spcAft>
              <a:buSzPts val="1000"/>
              <a:buFont typeface="Symbol" panose="05050102010706020507" pitchFamily="18" charset="2"/>
              <a:buChar char=""/>
              <a:tabLst>
                <a:tab pos="457200" algn="l"/>
              </a:tabLst>
              <a:defRPr/>
            </a:pPr>
            <a:r>
              <a:rPr lang="fr-FR" sz="2200" dirty="0">
                <a:latin typeface="Arial" panose="020B0604020202020204" pitchFamily="34" charset="0"/>
                <a:cs typeface="Arial" panose="020B0604020202020204" pitchFamily="34" charset="0"/>
              </a:rPr>
              <a:t>2 vaccins à ARN-m : Comirnaty® (Pfizer/BioNTech à partir de 5 ans) et Spikevax® (Moderna à partir de 12 ans);</a:t>
            </a:r>
          </a:p>
          <a:p>
            <a:pPr lvl="1" indent="-342900">
              <a:lnSpc>
                <a:spcPct val="107000"/>
              </a:lnSpc>
              <a:spcAft>
                <a:spcPts val="360"/>
              </a:spcAft>
              <a:buSzPts val="1000"/>
              <a:buFont typeface="Symbol" panose="05050102010706020507" pitchFamily="18" charset="2"/>
              <a:buChar char=""/>
              <a:tabLst>
                <a:tab pos="457200" algn="l"/>
              </a:tabLst>
              <a:defRPr/>
            </a:pPr>
            <a:r>
              <a:rPr lang="fr-FR" sz="2200" dirty="0">
                <a:latin typeface="Arial" panose="020B0604020202020204" pitchFamily="34" charset="0"/>
                <a:cs typeface="Arial" panose="020B0604020202020204" pitchFamily="34" charset="0"/>
              </a:rPr>
              <a:t>3 vaccins à vecteur viral  : Vaxzevria® (AstraZeneca) , COVID-19 Vaccin Janssen® (Janssen-Cilag) et Nuvaxovid® (Novavax) uniquement chez l’adulte (en France utilisés à partir de 55 ans).</a:t>
            </a:r>
          </a:p>
          <a:p>
            <a:pPr lvl="1" indent="-342900">
              <a:lnSpc>
                <a:spcPct val="107000"/>
              </a:lnSpc>
              <a:spcAft>
                <a:spcPts val="360"/>
              </a:spcAft>
              <a:buSzPts val="1000"/>
              <a:buFont typeface="Symbol" panose="05050102010706020507" pitchFamily="18" charset="2"/>
              <a:buChar char=""/>
              <a:tabLst>
                <a:tab pos="457200" algn="l"/>
              </a:tabLst>
              <a:defRPr/>
            </a:pPr>
            <a:endParaRPr lang="fr-FR" sz="2200" dirty="0">
              <a:latin typeface="Arial" panose="020B0604020202020204" pitchFamily="34" charset="0"/>
              <a:cs typeface="Arial" panose="020B0604020202020204" pitchFamily="34" charset="0"/>
            </a:endParaRPr>
          </a:p>
          <a:p>
            <a:pPr marL="0" indent="0">
              <a:lnSpc>
                <a:spcPct val="107000"/>
              </a:lnSpc>
              <a:spcAft>
                <a:spcPts val="360"/>
              </a:spcAft>
              <a:buSzPts val="1000"/>
              <a:buFont typeface="Arial" panose="020B0604020202020204" pitchFamily="34" charset="0"/>
              <a:buNone/>
              <a:tabLst>
                <a:tab pos="457200" algn="l"/>
              </a:tabLst>
              <a:defRPr/>
            </a:pPr>
            <a:r>
              <a:rPr lang="fr-FR" sz="2200" b="1" dirty="0">
                <a:latin typeface="Arial" panose="020B0604020202020204" pitchFamily="34" charset="0"/>
                <a:cs typeface="Arial" panose="020B0604020202020204" pitchFamily="34" charset="0"/>
              </a:rPr>
              <a:t>Types de vaccins : </a:t>
            </a:r>
          </a:p>
          <a:p>
            <a:pPr marL="685800" lvl="1" algn="just">
              <a:lnSpc>
                <a:spcPct val="115000"/>
              </a:lnSpc>
              <a:buFont typeface="Arial" panose="020B0604020202020204" pitchFamily="34" charset="0"/>
              <a:buChar char="•"/>
              <a:defRPr/>
            </a:pPr>
            <a:r>
              <a:rPr lang="fr-FR" sz="1900" b="1" dirty="0">
                <a:solidFill>
                  <a:srgbClr val="1F396C"/>
                </a:solidFill>
                <a:latin typeface="Arial" panose="020B0604020202020204" pitchFamily="34" charset="0"/>
                <a:cs typeface="Arial" panose="020B0604020202020204" pitchFamily="34" charset="0"/>
              </a:rPr>
              <a:t>Vaccins à vecteur viral </a:t>
            </a:r>
            <a:r>
              <a:rPr lang="fr-FR" sz="2200" dirty="0">
                <a:latin typeface="Arial" panose="020B0604020202020204" pitchFamily="34" charset="0"/>
                <a:cs typeface="Arial" panose="020B0604020202020204" pitchFamily="34" charset="0"/>
              </a:rPr>
              <a:t>: recombinant utilisant virus atténués inoffensifs comme vecteurs d’ADN microbien.</a:t>
            </a:r>
          </a:p>
          <a:p>
            <a:pPr marL="685800" lvl="1" algn="just">
              <a:lnSpc>
                <a:spcPct val="115000"/>
              </a:lnSpc>
              <a:spcAft>
                <a:spcPts val="1000"/>
              </a:spcAft>
              <a:buFont typeface="Arial" panose="020B0604020202020204" pitchFamily="34" charset="0"/>
              <a:buChar char="•"/>
              <a:defRPr/>
            </a:pPr>
            <a:r>
              <a:rPr lang="fr-FR" sz="1900" b="1" dirty="0">
                <a:solidFill>
                  <a:srgbClr val="1F396C"/>
                </a:solidFill>
                <a:latin typeface="Arial" panose="020B0604020202020204" pitchFamily="34" charset="0"/>
                <a:cs typeface="Arial" panose="020B0604020202020204" pitchFamily="34" charset="0"/>
              </a:rPr>
              <a:t>Vaccins à ARN-m </a:t>
            </a:r>
            <a:r>
              <a:rPr lang="fr-FR" sz="2200" dirty="0">
                <a:latin typeface="Arial" panose="020B0604020202020204" pitchFamily="34" charset="0"/>
                <a:cs typeface="Arial" panose="020B0604020202020204" pitchFamily="34" charset="0"/>
              </a:rPr>
              <a:t>: ces vaccins contiennent de l’ARN messager codant pour une protéine identique à un antigène d’un agent pathogène (COVID-19). L’ARN messager reste dans le cytoplasme et ne peut pas entrer dans le noyau où se trouve l’ADN.</a:t>
            </a:r>
          </a:p>
          <a:p>
            <a:pPr marL="0" indent="0">
              <a:lnSpc>
                <a:spcPct val="107000"/>
              </a:lnSpc>
              <a:spcAft>
                <a:spcPts val="360"/>
              </a:spcAft>
              <a:buSzPts val="1000"/>
              <a:buNone/>
              <a:tabLst>
                <a:tab pos="457200" algn="l"/>
              </a:tabLst>
              <a:defRPr/>
            </a:pPr>
            <a:endParaRPr lang="fr-FR" sz="2000" dirty="0"/>
          </a:p>
          <a:p>
            <a:pPr marL="0" indent="0" eaLnBrk="1" fontAlgn="auto" hangingPunct="1">
              <a:spcAft>
                <a:spcPts val="0"/>
              </a:spcAft>
              <a:buFont typeface="Arial" charset="0"/>
              <a:buNone/>
              <a:defRPr/>
            </a:pPr>
            <a:endParaRPr lang="fr-FR" sz="800" dirty="0"/>
          </a:p>
          <a:p>
            <a:pPr eaLnBrk="1" fontAlgn="auto" hangingPunct="1">
              <a:spcAft>
                <a:spcPts val="0"/>
              </a:spcAft>
              <a:defRPr/>
            </a:pPr>
            <a:endParaRPr lang="fr-FR" sz="1200" dirty="0">
              <a:solidFill>
                <a:srgbClr val="FF0000"/>
              </a:solidFill>
            </a:endParaRPr>
          </a:p>
        </p:txBody>
      </p:sp>
      <p:pic>
        <p:nvPicPr>
          <p:cNvPr id="46085" name="Image 4">
            <a:extLst>
              <a:ext uri="{FF2B5EF4-FFF2-40B4-BE49-F238E27FC236}">
                <a16:creationId xmlns:a16="http://schemas.microsoft.com/office/drawing/2014/main" id="{A020787B-B6F9-4854-A87B-F613CEB7CEA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22250"/>
            <a:ext cx="1584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3095CCD7-58CC-EB54-325F-02176CCD10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5536" y="222250"/>
            <a:ext cx="1068705" cy="1079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Titre 1">
            <a:extLst>
              <a:ext uri="{FF2B5EF4-FFF2-40B4-BE49-F238E27FC236}">
                <a16:creationId xmlns:a16="http://schemas.microsoft.com/office/drawing/2014/main" id="{CE94371D-390E-40D6-A1E4-744E3ADB4184}"/>
              </a:ext>
            </a:extLst>
          </p:cNvPr>
          <p:cNvSpPr>
            <a:spLocks noGrp="1"/>
          </p:cNvSpPr>
          <p:nvPr>
            <p:ph type="title"/>
          </p:nvPr>
        </p:nvSpPr>
        <p:spPr>
          <a:xfrm>
            <a:off x="1187624" y="260648"/>
            <a:ext cx="6624736" cy="1143000"/>
          </a:xfrm>
        </p:spPr>
        <p:txBody>
          <a:bodyPr/>
          <a:lstStyle/>
          <a:p>
            <a:pPr eaLnBrk="1" hangingPunct="1"/>
            <a:r>
              <a:rPr lang="fr-FR" altLang="fr-FR" sz="3600" dirty="0">
                <a:latin typeface="Arial" panose="020B0604020202020204" pitchFamily="34" charset="0"/>
                <a:cs typeface="Arial" panose="020B0604020202020204" pitchFamily="34" charset="0"/>
              </a:rPr>
              <a:t>Vaccination - Les risques (1)</a:t>
            </a:r>
            <a:br>
              <a:rPr lang="fr-FR" altLang="fr-FR" sz="3600" dirty="0">
                <a:latin typeface="Arial" panose="020B0604020202020204" pitchFamily="34" charset="0"/>
                <a:cs typeface="Arial" panose="020B0604020202020204" pitchFamily="34" charset="0"/>
              </a:rPr>
            </a:br>
            <a:endParaRPr lang="fr-FR" altLang="fr-FR" sz="36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A9E9A5B1-1DD4-4299-B046-703242D56C7C}"/>
              </a:ext>
            </a:extLst>
          </p:cNvPr>
          <p:cNvSpPr>
            <a:spLocks noGrp="1"/>
          </p:cNvSpPr>
          <p:nvPr>
            <p:ph idx="1"/>
          </p:nvPr>
        </p:nvSpPr>
        <p:spPr>
          <a:xfrm>
            <a:off x="323850" y="1412776"/>
            <a:ext cx="8569325" cy="4862512"/>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fr-FR" sz="2200" b="1" dirty="0">
                <a:solidFill>
                  <a:srgbClr val="1F396C"/>
                </a:solidFill>
                <a:latin typeface="Arial" panose="020B0604020202020204" pitchFamily="34" charset="0"/>
                <a:cs typeface="Arial" panose="020B0604020202020204" pitchFamily="34" charset="0"/>
              </a:rPr>
              <a:t>En l’état actuel des connaissances </a:t>
            </a:r>
            <a:r>
              <a:rPr lang="fr-FR" sz="2200" dirty="0">
                <a:latin typeface="Arial" panose="020B0604020202020204" pitchFamily="34" charset="0"/>
                <a:cs typeface="Arial" panose="020B0604020202020204" pitchFamily="34" charset="0"/>
              </a:rPr>
              <a:t>(janvier 2022), les effets secondaires recensés pour les vaccins </a:t>
            </a:r>
            <a:r>
              <a:rPr lang="fr-FR" sz="2200" b="1" dirty="0">
                <a:latin typeface="Arial" panose="020B0604020202020204" pitchFamily="34" charset="0"/>
                <a:cs typeface="Arial" panose="020B0604020202020204" pitchFamily="34" charset="0"/>
              </a:rPr>
              <a:t>Comirnaty</a:t>
            </a:r>
            <a:r>
              <a:rPr lang="fr-FR" sz="2200" dirty="0">
                <a:latin typeface="Arial" panose="020B0604020202020204" pitchFamily="34" charset="0"/>
                <a:cs typeface="Arial" panose="020B0604020202020204" pitchFamily="34" charset="0"/>
              </a:rPr>
              <a:t>® et </a:t>
            </a:r>
            <a:r>
              <a:rPr lang="fr-FR" sz="2200" b="1" dirty="0">
                <a:latin typeface="Arial" panose="020B0604020202020204" pitchFamily="34" charset="0"/>
                <a:cs typeface="Arial" panose="020B0604020202020204" pitchFamily="34" charset="0"/>
              </a:rPr>
              <a:t>Spikevax</a:t>
            </a:r>
            <a:r>
              <a:rPr lang="fr-FR" sz="2200" dirty="0">
                <a:latin typeface="Arial" panose="020B0604020202020204" pitchFamily="34" charset="0"/>
                <a:cs typeface="Arial" panose="020B0604020202020204" pitchFamily="34" charset="0"/>
              </a:rPr>
              <a:t>® sont :</a:t>
            </a:r>
          </a:p>
          <a:p>
            <a:pPr marL="0" indent="0" eaLnBrk="1" fontAlgn="auto" hangingPunct="1">
              <a:spcAft>
                <a:spcPts val="0"/>
              </a:spcAft>
              <a:buFont typeface="Arial" panose="020B0604020202020204" pitchFamily="34" charset="0"/>
              <a:buNone/>
              <a:defRPr/>
            </a:pPr>
            <a:endParaRPr lang="fr-FR" sz="2200" b="1" dirty="0">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fr-FR" sz="2200" b="1" dirty="0">
                <a:latin typeface="Arial" panose="020B0604020202020204" pitchFamily="34" charset="0"/>
                <a:cs typeface="Arial" panose="020B0604020202020204" pitchFamily="34" charset="0"/>
              </a:rPr>
              <a:t>Principaux effets secondaires rapportés (non systématiques, de nombreuses personnes n’en ressentent aucun) :</a:t>
            </a:r>
          </a:p>
          <a:p>
            <a:pPr>
              <a:buFont typeface="Calibri" panose="020F0502020204030204" pitchFamily="34" charset="0"/>
              <a:buChar char="-"/>
              <a:defRPr/>
            </a:pPr>
            <a:r>
              <a:rPr lang="fr-FR" sz="2200" dirty="0">
                <a:latin typeface="Arial" panose="020B0604020202020204" pitchFamily="34" charset="0"/>
                <a:ea typeface="Calibri" panose="020F0502020204030204" pitchFamily="34" charset="0"/>
                <a:cs typeface="Arial" panose="020B0604020202020204" pitchFamily="34" charset="0"/>
              </a:rPr>
              <a:t>manifestations locales (douleur, gonflement, rougeur au point d’injection) ;</a:t>
            </a:r>
          </a:p>
          <a:p>
            <a:pPr>
              <a:buFont typeface="Calibri" panose="020F0502020204030204" pitchFamily="34" charset="0"/>
              <a:buChar char="-"/>
              <a:defRPr/>
            </a:pPr>
            <a:r>
              <a:rPr lang="fr-FR" sz="2200" dirty="0">
                <a:latin typeface="Arial" panose="020B0604020202020204" pitchFamily="34" charset="0"/>
                <a:ea typeface="Calibri" panose="020F0502020204030204" pitchFamily="34" charset="0"/>
                <a:cs typeface="Arial" panose="020B0604020202020204" pitchFamily="34" charset="0"/>
              </a:rPr>
              <a:t>symptômes généraux (fatigue, céphalée, frissons, douleurs musculaires, fièvre, diarrhée, nausées, vomissements).</a:t>
            </a:r>
          </a:p>
          <a:p>
            <a:pPr marL="0" indent="0">
              <a:buFont typeface="Arial" panose="020B0604020202020204" pitchFamily="34" charset="0"/>
              <a:buNone/>
              <a:defRPr/>
            </a:pPr>
            <a:endParaRPr lang="fr-FR" sz="22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fr-FR" sz="2200" b="1" dirty="0">
                <a:latin typeface="Arial" panose="020B0604020202020204" pitchFamily="34" charset="0"/>
                <a:cs typeface="Arial" panose="020B0604020202020204" pitchFamily="34" charset="0"/>
              </a:rPr>
              <a:t>Effets secondaires peu fréquents (&lt;1% des cas) </a:t>
            </a:r>
            <a:r>
              <a:rPr lang="fr-FR" sz="2200" dirty="0">
                <a:latin typeface="Arial" panose="020B0604020202020204" pitchFamily="34" charset="0"/>
                <a:cs typeface="Arial" panose="020B0604020202020204" pitchFamily="34" charset="0"/>
              </a:rPr>
              <a:t>: </a:t>
            </a:r>
          </a:p>
          <a:p>
            <a:pPr>
              <a:buFontTx/>
              <a:buChar char="-"/>
              <a:defRPr/>
            </a:pPr>
            <a:r>
              <a:rPr lang="fr-FR" sz="2200" dirty="0">
                <a:latin typeface="Arial" panose="020B0604020202020204" pitchFamily="34" charset="0"/>
                <a:cs typeface="Arial" panose="020B0604020202020204" pitchFamily="34" charset="0"/>
              </a:rPr>
              <a:t>douleur aux extrémités ;</a:t>
            </a:r>
          </a:p>
          <a:p>
            <a:pPr>
              <a:buFontTx/>
              <a:buChar char="-"/>
              <a:defRPr/>
            </a:pPr>
            <a:r>
              <a:rPr lang="fr-FR" sz="2200" dirty="0">
                <a:latin typeface="Arial" panose="020B0604020202020204" pitchFamily="34" charset="0"/>
                <a:cs typeface="Arial" panose="020B0604020202020204" pitchFamily="34" charset="0"/>
              </a:rPr>
              <a:t>ganglion gonflé ;</a:t>
            </a:r>
          </a:p>
          <a:p>
            <a:pPr>
              <a:buFontTx/>
              <a:buChar char="-"/>
              <a:defRPr/>
            </a:pPr>
            <a:r>
              <a:rPr lang="fr-FR" sz="2200" dirty="0">
                <a:latin typeface="Arial" panose="020B0604020202020204" pitchFamily="34" charset="0"/>
                <a:cs typeface="Arial" panose="020B0604020202020204" pitchFamily="34" charset="0"/>
              </a:rPr>
              <a:t>démangeaison, éruption cutanée ;</a:t>
            </a:r>
          </a:p>
          <a:p>
            <a:pPr>
              <a:buFontTx/>
              <a:buChar char="-"/>
              <a:defRPr/>
            </a:pPr>
            <a:r>
              <a:rPr lang="fr-FR" sz="2200" dirty="0">
                <a:latin typeface="Arial" panose="020B0604020202020204" pitchFamily="34" charset="0"/>
                <a:cs typeface="Arial" panose="020B0604020202020204" pitchFamily="34" charset="0"/>
              </a:rPr>
              <a:t>insomnies ;</a:t>
            </a:r>
          </a:p>
          <a:p>
            <a:pPr>
              <a:buFontTx/>
              <a:buChar char="-"/>
              <a:defRPr/>
            </a:pPr>
            <a:r>
              <a:rPr lang="fr-FR" sz="2200" dirty="0">
                <a:latin typeface="Arial" panose="020B0604020202020204" pitchFamily="34" charset="0"/>
                <a:cs typeface="Arial" panose="020B0604020202020204" pitchFamily="34" charset="0"/>
              </a:rPr>
              <a:t>malaise.</a:t>
            </a:r>
          </a:p>
          <a:p>
            <a:pPr marL="0" indent="0">
              <a:buFont typeface="Arial" panose="020B0604020202020204" pitchFamily="34" charset="0"/>
              <a:buNone/>
              <a:defRPr/>
            </a:pPr>
            <a:endParaRPr lang="fr-FR" sz="1800" dirty="0">
              <a:latin typeface="Times New Roman" panose="02020603050405020304" pitchFamily="18" charset="0"/>
              <a:ea typeface="Calibri" panose="020F0502020204030204" pitchFamily="34" charset="0"/>
            </a:endParaRPr>
          </a:p>
          <a:p>
            <a:pPr>
              <a:lnSpc>
                <a:spcPct val="107000"/>
              </a:lnSpc>
              <a:spcAft>
                <a:spcPts val="800"/>
              </a:spcAft>
              <a:defRPr/>
            </a:pPr>
            <a:endParaRPr lang="fr-FR" sz="1800" dirty="0">
              <a:ea typeface="Calibri" panose="020F0502020204030204" pitchFamily="34" charset="0"/>
              <a:cs typeface="Arial" panose="020B0604020202020204" pitchFamily="34" charset="0"/>
            </a:endParaRPr>
          </a:p>
          <a:p>
            <a:pPr lvl="1" indent="-342900">
              <a:lnSpc>
                <a:spcPct val="107000"/>
              </a:lnSpc>
              <a:spcAft>
                <a:spcPts val="360"/>
              </a:spcAft>
              <a:buSzPts val="1000"/>
              <a:buFont typeface="Symbol" panose="05050102010706020507" pitchFamily="18" charset="2"/>
              <a:buChar char=""/>
              <a:tabLst>
                <a:tab pos="457200" algn="l"/>
              </a:tabLst>
              <a:defRPr/>
            </a:pPr>
            <a:endParaRPr lang="fr-FR" sz="1600" dirty="0"/>
          </a:p>
          <a:p>
            <a:pPr marL="0" indent="0" eaLnBrk="1" fontAlgn="auto" hangingPunct="1">
              <a:spcAft>
                <a:spcPts val="0"/>
              </a:spcAft>
              <a:buFont typeface="Arial" charset="0"/>
              <a:buNone/>
              <a:defRPr/>
            </a:pPr>
            <a:endParaRPr lang="fr-FR" sz="800" dirty="0"/>
          </a:p>
          <a:p>
            <a:pPr eaLnBrk="1" fontAlgn="auto" hangingPunct="1">
              <a:spcAft>
                <a:spcPts val="0"/>
              </a:spcAft>
              <a:defRPr/>
            </a:pPr>
            <a:endParaRPr lang="fr-FR" sz="1200" dirty="0">
              <a:solidFill>
                <a:srgbClr val="FF0000"/>
              </a:solidFill>
            </a:endParaRPr>
          </a:p>
        </p:txBody>
      </p:sp>
      <p:pic>
        <p:nvPicPr>
          <p:cNvPr id="48133" name="Image 4">
            <a:extLst>
              <a:ext uri="{FF2B5EF4-FFF2-40B4-BE49-F238E27FC236}">
                <a16:creationId xmlns:a16="http://schemas.microsoft.com/office/drawing/2014/main" id="{1BACD20E-FD92-49AE-95F0-980C7264BF2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222250"/>
            <a:ext cx="1584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BB71CFB6-416B-57E5-83CC-F262FD28712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5536" y="222250"/>
            <a:ext cx="1068705" cy="10795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a:extLst>
              <a:ext uri="{FF2B5EF4-FFF2-40B4-BE49-F238E27FC236}">
                <a16:creationId xmlns:a16="http://schemas.microsoft.com/office/drawing/2014/main" id="{CE94371D-390E-40D6-A1E4-744E3ADB4184}"/>
              </a:ext>
            </a:extLst>
          </p:cNvPr>
          <p:cNvSpPr>
            <a:spLocks noGrp="1"/>
          </p:cNvSpPr>
          <p:nvPr>
            <p:ph type="title"/>
          </p:nvPr>
        </p:nvSpPr>
        <p:spPr>
          <a:xfrm>
            <a:off x="1187624" y="260648"/>
            <a:ext cx="6624736" cy="1143000"/>
          </a:xfrm>
        </p:spPr>
        <p:txBody>
          <a:bodyPr/>
          <a:lstStyle/>
          <a:p>
            <a:pPr eaLnBrk="1" hangingPunct="1"/>
            <a:r>
              <a:rPr lang="fr-FR" altLang="fr-FR" sz="3600" dirty="0">
                <a:latin typeface="Arial" panose="020B0604020202020204" pitchFamily="34" charset="0"/>
                <a:cs typeface="Arial" panose="020B0604020202020204" pitchFamily="34" charset="0"/>
              </a:rPr>
              <a:t>Vaccination - Les risques (2)</a:t>
            </a:r>
            <a:br>
              <a:rPr lang="fr-FR" altLang="fr-FR" sz="3600" dirty="0">
                <a:latin typeface="Arial" panose="020B0604020202020204" pitchFamily="34" charset="0"/>
                <a:cs typeface="Arial" panose="020B0604020202020204" pitchFamily="34" charset="0"/>
              </a:rPr>
            </a:br>
            <a:endParaRPr lang="fr-FR" altLang="fr-FR" sz="36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A9E9A5B1-1DD4-4299-B046-703242D56C7C}"/>
              </a:ext>
            </a:extLst>
          </p:cNvPr>
          <p:cNvSpPr>
            <a:spLocks noGrp="1"/>
          </p:cNvSpPr>
          <p:nvPr>
            <p:ph idx="1"/>
          </p:nvPr>
        </p:nvSpPr>
        <p:spPr>
          <a:xfrm>
            <a:off x="323850" y="1224533"/>
            <a:ext cx="8712200" cy="5444827"/>
          </a:xfrm>
        </p:spPr>
        <p:txBody>
          <a:bodyPr rtlCol="0">
            <a:normAutofit/>
          </a:bodyPr>
          <a:lstStyle/>
          <a:p>
            <a:pPr marL="0" indent="0" eaLnBrk="1" fontAlgn="auto" hangingPunct="1">
              <a:spcAft>
                <a:spcPts val="0"/>
              </a:spcAft>
              <a:buFont typeface="Arial" panose="020B0604020202020204" pitchFamily="34" charset="0"/>
              <a:buNone/>
              <a:defRPr/>
            </a:pPr>
            <a:r>
              <a:rPr lang="fr-FR" sz="2200" b="1" dirty="0">
                <a:latin typeface="Arial" panose="020B0604020202020204" pitchFamily="34" charset="0"/>
                <a:cs typeface="Arial" panose="020B0604020202020204" pitchFamily="34" charset="0"/>
              </a:rPr>
              <a:t> Réactions rares (&lt;1/1 000) et très rares (&lt;1/10 000):</a:t>
            </a:r>
          </a:p>
          <a:p>
            <a:pPr eaLnBrk="1" fontAlgn="auto" hangingPunct="1">
              <a:spcAft>
                <a:spcPts val="0"/>
              </a:spcAft>
              <a:buFontTx/>
              <a:buChar char="-"/>
              <a:defRPr/>
            </a:pPr>
            <a:r>
              <a:rPr lang="fr-FR" sz="2000" dirty="0">
                <a:latin typeface="Arial" panose="020B0604020202020204" pitchFamily="34" charset="0"/>
                <a:cs typeface="Arial" panose="020B0604020202020204" pitchFamily="34" charset="0"/>
              </a:rPr>
              <a:t>réactions allergiques;</a:t>
            </a:r>
          </a:p>
          <a:p>
            <a:pPr eaLnBrk="1" fontAlgn="auto" hangingPunct="1">
              <a:spcAft>
                <a:spcPts val="0"/>
              </a:spcAft>
              <a:buFontTx/>
              <a:buChar char="-"/>
              <a:defRPr/>
            </a:pPr>
            <a:r>
              <a:rPr lang="fr-FR" sz="2000" dirty="0">
                <a:latin typeface="Arial" panose="020B0604020202020204" pitchFamily="34" charset="0"/>
                <a:cs typeface="Arial" panose="020B0604020202020204" pitchFamily="34" charset="0"/>
              </a:rPr>
              <a:t>paralysie faciale (dans la plupart des cas la paralysie a disparu au bout d’une semaine);</a:t>
            </a:r>
          </a:p>
          <a:p>
            <a:pPr eaLnBrk="1" fontAlgn="auto" hangingPunct="1">
              <a:spcAft>
                <a:spcPts val="0"/>
              </a:spcAft>
              <a:buFontTx/>
              <a:buChar char="-"/>
              <a:defRPr/>
            </a:pPr>
            <a:r>
              <a:rPr lang="fr-FR" sz="2000" b="1" dirty="0">
                <a:latin typeface="Arial" panose="020B0604020202020204" pitchFamily="34" charset="0"/>
                <a:cs typeface="Arial" panose="020B0604020202020204" pitchFamily="34" charset="0"/>
              </a:rPr>
              <a:t>myocardites / péricardites :</a:t>
            </a:r>
          </a:p>
          <a:p>
            <a:pPr lvl="1">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de très rares cas de myocardite et de péricardite ont été signalés;</a:t>
            </a:r>
          </a:p>
          <a:p>
            <a:pPr lvl="1">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principalement survenus dans les 14 jours suivant la vaccination, majoritairement après la deuxième dose et chez des hommes jeunes;</a:t>
            </a:r>
          </a:p>
          <a:p>
            <a:pPr lvl="1">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généralement améliorées avec du repos ou un traitement symptomatique.</a:t>
            </a:r>
            <a:endParaRPr lang="fr-FR" sz="2000" dirty="0"/>
          </a:p>
          <a:p>
            <a:pPr eaLnBrk="1" fontAlgn="auto" hangingPunct="1">
              <a:spcAft>
                <a:spcPts val="0"/>
              </a:spcAft>
              <a:buFontTx/>
              <a:buChar char="-"/>
              <a:defRPr/>
            </a:pPr>
            <a:r>
              <a:rPr lang="fr-FR" sz="2000" dirty="0">
                <a:latin typeface="Arial" panose="020B0604020202020204" pitchFamily="34" charset="0"/>
                <a:cs typeface="Arial" panose="020B0604020202020204" pitchFamily="34" charset="0"/>
              </a:rPr>
              <a:t>hypertension artérielle;</a:t>
            </a:r>
          </a:p>
          <a:p>
            <a:pPr eaLnBrk="1" fontAlgn="auto" hangingPunct="1">
              <a:spcAft>
                <a:spcPts val="0"/>
              </a:spcAft>
              <a:buFontTx/>
              <a:buChar char="-"/>
              <a:defRPr/>
            </a:pPr>
            <a:r>
              <a:rPr lang="fr-FR" sz="2000" dirty="0">
                <a:latin typeface="Arial" panose="020B0604020202020204" pitchFamily="34" charset="0"/>
                <a:cs typeface="Arial" panose="020B0604020202020204" pitchFamily="34" charset="0"/>
              </a:rPr>
              <a:t>érythème polymorphe.</a:t>
            </a:r>
          </a:p>
          <a:p>
            <a:pPr marL="0" indent="0" eaLnBrk="1" fontAlgn="auto" hangingPunct="1">
              <a:spcAft>
                <a:spcPts val="0"/>
              </a:spcAft>
              <a:buNone/>
              <a:defRPr/>
            </a:pPr>
            <a:endParaRPr lang="fr-FR" sz="1200" dirty="0">
              <a:solidFill>
                <a:srgbClr val="FF0000"/>
              </a:solidFill>
            </a:endParaRPr>
          </a:p>
        </p:txBody>
      </p:sp>
      <p:pic>
        <p:nvPicPr>
          <p:cNvPr id="48133" name="Image 4">
            <a:extLst>
              <a:ext uri="{FF2B5EF4-FFF2-40B4-BE49-F238E27FC236}">
                <a16:creationId xmlns:a16="http://schemas.microsoft.com/office/drawing/2014/main" id="{1BACD20E-FD92-49AE-95F0-980C7264BF2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22250"/>
            <a:ext cx="1584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A44A7206-1E6E-CAFD-E253-8A1396203A8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5536" y="222250"/>
            <a:ext cx="1068705" cy="1079500"/>
          </a:xfrm>
          <a:prstGeom prst="rect">
            <a:avLst/>
          </a:prstGeom>
        </p:spPr>
      </p:pic>
    </p:spTree>
    <p:extLst>
      <p:ext uri="{BB962C8B-B14F-4D97-AF65-F5344CB8AC3E}">
        <p14:creationId xmlns:p14="http://schemas.microsoft.com/office/powerpoint/2010/main" val="2616338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a:extLst>
              <a:ext uri="{FF2B5EF4-FFF2-40B4-BE49-F238E27FC236}">
                <a16:creationId xmlns:a16="http://schemas.microsoft.com/office/drawing/2014/main" id="{CE94371D-390E-40D6-A1E4-744E3ADB4184}"/>
              </a:ext>
            </a:extLst>
          </p:cNvPr>
          <p:cNvSpPr>
            <a:spLocks noGrp="1"/>
          </p:cNvSpPr>
          <p:nvPr>
            <p:ph type="title"/>
          </p:nvPr>
        </p:nvSpPr>
        <p:spPr>
          <a:xfrm>
            <a:off x="1187624" y="260648"/>
            <a:ext cx="6624736" cy="1143000"/>
          </a:xfrm>
        </p:spPr>
        <p:txBody>
          <a:bodyPr/>
          <a:lstStyle/>
          <a:p>
            <a:pPr eaLnBrk="1" hangingPunct="1"/>
            <a:r>
              <a:rPr lang="fr-FR" altLang="fr-FR" sz="3600" dirty="0">
                <a:latin typeface="Arial" panose="020B0604020202020204" pitchFamily="34" charset="0"/>
                <a:cs typeface="Arial" panose="020B0604020202020204" pitchFamily="34" charset="0"/>
              </a:rPr>
              <a:t>Vaccination - Les risques (3)</a:t>
            </a:r>
            <a:br>
              <a:rPr lang="fr-FR" altLang="fr-FR" sz="3600" dirty="0">
                <a:latin typeface="Arial" panose="020B0604020202020204" pitchFamily="34" charset="0"/>
                <a:cs typeface="Arial" panose="020B0604020202020204" pitchFamily="34" charset="0"/>
              </a:rPr>
            </a:br>
            <a:endParaRPr lang="fr-FR" altLang="fr-FR" sz="36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A9E9A5B1-1DD4-4299-B046-703242D56C7C}"/>
              </a:ext>
            </a:extLst>
          </p:cNvPr>
          <p:cNvSpPr>
            <a:spLocks noGrp="1"/>
          </p:cNvSpPr>
          <p:nvPr>
            <p:ph idx="1"/>
          </p:nvPr>
        </p:nvSpPr>
        <p:spPr>
          <a:xfrm>
            <a:off x="323850" y="1224533"/>
            <a:ext cx="8712200" cy="5444827"/>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fr-FR" sz="2200" b="1" dirty="0">
                <a:latin typeface="Arial" panose="020B0604020202020204" pitchFamily="34" charset="0"/>
                <a:cs typeface="Arial" panose="020B0604020202020204" pitchFamily="34" charset="0"/>
              </a:rPr>
              <a:t>En cours d’investigation pas de lien de cause à effet démontré à ce stade:</a:t>
            </a:r>
          </a:p>
          <a:p>
            <a:pPr>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troubles menstruels; </a:t>
            </a:r>
          </a:p>
          <a:p>
            <a:pPr>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thrombose veineuse cérébrale; vascularites systémiques à anticorps anti-cytoplasme des polynucléaires neutrophiles (ANCA);</a:t>
            </a:r>
          </a:p>
          <a:p>
            <a:pPr>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thrombopénie, hématomes spontanés; aplasie médullaire idiopathique; hémophilie acquise; saignements cutanéo-muqueux;</a:t>
            </a:r>
          </a:p>
          <a:p>
            <a:pPr>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déséquilibre diabétique et de pathologies chroniques; </a:t>
            </a:r>
          </a:p>
          <a:p>
            <a:pPr>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syndrome inflammatoire multi-systémique pédiatrique (PIMS);</a:t>
            </a:r>
          </a:p>
          <a:p>
            <a:pPr>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troubles musculo-squelettiques; </a:t>
            </a:r>
          </a:p>
          <a:p>
            <a:pPr>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poussée de polyarthrite rhumatoïde; pseudopolyarthrite rhizomélique;</a:t>
            </a:r>
          </a:p>
          <a:p>
            <a:pPr>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syndrome d’activation des macrophages ; réactivation du virus Epstein-Barr ; </a:t>
            </a:r>
          </a:p>
          <a:p>
            <a:pPr>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néphropathie glomérulaire ; pancréatite aigüe; hépatites auto-immunes; thyroïdites; </a:t>
            </a:r>
          </a:p>
          <a:p>
            <a:pPr>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zona ; méningoencéphalite zostérienne; </a:t>
            </a:r>
          </a:p>
          <a:p>
            <a:pPr>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syndrome de Parsonage-Turner;</a:t>
            </a:r>
          </a:p>
          <a:p>
            <a:pPr>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trouble du rythme cardiaque ; </a:t>
            </a:r>
          </a:p>
          <a:p>
            <a:pPr>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ictus amnésique; pertes de connaissance; </a:t>
            </a:r>
          </a:p>
          <a:p>
            <a:pPr>
              <a:spcBef>
                <a:spcPts val="528"/>
              </a:spcBef>
              <a:spcAft>
                <a:spcPts val="0"/>
              </a:spcAft>
              <a:buSzPts val="1000"/>
              <a:buFontTx/>
              <a:buChar char="-"/>
              <a:tabLst>
                <a:tab pos="457200" algn="l"/>
              </a:tabLst>
              <a:defRPr/>
            </a:pPr>
            <a:r>
              <a:rPr lang="fr-FR" sz="1700" dirty="0">
                <a:latin typeface="Arial" panose="020B0604020202020204" pitchFamily="34" charset="0"/>
                <a:cs typeface="Arial" panose="020B0604020202020204" pitchFamily="34" charset="0"/>
              </a:rPr>
              <a:t>troubles auditifs; acouphènes.</a:t>
            </a:r>
            <a:endParaRPr lang="fr-FR" sz="1200" dirty="0">
              <a:solidFill>
                <a:srgbClr val="FF0000"/>
              </a:solidFill>
            </a:endParaRPr>
          </a:p>
        </p:txBody>
      </p:sp>
      <p:pic>
        <p:nvPicPr>
          <p:cNvPr id="48133" name="Image 4">
            <a:extLst>
              <a:ext uri="{FF2B5EF4-FFF2-40B4-BE49-F238E27FC236}">
                <a16:creationId xmlns:a16="http://schemas.microsoft.com/office/drawing/2014/main" id="{1BACD20E-FD92-49AE-95F0-980C7264BF2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22250"/>
            <a:ext cx="1584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9BBDB791-4492-8348-3977-8A3DC1CBD4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5536" y="222250"/>
            <a:ext cx="1068705" cy="1079500"/>
          </a:xfrm>
          <a:prstGeom prst="rect">
            <a:avLst/>
          </a:prstGeom>
        </p:spPr>
      </p:pic>
    </p:spTree>
    <p:extLst>
      <p:ext uri="{BB962C8B-B14F-4D97-AF65-F5344CB8AC3E}">
        <p14:creationId xmlns:p14="http://schemas.microsoft.com/office/powerpoint/2010/main" val="361003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a:extLst>
              <a:ext uri="{FF2B5EF4-FFF2-40B4-BE49-F238E27FC236}">
                <a16:creationId xmlns:a16="http://schemas.microsoft.com/office/drawing/2014/main" id="{4F22A7AA-E1AF-4772-AF30-0E0813B896D5}"/>
              </a:ext>
            </a:extLst>
          </p:cNvPr>
          <p:cNvSpPr>
            <a:spLocks noGrp="1"/>
          </p:cNvSpPr>
          <p:nvPr>
            <p:ph type="title"/>
          </p:nvPr>
        </p:nvSpPr>
        <p:spPr>
          <a:xfrm>
            <a:off x="539750" y="260648"/>
            <a:ext cx="8229600" cy="1143000"/>
          </a:xfrm>
        </p:spPr>
        <p:txBody>
          <a:bodyPr/>
          <a:lstStyle/>
          <a:p>
            <a:pPr eaLnBrk="1" hangingPunct="1"/>
            <a:r>
              <a:rPr lang="fr-FR" altLang="fr-FR" sz="3600" dirty="0">
                <a:latin typeface="Arial" panose="020B0604020202020204" pitchFamily="34" charset="0"/>
                <a:cs typeface="Arial" panose="020B0604020202020204" pitchFamily="34" charset="0"/>
              </a:rPr>
              <a:t>Vaccination - Les bénéfices</a:t>
            </a:r>
          </a:p>
        </p:txBody>
      </p:sp>
      <p:sp>
        <p:nvSpPr>
          <p:cNvPr id="3" name="Espace réservé du contenu 2">
            <a:extLst>
              <a:ext uri="{FF2B5EF4-FFF2-40B4-BE49-F238E27FC236}">
                <a16:creationId xmlns:a16="http://schemas.microsoft.com/office/drawing/2014/main" id="{E1177362-1F2C-4506-BE20-38694DF42F3A}"/>
              </a:ext>
            </a:extLst>
          </p:cNvPr>
          <p:cNvSpPr>
            <a:spLocks noGrp="1"/>
          </p:cNvSpPr>
          <p:nvPr>
            <p:ph idx="1"/>
          </p:nvPr>
        </p:nvSpPr>
        <p:spPr>
          <a:xfrm>
            <a:off x="323850" y="1442046"/>
            <a:ext cx="8569325" cy="5415954"/>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fr-FR" sz="2200" b="1" dirty="0">
                <a:latin typeface="Arial" panose="020B0604020202020204" pitchFamily="34" charset="0"/>
                <a:cs typeface="Arial" panose="020B0604020202020204" pitchFamily="34" charset="0"/>
              </a:rPr>
              <a:t>Bénéfices individuels :</a:t>
            </a:r>
          </a:p>
          <a:p>
            <a:pPr lvl="1" indent="-342900">
              <a:lnSpc>
                <a:spcPct val="107000"/>
              </a:lnSpc>
              <a:spcAft>
                <a:spcPts val="360"/>
              </a:spcAft>
              <a:buSzPts val="1000"/>
              <a:buFont typeface="Symbol" panose="05050102010706020507" pitchFamily="18" charset="2"/>
              <a:buChar char=""/>
              <a:tabLst>
                <a:tab pos="457200" algn="l"/>
              </a:tabLst>
              <a:defRPr/>
            </a:pPr>
            <a:r>
              <a:rPr lang="fr-FR" sz="2100" b="1" dirty="0">
                <a:solidFill>
                  <a:srgbClr val="1F396C"/>
                </a:solidFill>
                <a:latin typeface="Arial" panose="020B0604020202020204" pitchFamily="34" charset="0"/>
                <a:cs typeface="Arial" panose="020B0604020202020204" pitchFamily="34" charset="0"/>
              </a:rPr>
              <a:t>Eviter</a:t>
            </a:r>
            <a:r>
              <a:rPr lang="fr-FR" sz="2200" dirty="0">
                <a:latin typeface="Arial" panose="020B0604020202020204" pitchFamily="34" charset="0"/>
                <a:cs typeface="Arial" panose="020B0604020202020204" pitchFamily="34" charset="0"/>
              </a:rPr>
              <a:t> d’être malade et notamment d’avoir une </a:t>
            </a:r>
            <a:r>
              <a:rPr lang="fr-FR" sz="2100" b="1" dirty="0">
                <a:solidFill>
                  <a:srgbClr val="1F396C"/>
                </a:solidFill>
                <a:latin typeface="Arial" panose="020B0604020202020204" pitchFamily="34" charset="0"/>
                <a:cs typeface="Arial" panose="020B0604020202020204" pitchFamily="34" charset="0"/>
              </a:rPr>
              <a:t>forme grave </a:t>
            </a:r>
            <a:r>
              <a:rPr lang="fr-FR" sz="2200" dirty="0">
                <a:latin typeface="Arial" panose="020B0604020202020204" pitchFamily="34" charset="0"/>
                <a:cs typeface="Arial" panose="020B0604020202020204" pitchFamily="34" charset="0"/>
              </a:rPr>
              <a:t>ou un COVID long;</a:t>
            </a:r>
          </a:p>
          <a:p>
            <a:pPr lvl="1" indent="-342900">
              <a:lnSpc>
                <a:spcPct val="107000"/>
              </a:lnSpc>
              <a:spcAft>
                <a:spcPts val="360"/>
              </a:spcAft>
              <a:buSzPts val="1000"/>
              <a:buFont typeface="Symbol" panose="05050102010706020507" pitchFamily="18" charset="2"/>
              <a:buChar char=""/>
              <a:tabLst>
                <a:tab pos="457200" algn="l"/>
              </a:tabLst>
              <a:defRPr/>
            </a:pPr>
            <a:r>
              <a:rPr lang="fr-FR" sz="2200" dirty="0">
                <a:latin typeface="Arial" panose="020B0604020202020204" pitchFamily="34" charset="0"/>
                <a:cs typeface="Arial" panose="020B0604020202020204" pitchFamily="34" charset="0"/>
              </a:rPr>
              <a:t>Obtenir un pass sanitaire/vaccinal.</a:t>
            </a:r>
            <a:endParaRPr lang="fr-FR" sz="2200" strike="sngStrike" dirty="0">
              <a:latin typeface="Arial" panose="020B0604020202020204" pitchFamily="34" charset="0"/>
              <a:cs typeface="Arial" panose="020B0604020202020204" pitchFamily="34" charset="0"/>
            </a:endParaRPr>
          </a:p>
          <a:p>
            <a:pPr>
              <a:lnSpc>
                <a:spcPct val="107000"/>
              </a:lnSpc>
              <a:spcAft>
                <a:spcPts val="360"/>
              </a:spcAft>
              <a:buSzPts val="1000"/>
              <a:buFont typeface="Symbol" panose="05050102010706020507" pitchFamily="18" charset="2"/>
              <a:buChar char=""/>
              <a:tabLst>
                <a:tab pos="457200" algn="l"/>
              </a:tabLst>
              <a:defRPr/>
            </a:pPr>
            <a:endParaRPr lang="fr-FR" sz="2200" dirty="0">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fr-FR" sz="2200" b="1" dirty="0">
                <a:latin typeface="Arial" panose="020B0604020202020204" pitchFamily="34" charset="0"/>
                <a:cs typeface="Arial" panose="020B0604020202020204" pitchFamily="34" charset="0"/>
              </a:rPr>
              <a:t>Bénéfices collectifs (plus ou moins importants selon les variants):</a:t>
            </a:r>
          </a:p>
          <a:p>
            <a:pPr lvl="1" indent="-342900">
              <a:lnSpc>
                <a:spcPct val="107000"/>
              </a:lnSpc>
              <a:spcAft>
                <a:spcPts val="360"/>
              </a:spcAft>
              <a:buSzPts val="1000"/>
              <a:buFont typeface="Symbol" panose="05050102010706020507" pitchFamily="18" charset="2"/>
              <a:buChar char=""/>
              <a:tabLst>
                <a:tab pos="457200" algn="l"/>
              </a:tabLst>
              <a:defRPr/>
            </a:pPr>
            <a:r>
              <a:rPr lang="fr-FR" sz="2200" dirty="0">
                <a:latin typeface="Arial" panose="020B0604020202020204" pitchFamily="34" charset="0"/>
                <a:cs typeface="Arial" panose="020B0604020202020204" pitchFamily="34" charset="0"/>
              </a:rPr>
              <a:t>Réduire le nombre de formes graves et d’hospitalisations </a:t>
            </a:r>
            <a:r>
              <a:rPr lang="fr-FR" sz="2200" dirty="0">
                <a:latin typeface="Arial" panose="020B0604020202020204" pitchFamily="34" charset="0"/>
                <a:ea typeface="Calibri" panose="020F0502020204030204" pitchFamily="34" charset="0"/>
                <a:cs typeface="Arial" panose="020B0604020202020204" pitchFamily="34" charset="0"/>
              </a:rPr>
              <a:t>et </a:t>
            </a:r>
            <a:r>
              <a:rPr lang="fr-FR" sz="2100" b="1" dirty="0">
                <a:solidFill>
                  <a:srgbClr val="1F396C"/>
                </a:solidFill>
                <a:latin typeface="Arial" panose="020B0604020202020204" pitchFamily="34" charset="0"/>
                <a:cs typeface="Arial" panose="020B0604020202020204" pitchFamily="34" charset="0"/>
              </a:rPr>
              <a:t>éviter ainsi la surcharge des hôpitaux et la déprogrammation des soins ;</a:t>
            </a:r>
          </a:p>
          <a:p>
            <a:pPr lvl="1" indent="-342900">
              <a:lnSpc>
                <a:spcPct val="107000"/>
              </a:lnSpc>
              <a:spcAft>
                <a:spcPts val="360"/>
              </a:spcAft>
              <a:buSzPts val="1000"/>
              <a:buFont typeface="Symbol" panose="05050102010706020507" pitchFamily="18" charset="2"/>
              <a:buChar char=""/>
              <a:tabLst>
                <a:tab pos="457200" algn="l"/>
              </a:tabLst>
              <a:defRPr/>
            </a:pPr>
            <a:r>
              <a:rPr lang="fr-FR" sz="2200" dirty="0">
                <a:latin typeface="Arial" panose="020B0604020202020204" pitchFamily="34" charset="0"/>
                <a:ea typeface="Calibri" panose="020F0502020204030204" pitchFamily="34" charset="0"/>
                <a:cs typeface="Arial" panose="020B0604020202020204" pitchFamily="34" charset="0"/>
              </a:rPr>
              <a:t>Diminuer les risques de transmission du virus à d’autres personnes et notamment aux personnes qui pourraient avoir une forme grave de la maladie ;</a:t>
            </a:r>
          </a:p>
          <a:p>
            <a:pPr lvl="1" indent="-342900">
              <a:lnSpc>
                <a:spcPct val="107000"/>
              </a:lnSpc>
              <a:spcAft>
                <a:spcPts val="360"/>
              </a:spcAft>
              <a:buSzPts val="1000"/>
              <a:buFont typeface="Symbol" panose="05050102010706020507" pitchFamily="18" charset="2"/>
              <a:buChar char=""/>
              <a:tabLst>
                <a:tab pos="457200" algn="l"/>
              </a:tabLst>
              <a:defRPr/>
            </a:pPr>
            <a:r>
              <a:rPr lang="fr-FR" sz="2200" dirty="0">
                <a:latin typeface="Arial" panose="020B0604020202020204" pitchFamily="34" charset="0"/>
                <a:cs typeface="Arial" panose="020B0604020202020204" pitchFamily="34" charset="0"/>
              </a:rPr>
              <a:t>Eviter l’émergence de nouveaux variants ;</a:t>
            </a:r>
          </a:p>
          <a:p>
            <a:pPr lvl="1" indent="-342900">
              <a:lnSpc>
                <a:spcPct val="107000"/>
              </a:lnSpc>
              <a:spcAft>
                <a:spcPts val="360"/>
              </a:spcAft>
              <a:buSzPts val="1000"/>
              <a:buFont typeface="Symbol" panose="05050102010706020507" pitchFamily="18" charset="2"/>
              <a:buChar char=""/>
              <a:tabLst>
                <a:tab pos="457200" algn="l"/>
              </a:tabLst>
              <a:defRPr/>
            </a:pPr>
            <a:r>
              <a:rPr lang="fr-FR" sz="2200" dirty="0">
                <a:latin typeface="Arial" panose="020B0604020202020204" pitchFamily="34" charset="0"/>
                <a:cs typeface="Arial" panose="020B0604020202020204" pitchFamily="34" charset="0"/>
              </a:rPr>
              <a:t>Envisager à plus long terme, une baisse des mesures de protection additionnelles (distanciation physique, masque, limitation du brassage, « tester-isoler-protéger », fermeture de classes et d’établissements voire au maximum mesures de confinement) sources notamment de nombreuses répercussions en terme de santé sociale et mentale.</a:t>
            </a:r>
          </a:p>
          <a:p>
            <a:pPr eaLnBrk="1" fontAlgn="auto" hangingPunct="1">
              <a:spcAft>
                <a:spcPts val="0"/>
              </a:spcAft>
              <a:defRPr/>
            </a:pPr>
            <a:endParaRPr lang="fr-FR" sz="1200" dirty="0">
              <a:solidFill>
                <a:srgbClr val="FF0000"/>
              </a:solidFill>
            </a:endParaRPr>
          </a:p>
        </p:txBody>
      </p:sp>
      <p:pic>
        <p:nvPicPr>
          <p:cNvPr id="50181" name="Image 4">
            <a:extLst>
              <a:ext uri="{FF2B5EF4-FFF2-40B4-BE49-F238E27FC236}">
                <a16:creationId xmlns:a16="http://schemas.microsoft.com/office/drawing/2014/main" id="{A4BCF0B2-BE18-44D4-A209-A800CF8CEFD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22250"/>
            <a:ext cx="1584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6C1EFE18-FB3C-1B91-4105-319309EF7D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5536" y="222250"/>
            <a:ext cx="1068705" cy="1079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a:extLst>
              <a:ext uri="{FF2B5EF4-FFF2-40B4-BE49-F238E27FC236}">
                <a16:creationId xmlns:a16="http://schemas.microsoft.com/office/drawing/2014/main" id="{9735B3B1-C46D-42C2-9CA8-09E2FD308E1E}"/>
              </a:ext>
            </a:extLst>
          </p:cNvPr>
          <p:cNvSpPr>
            <a:spLocks noGrp="1"/>
          </p:cNvSpPr>
          <p:nvPr>
            <p:ph type="title"/>
          </p:nvPr>
        </p:nvSpPr>
        <p:spPr>
          <a:xfrm>
            <a:off x="1071563" y="188640"/>
            <a:ext cx="6811962" cy="1143000"/>
          </a:xfrm>
        </p:spPr>
        <p:txBody>
          <a:bodyPr/>
          <a:lstStyle/>
          <a:p>
            <a:pPr eaLnBrk="1" hangingPunct="1"/>
            <a:r>
              <a:rPr lang="fr-FR" altLang="fr-FR" sz="3600" dirty="0">
                <a:latin typeface="Arial" panose="020B0604020202020204" pitchFamily="34" charset="0"/>
                <a:cs typeface="Arial" panose="020B0604020202020204" pitchFamily="34" charset="0"/>
              </a:rPr>
              <a:t>Vaccination – Les chiffres</a:t>
            </a:r>
          </a:p>
        </p:txBody>
      </p:sp>
      <p:grpSp>
        <p:nvGrpSpPr>
          <p:cNvPr id="4" name="Groupe 3" descr="Au 26 janvier 2022:&#10;92,1% de la population majeure complètement vaccinée&#10;&#10;Graphique illustrant l'évolution de la vaccination en France : 53,9 millions de personnes vaccinées avec au moins une dose&#10;34,6 millions de personnes ayant reçu une vaccination avec un rappel">
            <a:extLst>
              <a:ext uri="{FF2B5EF4-FFF2-40B4-BE49-F238E27FC236}">
                <a16:creationId xmlns:a16="http://schemas.microsoft.com/office/drawing/2014/main" id="{6FADFD70-EA85-BDD7-F4A9-E9A2C7866F2A}"/>
              </a:ext>
            </a:extLst>
          </p:cNvPr>
          <p:cNvGrpSpPr/>
          <p:nvPr/>
        </p:nvGrpSpPr>
        <p:grpSpPr>
          <a:xfrm>
            <a:off x="23788" y="1361530"/>
            <a:ext cx="8533874" cy="4731197"/>
            <a:chOff x="23788" y="1361530"/>
            <a:chExt cx="8533874" cy="4731197"/>
          </a:xfrm>
        </p:grpSpPr>
        <p:sp>
          <p:nvSpPr>
            <p:cNvPr id="2" name="ZoneTexte 1">
              <a:extLst>
                <a:ext uri="{FF2B5EF4-FFF2-40B4-BE49-F238E27FC236}">
                  <a16:creationId xmlns:a16="http://schemas.microsoft.com/office/drawing/2014/main" id="{69E13B85-0C82-4DF0-AFE9-FD5A3F225F87}"/>
                </a:ext>
              </a:extLst>
            </p:cNvPr>
            <p:cNvSpPr txBox="1"/>
            <p:nvPr/>
          </p:nvSpPr>
          <p:spPr>
            <a:xfrm>
              <a:off x="3299128" y="1361530"/>
              <a:ext cx="2545742" cy="369332"/>
            </a:xfrm>
            <a:prstGeom prst="rect">
              <a:avLst/>
            </a:prstGeom>
            <a:noFill/>
          </p:spPr>
          <p:txBody>
            <a:bodyPr wrap="square" rtlCol="0">
              <a:spAutoFit/>
            </a:bodyPr>
            <a:lstStyle/>
            <a:p>
              <a:pPr algn="ctr"/>
              <a:r>
                <a:rPr lang="fr-FR" dirty="0">
                  <a:latin typeface="Arial" panose="020B0604020202020204" pitchFamily="34" charset="0"/>
                </a:rPr>
                <a:t>Au 26 janvier 2022</a:t>
              </a:r>
            </a:p>
          </p:txBody>
        </p:sp>
        <p:pic>
          <p:nvPicPr>
            <p:cNvPr id="9" name="Image 8" descr="92,1% de la population majeure complètement vaccinée au 26 janvier 2022">
              <a:extLst>
                <a:ext uri="{FF2B5EF4-FFF2-40B4-BE49-F238E27FC236}">
                  <a16:creationId xmlns:a16="http://schemas.microsoft.com/office/drawing/2014/main" id="{5C4CC4CE-0B0B-4349-84A3-C3AA1FE62FF0}"/>
                </a:ext>
              </a:extLst>
            </p:cNvPr>
            <p:cNvPicPr>
              <a:picLocks noChangeAspect="1"/>
            </p:cNvPicPr>
            <p:nvPr/>
          </p:nvPicPr>
          <p:blipFill>
            <a:blip r:embed="rId3"/>
            <a:stretch>
              <a:fillRect/>
            </a:stretch>
          </p:blipFill>
          <p:spPr>
            <a:xfrm>
              <a:off x="397204" y="1427624"/>
              <a:ext cx="2295845" cy="1552792"/>
            </a:xfrm>
            <a:prstGeom prst="rect">
              <a:avLst/>
            </a:prstGeom>
          </p:spPr>
        </p:pic>
        <p:pic>
          <p:nvPicPr>
            <p:cNvPr id="7" name="Image 6" descr="Au 26 janvier 2022:&#10;53,9 millions de personnes vaccinées avec au moins une dose&#10;34,6 millions de personnes ayant reçu une vaccination avec un rappel">
              <a:extLst>
                <a:ext uri="{FF2B5EF4-FFF2-40B4-BE49-F238E27FC236}">
                  <a16:creationId xmlns:a16="http://schemas.microsoft.com/office/drawing/2014/main" id="{15A9CD65-64F6-4736-9458-459C8C28FC94}"/>
                </a:ext>
              </a:extLst>
            </p:cNvPr>
            <p:cNvPicPr>
              <a:picLocks noChangeAspect="1"/>
            </p:cNvPicPr>
            <p:nvPr/>
          </p:nvPicPr>
          <p:blipFill>
            <a:blip r:embed="rId4"/>
            <a:stretch>
              <a:fillRect/>
            </a:stretch>
          </p:blipFill>
          <p:spPr>
            <a:xfrm>
              <a:off x="23788" y="3140968"/>
              <a:ext cx="3042679" cy="2264153"/>
            </a:xfrm>
            <a:prstGeom prst="rect">
              <a:avLst/>
            </a:prstGeom>
          </p:spPr>
        </p:pic>
        <p:pic>
          <p:nvPicPr>
            <p:cNvPr id="5" name="Image 4" descr="Graphique illustrant l'évolution de la vaccination en France">
              <a:extLst>
                <a:ext uri="{FF2B5EF4-FFF2-40B4-BE49-F238E27FC236}">
                  <a16:creationId xmlns:a16="http://schemas.microsoft.com/office/drawing/2014/main" id="{95B8AA34-A287-4588-AD79-58ECC00E19EA}"/>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3299128" y="2348880"/>
              <a:ext cx="5258534" cy="3743847"/>
            </a:xfrm>
            <a:prstGeom prst="rect">
              <a:avLst/>
            </a:prstGeom>
          </p:spPr>
        </p:pic>
      </p:grpSp>
      <p:pic>
        <p:nvPicPr>
          <p:cNvPr id="3" name="Image 2">
            <a:extLst>
              <a:ext uri="{FF2B5EF4-FFF2-40B4-BE49-F238E27FC236}">
                <a16:creationId xmlns:a16="http://schemas.microsoft.com/office/drawing/2014/main" id="{4D3DBD80-5400-1B2A-97AE-A1012E96D5D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95536" y="222250"/>
            <a:ext cx="1068705" cy="1079500"/>
          </a:xfrm>
          <a:prstGeom prst="rect">
            <a:avLst/>
          </a:prstGeom>
        </p:spPr>
      </p:pic>
      <p:pic>
        <p:nvPicPr>
          <p:cNvPr id="54276" name="Image 4">
            <a:extLst>
              <a:ext uri="{FF2B5EF4-FFF2-40B4-BE49-F238E27FC236}">
                <a16:creationId xmlns:a16="http://schemas.microsoft.com/office/drawing/2014/main" id="{9F5366F5-180A-4DF5-8BD4-B1236DF3C12A}"/>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222250"/>
            <a:ext cx="1584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316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3517E-159B-4C2B-88D1-505CE9A92B3B}"/>
              </a:ext>
            </a:extLst>
          </p:cNvPr>
          <p:cNvSpPr>
            <a:spLocks noGrp="1"/>
          </p:cNvSpPr>
          <p:nvPr>
            <p:ph type="title"/>
          </p:nvPr>
        </p:nvSpPr>
        <p:spPr>
          <a:xfrm>
            <a:off x="1259632" y="320675"/>
            <a:ext cx="6552728" cy="1143000"/>
          </a:xfrm>
        </p:spPr>
        <p:txBody>
          <a:bodyPr rtlCol="0">
            <a:noAutofit/>
          </a:bodyPr>
          <a:lstStyle/>
          <a:p>
            <a:pPr>
              <a:lnSpc>
                <a:spcPct val="107000"/>
              </a:lnSpc>
              <a:spcAft>
                <a:spcPts val="800"/>
              </a:spcAft>
              <a:defRPr/>
            </a:pPr>
            <a:r>
              <a:rPr lang="fr-FR" sz="3200" dirty="0">
                <a:latin typeface="Arial" panose="020B0604020202020204" pitchFamily="34" charset="0"/>
                <a:cs typeface="Arial" panose="020B0604020202020204" pitchFamily="34" charset="0"/>
              </a:rPr>
              <a:t>Les Ac monoclonaux (immunothérapie passive) </a:t>
            </a:r>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et les antiviraux</a:t>
            </a:r>
          </a:p>
        </p:txBody>
      </p:sp>
      <p:sp>
        <p:nvSpPr>
          <p:cNvPr id="3" name="Espace réservé du contenu 2">
            <a:extLst>
              <a:ext uri="{FF2B5EF4-FFF2-40B4-BE49-F238E27FC236}">
                <a16:creationId xmlns:a16="http://schemas.microsoft.com/office/drawing/2014/main" id="{51AAE615-E386-404A-9A84-2D71B148946A}"/>
              </a:ext>
            </a:extLst>
          </p:cNvPr>
          <p:cNvSpPr>
            <a:spLocks noGrp="1"/>
          </p:cNvSpPr>
          <p:nvPr>
            <p:ph idx="1"/>
          </p:nvPr>
        </p:nvSpPr>
        <p:spPr>
          <a:xfrm>
            <a:off x="323850" y="1700808"/>
            <a:ext cx="8569325" cy="4752528"/>
          </a:xfrm>
        </p:spPr>
        <p:txBody>
          <a:bodyPr rtlCol="0">
            <a:normAutofit fontScale="55000" lnSpcReduction="20000"/>
          </a:bodyPr>
          <a:lstStyle/>
          <a:p>
            <a:pPr marL="0" indent="0">
              <a:lnSpc>
                <a:spcPct val="107000"/>
              </a:lnSpc>
              <a:spcAft>
                <a:spcPts val="800"/>
              </a:spcAft>
              <a:buFont typeface="Arial" panose="020B0604020202020204" pitchFamily="34" charset="0"/>
              <a:buNone/>
              <a:defRPr/>
            </a:pPr>
            <a:r>
              <a:rPr lang="fr-FR" dirty="0">
                <a:latin typeface="Arial" panose="020B0604020202020204" pitchFamily="34" charset="0"/>
                <a:cs typeface="Arial" panose="020B0604020202020204" pitchFamily="34" charset="0"/>
              </a:rPr>
              <a:t>Les anticorps monoclonaux dirigés contre le virus SARS-Cov2 constituent un traitement contre le Covid-19, dont le but est </a:t>
            </a:r>
            <a:r>
              <a:rPr lang="fr-FR" sz="3300" b="1" dirty="0">
                <a:solidFill>
                  <a:srgbClr val="1F396C"/>
                </a:solidFill>
                <a:latin typeface="Arial" panose="020B0604020202020204" pitchFamily="34" charset="0"/>
                <a:cs typeface="Arial" panose="020B0604020202020204" pitchFamily="34" charset="0"/>
              </a:rPr>
              <a:t>d’éviter que les personnes les plus vulnérables ne développent des formes graves de la maladie</a:t>
            </a:r>
            <a:r>
              <a:rPr lang="fr-FR" dirty="0">
                <a:solidFill>
                  <a:srgbClr val="1F396C"/>
                </a:solidFill>
                <a:latin typeface="Arial" panose="020B0604020202020204" pitchFamily="34" charset="0"/>
                <a:cs typeface="Arial" panose="020B0604020202020204" pitchFamily="34" charset="0"/>
              </a:rPr>
              <a:t>.</a:t>
            </a:r>
          </a:p>
          <a:p>
            <a:pPr marL="0" indent="0">
              <a:lnSpc>
                <a:spcPct val="107000"/>
              </a:lnSpc>
              <a:spcAft>
                <a:spcPts val="800"/>
              </a:spcAft>
              <a:buFont typeface="Arial" panose="020B0604020202020204" pitchFamily="34" charset="0"/>
              <a:buNone/>
              <a:defRPr/>
            </a:pPr>
            <a:r>
              <a:rPr lang="fr-FR" dirty="0">
                <a:latin typeface="Arial" panose="020B0604020202020204" pitchFamily="34" charset="0"/>
                <a:cs typeface="Arial" panose="020B0604020202020204" pitchFamily="34" charset="0"/>
              </a:rPr>
              <a:t>Selon les anticorps il peuvent être utilisés :</a:t>
            </a:r>
          </a:p>
          <a:p>
            <a:pPr>
              <a:lnSpc>
                <a:spcPct val="107000"/>
              </a:lnSpc>
              <a:spcBef>
                <a:spcPts val="0"/>
              </a:spcBef>
              <a:spcAft>
                <a:spcPts val="0"/>
              </a:spcAft>
              <a:defRPr/>
            </a:pPr>
            <a:r>
              <a:rPr lang="fr-FR" dirty="0">
                <a:latin typeface="Arial" panose="020B0604020202020204" pitchFamily="34" charset="0"/>
                <a:cs typeface="Arial" panose="020B0604020202020204" pitchFamily="34" charset="0"/>
              </a:rPr>
              <a:t>En curatif chez des patients hospitalisés;</a:t>
            </a:r>
          </a:p>
          <a:p>
            <a:pPr>
              <a:lnSpc>
                <a:spcPct val="107000"/>
              </a:lnSpc>
              <a:spcBef>
                <a:spcPts val="0"/>
              </a:spcBef>
              <a:spcAft>
                <a:spcPts val="0"/>
              </a:spcAft>
              <a:defRPr/>
            </a:pPr>
            <a:r>
              <a:rPr lang="fr-FR" dirty="0">
                <a:latin typeface="Arial" panose="020B0604020202020204" pitchFamily="34" charset="0"/>
                <a:cs typeface="Arial" panose="020B0604020202020204" pitchFamily="34" charset="0"/>
              </a:rPr>
              <a:t>En prophylaxie chez des populations immunodéprimées ou pour des populations non éligibles à la vaccination et qui sont à risque de développer des formes graves de Covid-19.</a:t>
            </a:r>
          </a:p>
          <a:p>
            <a:pPr>
              <a:lnSpc>
                <a:spcPct val="107000"/>
              </a:lnSpc>
              <a:spcBef>
                <a:spcPts val="0"/>
              </a:spcBef>
              <a:spcAft>
                <a:spcPts val="0"/>
              </a:spcAft>
              <a:defRPr/>
            </a:pPr>
            <a:endParaRPr lang="fr-FR" dirty="0">
              <a:latin typeface="Arial" panose="020B0604020202020204" pitchFamily="34" charset="0"/>
              <a:cs typeface="Arial" panose="020B0604020202020204" pitchFamily="34" charset="0"/>
            </a:endParaRPr>
          </a:p>
          <a:p>
            <a:pPr marL="0" indent="0">
              <a:lnSpc>
                <a:spcPct val="107000"/>
              </a:lnSpc>
              <a:spcAft>
                <a:spcPts val="800"/>
              </a:spcAft>
              <a:buNone/>
              <a:defRPr/>
            </a:pPr>
            <a:r>
              <a:rPr lang="fr-FR" dirty="0">
                <a:latin typeface="Arial" panose="020B0604020202020204" pitchFamily="34" charset="0"/>
                <a:cs typeface="Arial" panose="020B0604020202020204" pitchFamily="34" charset="0"/>
              </a:rPr>
              <a:t>Au 20 janvier 2022 les différents Ac monoclonaux disponibles sont :</a:t>
            </a:r>
          </a:p>
          <a:p>
            <a:pPr>
              <a:lnSpc>
                <a:spcPct val="107000"/>
              </a:lnSpc>
              <a:spcBef>
                <a:spcPts val="0"/>
              </a:spcBef>
              <a:spcAft>
                <a:spcPts val="0"/>
              </a:spcAft>
              <a:buFontTx/>
              <a:buChar char="-"/>
              <a:defRPr/>
            </a:pPr>
            <a:r>
              <a:rPr lang="fr-FR" altLang="fr-FR" dirty="0">
                <a:latin typeface="Arial" panose="020B0604020202020204" pitchFamily="34" charset="0"/>
                <a:cs typeface="Arial" panose="020B0604020202020204" pitchFamily="34" charset="0"/>
              </a:rPr>
              <a:t>Ronapreve® (laboratoire Roche-Regeneron)</a:t>
            </a:r>
          </a:p>
          <a:p>
            <a:pPr>
              <a:lnSpc>
                <a:spcPct val="107000"/>
              </a:lnSpc>
              <a:spcBef>
                <a:spcPts val="0"/>
              </a:spcBef>
              <a:spcAft>
                <a:spcPts val="0"/>
              </a:spcAft>
              <a:buFontTx/>
              <a:buChar char="-"/>
              <a:defRPr/>
            </a:pPr>
            <a:r>
              <a:rPr lang="fr-FR" sz="3300" dirty="0">
                <a:latin typeface="Arial" panose="020B0604020202020204" pitchFamily="34" charset="0"/>
                <a:cs typeface="Arial" panose="020B0604020202020204" pitchFamily="34" charset="0"/>
              </a:rPr>
              <a:t>Evusheld</a:t>
            </a:r>
            <a:r>
              <a:rPr lang="fr-FR" altLang="fr-FR" sz="3300" dirty="0">
                <a:latin typeface="Arial" panose="020B0604020202020204" pitchFamily="34" charset="0"/>
                <a:cs typeface="Arial" panose="020B0604020202020204" pitchFamily="34" charset="0"/>
              </a:rPr>
              <a:t> ®</a:t>
            </a:r>
            <a:r>
              <a:rPr lang="fr-FR" sz="3300" dirty="0">
                <a:latin typeface="Arial" panose="020B0604020202020204" pitchFamily="34" charset="0"/>
                <a:cs typeface="Arial" panose="020B0604020202020204" pitchFamily="34" charset="0"/>
              </a:rPr>
              <a:t> (laboratoire Astra-Zeneca)</a:t>
            </a:r>
          </a:p>
          <a:p>
            <a:pPr>
              <a:lnSpc>
                <a:spcPct val="107000"/>
              </a:lnSpc>
              <a:spcBef>
                <a:spcPts val="0"/>
              </a:spcBef>
              <a:spcAft>
                <a:spcPts val="0"/>
              </a:spcAft>
              <a:buFontTx/>
              <a:buChar char="-"/>
              <a:defRPr/>
            </a:pPr>
            <a:r>
              <a:rPr lang="fr-FR" sz="3300" dirty="0">
                <a:latin typeface="Arial" panose="020B0604020202020204" pitchFamily="34" charset="0"/>
                <a:cs typeface="Arial" panose="020B0604020202020204" pitchFamily="34" charset="0"/>
              </a:rPr>
              <a:t>Xevudy® (laboratoire VirBio/GSK)</a:t>
            </a:r>
          </a:p>
          <a:p>
            <a:pPr>
              <a:lnSpc>
                <a:spcPct val="107000"/>
              </a:lnSpc>
              <a:spcBef>
                <a:spcPts val="0"/>
              </a:spcBef>
              <a:spcAft>
                <a:spcPts val="0"/>
              </a:spcAft>
              <a:buFontTx/>
              <a:buChar char="-"/>
              <a:defRPr/>
            </a:pPr>
            <a:endParaRPr lang="fr-FR" sz="3300" dirty="0">
              <a:latin typeface="Arial" panose="020B0604020202020204" pitchFamily="34" charset="0"/>
              <a:cs typeface="Arial" panose="020B0604020202020204" pitchFamily="34" charset="0"/>
            </a:endParaRPr>
          </a:p>
          <a:p>
            <a:pPr marL="0" indent="0">
              <a:lnSpc>
                <a:spcPct val="107000"/>
              </a:lnSpc>
              <a:spcAft>
                <a:spcPts val="800"/>
              </a:spcAft>
              <a:buNone/>
              <a:defRPr/>
            </a:pPr>
            <a:r>
              <a:rPr lang="fr-FR" dirty="0">
                <a:latin typeface="Arial" panose="020B0604020202020204" pitchFamily="34" charset="0"/>
                <a:cs typeface="Arial" panose="020B0604020202020204" pitchFamily="34" charset="0"/>
              </a:rPr>
              <a:t>Le </a:t>
            </a:r>
            <a:r>
              <a:rPr lang="fr-FR" sz="3300" b="1" dirty="0">
                <a:solidFill>
                  <a:srgbClr val="1F396C"/>
                </a:solidFill>
                <a:latin typeface="Arial" panose="020B0604020202020204" pitchFamily="34" charset="0"/>
                <a:cs typeface="Arial" panose="020B0604020202020204" pitchFamily="34" charset="0"/>
              </a:rPr>
              <a:t>paxlovid</a:t>
            </a:r>
            <a:r>
              <a:rPr lang="fr-FR" altLang="fr-FR" dirty="0">
                <a:latin typeface="Arial" panose="020B0604020202020204" pitchFamily="34" charset="0"/>
                <a:cs typeface="Arial" panose="020B0604020202020204" pitchFamily="34" charset="0"/>
              </a:rPr>
              <a:t> ® (Pfizer) est un </a:t>
            </a:r>
            <a:r>
              <a:rPr lang="fr-FR" altLang="fr-FR" sz="3300" b="1" dirty="0">
                <a:solidFill>
                  <a:srgbClr val="1F396C"/>
                </a:solidFill>
                <a:latin typeface="Arial" panose="020B0604020202020204" pitchFamily="34" charset="0"/>
                <a:cs typeface="Arial" panose="020B0604020202020204" pitchFamily="34" charset="0"/>
              </a:rPr>
              <a:t>antiviral</a:t>
            </a:r>
            <a:r>
              <a:rPr lang="fr-FR" altLang="fr-FR" dirty="0">
                <a:latin typeface="Arial" panose="020B0604020202020204" pitchFamily="34" charset="0"/>
                <a:cs typeface="Arial" panose="020B0604020202020204" pitchFamily="34" charset="0"/>
              </a:rPr>
              <a:t> per os (comprimés) : ce traitement est destiné aux patients adultes à risque de forme grave de Covid-19 et doit être administré dans les 5 jours suivant le début des symptômes.</a:t>
            </a:r>
            <a:endParaRPr lang="fr-FR" dirty="0">
              <a:latin typeface="Arial" panose="020B0604020202020204" pitchFamily="34" charset="0"/>
              <a:cs typeface="Arial" panose="020B0604020202020204" pitchFamily="34" charset="0"/>
            </a:endParaRPr>
          </a:p>
        </p:txBody>
      </p:sp>
      <p:pic>
        <p:nvPicPr>
          <p:cNvPr id="56325" name="Image 4">
            <a:extLst>
              <a:ext uri="{FF2B5EF4-FFF2-40B4-BE49-F238E27FC236}">
                <a16:creationId xmlns:a16="http://schemas.microsoft.com/office/drawing/2014/main" id="{DA07DF7F-1F65-4223-ACCA-2D48C1B3FD7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22250"/>
            <a:ext cx="1584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FA27B8A0-8387-3B3C-5B6F-CCB531431B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5536" y="222250"/>
            <a:ext cx="1068705" cy="1079500"/>
          </a:xfrm>
          <a:prstGeom prst="rect">
            <a:avLst/>
          </a:prstGeom>
        </p:spPr>
      </p:pic>
    </p:spTree>
    <p:extLst>
      <p:ext uri="{BB962C8B-B14F-4D97-AF65-F5344CB8AC3E}">
        <p14:creationId xmlns:p14="http://schemas.microsoft.com/office/powerpoint/2010/main" val="115506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BFE7F3F0-519B-47C3-BEF8-E62E46362EA4}"/>
              </a:ext>
            </a:extLst>
          </p:cNvPr>
          <p:cNvSpPr>
            <a:spLocks noGrp="1"/>
          </p:cNvSpPr>
          <p:nvPr>
            <p:ph type="title"/>
          </p:nvPr>
        </p:nvSpPr>
        <p:spPr/>
        <p:txBody>
          <a:bodyPr/>
          <a:lstStyle/>
          <a:p>
            <a:r>
              <a:rPr lang="fr-FR" altLang="fr-FR" sz="3600" dirty="0">
                <a:latin typeface="Arial" panose="020B0604020202020204" pitchFamily="34" charset="0"/>
                <a:cs typeface="Arial" panose="020B0604020202020204" pitchFamily="34" charset="0"/>
              </a:rPr>
              <a:t>e-Bug et les compétences psychosociales </a:t>
            </a:r>
          </a:p>
        </p:txBody>
      </p:sp>
      <p:pic>
        <p:nvPicPr>
          <p:cNvPr id="9219" name="Espace réservé du contenu 4" descr="Schéma résumant les compétences psychosociales">
            <a:extLst>
              <a:ext uri="{FF2B5EF4-FFF2-40B4-BE49-F238E27FC236}">
                <a16:creationId xmlns:a16="http://schemas.microsoft.com/office/drawing/2014/main" id="{D55E0873-4175-4AF0-8A76-1D127625DA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33450" y="1600200"/>
            <a:ext cx="6818313" cy="4852988"/>
          </a:xfrm>
        </p:spPr>
      </p:pic>
      <p:pic>
        <p:nvPicPr>
          <p:cNvPr id="9221" name="Image 5">
            <a:extLst>
              <a:ext uri="{FF2B5EF4-FFF2-40B4-BE49-F238E27FC236}">
                <a16:creationId xmlns:a16="http://schemas.microsoft.com/office/drawing/2014/main" id="{713F8F9A-8908-4FAB-AFB6-24CB4C429AF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222250"/>
            <a:ext cx="13684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3A97E87F-B61E-79C8-6291-5F2DAB5FF39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5536" y="222250"/>
            <a:ext cx="1068705" cy="1079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a:extLst>
              <a:ext uri="{FF2B5EF4-FFF2-40B4-BE49-F238E27FC236}">
                <a16:creationId xmlns:a16="http://schemas.microsoft.com/office/drawing/2014/main" id="{9A9D4ED0-38A5-444B-BF05-EB50AA09F282}"/>
              </a:ext>
            </a:extLst>
          </p:cNvPr>
          <p:cNvSpPr>
            <a:spLocks noGrp="1"/>
          </p:cNvSpPr>
          <p:nvPr>
            <p:ph type="title"/>
          </p:nvPr>
        </p:nvSpPr>
        <p:spPr>
          <a:xfrm>
            <a:off x="342900" y="0"/>
            <a:ext cx="8229600" cy="1143000"/>
          </a:xfrm>
        </p:spPr>
        <p:txBody>
          <a:bodyPr/>
          <a:lstStyle/>
          <a:p>
            <a:pPr eaLnBrk="1" hangingPunct="1"/>
            <a:r>
              <a:rPr lang="fr-FR" altLang="fr-FR" sz="3600" dirty="0">
                <a:latin typeface="Arial" panose="020B0604020202020204" pitchFamily="34" charset="0"/>
                <a:cs typeface="Arial" panose="020B0604020202020204" pitchFamily="34" charset="0"/>
              </a:rPr>
              <a:t>Conclusion</a:t>
            </a:r>
          </a:p>
        </p:txBody>
      </p:sp>
      <p:sp>
        <p:nvSpPr>
          <p:cNvPr id="3" name="Espace réservé du contenu 2">
            <a:extLst>
              <a:ext uri="{FF2B5EF4-FFF2-40B4-BE49-F238E27FC236}">
                <a16:creationId xmlns:a16="http://schemas.microsoft.com/office/drawing/2014/main" id="{1CCE7BDD-DC8C-42E2-B178-E253A9FC41B4}"/>
              </a:ext>
            </a:extLst>
          </p:cNvPr>
          <p:cNvSpPr>
            <a:spLocks noGrp="1"/>
          </p:cNvSpPr>
          <p:nvPr>
            <p:ph idx="1"/>
          </p:nvPr>
        </p:nvSpPr>
        <p:spPr>
          <a:xfrm>
            <a:off x="358775" y="1639342"/>
            <a:ext cx="7885113" cy="4525962"/>
          </a:xfrm>
        </p:spPr>
        <p:txBody>
          <a:bodyPr/>
          <a:lstStyle/>
          <a:p>
            <a:pPr marL="0" indent="0" algn="just" eaLnBrk="1" fontAlgn="auto" hangingPunct="1">
              <a:spcAft>
                <a:spcPts val="0"/>
              </a:spcAft>
              <a:buFont typeface="Arial" panose="020B0604020202020204" pitchFamily="34" charset="0"/>
              <a:buNone/>
              <a:defRPr/>
            </a:pPr>
            <a:r>
              <a:rPr lang="fr-FR" sz="2000" dirty="0">
                <a:latin typeface="Arial" panose="020B0604020202020204" pitchFamily="34" charset="0"/>
                <a:cs typeface="Arial" panose="020B0604020202020204" pitchFamily="34" charset="0"/>
              </a:rPr>
              <a:t>Plus que jamais, pour </a:t>
            </a:r>
            <a:r>
              <a:rPr lang="fr-FR" sz="1800" b="1" dirty="0">
                <a:solidFill>
                  <a:srgbClr val="1F396C"/>
                </a:solidFill>
                <a:latin typeface="Arial" panose="020B0604020202020204" pitchFamily="34" charset="0"/>
                <a:cs typeface="Arial" panose="020B0604020202020204" pitchFamily="34" charset="0"/>
              </a:rPr>
              <a:t>se protéger et protéger les autres </a:t>
            </a:r>
            <a:r>
              <a:rPr lang="fr-FR" sz="2000" dirty="0">
                <a:latin typeface="Arial" panose="020B0604020202020204" pitchFamily="34" charset="0"/>
                <a:cs typeface="Arial" panose="020B0604020202020204" pitchFamily="34" charset="0"/>
              </a:rPr>
              <a:t>de la pandémie de COVID-19 actuelle, il est très important de respecter :</a:t>
            </a:r>
          </a:p>
          <a:p>
            <a:pPr algn="just" eaLnBrk="1" fontAlgn="auto" hangingPunct="1">
              <a:spcAft>
                <a:spcPts val="600"/>
              </a:spcAft>
              <a:defRPr/>
            </a:pPr>
            <a:r>
              <a:rPr lang="fr-FR" sz="2000" dirty="0">
                <a:latin typeface="Arial" panose="020B0604020202020204" pitchFamily="34" charset="0"/>
                <a:cs typeface="Arial" panose="020B0604020202020204" pitchFamily="34" charset="0"/>
              </a:rPr>
              <a:t>La </a:t>
            </a:r>
            <a:r>
              <a:rPr lang="fr-FR" sz="1800" b="1" dirty="0">
                <a:solidFill>
                  <a:srgbClr val="1F396C"/>
                </a:solidFill>
                <a:latin typeface="Arial" panose="020B0604020202020204" pitchFamily="34" charset="0"/>
                <a:cs typeface="Arial" panose="020B0604020202020204" pitchFamily="34" charset="0"/>
              </a:rPr>
              <a:t>distance entre chaque personne</a:t>
            </a:r>
          </a:p>
          <a:p>
            <a:pPr algn="just" eaLnBrk="1" fontAlgn="auto" hangingPunct="1">
              <a:spcAft>
                <a:spcPts val="0"/>
              </a:spcAft>
              <a:buClr>
                <a:schemeClr val="tx1"/>
              </a:buClr>
              <a:defRPr/>
            </a:pPr>
            <a:r>
              <a:rPr lang="fr-FR" sz="1800" b="1" dirty="0">
                <a:solidFill>
                  <a:srgbClr val="1F396C"/>
                </a:solidFill>
                <a:latin typeface="Arial" panose="020B0604020202020204" pitchFamily="34" charset="0"/>
                <a:cs typeface="Arial" panose="020B0604020202020204" pitchFamily="34" charset="0"/>
              </a:rPr>
              <a:t>Les gestes/mesures barrières</a:t>
            </a:r>
          </a:p>
          <a:p>
            <a:pPr lvl="1" algn="just" eaLnBrk="1" fontAlgn="auto" hangingPunct="1">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l’hygiène des mains </a:t>
            </a:r>
          </a:p>
          <a:p>
            <a:pPr lvl="1" algn="just" eaLnBrk="1" fontAlgn="auto" hangingPunct="1">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l’hygiène respiratoire </a:t>
            </a:r>
          </a:p>
          <a:p>
            <a:pPr lvl="1" algn="just" eaLnBrk="1" fontAlgn="auto" hangingPunct="1">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le port du masque</a:t>
            </a:r>
          </a:p>
          <a:p>
            <a:pPr lvl="1" algn="just" eaLnBrk="1" fontAlgn="auto" hangingPunct="1">
              <a:spcBef>
                <a:spcPts val="0"/>
              </a:spcBef>
              <a:spcAft>
                <a:spcPts val="60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l’aération des pièces</a:t>
            </a:r>
          </a:p>
          <a:p>
            <a:pPr algn="just" eaLnBrk="1" fontAlgn="auto" hangingPunct="1">
              <a:spcAft>
                <a:spcPts val="0"/>
              </a:spcAft>
              <a:buClr>
                <a:schemeClr val="tx1"/>
              </a:buClr>
              <a:defRPr/>
            </a:pPr>
            <a:r>
              <a:rPr lang="fr-FR" sz="1800" b="1" dirty="0">
                <a:solidFill>
                  <a:srgbClr val="1F396C"/>
                </a:solidFill>
                <a:latin typeface="Arial" panose="020B0604020202020204" pitchFamily="34" charset="0"/>
                <a:cs typeface="Arial" panose="020B0604020202020204" pitchFamily="34" charset="0"/>
              </a:rPr>
              <a:t>Rester à la maison quand on est malade</a:t>
            </a:r>
          </a:p>
          <a:p>
            <a:pPr algn="just" eaLnBrk="1" fontAlgn="auto" hangingPunct="1">
              <a:spcAft>
                <a:spcPts val="600"/>
              </a:spcAft>
              <a:buClr>
                <a:schemeClr val="tx1"/>
              </a:buClr>
              <a:defRPr/>
            </a:pPr>
            <a:r>
              <a:rPr lang="fr-FR" sz="2000" dirty="0">
                <a:latin typeface="Arial" panose="020B0604020202020204" pitchFamily="34" charset="0"/>
                <a:cs typeface="Arial" panose="020B0604020202020204" pitchFamily="34" charset="0"/>
              </a:rPr>
              <a:t>Présenter son pass sanitaire/vaccinal lorsqu’il est requis</a:t>
            </a:r>
          </a:p>
          <a:p>
            <a:pPr algn="just" eaLnBrk="1" fontAlgn="auto" hangingPunct="1">
              <a:spcAft>
                <a:spcPts val="0"/>
              </a:spcAft>
              <a:buClr>
                <a:schemeClr val="tx1"/>
              </a:buClr>
              <a:defRPr/>
            </a:pPr>
            <a:r>
              <a:rPr lang="fr-FR" sz="2000" dirty="0">
                <a:latin typeface="Arial" panose="020B0604020202020204" pitchFamily="34" charset="0"/>
                <a:cs typeface="Arial" panose="020B0604020202020204" pitchFamily="34" charset="0"/>
              </a:rPr>
              <a:t>Se renseigner sur la vaccination en utilisant des sources fiables et y réfléchir</a:t>
            </a:r>
          </a:p>
          <a:p>
            <a:pPr marL="457200" lvl="1" indent="0" algn="just" eaLnBrk="1" fontAlgn="auto" hangingPunct="1">
              <a:spcAft>
                <a:spcPts val="0"/>
              </a:spcAft>
              <a:buFont typeface="Arial" charset="0"/>
              <a:buNone/>
              <a:defRPr/>
            </a:pPr>
            <a:endParaRPr lang="fr-FR" sz="2200" dirty="0"/>
          </a:p>
        </p:txBody>
      </p:sp>
      <p:pic>
        <p:nvPicPr>
          <p:cNvPr id="58373" name="Image 4">
            <a:extLst>
              <a:ext uri="{FF2B5EF4-FFF2-40B4-BE49-F238E27FC236}">
                <a16:creationId xmlns:a16="http://schemas.microsoft.com/office/drawing/2014/main" id="{9EA22B95-AF9F-4642-9285-EAFE5F85B6A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22250"/>
            <a:ext cx="1584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0E614BF2-5FBA-A97C-C4F9-DE650440C40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5536" y="222250"/>
            <a:ext cx="1068705" cy="1079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4F7E1EF5-7F0C-4C8C-898C-2DDF14813EC5}"/>
              </a:ext>
            </a:extLst>
          </p:cNvPr>
          <p:cNvSpPr>
            <a:spLocks noGrp="1"/>
          </p:cNvSpPr>
          <p:nvPr>
            <p:ph type="title"/>
          </p:nvPr>
        </p:nvSpPr>
        <p:spPr>
          <a:xfrm>
            <a:off x="506413" y="130175"/>
            <a:ext cx="8229600" cy="1143000"/>
          </a:xfrm>
        </p:spPr>
        <p:txBody>
          <a:bodyPr/>
          <a:lstStyle/>
          <a:p>
            <a:pPr eaLnBrk="1" hangingPunct="1"/>
            <a:r>
              <a:rPr lang="fr-FR" altLang="fr-FR" sz="3600" dirty="0">
                <a:latin typeface="Arial" panose="020B0604020202020204" pitchFamily="34" charset="0"/>
                <a:cs typeface="Arial" panose="020B0604020202020204" pitchFamily="34" charset="0"/>
              </a:rPr>
              <a:t>Que s’est il passé?</a:t>
            </a:r>
          </a:p>
        </p:txBody>
      </p:sp>
      <p:sp>
        <p:nvSpPr>
          <p:cNvPr id="11267" name="Espace réservé du contenu 2">
            <a:extLst>
              <a:ext uri="{FF2B5EF4-FFF2-40B4-BE49-F238E27FC236}">
                <a16:creationId xmlns:a16="http://schemas.microsoft.com/office/drawing/2014/main" id="{9C189B25-5B3D-4FFA-B620-33FDA946624B}"/>
              </a:ext>
            </a:extLst>
          </p:cNvPr>
          <p:cNvSpPr>
            <a:spLocks noGrp="1"/>
          </p:cNvSpPr>
          <p:nvPr>
            <p:ph idx="1"/>
          </p:nvPr>
        </p:nvSpPr>
        <p:spPr>
          <a:xfrm>
            <a:off x="457200" y="1600200"/>
            <a:ext cx="8229600" cy="2333625"/>
          </a:xfrm>
        </p:spPr>
        <p:txBody>
          <a:bodyPr/>
          <a:lstStyle/>
          <a:p>
            <a:pPr algn="just" eaLnBrk="1" hangingPunct="1"/>
            <a:r>
              <a:rPr lang="fr-FR" altLang="fr-FR" sz="2000" dirty="0">
                <a:latin typeface="Arial" panose="020B0604020202020204" pitchFamily="34" charset="0"/>
                <a:cs typeface="Arial" panose="020B0604020202020204" pitchFamily="34" charset="0"/>
              </a:rPr>
              <a:t>En décembre 2019 une </a:t>
            </a:r>
            <a:r>
              <a:rPr lang="fr-FR" altLang="fr-FR" sz="2000" b="1" dirty="0">
                <a:solidFill>
                  <a:srgbClr val="1F396C"/>
                </a:solidFill>
                <a:latin typeface="Arial" panose="020B0604020202020204" pitchFamily="34" charset="0"/>
                <a:cs typeface="Arial" panose="020B0604020202020204" pitchFamily="34" charset="0"/>
              </a:rPr>
              <a:t>nouvelle infection, le COVID-19, </a:t>
            </a:r>
            <a:r>
              <a:rPr lang="fr-FR" altLang="fr-FR" sz="2000" dirty="0">
                <a:latin typeface="Arial" panose="020B0604020202020204" pitchFamily="34" charset="0"/>
                <a:cs typeface="Arial" panose="020B0604020202020204" pitchFamily="34" charset="0"/>
              </a:rPr>
              <a:t>due à un nouveau coronavirus (SARS-Cov-2) </a:t>
            </a:r>
            <a:r>
              <a:rPr lang="fr-FR" altLang="fr-FR" sz="2000" b="1" dirty="0">
                <a:solidFill>
                  <a:srgbClr val="1F396C"/>
                </a:solidFill>
                <a:latin typeface="Arial" panose="020B0604020202020204" pitchFamily="34" charset="0"/>
                <a:cs typeface="Arial" panose="020B0604020202020204" pitchFamily="34" charset="0"/>
              </a:rPr>
              <a:t>est apparue en Chine</a:t>
            </a:r>
            <a:r>
              <a:rPr lang="fr-FR" altLang="fr-FR" sz="2000" dirty="0">
                <a:solidFill>
                  <a:srgbClr val="1F396C"/>
                </a:solidFill>
                <a:latin typeface="Arial" panose="020B0604020202020204" pitchFamily="34" charset="0"/>
                <a:cs typeface="Arial" panose="020B0604020202020204" pitchFamily="34" charset="0"/>
              </a:rPr>
              <a:t> </a:t>
            </a:r>
            <a:r>
              <a:rPr lang="fr-FR" altLang="fr-FR" sz="2000" dirty="0">
                <a:latin typeface="Arial" panose="020B0604020202020204" pitchFamily="34" charset="0"/>
                <a:cs typeface="Arial" panose="020B0604020202020204" pitchFamily="34" charset="0"/>
              </a:rPr>
              <a:t>à Wuhan.</a:t>
            </a:r>
          </a:p>
          <a:p>
            <a:pPr algn="just" eaLnBrk="1" hangingPunct="1"/>
            <a:endParaRPr lang="fr-FR" altLang="fr-FR" sz="2000" dirty="0">
              <a:latin typeface="Arial" panose="020B0604020202020204" pitchFamily="34" charset="0"/>
              <a:cs typeface="Arial" panose="020B0604020202020204" pitchFamily="34" charset="0"/>
            </a:endParaRPr>
          </a:p>
          <a:p>
            <a:pPr algn="just" eaLnBrk="1" hangingPunct="1"/>
            <a:r>
              <a:rPr lang="fr-FR" altLang="fr-FR" sz="2000" dirty="0">
                <a:latin typeface="Arial" panose="020B0604020202020204" pitchFamily="34" charset="0"/>
                <a:cs typeface="Arial" panose="020B0604020202020204" pitchFamily="34" charset="0"/>
              </a:rPr>
              <a:t>En quelques mois le COVID-19 s’est propagé à travers le monde, contaminant des centaines de millions de personnes et entrainant des millions de décès.</a:t>
            </a:r>
          </a:p>
        </p:txBody>
      </p:sp>
      <p:pic>
        <p:nvPicPr>
          <p:cNvPr id="11269" name="Image 4">
            <a:extLst>
              <a:ext uri="{FF2B5EF4-FFF2-40B4-BE49-F238E27FC236}">
                <a16:creationId xmlns:a16="http://schemas.microsoft.com/office/drawing/2014/main" id="{2689A597-4AEF-4A51-88E1-ACBD812A17A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22250"/>
            <a:ext cx="1584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a:extLst>
              <a:ext uri="{FF2B5EF4-FFF2-40B4-BE49-F238E27FC236}">
                <a16:creationId xmlns:a16="http://schemas.microsoft.com/office/drawing/2014/main" id="{C2721D5A-143A-4F2F-B7B1-43434739E52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4443413"/>
            <a:ext cx="3095625"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ZoneTexte 5">
            <a:extLst>
              <a:ext uri="{FF2B5EF4-FFF2-40B4-BE49-F238E27FC236}">
                <a16:creationId xmlns:a16="http://schemas.microsoft.com/office/drawing/2014/main" id="{A34CC441-ED76-498B-9E6E-8E8EF42F3C05}"/>
              </a:ext>
            </a:extLst>
          </p:cNvPr>
          <p:cNvSpPr txBox="1">
            <a:spLocks noChangeArrowheads="1"/>
          </p:cNvSpPr>
          <p:nvPr/>
        </p:nvSpPr>
        <p:spPr bwMode="auto">
          <a:xfrm>
            <a:off x="506413" y="4508500"/>
            <a:ext cx="48434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2000" dirty="0">
                <a:latin typeface="Arial" panose="020B0604020202020204" pitchFamily="34" charset="0"/>
              </a:rPr>
              <a:t>Il s’agit d’une </a:t>
            </a:r>
            <a:r>
              <a:rPr lang="fr-FR" altLang="fr-FR" sz="2000" b="1" dirty="0">
                <a:solidFill>
                  <a:srgbClr val="1F396C"/>
                </a:solidFill>
                <a:latin typeface="Arial" panose="020B0604020202020204" pitchFamily="34" charset="0"/>
              </a:rPr>
              <a:t>pandémie</a:t>
            </a:r>
            <a:r>
              <a:rPr lang="fr-FR" altLang="fr-FR" sz="2000" dirty="0">
                <a:solidFill>
                  <a:srgbClr val="1F396C"/>
                </a:solidFill>
                <a:latin typeface="Arial" panose="020B0604020202020204" pitchFamily="34" charset="0"/>
              </a:rPr>
              <a:t>, </a:t>
            </a:r>
            <a:r>
              <a:rPr lang="fr-FR" altLang="fr-FR" sz="2000" dirty="0">
                <a:latin typeface="Arial" panose="020B0604020202020204" pitchFamily="34" charset="0"/>
              </a:rPr>
              <a:t>c’est à dire d’une épidémie mondiale, du fait de l’extension sur tous les continents.</a:t>
            </a:r>
          </a:p>
        </p:txBody>
      </p:sp>
      <p:pic>
        <p:nvPicPr>
          <p:cNvPr id="2" name="Image 1">
            <a:extLst>
              <a:ext uri="{FF2B5EF4-FFF2-40B4-BE49-F238E27FC236}">
                <a16:creationId xmlns:a16="http://schemas.microsoft.com/office/drawing/2014/main" id="{99035440-9A95-A437-7887-11BEBDC7C69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5536" y="222250"/>
            <a:ext cx="1068705" cy="1079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id="{EB25A0AE-6439-48AC-AD2F-F71A5096D084}"/>
              </a:ext>
            </a:extLst>
          </p:cNvPr>
          <p:cNvSpPr>
            <a:spLocks noGrp="1"/>
          </p:cNvSpPr>
          <p:nvPr>
            <p:ph type="title"/>
          </p:nvPr>
        </p:nvSpPr>
        <p:spPr>
          <a:xfrm>
            <a:off x="468313" y="31750"/>
            <a:ext cx="8229600" cy="876300"/>
          </a:xfrm>
        </p:spPr>
        <p:txBody>
          <a:bodyPr/>
          <a:lstStyle/>
          <a:p>
            <a:pPr eaLnBrk="1" hangingPunct="1"/>
            <a:r>
              <a:rPr lang="fr-FR" altLang="fr-FR" sz="3600" dirty="0">
                <a:latin typeface="Arial" panose="020B0604020202020204" pitchFamily="34" charset="0"/>
                <a:cs typeface="Arial" panose="020B0604020202020204" pitchFamily="34" charset="0"/>
              </a:rPr>
              <a:t>COVID-19 dans le monde</a:t>
            </a:r>
          </a:p>
        </p:txBody>
      </p:sp>
      <p:sp>
        <p:nvSpPr>
          <p:cNvPr id="4" name="ZoneTexte 3">
            <a:extLst>
              <a:ext uri="{FF2B5EF4-FFF2-40B4-BE49-F238E27FC236}">
                <a16:creationId xmlns:a16="http://schemas.microsoft.com/office/drawing/2014/main" id="{4629306E-70FA-4696-8FB0-9161511606F6}"/>
              </a:ext>
            </a:extLst>
          </p:cNvPr>
          <p:cNvSpPr txBox="1"/>
          <p:nvPr/>
        </p:nvSpPr>
        <p:spPr>
          <a:xfrm>
            <a:off x="119063" y="4533900"/>
            <a:ext cx="8893175" cy="2554545"/>
          </a:xfrm>
          <a:prstGeom prst="rect">
            <a:avLst/>
          </a:prstGeom>
          <a:noFill/>
        </p:spPr>
        <p:txBody>
          <a:bodyPr>
            <a:spAutoFit/>
          </a:bodyPr>
          <a:lstStyle/>
          <a:p>
            <a:pPr algn="ctr" eaLnBrk="1" hangingPunct="1">
              <a:defRPr/>
            </a:pPr>
            <a:r>
              <a:rPr lang="fr-FR" sz="1200" b="1" dirty="0">
                <a:latin typeface="Arial" panose="020B0604020202020204" pitchFamily="34" charset="0"/>
              </a:rPr>
              <a:t>Carte mondiale des cas confirmés cumulés</a:t>
            </a:r>
          </a:p>
          <a:p>
            <a:pPr algn="ctr" eaLnBrk="1" hangingPunct="1">
              <a:defRPr/>
            </a:pPr>
            <a:r>
              <a:rPr lang="fr-FR" sz="1200" dirty="0">
                <a:latin typeface="Arial" panose="020B0604020202020204" pitchFamily="34" charset="0"/>
                <a:hlinkClick r:id="rId3"/>
              </a:rPr>
              <a:t>John Hopkins University: https://gisanddata.maps.arcgis.com/apps/opsdashboard/index.html#/bda7594740fd40299423467b48e9ecf6</a:t>
            </a:r>
            <a:endParaRPr lang="fr-FR" sz="1200" dirty="0">
              <a:latin typeface="Arial" panose="020B0604020202020204" pitchFamily="34" charset="0"/>
            </a:endParaRPr>
          </a:p>
          <a:p>
            <a:pPr algn="just" eaLnBrk="1" hangingPunct="1">
              <a:defRPr/>
            </a:pPr>
            <a:endParaRPr lang="fr-FR" sz="2000" dirty="0">
              <a:cs typeface="Arial" charset="0"/>
            </a:endParaRPr>
          </a:p>
          <a:p>
            <a:pPr algn="just" eaLnBrk="1" hangingPunct="1">
              <a:defRPr/>
            </a:pPr>
            <a:r>
              <a:rPr lang="fr-FR" sz="1400" dirty="0">
                <a:latin typeface="Arial" panose="020B0604020202020204" pitchFamily="34" charset="0"/>
              </a:rPr>
              <a:t>Le 24 janvier 2022 (depuis le 31/12/2019): </a:t>
            </a:r>
          </a:p>
          <a:p>
            <a:pPr marL="342900" indent="-342900" algn="just" eaLnBrk="1" hangingPunct="1">
              <a:buFont typeface="Arial" panose="020B0604020202020204" pitchFamily="34" charset="0"/>
              <a:buChar char="•"/>
              <a:defRPr/>
            </a:pPr>
            <a:r>
              <a:rPr lang="fr-FR" sz="1400" dirty="0">
                <a:latin typeface="Arial" panose="020B0604020202020204" pitchFamily="34" charset="0"/>
              </a:rPr>
              <a:t>Cas confirmés dans le monde :  349 millions, dont 131 millions en Europe et 16,4 millions en France</a:t>
            </a:r>
          </a:p>
          <a:p>
            <a:pPr marL="342900" indent="-342900" algn="just" eaLnBrk="1" hangingPunct="1">
              <a:buFont typeface="Arial" panose="020B0604020202020204" pitchFamily="34" charset="0"/>
              <a:buChar char="•"/>
              <a:defRPr/>
            </a:pPr>
            <a:r>
              <a:rPr lang="fr-FR" sz="1400" dirty="0">
                <a:latin typeface="Arial" panose="020B0604020202020204" pitchFamily="34" charset="0"/>
              </a:rPr>
              <a:t>Décès dans le monde: près de 5,6 millions, dont plus de 1,7 millions en Europe et 128 000 en France</a:t>
            </a:r>
          </a:p>
          <a:p>
            <a:pPr marL="342900" indent="-342900" algn="just" eaLnBrk="1" hangingPunct="1">
              <a:buFont typeface="Arial" panose="020B0604020202020204" pitchFamily="34" charset="0"/>
              <a:buChar char="•"/>
              <a:defRPr/>
            </a:pPr>
            <a:endParaRPr lang="fr-FR" sz="1400" dirty="0">
              <a:solidFill>
                <a:srgbClr val="FF0000"/>
              </a:solidFill>
              <a:latin typeface="Arial" panose="020B0604020202020204" pitchFamily="34" charset="0"/>
            </a:endParaRPr>
          </a:p>
          <a:p>
            <a:pPr eaLnBrk="1" hangingPunct="1">
              <a:defRPr/>
            </a:pPr>
            <a:r>
              <a:rPr lang="fr-FR" sz="1200" dirty="0">
                <a:latin typeface="Arial" panose="020B0604020202020204" pitchFamily="34" charset="0"/>
                <a:hlinkClick r:id="rId4"/>
              </a:rPr>
              <a:t>Coronavirus : chiffres clés et évolution de la COVID-19 en France et dans le Monde (santepubliquefrance.fr)</a:t>
            </a:r>
            <a:endParaRPr lang="fr-FR" sz="1200" dirty="0">
              <a:latin typeface="Arial" panose="020B0604020202020204" pitchFamily="34" charset="0"/>
            </a:endParaRPr>
          </a:p>
          <a:p>
            <a:pPr eaLnBrk="1" hangingPunct="1">
              <a:defRPr/>
            </a:pPr>
            <a:r>
              <a:rPr lang="en-US" sz="1200" dirty="0">
                <a:latin typeface="Arial" panose="020B0604020202020204" pitchFamily="34" charset="0"/>
                <a:hlinkClick r:id="rId5"/>
              </a:rPr>
              <a:t>COVID-19 situation update for the EU/EEA, as of 24 January 2022 (europa.eu)</a:t>
            </a:r>
            <a:endParaRPr lang="en-US" sz="1200" dirty="0">
              <a:latin typeface="Arial" panose="020B0604020202020204" pitchFamily="34" charset="0"/>
            </a:endParaRPr>
          </a:p>
          <a:p>
            <a:pPr eaLnBrk="1" hangingPunct="1">
              <a:defRPr/>
            </a:pPr>
            <a:endParaRPr lang="fr-FR" sz="1200" dirty="0">
              <a:latin typeface="Arial" panose="020B0604020202020204" pitchFamily="34" charset="0"/>
            </a:endParaRPr>
          </a:p>
          <a:p>
            <a:pPr eaLnBrk="1" hangingPunct="1">
              <a:defRPr/>
            </a:pPr>
            <a:endParaRPr lang="fr-FR" sz="1200" dirty="0">
              <a:cs typeface="Arial" charset="0"/>
            </a:endParaRPr>
          </a:p>
        </p:txBody>
      </p:sp>
      <p:pic>
        <p:nvPicPr>
          <p:cNvPr id="13318" name="Image 5">
            <a:extLst>
              <a:ext uri="{FF2B5EF4-FFF2-40B4-BE49-F238E27FC236}">
                <a16:creationId xmlns:a16="http://schemas.microsoft.com/office/drawing/2014/main" id="{77612D50-E5D6-4E13-B25C-9D74E5A2E3F1}"/>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1013" y="158750"/>
            <a:ext cx="10223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carte mondiale des cas confirmés cumulés">
            <a:extLst>
              <a:ext uri="{FF2B5EF4-FFF2-40B4-BE49-F238E27FC236}">
                <a16:creationId xmlns:a16="http://schemas.microsoft.com/office/drawing/2014/main" id="{588062B4-7F03-4E3E-8D4D-70C08B60D8CF}"/>
              </a:ext>
            </a:extLst>
          </p:cNvPr>
          <p:cNvPicPr>
            <a:picLocks noChangeAspect="1"/>
          </p:cNvPicPr>
          <p:nvPr/>
        </p:nvPicPr>
        <p:blipFill>
          <a:blip r:embed="rId7"/>
          <a:stretch>
            <a:fillRect/>
          </a:stretch>
        </p:blipFill>
        <p:spPr>
          <a:xfrm>
            <a:off x="1558156" y="705411"/>
            <a:ext cx="6120855" cy="3828489"/>
          </a:xfrm>
          <a:prstGeom prst="rect">
            <a:avLst/>
          </a:prstGeom>
        </p:spPr>
      </p:pic>
      <p:pic>
        <p:nvPicPr>
          <p:cNvPr id="2" name="Image 1">
            <a:extLst>
              <a:ext uri="{FF2B5EF4-FFF2-40B4-BE49-F238E27FC236}">
                <a16:creationId xmlns:a16="http://schemas.microsoft.com/office/drawing/2014/main" id="{46C5A2C6-8AD7-7342-D57A-A2921116950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95536" y="222250"/>
            <a:ext cx="1068705" cy="1079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a:extLst>
              <a:ext uri="{FF2B5EF4-FFF2-40B4-BE49-F238E27FC236}">
                <a16:creationId xmlns:a16="http://schemas.microsoft.com/office/drawing/2014/main" id="{BF567DE3-2220-4878-9E10-97E59C613942}"/>
              </a:ext>
            </a:extLst>
          </p:cNvPr>
          <p:cNvSpPr>
            <a:spLocks noGrp="1"/>
          </p:cNvSpPr>
          <p:nvPr>
            <p:ph type="title"/>
          </p:nvPr>
        </p:nvSpPr>
        <p:spPr>
          <a:xfrm>
            <a:off x="1187624" y="77787"/>
            <a:ext cx="7101284" cy="1143000"/>
          </a:xfrm>
        </p:spPr>
        <p:txBody>
          <a:bodyPr/>
          <a:lstStyle/>
          <a:p>
            <a:pPr eaLnBrk="1" hangingPunct="1"/>
            <a:r>
              <a:rPr lang="fr-FR" altLang="fr-FR" sz="3600" dirty="0">
                <a:latin typeface="Arial" panose="020B0604020202020204" pitchFamily="34" charset="0"/>
                <a:cs typeface="Arial" panose="020B0604020202020204" pitchFamily="34" charset="0"/>
              </a:rPr>
              <a:t>Qu’est ce que le COVID-19 ?</a:t>
            </a:r>
          </a:p>
        </p:txBody>
      </p:sp>
      <p:sp>
        <p:nvSpPr>
          <p:cNvPr id="3" name="Espace réservé du contenu 2">
            <a:extLst>
              <a:ext uri="{FF2B5EF4-FFF2-40B4-BE49-F238E27FC236}">
                <a16:creationId xmlns:a16="http://schemas.microsoft.com/office/drawing/2014/main" id="{9175DAC3-4B5B-48C8-9039-DEDD9AE055D0}"/>
              </a:ext>
            </a:extLst>
          </p:cNvPr>
          <p:cNvSpPr>
            <a:spLocks noGrp="1"/>
          </p:cNvSpPr>
          <p:nvPr>
            <p:ph idx="1"/>
          </p:nvPr>
        </p:nvSpPr>
        <p:spPr>
          <a:xfrm>
            <a:off x="457200" y="1600200"/>
            <a:ext cx="8362950" cy="4525963"/>
          </a:xfrm>
        </p:spPr>
        <p:txBody>
          <a:bodyPr rtlCol="0">
            <a:noAutofit/>
          </a:bodyPr>
          <a:lstStyle/>
          <a:p>
            <a:pPr algn="just" eaLnBrk="1" fontAlgn="auto" hangingPunct="1">
              <a:spcAft>
                <a:spcPts val="0"/>
              </a:spcAft>
              <a:defRPr/>
            </a:pPr>
            <a:r>
              <a:rPr lang="fr-FR" sz="2000" dirty="0">
                <a:latin typeface="Arial" panose="020B0604020202020204" pitchFamily="34" charset="0"/>
                <a:cs typeface="Arial" panose="020B0604020202020204" pitchFamily="34" charset="0"/>
              </a:rPr>
              <a:t>L’infection COVID-19 est due à un </a:t>
            </a:r>
            <a:r>
              <a:rPr lang="fr-FR" sz="2000" b="1" dirty="0">
                <a:solidFill>
                  <a:srgbClr val="1F396C"/>
                </a:solidFill>
                <a:latin typeface="Arial" panose="020B0604020202020204" pitchFamily="34" charset="0"/>
                <a:cs typeface="Arial" panose="020B0604020202020204" pitchFamily="34" charset="0"/>
              </a:rPr>
              <a:t>nouveau virus </a:t>
            </a:r>
            <a:r>
              <a:rPr lang="fr-FR" sz="2000" dirty="0">
                <a:latin typeface="Arial" panose="020B0604020202020204" pitchFamily="34" charset="0"/>
                <a:cs typeface="Arial" panose="020B0604020202020204" pitchFamily="34" charset="0"/>
              </a:rPr>
              <a:t>(SARS-Cov-2) qui fait partie d’un </a:t>
            </a:r>
            <a:r>
              <a:rPr lang="fr-FR" sz="2000" b="1" dirty="0">
                <a:solidFill>
                  <a:srgbClr val="1F396C"/>
                </a:solidFill>
                <a:latin typeface="Arial" panose="020B0604020202020204" pitchFamily="34" charset="0"/>
                <a:cs typeface="Arial" panose="020B0604020202020204" pitchFamily="34" charset="0"/>
              </a:rPr>
              <a:t>groupe</a:t>
            </a:r>
            <a:r>
              <a:rPr lang="fr-FR" sz="2000" dirty="0">
                <a:latin typeface="Arial" panose="020B0604020202020204" pitchFamily="34" charset="0"/>
                <a:cs typeface="Arial" panose="020B0604020202020204" pitchFamily="34" charset="0"/>
              </a:rPr>
              <a:t> de virus qu’on appelle les </a:t>
            </a:r>
            <a:r>
              <a:rPr lang="fr-FR" sz="2000" b="1" dirty="0">
                <a:solidFill>
                  <a:srgbClr val="1F396C"/>
                </a:solidFill>
                <a:latin typeface="Arial" panose="020B0604020202020204" pitchFamily="34" charset="0"/>
                <a:cs typeface="Arial" panose="020B0604020202020204" pitchFamily="34" charset="0"/>
              </a:rPr>
              <a:t>Coronavirus</a:t>
            </a:r>
            <a:r>
              <a:rPr lang="fr-FR" sz="2000" dirty="0">
                <a:latin typeface="Arial" panose="020B0604020202020204" pitchFamily="34" charset="0"/>
                <a:cs typeface="Arial" panose="020B0604020202020204" pitchFamily="34" charset="0"/>
              </a:rPr>
              <a:t>. </a:t>
            </a:r>
          </a:p>
          <a:p>
            <a:pPr algn="just" eaLnBrk="1" fontAlgn="auto" hangingPunct="1">
              <a:spcAft>
                <a:spcPts val="0"/>
              </a:spcAft>
              <a:defRPr/>
            </a:pPr>
            <a:r>
              <a:rPr lang="fr-FR" sz="2000" dirty="0">
                <a:latin typeface="Arial" panose="020B0604020202020204" pitchFamily="34" charset="0"/>
                <a:cs typeface="Arial" panose="020B0604020202020204" pitchFamily="34" charset="0"/>
              </a:rPr>
              <a:t>Les Coronavirus sont assez répandus à travers le monde chez les mammifères et les oiseaux. </a:t>
            </a:r>
          </a:p>
          <a:p>
            <a:pPr algn="just" eaLnBrk="1" fontAlgn="auto" hangingPunct="1">
              <a:spcAft>
                <a:spcPts val="0"/>
              </a:spcAft>
              <a:defRPr/>
            </a:pPr>
            <a:r>
              <a:rPr lang="fr-FR" sz="2000" dirty="0">
                <a:latin typeface="Arial" panose="020B0604020202020204" pitchFamily="34" charset="0"/>
                <a:cs typeface="Arial" panose="020B0604020202020204" pitchFamily="34" charset="0"/>
              </a:rPr>
              <a:t>Chez l’humain, ils peuvent provoquer des infections des voies respiratoires souvent banales, comme un rhume. </a:t>
            </a:r>
          </a:p>
          <a:p>
            <a:pPr algn="just" eaLnBrk="1" fontAlgn="auto" hangingPunct="1">
              <a:spcAft>
                <a:spcPts val="0"/>
              </a:spcAft>
              <a:defRPr/>
            </a:pPr>
            <a:r>
              <a:rPr lang="fr-FR" sz="2000" dirty="0">
                <a:latin typeface="Arial" panose="020B0604020202020204" pitchFamily="34" charset="0"/>
                <a:cs typeface="Arial" panose="020B0604020202020204" pitchFamily="34" charset="0"/>
              </a:rPr>
              <a:t>Parfois l’infection est plus sévère, avec de la fièvre et une toux pouvant entraîner une pneumonie avec des difficultés pour respirer, comme avec le COVID-19. </a:t>
            </a:r>
          </a:p>
          <a:p>
            <a:pPr algn="just" eaLnBrk="1" fontAlgn="auto" hangingPunct="1">
              <a:spcAft>
                <a:spcPts val="0"/>
              </a:spcAft>
              <a:defRPr/>
            </a:pPr>
            <a:r>
              <a:rPr lang="fr-FR" sz="2000" dirty="0">
                <a:latin typeface="Arial" panose="020B0604020202020204" pitchFamily="34" charset="0"/>
                <a:cs typeface="Arial" panose="020B0604020202020204" pitchFamily="34" charset="0"/>
              </a:rPr>
              <a:t>En général, les infections dues aux Coronavirus sont plus graves chez les personnes fragiles en raison d’une faible immunité, les personnes âgées, et celles qui ont des maladies chroniques : diabète, cancer, maladies du système respiratoire…</a:t>
            </a:r>
            <a:endParaRPr lang="fr-FR" sz="2200" dirty="0"/>
          </a:p>
        </p:txBody>
      </p:sp>
      <p:pic>
        <p:nvPicPr>
          <p:cNvPr id="15365" name="Image 4">
            <a:extLst>
              <a:ext uri="{FF2B5EF4-FFF2-40B4-BE49-F238E27FC236}">
                <a16:creationId xmlns:a16="http://schemas.microsoft.com/office/drawing/2014/main" id="{E9AE56D5-1163-4EC8-8D81-C5AB40FCC62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863" y="184150"/>
            <a:ext cx="1512887"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3DD7457C-8834-CFEA-61C6-791F506831C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5536" y="222250"/>
            <a:ext cx="1068705" cy="1079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452BECB6-3E65-4D02-B3F2-5A2A932CFECC}"/>
              </a:ext>
            </a:extLst>
          </p:cNvPr>
          <p:cNvSpPr>
            <a:spLocks noGrp="1"/>
          </p:cNvSpPr>
          <p:nvPr>
            <p:ph type="title"/>
          </p:nvPr>
        </p:nvSpPr>
        <p:spPr>
          <a:xfrm>
            <a:off x="803837" y="71355"/>
            <a:ext cx="8013576" cy="1143000"/>
          </a:xfrm>
        </p:spPr>
        <p:txBody>
          <a:bodyPr/>
          <a:lstStyle/>
          <a:p>
            <a:pPr eaLnBrk="1" hangingPunct="1"/>
            <a:r>
              <a:rPr lang="fr-FR" altLang="fr-FR" sz="3600" dirty="0">
                <a:latin typeface="Arial" panose="020B0604020202020204" pitchFamily="34" charset="0"/>
                <a:cs typeface="Arial" panose="020B0604020202020204" pitchFamily="34" charset="0"/>
              </a:rPr>
              <a:t>Qu’est ce que c’est qu’un virus ?</a:t>
            </a:r>
          </a:p>
        </p:txBody>
      </p:sp>
      <p:sp>
        <p:nvSpPr>
          <p:cNvPr id="6147" name="Espace réservé du contenu 2">
            <a:extLst>
              <a:ext uri="{FF2B5EF4-FFF2-40B4-BE49-F238E27FC236}">
                <a16:creationId xmlns:a16="http://schemas.microsoft.com/office/drawing/2014/main" id="{FEB2977A-15C9-4163-933B-744938C0D9EA}"/>
              </a:ext>
            </a:extLst>
          </p:cNvPr>
          <p:cNvSpPr>
            <a:spLocks noGrp="1"/>
          </p:cNvSpPr>
          <p:nvPr>
            <p:ph idx="1"/>
          </p:nvPr>
        </p:nvSpPr>
        <p:spPr>
          <a:xfrm>
            <a:off x="373063" y="1397000"/>
            <a:ext cx="8520112" cy="5200650"/>
          </a:xfrm>
        </p:spPr>
        <p:txBody>
          <a:bodyPr/>
          <a:lstStyle/>
          <a:p>
            <a:pPr algn="just" eaLnBrk="1" hangingPunct="1">
              <a:buFont typeface="Arial" charset="0"/>
              <a:buChar char="•"/>
              <a:defRPr/>
            </a:pPr>
            <a:r>
              <a:rPr lang="fr-FR" altLang="fr-FR" sz="2000" dirty="0">
                <a:latin typeface="Arial" panose="020B0604020202020204" pitchFamily="34" charset="0"/>
                <a:cs typeface="Arial" panose="020B0604020202020204" pitchFamily="34" charset="0"/>
              </a:rPr>
              <a:t>Les virus sont </a:t>
            </a:r>
            <a:r>
              <a:rPr lang="fr-FR" altLang="fr-FR" sz="2000" b="1" dirty="0">
                <a:solidFill>
                  <a:srgbClr val="1F396C"/>
                </a:solidFill>
                <a:latin typeface="Arial" panose="020B0604020202020204" pitchFamily="34" charset="0"/>
                <a:cs typeface="Arial" panose="020B0604020202020204" pitchFamily="34" charset="0"/>
              </a:rPr>
              <a:t>la catégorie de microbes la plus petite </a:t>
            </a:r>
            <a:r>
              <a:rPr lang="fr-FR" altLang="fr-FR" sz="2000" dirty="0">
                <a:latin typeface="Arial" panose="020B0604020202020204" pitchFamily="34" charset="0"/>
                <a:cs typeface="Arial" panose="020B0604020202020204" pitchFamily="34" charset="0"/>
              </a:rPr>
              <a:t>(virus, bactéries, champignons). </a:t>
            </a:r>
          </a:p>
          <a:p>
            <a:pPr marL="0" indent="0" algn="just" eaLnBrk="1" hangingPunct="1">
              <a:buFont typeface="Arial" charset="0"/>
              <a:buNone/>
              <a:defRPr/>
            </a:pPr>
            <a:endParaRPr lang="fr-FR" altLang="fr-FR" sz="1200" dirty="0">
              <a:latin typeface="Arial" panose="020B0604020202020204" pitchFamily="34" charset="0"/>
              <a:cs typeface="Arial" panose="020B0604020202020204" pitchFamily="34" charset="0"/>
            </a:endParaRPr>
          </a:p>
          <a:p>
            <a:pPr algn="just" eaLnBrk="1" hangingPunct="1">
              <a:buFont typeface="Arial" charset="0"/>
              <a:buChar char="•"/>
              <a:defRPr/>
            </a:pPr>
            <a:r>
              <a:rPr lang="fr-FR" altLang="fr-FR" sz="2000" dirty="0">
                <a:latin typeface="Arial" panose="020B0604020202020204" pitchFamily="34" charset="0"/>
                <a:cs typeface="Arial" panose="020B0604020202020204" pitchFamily="34" charset="0"/>
              </a:rPr>
              <a:t>Les microbes existent partout mais sont invisibles à l’œil nu.</a:t>
            </a:r>
          </a:p>
          <a:p>
            <a:pPr marL="0" indent="0" algn="just" eaLnBrk="1" hangingPunct="1">
              <a:buFont typeface="Arial" charset="0"/>
              <a:buNone/>
              <a:defRPr/>
            </a:pPr>
            <a:endParaRPr lang="fr-FR" altLang="fr-FR" sz="1200" dirty="0">
              <a:latin typeface="Arial" panose="020B0604020202020204" pitchFamily="34" charset="0"/>
              <a:cs typeface="Arial" panose="020B0604020202020204" pitchFamily="34" charset="0"/>
            </a:endParaRPr>
          </a:p>
          <a:p>
            <a:pPr algn="just" eaLnBrk="1" hangingPunct="1">
              <a:buFont typeface="Arial" charset="0"/>
              <a:buChar char="•"/>
              <a:defRPr/>
            </a:pPr>
            <a:r>
              <a:rPr lang="fr-FR" altLang="fr-FR" sz="2000" dirty="0">
                <a:latin typeface="Arial" panose="020B0604020202020204" pitchFamily="34" charset="0"/>
                <a:cs typeface="Arial" panose="020B0604020202020204" pitchFamily="34" charset="0"/>
              </a:rPr>
              <a:t>La plupart sont utiles, par exemple les microbes à l’intérieur de notre intestin qui nous aident à digérer, ou les microbes utilisés pour fabriquer du pain ou du yaourt. </a:t>
            </a:r>
          </a:p>
          <a:p>
            <a:pPr marL="0" indent="0" algn="just" eaLnBrk="1" hangingPunct="1">
              <a:buFont typeface="Arial" charset="0"/>
              <a:buNone/>
              <a:defRPr/>
            </a:pPr>
            <a:endParaRPr lang="fr-FR" altLang="fr-FR" sz="1200" dirty="0">
              <a:latin typeface="Arial" panose="020B0604020202020204" pitchFamily="34" charset="0"/>
              <a:cs typeface="Arial" panose="020B0604020202020204" pitchFamily="34" charset="0"/>
            </a:endParaRPr>
          </a:p>
          <a:p>
            <a:pPr algn="just" eaLnBrk="1" hangingPunct="1">
              <a:buFont typeface="Arial" charset="0"/>
              <a:buChar char="•"/>
              <a:defRPr/>
            </a:pPr>
            <a:r>
              <a:rPr lang="fr-FR" altLang="fr-FR" sz="2000" dirty="0">
                <a:latin typeface="Arial" panose="020B0604020202020204" pitchFamily="34" charset="0"/>
                <a:cs typeface="Arial" panose="020B0604020202020204" pitchFamily="34" charset="0"/>
              </a:rPr>
              <a:t>Mais certains, appelés microbes pathogènes, provoquent des infections. </a:t>
            </a:r>
          </a:p>
          <a:p>
            <a:pPr marL="0" indent="0" algn="just" eaLnBrk="1" hangingPunct="1">
              <a:buFont typeface="Arial" charset="0"/>
              <a:buNone/>
              <a:defRPr/>
            </a:pPr>
            <a:endParaRPr lang="fr-FR" altLang="fr-FR" sz="1200" dirty="0">
              <a:latin typeface="Arial" panose="020B0604020202020204" pitchFamily="34" charset="0"/>
              <a:cs typeface="Arial" panose="020B0604020202020204" pitchFamily="34" charset="0"/>
            </a:endParaRPr>
          </a:p>
          <a:p>
            <a:pPr algn="just" eaLnBrk="1" hangingPunct="1">
              <a:buFont typeface="Arial" charset="0"/>
              <a:buChar char="•"/>
              <a:defRPr/>
            </a:pPr>
            <a:r>
              <a:rPr lang="fr-FR" altLang="fr-FR" sz="2000" dirty="0">
                <a:latin typeface="Arial" panose="020B0604020202020204" pitchFamily="34" charset="0"/>
                <a:cs typeface="Arial" panose="020B0604020202020204" pitchFamily="34" charset="0"/>
              </a:rPr>
              <a:t>C’est le cas de la plupart des virus, comme par exemple le Coronavirus qui provoque le COVID-19. </a:t>
            </a:r>
          </a:p>
          <a:p>
            <a:pPr algn="just" eaLnBrk="1" hangingPunct="1">
              <a:buFont typeface="Arial" charset="0"/>
              <a:buChar char="•"/>
              <a:defRPr/>
            </a:pPr>
            <a:endParaRPr lang="fr-FR" altLang="fr-FR" sz="1200" dirty="0">
              <a:latin typeface="Arial" panose="020B0604020202020204" pitchFamily="34" charset="0"/>
              <a:cs typeface="Arial" panose="020B0604020202020204" pitchFamily="34" charset="0"/>
            </a:endParaRPr>
          </a:p>
          <a:p>
            <a:pPr algn="just" eaLnBrk="1" hangingPunct="1">
              <a:buFont typeface="Arial" charset="0"/>
              <a:buChar char="•"/>
              <a:defRPr/>
            </a:pPr>
            <a:r>
              <a:rPr lang="fr-FR" altLang="fr-FR" sz="2000" dirty="0">
                <a:latin typeface="Arial" panose="020B0604020202020204" pitchFamily="34" charset="0"/>
                <a:cs typeface="Arial" panose="020B0604020202020204" pitchFamily="34" charset="0"/>
              </a:rPr>
              <a:t>Les antibiotiques sont inactifs sur les virus.</a:t>
            </a:r>
          </a:p>
        </p:txBody>
      </p:sp>
      <p:pic>
        <p:nvPicPr>
          <p:cNvPr id="17412" name="Image 3">
            <a:extLst>
              <a:ext uri="{FF2B5EF4-FFF2-40B4-BE49-F238E27FC236}">
                <a16:creationId xmlns:a16="http://schemas.microsoft.com/office/drawing/2014/main" id="{BEC23F6E-60CA-45D4-A9B2-DCDF92F1570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103188"/>
            <a:ext cx="100806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AC4F77A4-9609-BB61-B549-C7F37C3B80C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9512" y="116632"/>
            <a:ext cx="1068705" cy="1079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9AD55145-4AAE-417F-8656-477587856E85}"/>
              </a:ext>
            </a:extLst>
          </p:cNvPr>
          <p:cNvSpPr>
            <a:spLocks noGrp="1"/>
          </p:cNvSpPr>
          <p:nvPr>
            <p:ph type="title"/>
          </p:nvPr>
        </p:nvSpPr>
        <p:spPr>
          <a:xfrm>
            <a:off x="468313" y="115888"/>
            <a:ext cx="8229600" cy="1143000"/>
          </a:xfrm>
        </p:spPr>
        <p:txBody>
          <a:bodyPr/>
          <a:lstStyle/>
          <a:p>
            <a:pPr eaLnBrk="1" hangingPunct="1"/>
            <a:r>
              <a:rPr lang="fr-FR" altLang="fr-FR" sz="3600" dirty="0">
                <a:latin typeface="Arial" panose="020B0604020202020204" pitchFamily="34" charset="0"/>
                <a:cs typeface="Arial" panose="020B0604020202020204" pitchFamily="34" charset="0"/>
              </a:rPr>
              <a:t>Pourquoi un nouveau virus?</a:t>
            </a:r>
          </a:p>
        </p:txBody>
      </p:sp>
      <p:sp>
        <p:nvSpPr>
          <p:cNvPr id="3" name="Espace réservé du contenu 2">
            <a:extLst>
              <a:ext uri="{FF2B5EF4-FFF2-40B4-BE49-F238E27FC236}">
                <a16:creationId xmlns:a16="http://schemas.microsoft.com/office/drawing/2014/main" id="{2B0E89DC-EBBD-455B-BC20-59BFB5B2BB62}"/>
              </a:ext>
            </a:extLst>
          </p:cNvPr>
          <p:cNvSpPr>
            <a:spLocks noGrp="1"/>
          </p:cNvSpPr>
          <p:nvPr>
            <p:ph idx="1"/>
          </p:nvPr>
        </p:nvSpPr>
        <p:spPr>
          <a:xfrm>
            <a:off x="395288" y="1412875"/>
            <a:ext cx="8302625" cy="5329237"/>
          </a:xfrm>
        </p:spPr>
        <p:txBody>
          <a:bodyPr rtlCol="0">
            <a:noAutofit/>
          </a:bodyPr>
          <a:lstStyle/>
          <a:p>
            <a:pPr algn="just" eaLnBrk="1" fontAlgn="auto" hangingPunct="1">
              <a:spcAft>
                <a:spcPts val="0"/>
              </a:spcAft>
              <a:defRPr/>
            </a:pPr>
            <a:r>
              <a:rPr lang="fr-FR" sz="2000" dirty="0">
                <a:latin typeface="Arial" panose="020B0604020202020204" pitchFamily="34" charset="0"/>
                <a:cs typeface="Arial" panose="020B0604020202020204" pitchFamily="34" charset="0"/>
              </a:rPr>
              <a:t>Il est très probable que le COVID-19 ait été transmis à l’humain par des animaux, notamment par des chauves-souris. Celles-ci abritent en effet de nombreux virus (voir par </a:t>
            </a:r>
            <a:r>
              <a:rPr lang="fr-FR" sz="2000">
                <a:latin typeface="Arial" panose="020B0604020202020204" pitchFamily="34" charset="0"/>
                <a:cs typeface="Arial" panose="020B0604020202020204" pitchFamily="34" charset="0"/>
              </a:rPr>
              <a:t>exemple </a:t>
            </a:r>
            <a:r>
              <a:rPr lang="fr-FR" sz="2000" u="sng">
                <a:latin typeface="Arial" panose="020B0604020202020204" pitchFamily="34" charset="0"/>
                <a:cs typeface="Arial" panose="020B0604020202020204" pitchFamily="34" charset="0"/>
                <a:hlinkClick r:id="rId3"/>
              </a:rPr>
              <a:t>la </a:t>
            </a:r>
            <a:r>
              <a:rPr lang="fr-FR" sz="2000" u="sng" dirty="0">
                <a:latin typeface="Arial" panose="020B0604020202020204" pitchFamily="34" charset="0"/>
                <a:cs typeface="Arial" panose="020B0604020202020204" pitchFamily="34" charset="0"/>
                <a:hlinkClick r:id="rId3"/>
              </a:rPr>
              <a:t>fiche sur le </a:t>
            </a:r>
            <a:r>
              <a:rPr lang="fr-FR" sz="2000" u="sng">
                <a:latin typeface="Arial" panose="020B0604020202020204" pitchFamily="34" charset="0"/>
                <a:cs typeface="Arial" panose="020B0604020202020204" pitchFamily="34" charset="0"/>
                <a:hlinkClick r:id="rId3"/>
              </a:rPr>
              <a:t>virus Ebola</a:t>
            </a:r>
            <a:r>
              <a:rPr lang="fr-FR" sz="2000">
                <a:latin typeface="Arial" panose="020B0604020202020204" pitchFamily="34" charset="0"/>
                <a:cs typeface="Arial" panose="020B0604020202020204" pitchFamily="34" charset="0"/>
              </a:rPr>
              <a:t>). </a:t>
            </a:r>
            <a:endParaRPr lang="fr-FR" sz="2000" dirty="0">
              <a:latin typeface="Arial" panose="020B0604020202020204" pitchFamily="34" charset="0"/>
              <a:cs typeface="Arial" panose="020B0604020202020204" pitchFamily="34" charset="0"/>
            </a:endParaRPr>
          </a:p>
          <a:p>
            <a:pPr marL="0" indent="0" algn="just" eaLnBrk="1" fontAlgn="auto" hangingPunct="1">
              <a:spcAft>
                <a:spcPts val="0"/>
              </a:spcAft>
              <a:buFont typeface="Arial" charset="0"/>
              <a:buNone/>
              <a:defRPr/>
            </a:pPr>
            <a:endParaRPr lang="fr-FR" sz="1200" dirty="0">
              <a:latin typeface="Arial" panose="020B0604020202020204" pitchFamily="34" charset="0"/>
              <a:cs typeface="Arial" panose="020B0604020202020204" pitchFamily="34" charset="0"/>
            </a:endParaRPr>
          </a:p>
          <a:p>
            <a:pPr algn="just" eaLnBrk="1" fontAlgn="auto" hangingPunct="1">
              <a:spcAft>
                <a:spcPts val="0"/>
              </a:spcAft>
              <a:defRPr/>
            </a:pPr>
            <a:r>
              <a:rPr lang="fr-FR" sz="2000" dirty="0">
                <a:latin typeface="Arial" panose="020B0604020202020204" pitchFamily="34" charset="0"/>
                <a:cs typeface="Arial" panose="020B0604020202020204" pitchFamily="34" charset="0"/>
              </a:rPr>
              <a:t>Il s’agit donc d’une </a:t>
            </a:r>
            <a:r>
              <a:rPr lang="fr-FR" sz="2000" b="1" dirty="0">
                <a:solidFill>
                  <a:srgbClr val="1F396C"/>
                </a:solidFill>
                <a:latin typeface="Arial" panose="020B0604020202020204" pitchFamily="34" charset="0"/>
                <a:cs typeface="Arial" panose="020B0604020202020204" pitchFamily="34" charset="0"/>
              </a:rPr>
              <a:t>zoonose</a:t>
            </a:r>
            <a:r>
              <a:rPr lang="fr-FR" sz="2000" dirty="0">
                <a:latin typeface="Arial" panose="020B0604020202020204" pitchFamily="34" charset="0"/>
                <a:cs typeface="Arial" panose="020B0604020202020204" pitchFamily="34" charset="0"/>
              </a:rPr>
              <a:t> (maladie transmise à l’humain par les animaux). </a:t>
            </a:r>
          </a:p>
          <a:p>
            <a:pPr marL="0" indent="0" algn="just" eaLnBrk="1" fontAlgn="auto" hangingPunct="1">
              <a:spcAft>
                <a:spcPts val="0"/>
              </a:spcAft>
              <a:buFont typeface="Arial" charset="0"/>
              <a:buNone/>
              <a:defRPr/>
            </a:pPr>
            <a:endParaRPr lang="fr-FR" sz="1200" dirty="0">
              <a:latin typeface="Arial" panose="020B0604020202020204" pitchFamily="34" charset="0"/>
              <a:cs typeface="Arial" panose="020B0604020202020204" pitchFamily="34" charset="0"/>
            </a:endParaRPr>
          </a:p>
          <a:p>
            <a:pPr algn="just" eaLnBrk="1" fontAlgn="auto" hangingPunct="1">
              <a:spcAft>
                <a:spcPts val="0"/>
              </a:spcAft>
              <a:defRPr/>
            </a:pPr>
            <a:r>
              <a:rPr lang="fr-FR" sz="2000" dirty="0">
                <a:latin typeface="Arial" panose="020B0604020202020204" pitchFamily="34" charset="0"/>
                <a:cs typeface="Arial" panose="020B0604020202020204" pitchFamily="34" charset="0"/>
              </a:rPr>
              <a:t>La consommation de viande en provenance d’animaux sauvages, les contacts rapprochés avec les espèces sauvages comme du fait de la déforestation multiplient les échanges entre faune sauvage et humains, favorisant la transmission d’infections. </a:t>
            </a:r>
          </a:p>
          <a:p>
            <a:pPr marL="0" indent="0" algn="just" eaLnBrk="1" fontAlgn="auto" hangingPunct="1">
              <a:spcAft>
                <a:spcPts val="0"/>
              </a:spcAft>
              <a:buFont typeface="Arial" charset="0"/>
              <a:buNone/>
              <a:defRPr/>
            </a:pPr>
            <a:endParaRPr lang="fr-FR" sz="1200" dirty="0">
              <a:latin typeface="Arial" panose="020B0604020202020204" pitchFamily="34" charset="0"/>
              <a:cs typeface="Arial" panose="020B0604020202020204" pitchFamily="34" charset="0"/>
            </a:endParaRPr>
          </a:p>
          <a:p>
            <a:pPr algn="just" eaLnBrk="1" fontAlgn="auto" hangingPunct="1">
              <a:spcAft>
                <a:spcPts val="0"/>
              </a:spcAft>
              <a:defRPr/>
            </a:pPr>
            <a:r>
              <a:rPr lang="fr-FR" sz="2000" dirty="0">
                <a:latin typeface="Arial" panose="020B0604020202020204" pitchFamily="34" charset="0"/>
                <a:cs typeface="Arial" panose="020B0604020202020204" pitchFamily="34" charset="0"/>
              </a:rPr>
              <a:t>Cela illustre bien l’interdépendance entre santé humaine, santé animale et santé environnementale : respecter la faune sauvage et les milieux qu’elle occupe, c’est préserver la santé de tous : </a:t>
            </a:r>
            <a:r>
              <a:rPr lang="fr-FR" sz="2000" b="1" dirty="0">
                <a:solidFill>
                  <a:srgbClr val="1F396C"/>
                </a:solidFill>
                <a:latin typeface="Arial" panose="020B0604020202020204" pitchFamily="34" charset="0"/>
                <a:cs typeface="Arial" panose="020B0604020202020204" pitchFamily="34" charset="0"/>
              </a:rPr>
              <a:t>Une seule santé</a:t>
            </a:r>
            <a:r>
              <a:rPr lang="fr-FR" sz="2000" dirty="0">
                <a:solidFill>
                  <a:srgbClr val="1F396C"/>
                </a:solidFill>
                <a:latin typeface="Arial" panose="020B0604020202020204" pitchFamily="34" charset="0"/>
                <a:cs typeface="Arial" panose="020B0604020202020204" pitchFamily="34" charset="0"/>
              </a:rPr>
              <a:t>. </a:t>
            </a:r>
          </a:p>
          <a:p>
            <a:pPr eaLnBrk="1" fontAlgn="auto" hangingPunct="1">
              <a:spcAft>
                <a:spcPts val="0"/>
              </a:spcAft>
              <a:defRPr/>
            </a:pPr>
            <a:endParaRPr lang="fr-FR" sz="2000" dirty="0"/>
          </a:p>
        </p:txBody>
      </p:sp>
      <p:pic>
        <p:nvPicPr>
          <p:cNvPr id="19461" name="Image 4">
            <a:extLst>
              <a:ext uri="{FF2B5EF4-FFF2-40B4-BE49-F238E27FC236}">
                <a16:creationId xmlns:a16="http://schemas.microsoft.com/office/drawing/2014/main" id="{61DE32C7-AE1C-4A13-800F-D3C6AE21DB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222250"/>
            <a:ext cx="1295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6A04C33B-B524-62D1-F7AA-420ABDF6EC0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6087" y="179388"/>
            <a:ext cx="1068705" cy="1079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a:extLst>
              <a:ext uri="{FF2B5EF4-FFF2-40B4-BE49-F238E27FC236}">
                <a16:creationId xmlns:a16="http://schemas.microsoft.com/office/drawing/2014/main" id="{DED807B2-9147-4FDE-BEBB-4CE5FC2F20A6}"/>
              </a:ext>
            </a:extLst>
          </p:cNvPr>
          <p:cNvSpPr>
            <a:spLocks noGrp="1"/>
          </p:cNvSpPr>
          <p:nvPr>
            <p:ph type="title"/>
          </p:nvPr>
        </p:nvSpPr>
        <p:spPr>
          <a:xfrm>
            <a:off x="468313" y="30163"/>
            <a:ext cx="8229600" cy="1143000"/>
          </a:xfrm>
        </p:spPr>
        <p:txBody>
          <a:bodyPr/>
          <a:lstStyle/>
          <a:p>
            <a:pPr eaLnBrk="1" hangingPunct="1"/>
            <a:r>
              <a:rPr lang="fr-FR" altLang="fr-FR" sz="3600" dirty="0">
                <a:latin typeface="Arial" panose="020B0604020202020204" pitchFamily="34" charset="0"/>
                <a:cs typeface="Arial" panose="020B0604020202020204" pitchFamily="34" charset="0"/>
              </a:rPr>
              <a:t>Quels sont les symptômes ?</a:t>
            </a:r>
          </a:p>
        </p:txBody>
      </p:sp>
      <p:sp>
        <p:nvSpPr>
          <p:cNvPr id="21507" name="Espace réservé du contenu 3">
            <a:extLst>
              <a:ext uri="{FF2B5EF4-FFF2-40B4-BE49-F238E27FC236}">
                <a16:creationId xmlns:a16="http://schemas.microsoft.com/office/drawing/2014/main" id="{D22C9DB6-9D89-43F9-86FD-78FD9306ADFA}"/>
              </a:ext>
            </a:extLst>
          </p:cNvPr>
          <p:cNvSpPr>
            <a:spLocks noGrp="1"/>
          </p:cNvSpPr>
          <p:nvPr>
            <p:ph sz="half" idx="1"/>
          </p:nvPr>
        </p:nvSpPr>
        <p:spPr>
          <a:xfrm>
            <a:off x="107950" y="990600"/>
            <a:ext cx="5575215" cy="4525963"/>
          </a:xfrm>
        </p:spPr>
        <p:txBody>
          <a:bodyPr/>
          <a:lstStyle/>
          <a:p>
            <a:pPr eaLnBrk="1" hangingPunct="1"/>
            <a:r>
              <a:rPr lang="fr-FR" altLang="fr-FR" sz="2000" dirty="0">
                <a:latin typeface="Arial" panose="020B0604020202020204" pitchFamily="34" charset="0"/>
                <a:cs typeface="Arial" panose="020B0604020202020204" pitchFamily="34" charset="0"/>
              </a:rPr>
              <a:t>Une personne infectée peut ne présenter aucun symptôme. </a:t>
            </a:r>
          </a:p>
          <a:p>
            <a:pPr eaLnBrk="1" hangingPunct="1"/>
            <a:r>
              <a:rPr lang="fr-FR" altLang="fr-FR" sz="2000" dirty="0">
                <a:latin typeface="Arial" panose="020B0604020202020204" pitchFamily="34" charset="0"/>
                <a:cs typeface="Arial" panose="020B0604020202020204" pitchFamily="34" charset="0"/>
              </a:rPr>
              <a:t>En général l’infection se manifeste par différents symptômes tels que de la </a:t>
            </a:r>
            <a:r>
              <a:rPr lang="fr-FR" altLang="fr-FR" sz="2000" b="1" dirty="0">
                <a:solidFill>
                  <a:srgbClr val="1F396C"/>
                </a:solidFill>
                <a:latin typeface="Arial" panose="020B0604020202020204" pitchFamily="34" charset="0"/>
                <a:cs typeface="Arial" panose="020B0604020202020204" pitchFamily="34" charset="0"/>
              </a:rPr>
              <a:t>toux</a:t>
            </a:r>
            <a:r>
              <a:rPr lang="fr-FR" altLang="fr-FR" sz="2000" dirty="0">
                <a:latin typeface="Arial" panose="020B0604020202020204" pitchFamily="34" charset="0"/>
                <a:cs typeface="Arial" panose="020B0604020202020204" pitchFamily="34" charset="0"/>
              </a:rPr>
              <a:t>, de la </a:t>
            </a:r>
            <a:r>
              <a:rPr lang="fr-FR" altLang="fr-FR" sz="2000" b="1" dirty="0">
                <a:solidFill>
                  <a:srgbClr val="1F396C"/>
                </a:solidFill>
                <a:latin typeface="Arial" panose="020B0604020202020204" pitchFamily="34" charset="0"/>
                <a:cs typeface="Arial" panose="020B0604020202020204" pitchFamily="34" charset="0"/>
              </a:rPr>
              <a:t>fièvre</a:t>
            </a:r>
            <a:r>
              <a:rPr lang="fr-FR" altLang="fr-FR" sz="2000" dirty="0">
                <a:latin typeface="Arial" panose="020B0604020202020204" pitchFamily="34" charset="0"/>
                <a:cs typeface="Arial" panose="020B0604020202020204" pitchFamily="34" charset="0"/>
              </a:rPr>
              <a:t>, des </a:t>
            </a:r>
            <a:r>
              <a:rPr lang="fr-FR" altLang="fr-FR" sz="2000" b="1" dirty="0">
                <a:solidFill>
                  <a:srgbClr val="1F396C"/>
                </a:solidFill>
                <a:latin typeface="Arial" panose="020B0604020202020204" pitchFamily="34" charset="0"/>
                <a:cs typeface="Arial" panose="020B0604020202020204" pitchFamily="34" charset="0"/>
              </a:rPr>
              <a:t>courbatures</a:t>
            </a:r>
            <a:r>
              <a:rPr lang="fr-FR" altLang="fr-FR" sz="2000" dirty="0">
                <a:latin typeface="Arial" panose="020B0604020202020204" pitchFamily="34" charset="0"/>
                <a:cs typeface="Arial" panose="020B0604020202020204" pitchFamily="34" charset="0"/>
              </a:rPr>
              <a:t>, des </a:t>
            </a:r>
            <a:r>
              <a:rPr lang="fr-FR" altLang="fr-FR" sz="2000" b="1" dirty="0">
                <a:solidFill>
                  <a:srgbClr val="1F396C"/>
                </a:solidFill>
                <a:latin typeface="Arial" panose="020B0604020202020204" pitchFamily="34" charset="0"/>
                <a:cs typeface="Arial" panose="020B0604020202020204" pitchFamily="34" charset="0"/>
              </a:rPr>
              <a:t>difficultés à respirer</a:t>
            </a:r>
            <a:r>
              <a:rPr lang="fr-FR" altLang="fr-FR" sz="2000" dirty="0">
                <a:latin typeface="Arial" panose="020B0604020202020204" pitchFamily="34" charset="0"/>
                <a:cs typeface="Arial" panose="020B0604020202020204" pitchFamily="34" charset="0"/>
              </a:rPr>
              <a:t>, une </a:t>
            </a:r>
            <a:r>
              <a:rPr lang="fr-FR" altLang="fr-FR" sz="2000" b="1" dirty="0">
                <a:solidFill>
                  <a:srgbClr val="1F396C"/>
                </a:solidFill>
                <a:latin typeface="Arial" panose="020B0604020202020204" pitchFamily="34" charset="0"/>
                <a:cs typeface="Arial" panose="020B0604020202020204" pitchFamily="34" charset="0"/>
              </a:rPr>
              <a:t>disparition de l’odorat et du goût,</a:t>
            </a:r>
            <a:r>
              <a:rPr lang="fr-FR" altLang="fr-FR" sz="2000" dirty="0">
                <a:latin typeface="Arial" panose="020B0604020202020204" pitchFamily="34" charset="0"/>
                <a:cs typeface="Arial" panose="020B0604020202020204" pitchFamily="34" charset="0"/>
              </a:rPr>
              <a:t> parfois des </a:t>
            </a:r>
            <a:r>
              <a:rPr lang="fr-FR" altLang="fr-FR" sz="2000" b="1" dirty="0">
                <a:solidFill>
                  <a:srgbClr val="1F396C"/>
                </a:solidFill>
                <a:latin typeface="Arial" panose="020B0604020202020204" pitchFamily="34" charset="0"/>
                <a:cs typeface="Arial" panose="020B0604020202020204" pitchFamily="34" charset="0"/>
              </a:rPr>
              <a:t>troubles</a:t>
            </a:r>
            <a:r>
              <a:rPr lang="fr-FR" altLang="fr-FR" sz="2000" dirty="0">
                <a:solidFill>
                  <a:srgbClr val="1F396C"/>
                </a:solidFill>
                <a:latin typeface="Arial" panose="020B0604020202020204" pitchFamily="34" charset="0"/>
                <a:cs typeface="Arial" panose="020B0604020202020204" pitchFamily="34" charset="0"/>
              </a:rPr>
              <a:t> </a:t>
            </a:r>
            <a:r>
              <a:rPr lang="fr-FR" altLang="fr-FR" sz="2000" b="1" dirty="0">
                <a:solidFill>
                  <a:srgbClr val="1F396C"/>
                </a:solidFill>
                <a:latin typeface="Arial" panose="020B0604020202020204" pitchFamily="34" charset="0"/>
                <a:cs typeface="Arial" panose="020B0604020202020204" pitchFamily="34" charset="0"/>
              </a:rPr>
              <a:t>digestifs</a:t>
            </a:r>
            <a:r>
              <a:rPr lang="fr-FR" altLang="fr-FR" sz="2000" dirty="0">
                <a:solidFill>
                  <a:srgbClr val="1F396C"/>
                </a:solidFill>
                <a:latin typeface="Arial" panose="020B0604020202020204" pitchFamily="34" charset="0"/>
                <a:cs typeface="Arial" panose="020B0604020202020204" pitchFamily="34" charset="0"/>
              </a:rPr>
              <a:t> </a:t>
            </a:r>
            <a:r>
              <a:rPr lang="fr-FR" altLang="fr-FR" sz="2000" dirty="0">
                <a:latin typeface="Arial" panose="020B0604020202020204" pitchFamily="34" charset="0"/>
                <a:cs typeface="Arial" panose="020B0604020202020204" pitchFamily="34" charset="0"/>
              </a:rPr>
              <a:t>(diarrhées). </a:t>
            </a:r>
          </a:p>
          <a:p>
            <a:pPr eaLnBrk="1" hangingPunct="1"/>
            <a:r>
              <a:rPr lang="fr-FR" altLang="fr-FR" sz="2000" dirty="0">
                <a:latin typeface="Arial" panose="020B0604020202020204" pitchFamily="34" charset="0"/>
                <a:cs typeface="Arial" panose="020B0604020202020204" pitchFamily="34" charset="0"/>
              </a:rPr>
              <a:t>Ce sont surtout les difficultés respiratoires qui font la gravité du COVID-19, nécessitant parfois une hospitalisation, l’administration d’oxygène et l’utilisation d’appareils d’assistance respiratoire. </a:t>
            </a:r>
          </a:p>
        </p:txBody>
      </p:sp>
      <p:pic>
        <p:nvPicPr>
          <p:cNvPr id="21511" name="Picture 2">
            <a:extLst>
              <a:ext uri="{FF2B5EF4-FFF2-40B4-BE49-F238E27FC236}">
                <a16:creationId xmlns:a16="http://schemas.microsoft.com/office/drawing/2014/main" id="{2CD02FD2-D4FD-4548-AF75-749CCBFEA570}"/>
              </a:ext>
              <a:ext uri="{C183D7F6-B498-43B3-948B-1728B52AA6E4}">
                <adec:decorative xmlns:adec="http://schemas.microsoft.com/office/drawing/2017/decorative" val="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83166" y="1700213"/>
            <a:ext cx="3352884" cy="30969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8" name="ZoneTexte 6">
            <a:extLst>
              <a:ext uri="{FF2B5EF4-FFF2-40B4-BE49-F238E27FC236}">
                <a16:creationId xmlns:a16="http://schemas.microsoft.com/office/drawing/2014/main" id="{4A9A1B0C-C381-4337-ACC4-5A3A6833C4AF}"/>
              </a:ext>
            </a:extLst>
          </p:cNvPr>
          <p:cNvSpPr txBox="1">
            <a:spLocks noChangeArrowheads="1"/>
          </p:cNvSpPr>
          <p:nvPr/>
        </p:nvSpPr>
        <p:spPr bwMode="auto">
          <a:xfrm>
            <a:off x="147634" y="5345921"/>
            <a:ext cx="899636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b="1" dirty="0">
                <a:latin typeface="Arial" panose="020B0604020202020204" pitchFamily="34" charset="0"/>
              </a:rPr>
              <a:t>Comment savoir si on l’a attrapé ?</a:t>
            </a:r>
            <a:endParaRPr lang="fr-FR" altLang="fr-FR" sz="2000" dirty="0">
              <a:latin typeface="Arial" panose="020B0604020202020204" pitchFamily="34" charset="0"/>
            </a:endParaRPr>
          </a:p>
          <a:p>
            <a:pPr algn="just" eaLnBrk="1" hangingPunct="1">
              <a:spcBef>
                <a:spcPct val="0"/>
              </a:spcBef>
              <a:buFont typeface="Arial" panose="020B0604020202020204" pitchFamily="34" charset="0"/>
              <a:buNone/>
            </a:pPr>
            <a:r>
              <a:rPr lang="fr-FR" altLang="fr-FR" sz="2000" dirty="0">
                <a:latin typeface="Arial" panose="020B0604020202020204" pitchFamily="34" charset="0"/>
              </a:rPr>
              <a:t>Tout le monde peut l’attraper. Pour savoir si une personne est infectée, on réalise un </a:t>
            </a:r>
            <a:r>
              <a:rPr lang="fr-FR" altLang="fr-FR" sz="2000" b="1" dirty="0">
                <a:solidFill>
                  <a:srgbClr val="1F396C"/>
                </a:solidFill>
                <a:latin typeface="Arial" panose="020B0604020202020204" pitchFamily="34" charset="0"/>
              </a:rPr>
              <a:t>test</a:t>
            </a:r>
            <a:r>
              <a:rPr lang="fr-FR" altLang="fr-FR" sz="2000" dirty="0">
                <a:latin typeface="Arial" panose="020B0604020202020204" pitchFamily="34" charset="0"/>
              </a:rPr>
              <a:t> qui consiste à rechercher le virus sur un prélèvement de nez et/ou de gorge.</a:t>
            </a:r>
          </a:p>
        </p:txBody>
      </p:sp>
      <p:pic>
        <p:nvPicPr>
          <p:cNvPr id="21510" name="Image 8">
            <a:extLst>
              <a:ext uri="{FF2B5EF4-FFF2-40B4-BE49-F238E27FC236}">
                <a16:creationId xmlns:a16="http://schemas.microsoft.com/office/drawing/2014/main" id="{1B9A095E-AF98-4C00-8446-3C4A5AD0768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115888"/>
            <a:ext cx="11509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1F19DF07-C042-98BB-D89A-5EEC9B1CF9B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5536" y="-27384"/>
            <a:ext cx="1068705" cy="1079500"/>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168</TotalTime>
  <Words>5982</Words>
  <Application>Microsoft Office PowerPoint</Application>
  <PresentationFormat>Affichage à l'écran (4:3)</PresentationFormat>
  <Paragraphs>432</Paragraphs>
  <Slides>30</Slides>
  <Notes>30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Arial</vt:lpstr>
      <vt:lpstr>Calibri</vt:lpstr>
      <vt:lpstr>Courier New</vt:lpstr>
      <vt:lpstr>Marianne</vt:lpstr>
      <vt:lpstr>Roboto</vt:lpstr>
      <vt:lpstr>Segoe UI</vt:lpstr>
      <vt:lpstr>Symbol</vt:lpstr>
      <vt:lpstr>Times New Roman</vt:lpstr>
      <vt:lpstr>Thème Office</vt:lpstr>
      <vt:lpstr> Diaporama synthétique COVID-19 Coronavirus SARS-Cov-2 </vt:lpstr>
      <vt:lpstr>Objectifs d’apprentissage</vt:lpstr>
      <vt:lpstr>e-Bug et les compétences psychosociales </vt:lpstr>
      <vt:lpstr>Que s’est il passé?</vt:lpstr>
      <vt:lpstr>COVID-19 dans le monde</vt:lpstr>
      <vt:lpstr>Qu’est ce que le COVID-19 ?</vt:lpstr>
      <vt:lpstr>Qu’est ce que c’est qu’un virus ?</vt:lpstr>
      <vt:lpstr>Pourquoi un nouveau virus?</vt:lpstr>
      <vt:lpstr>Quels sont les symptômes ?</vt:lpstr>
      <vt:lpstr>Pendant combien de temps  est-on contagieux ?</vt:lpstr>
      <vt:lpstr>Est-ce que le COVID-19 c’est  très contagieux ?</vt:lpstr>
      <vt:lpstr>C’est quoi le R0 ?</vt:lpstr>
      <vt:lpstr>Nombre de nouveau cas confirmés par semaine en France lors de la première vague 23 Janvier au 27 Juin 2020</vt:lpstr>
      <vt:lpstr>Evolution du nombre de décès / jour en France et répartition géographique lors de la première vague</vt:lpstr>
      <vt:lpstr>Le confinement</vt:lpstr>
      <vt:lpstr>Evolution des virus</vt:lpstr>
      <vt:lpstr>Les différentes vagues</vt:lpstr>
      <vt:lpstr>Comment se protéger et protéger  les autres de la pandémie pour  mieux vivre ensemble ? </vt:lpstr>
      <vt:lpstr>Comment se transmet l’infection? </vt:lpstr>
      <vt:lpstr>La distance aux autres :  « Distanciation physique » </vt:lpstr>
      <vt:lpstr>Hygiène respiratoire</vt:lpstr>
      <vt:lpstr>Hygiène des mains</vt:lpstr>
      <vt:lpstr>La vaccination</vt:lpstr>
      <vt:lpstr>Vaccination - Les risques (1) </vt:lpstr>
      <vt:lpstr>Vaccination - Les risques (2) </vt:lpstr>
      <vt:lpstr>Vaccination - Les risques (3) </vt:lpstr>
      <vt:lpstr>Vaccination - Les bénéfices</vt:lpstr>
      <vt:lpstr>Vaccination – Les chiffres</vt:lpstr>
      <vt:lpstr>Les Ac monoclonaux (immunothérapie passive)  et les antiviraux</vt:lpstr>
      <vt:lpstr>Conclusion</vt:lpstr>
    </vt:vector>
  </TitlesOfParts>
  <Company>CHU de Nice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TOUBOUL PIA CHU Nice</dc:creator>
  <cp:lastModifiedBy>virginie Hugues</cp:lastModifiedBy>
  <cp:revision>153</cp:revision>
  <cp:lastPrinted>2021-09-09T12:19:54Z</cp:lastPrinted>
  <dcterms:created xsi:type="dcterms:W3CDTF">2020-07-02T08:48:41Z</dcterms:created>
  <dcterms:modified xsi:type="dcterms:W3CDTF">2023-01-24T13:40:14Z</dcterms:modified>
</cp:coreProperties>
</file>