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584408-C16E-43DD-8D1E-3F0A7627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CCB4A-CBF4-4324-944A-43520C74F9F8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135F40-00A8-41AA-802A-8910FAA8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A6067-075D-4EA5-8E05-5DEF0422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107F-8C51-4D91-A26F-F6D2EB49787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9538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085082-0DC8-4BF5-B849-725C9E6C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0DC4-6974-46E4-92EA-90C3ECA4B8EC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B4E68D-B31E-4000-BB0B-32C34DDF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A74D1B-75B2-4CAE-994D-57314E87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BED4-A75B-4D61-B5E7-C3AA500F6B8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083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F8F7DD-A444-472B-A66F-C53EE87C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970D-B369-4F8F-87DB-11E65A1B562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7BC576-9FED-4F0A-81E7-9196C1F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6DB01-5FB3-46CC-B28A-7F59C18E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1E6FA-6608-4F25-BBF7-6140C6FD5836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9395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9EF789-15A9-4B8E-AB0E-60B9A351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7EDB-84C1-4B47-9804-FCDDADC0F533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473466-6D0F-4C0C-A65F-E0AB8B16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FC2EC-6E4B-433F-A9E6-40B2A526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6CF11-02CA-4C2A-85E4-5B505A8033F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0897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2FE6A1-1CF4-4753-A0A1-55A3520D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6112-AA85-4B16-AE64-86ADA2D14213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DDF65-5DA6-4860-88AB-5E270192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A2585F-0E09-40C5-ABBE-CDBB8C81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FED4-F038-4276-BB11-2FA2C9B7BFAD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3814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42551D-2FE2-4D88-87D4-FAE1B8D82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BEF6-8813-40EF-BBB4-182AA9ACAD11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DB8FA5D-9B00-4CD9-A3E3-C9566F38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277AF65-D055-40F8-ACF2-3E47B42F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907E4-8FA9-46F9-9F9C-416C50AD9AB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9936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FCFD6A8C-40ED-4BDC-8412-ECA02DAF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D78F-9A3B-42EF-B46D-1A42134F312A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E799FDDA-D815-4936-9D16-7343238D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FF275B3-0037-4FF8-8B42-EDDD822D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0CB76-85A4-4DBA-A6F8-AB7DB38795A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526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AE8E2CAB-CF98-4450-A7AB-86DB7A5A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C2E3-9B71-4B8D-A1E5-902E787AB2FD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510066-7888-480C-A8DC-72FE7259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078A46F-7738-4588-A7B4-0F7DDC1A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9F983-CE51-4674-A20A-559664F25C9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1288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6CF869C-E02D-4DC9-896E-3A5AAD84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85F8-B0B0-48DB-8C44-80A9F227B7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D61E5852-0DEF-431E-9B01-BD66666B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11423510-3C3F-4D4A-8157-982480E6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D0CA9-9322-4A7C-A7A8-5C4A1553B76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49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A3591F3-B589-4484-A54A-2F8F1A28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20BF-96B1-4CFB-89CD-3B7353D72E8E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5D556E5-E83D-4399-831C-FA0F1489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A927C1-2487-49E7-9858-9FE12311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4446-6220-46B1-ABF5-AA71B09247D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5545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A1F4DF3-5D39-4E8A-BEC2-3FEA1F14A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4F71-C2BC-4C7D-81EB-506EFC2046A9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E33DD40-782A-49E9-BA27-8534DF98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A3A49A5-4018-472B-8ED7-FD6B7218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75A3F-D0F1-4D6C-858B-BF6444DB1EEC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372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101F745E-7D29-4E0B-B575-58BA47D777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0DD89834-4883-47C5-8BDE-62116FAB00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2C6892-9401-45E9-8074-A67285019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8AF029-0F94-4D91-9AB3-AF62CFAF0622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2092E3-E629-43D6-8B74-F7A712B8C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B5374-00EA-4111-83DE-20735FCCE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8A61A5-4A15-4D49-ACBC-0031FB423CB0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bug@chu-nice.f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fr/news-room/fact-sheets/detail/food-safety" TargetMode="External"/><Relationship Id="rId2" Type="http://schemas.openxmlformats.org/officeDocument/2006/relationships/hyperlink" Target="http://www.inserm.fr/thematiques/physiopathologie-metabolisme-nutrition/dossiers-d-information/microbiote-intestinal-et-sant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ho.int/fr/health-topics/food-safety" TargetMode="External"/><Relationship Id="rId4" Type="http://schemas.openxmlformats.org/officeDocument/2006/relationships/hyperlink" Target="https://www.who.int/fr/publications-detail/978924159463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67928372-F1B9-4E96-8B56-1E1B88032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484313"/>
            <a:ext cx="91440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Enseigner l’hygiène des aliments</a:t>
            </a:r>
            <a:br>
              <a:rPr lang="fr-FR" alt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  <a:br>
              <a:rPr lang="fr-FR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4F4E91-4AE4-4E93-9FCB-3551F1136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88" y="4076700"/>
            <a:ext cx="8662987" cy="1465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fr-FR" sz="2000" dirty="0"/>
          </a:p>
        </p:txBody>
      </p:sp>
      <p:pic>
        <p:nvPicPr>
          <p:cNvPr id="2053" name="Picture 2" descr="logo département de santé publique chu de nice">
            <a:extLst>
              <a:ext uri="{FF2B5EF4-FFF2-40B4-BE49-F238E27FC236}">
                <a16:creationId xmlns:a16="http://schemas.microsoft.com/office/drawing/2014/main" id="{71DF54C8-8B22-4183-AE3F-80085FD57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">
            <a:extLst>
              <a:ext uri="{FF2B5EF4-FFF2-40B4-BE49-F238E27FC236}">
                <a16:creationId xmlns:a16="http://schemas.microsoft.com/office/drawing/2014/main" id="{3C95358C-17AA-422C-B614-3B3566B37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6199188"/>
            <a:ext cx="3351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sp>
        <p:nvSpPr>
          <p:cNvPr id="2055" name="ZoneTexte 4">
            <a:extLst>
              <a:ext uri="{FF2B5EF4-FFF2-40B4-BE49-F238E27FC236}">
                <a16:creationId xmlns:a16="http://schemas.microsoft.com/office/drawing/2014/main" id="{3046DABA-0E5B-41B1-A106-641E0C8C4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 </a:t>
            </a:r>
            <a:r>
              <a:rPr lang="fr-FR" altLang="fr-FR" sz="1200">
                <a:latin typeface="Arial" panose="020B0604020202020204" pitchFamily="34" charset="0"/>
                <a:hlinkClick r:id="rId3"/>
              </a:rPr>
              <a:t>e-bug@chu-nice.fr</a:t>
            </a:r>
            <a:endParaRPr lang="fr-FR" altLang="fr-FR" sz="1200">
              <a:latin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0F43422-84EE-4247-8EB5-F8A3B93D7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3541"/>
            <a:ext cx="1300989" cy="687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8" name="Rectangle 308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90" name="Rectangle 308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Rectangle 309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Rectangle 309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Rectangle 309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8" name="Freeform: Shape 309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00" name="Rectangle 309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702592C7-1DD5-4053-A8B4-B6BF1A4AE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Enseigner l’hygiène des aliments</a:t>
            </a:r>
            <a:b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fr-FR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Références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B80C57-A5DD-4493-B8AD-B6C40F73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7694" y="649480"/>
            <a:ext cx="4916510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2"/>
              </a:rPr>
              <a:t>Microbiote intestinal et santé. Inserm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3"/>
              </a:rPr>
              <a:t>Sécurité sanitaire des aliments OMS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4"/>
              </a:rPr>
              <a:t>5 clefs pour des aliments plus sûrs OMS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  <a:hlinkClick r:id="rId5"/>
              </a:rPr>
              <a:t>Sécurité alimentaire OMS</a:t>
            </a:r>
            <a:endParaRPr lang="en-US" sz="1700">
              <a:solidFill>
                <a:schemeClr val="tx1"/>
              </a:solidFill>
            </a:endParaRPr>
          </a:p>
          <a:p>
            <a:pPr indent="-228600" algn="l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70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F13232-65C8-4FCA-B027-3AC3C63B3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3541"/>
            <a:ext cx="1300989" cy="687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1">
            <a:extLst>
              <a:ext uri="{FF2B5EF4-FFF2-40B4-BE49-F238E27FC236}">
                <a16:creationId xmlns:a16="http://schemas.microsoft.com/office/drawing/2014/main" id="{AC772D7A-6644-4EA8-B4AB-711EE957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sz="3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e-Bug pour les </a:t>
            </a:r>
            <a:br>
              <a:rPr lang="fr-FR" altLang="fr-FR" sz="3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d’école primaire</a:t>
            </a:r>
            <a:endParaRPr lang="fr-FR" altLang="fr-FR" sz="3200">
              <a:solidFill>
                <a:srgbClr val="FFFFFF"/>
              </a:solidFill>
            </a:endParaRPr>
          </a:p>
        </p:txBody>
      </p:sp>
      <p:sp>
        <p:nvSpPr>
          <p:cNvPr id="3075" name="Espace réservé du contenu 2">
            <a:extLst>
              <a:ext uri="{FF2B5EF4-FFF2-40B4-BE49-F238E27FC236}">
                <a16:creationId xmlns:a16="http://schemas.microsoft.com/office/drawing/2014/main" id="{AB9FAF25-729C-4455-9593-89A6B91C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Hygiène des aliments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fr-FR" altLang="fr-FR" sz="1700">
                <a:latin typeface="Arial" panose="020B0604020202020204" pitchFamily="34" charset="0"/>
                <a:cs typeface="Arial" panose="020B0604020202020204" pitchFamily="34" charset="0"/>
              </a:rPr>
              <a:t>Divers jeux et fiches de révisions pour les élèves</a:t>
            </a:r>
            <a:endParaRPr lang="fr-FR" altLang="fr-FR" sz="1700"/>
          </a:p>
          <a:p>
            <a:pPr marL="0" indent="0" eaLnBrk="1" hangingPunct="1">
              <a:buFont typeface="Arial" charset="0"/>
              <a:buNone/>
              <a:defRPr/>
            </a:pPr>
            <a:endParaRPr lang="fr-FR" altLang="fr-FR" sz="1700"/>
          </a:p>
          <a:p>
            <a:pPr eaLnBrk="1" hangingPunct="1">
              <a:buFont typeface="Arial" charset="0"/>
              <a:buChar char="•"/>
              <a:defRPr/>
            </a:pPr>
            <a:endParaRPr lang="fr-FR" altLang="fr-FR" sz="1700"/>
          </a:p>
          <a:p>
            <a:pPr eaLnBrk="1" hangingPunct="1">
              <a:buFont typeface="Arial" charset="0"/>
              <a:buNone/>
              <a:defRPr/>
            </a:pPr>
            <a:endParaRPr lang="fr-FR" altLang="fr-FR" sz="1700"/>
          </a:p>
          <a:p>
            <a:pPr eaLnBrk="1" hangingPunct="1">
              <a:buFont typeface="Arial" charset="0"/>
              <a:buChar char="•"/>
              <a:defRPr/>
            </a:pPr>
            <a:endParaRPr lang="fr-FR" altLang="fr-FR" sz="170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38C0A92-2D6B-40E6-9AF8-23AA6008D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3541"/>
            <a:ext cx="1300989" cy="687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92</Words>
  <Application>Microsoft Office PowerPoint</Application>
  <PresentationFormat>Affichage à l'écran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Arial</vt:lpstr>
      <vt:lpstr>Thème Office</vt:lpstr>
      <vt:lpstr>Enseigner l’hygiène des aliments Références et liens </vt:lpstr>
      <vt:lpstr>Enseigner l’hygiène des aliments Références</vt:lpstr>
      <vt:lpstr>Activités e-Bug pour les  élèves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l’hygiène alimentaire Références</dc:title>
  <dc:creator>TOUBOUL PIA CHU Nice</dc:creator>
  <cp:lastModifiedBy>Pia</cp:lastModifiedBy>
  <cp:revision>27</cp:revision>
  <dcterms:created xsi:type="dcterms:W3CDTF">2017-11-07T14:26:08Z</dcterms:created>
  <dcterms:modified xsi:type="dcterms:W3CDTF">2023-03-13T09:48:03Z</dcterms:modified>
</cp:coreProperties>
</file>