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46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E21877-7CE4-4467-82E0-905730BC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62358-D4B8-40A2-8AA7-C8B1002CC1CF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EC4F92-7560-4EC9-8ED3-86835B15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FD3A7A-6859-4503-833F-CDE239A3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87B2C-809B-4020-8E19-B9B98E36FBA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4403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B80481-6E51-4791-A457-2AC585AD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55C3E-05AE-4EB9-8557-861F1CDE51A2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8C3EEE-AC9E-45C8-B9A1-33F46A4C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A2562A-476E-4CB3-BE72-7FDE25BA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596DD-BABF-4546-AD5D-098583E62D5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1618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C9A4CD-9FD0-44FA-91B9-7A8FB057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9E01-7163-4A92-A9EA-E1BB91CD59B8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5C66A4-6FDE-4C4B-AB5E-18CDD568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61F7B-BE58-421D-9636-75F53C93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7D4FE-FF28-49C3-9C9F-040E00D31C3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3543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1FB06C-A987-4A31-86CB-F4A9234E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FD6E-7EBB-48C3-AA69-6F4EEA98187D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D6E3FD-375B-46E0-BA71-6DDF5FEA6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C20F9B-93C7-453F-83C6-EBCE96F1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C2803-150B-42E8-A15F-8618BB81DD2F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0689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BEF2F-0B1A-4E2B-97BA-83C955603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9AA7-B38A-452A-B69F-9F2AB26E7E8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3513EC-7AC8-4521-AD2F-A2B7BD2D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9E2B4C-19F2-4D52-B251-B95588D3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62A0F-5FC5-460A-9C7F-CC66073A68F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4461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361C62A-EF81-4728-A135-C0FE5B73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066FD-35E1-4C18-9100-4D7CE1182B5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065BFA3-D9E5-4EA6-A18D-6937EBD8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EE4958B-ED71-473D-AC06-A27D56F5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F8AB2-050C-4E8B-822E-C441B0C1DC6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82821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3802304C-B1E6-4EB5-AAAE-4142D8FD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1E31-AB34-42EF-8F28-DD05F4DC7616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13BE720F-9F4A-46C1-9EB2-B31F3AC94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715B009-9D34-4797-805E-98A4ED67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F9360-3CC6-47EA-85A7-E58526965FB3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5464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4174833-3D33-47F5-93C8-134E2356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1F096-0381-4737-A76F-E1E863EC23D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CEB9DCF1-D0A2-43D9-99F8-26CED78B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11E1DB32-E181-4ECF-B8A6-10D1EC40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BDFD2-7110-43F0-89A9-25337FF20AA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1015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37ED6493-5A85-4D68-B449-09102602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8C621-435D-4AF7-8959-FECAC25E6248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10EF019-719F-4F32-B5EC-19748686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217BE3E5-4D8D-4D25-8F0C-0725C053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FF7F1-9994-48BD-B024-63E655B9118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3886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6282B30-8FC0-4F31-91E5-9870238A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A7E1F-8AB6-45ED-994D-CDCF592B356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5CABC35-24BE-45FC-B747-045FE567B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5DA3E29-362D-4CAD-85F7-B14351FE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66AFD-1EF0-4E91-87AB-F768840B594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802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DD3164D-B6B0-4178-A9F1-803CFF84B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F20D1-C111-41EC-9EA3-BE5E4E45E811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87228D9-75D4-407D-94FD-C50CC83D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5CBF969-53DD-4F5A-8B06-DC27D66B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09157-5C24-444F-A20A-022EF54CF74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2474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511F5856-966F-49C5-B958-4CAD9F56B5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77926B3-F846-44E7-BAFC-180AC7E43C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852CAB-5263-4FAF-8F4E-B08F9D792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E6E457-A3B8-4B90-A1A8-517CCE8B97BD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6107C4-2D05-4AEB-8785-F4AB240F6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D7B2DD-0AA7-44E7-ABBB-0392BED3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1124346-E718-46F0-AB9C-2FFF5894F083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bug.eu/partners/partner_fr/fr.html" TargetMode="External"/><Relationship Id="rId2" Type="http://schemas.openxmlformats.org/officeDocument/2006/relationships/hyperlink" Target="mailto:e-bug@chu-nice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2346/sante" TargetMode="External"/><Relationship Id="rId2" Type="http://schemas.openxmlformats.org/officeDocument/2006/relationships/hyperlink" Target="https://www.santepubliquefrance.fr/les-actualites/2022/covid-19-grippe-et-bronchiolite-recommandations-en-situation-de-co-circulation-des-virus-respiratoir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pubmed.ncbi.nlm.nih.gov/19812073/" TargetMode="External"/><Relationship Id="rId4" Type="http://schemas.openxmlformats.org/officeDocument/2006/relationships/hyperlink" Target="https://pubmed.ncbi.nlm.nih.gov/18275603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-bug.eu/homepage.html?level=juni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5727C402-E96C-4912-823D-11BDEB68F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84313"/>
            <a:ext cx="925195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en-US" sz="4900" dirty="0">
                <a:latin typeface="Arial" panose="020B0604020202020204" pitchFamily="34" charset="0"/>
                <a:cs typeface="Arial" panose="020B0604020202020204" pitchFamily="34" charset="0"/>
              </a:rPr>
              <a:t>Enseigner l’hygiène respiratoire</a:t>
            </a:r>
            <a:br>
              <a:rPr lang="fr-FR" alt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en-US" dirty="0">
                <a:latin typeface="Arial" panose="020B0604020202020204" pitchFamily="34" charset="0"/>
                <a:cs typeface="Arial" panose="020B0604020202020204" pitchFamily="34" charset="0"/>
              </a:rPr>
              <a:t>Références et liens</a:t>
            </a:r>
            <a:br>
              <a:rPr lang="fr-FR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27AE78-0C57-4496-A21B-9C1244183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88" y="4076700"/>
            <a:ext cx="8662987" cy="14652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Cours en ligne e-Bug destinés aux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enseignants 1er degré, infirmières scolaires,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étudiants en santé pour le service sanitaire.</a:t>
            </a:r>
          </a:p>
        </p:txBody>
      </p:sp>
      <p:sp>
        <p:nvSpPr>
          <p:cNvPr id="2053" name="ZoneTexte 4">
            <a:extLst>
              <a:ext uri="{FF2B5EF4-FFF2-40B4-BE49-F238E27FC236}">
                <a16:creationId xmlns:a16="http://schemas.microsoft.com/office/drawing/2014/main" id="{0F391673-F044-443A-BD37-D087019E2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6240463"/>
            <a:ext cx="242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Contact: </a:t>
            </a:r>
            <a:r>
              <a:rPr lang="fr-FR" altLang="fr-FR" sz="1400">
                <a:latin typeface="Arial" panose="020B0604020202020204" pitchFamily="34" charset="0"/>
                <a:hlinkClick r:id="rId2"/>
              </a:rPr>
              <a:t>e-bug@chu-nice.fr</a:t>
            </a:r>
            <a:r>
              <a:rPr lang="fr-FR" altLang="fr-FR" sz="1400">
                <a:latin typeface="Arial" panose="020B0604020202020204" pitchFamily="34" charset="0"/>
              </a:rPr>
              <a:t> </a:t>
            </a:r>
            <a:endParaRPr lang="fr-FR" altLang="fr-FR" sz="1400"/>
          </a:p>
        </p:txBody>
      </p:sp>
      <p:sp>
        <p:nvSpPr>
          <p:cNvPr id="2054" name="ZoneTexte 3">
            <a:extLst>
              <a:ext uri="{FF2B5EF4-FFF2-40B4-BE49-F238E27FC236}">
                <a16:creationId xmlns:a16="http://schemas.microsoft.com/office/drawing/2014/main" id="{11430E67-54DF-41B7-923A-584D3101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6256338"/>
            <a:ext cx="4625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Conception: groupe de travail e-Bug France</a:t>
            </a:r>
            <a:r>
              <a:rPr lang="fr-FR" altLang="fr-FR" sz="1400">
                <a:latin typeface="Arial" panose="020B0604020202020204" pitchFamily="34" charset="0"/>
                <a:hlinkClick r:id="rId3"/>
              </a:rPr>
              <a:t> </a:t>
            </a:r>
            <a:endParaRPr lang="fr-FR" altLang="fr-FR" sz="1400">
              <a:latin typeface="Arial" panose="020B0604020202020204" pitchFamily="34" charset="0"/>
            </a:endParaRPr>
          </a:p>
        </p:txBody>
      </p:sp>
      <p:pic>
        <p:nvPicPr>
          <p:cNvPr id="2055" name="Picture 2" descr="logo département de santé publique chu de nice">
            <a:extLst>
              <a:ext uri="{FF2B5EF4-FFF2-40B4-BE49-F238E27FC236}">
                <a16:creationId xmlns:a16="http://schemas.microsoft.com/office/drawing/2014/main" id="{7EA314C4-BA21-4349-BFB3-45E0C389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6032500"/>
            <a:ext cx="17287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0F43422-84EE-4247-8EB5-F8A3B93D7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35773"/>
            <a:ext cx="1300989" cy="6873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8" name="Rectangle 309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00" name="Rectangle 309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2" name="Rectangle 310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4" name="Rectangle 310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6" name="Rectangle 310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08" name="Freeform: Shape 310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10" name="Rectangle 310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itre 1">
            <a:extLst>
              <a:ext uri="{FF2B5EF4-FFF2-40B4-BE49-F238E27FC236}">
                <a16:creationId xmlns:a16="http://schemas.microsoft.com/office/drawing/2014/main" id="{B8AB5A37-1AC1-42A4-ABBF-AB5E01B21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041" y="586855"/>
            <a:ext cx="24010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altLang="fr-FR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Enseigner l’hygiène respiratoire</a:t>
            </a:r>
            <a:br>
              <a:rPr lang="en-US" altLang="fr-FR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altLang="fr-FR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Références: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95CB5A-A7C1-44D8-AE46-018B175FB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7694" y="649480"/>
            <a:ext cx="4916510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  <a:hlinkClick r:id="rId2"/>
              </a:rPr>
              <a:t>COVID-19, grippe et bronchiolite : recommandations en situation de co-circulation des virus respiratoires</a:t>
            </a: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  <a:hlinkClick r:id="rId2"/>
              </a:rPr>
              <a:t> </a:t>
            </a: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  <a:hlinkClick r:id="rId3"/>
              </a:rPr>
              <a:t>https://eduscol.education.fr/2346/sante</a:t>
            </a:r>
            <a:r>
              <a:rPr lang="en-US" sz="1700">
                <a:solidFill>
                  <a:schemeClr val="tx1"/>
                </a:solidFill>
              </a:rPr>
              <a:t> </a:t>
            </a: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  <a:hlinkClick r:id="rId4"/>
              </a:rPr>
              <a:t>Glass et al. Social contact networks for the spread of pandemic influenza in children and teenagers</a:t>
            </a: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u="sng">
                <a:solidFill>
                  <a:schemeClr val="tx1"/>
                </a:solidFill>
                <a:hlinkClick r:id="rId5"/>
              </a:rPr>
              <a:t>Xie et al. Exhaled droplets due to talking and coughing? J R Soc Interface 2009</a:t>
            </a: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0F43422-84EE-4247-8EB5-F8A3B93D7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0" y="115888"/>
            <a:ext cx="1300989" cy="6873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1FD51049-91A6-4FCB-B746-112B08224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sz="3000">
                <a:latin typeface="Arial" panose="020B0604020202020204" pitchFamily="34" charset="0"/>
                <a:cs typeface="Arial" panose="020B0604020202020204" pitchFamily="34" charset="0"/>
              </a:rPr>
              <a:t>Activités e-Bug pour les élèves </a:t>
            </a:r>
            <a:br>
              <a:rPr lang="fr-FR" altLang="fr-FR" sz="3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000">
                <a:latin typeface="Arial" panose="020B0604020202020204" pitchFamily="34" charset="0"/>
                <a:cs typeface="Arial" panose="020B0604020202020204" pitchFamily="34" charset="0"/>
              </a:rPr>
              <a:t>d’école primaire</a:t>
            </a:r>
          </a:p>
        </p:txBody>
      </p:sp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E9030956-E2AE-409B-8B6E-54CB4FE3A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613035" cy="3788227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fr-FR" altLang="fr-FR" sz="2100" dirty="0">
                <a:latin typeface="Arial" panose="020B0604020202020204" pitchFamily="34" charset="0"/>
                <a:cs typeface="Arial" panose="020B0604020202020204" pitchFamily="34" charset="0"/>
              </a:rPr>
              <a:t>Hygiène respiratoire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1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eaLnBrk="1" hangingPunct="1">
              <a:defRPr/>
            </a:pPr>
            <a:r>
              <a:rPr lang="fr-FR" altLang="fr-FR" sz="2100" dirty="0">
                <a:latin typeface="Arial" panose="020B0604020202020204" pitchFamily="34" charset="0"/>
                <a:cs typeface="Arial" panose="020B0604020202020204" pitchFamily="34" charset="0"/>
              </a:rPr>
              <a:t>Divers jeux et activités pour les élèves dont des expériences faciles à réaliser en classe ou en devoir dans la rubrique Sciences à domicile:</a:t>
            </a:r>
          </a:p>
          <a:p>
            <a:pPr marL="0" indent="0" eaLnBrk="1" hangingPunct="1">
              <a:buNone/>
              <a:defRPr/>
            </a:pPr>
            <a:r>
              <a:rPr lang="fr-FR" altLang="fr-FR" sz="2100" dirty="0">
                <a:latin typeface="Arial" panose="020B0604020202020204" pitchFamily="34" charset="0"/>
                <a:cs typeface="Arial" panose="020B0604020202020204" pitchFamily="34" charset="0"/>
              </a:rPr>
              <a:t>	 Des secrétions gluantes </a:t>
            </a:r>
          </a:p>
        </p:txBody>
      </p:sp>
      <p:sp>
        <p:nvSpPr>
          <p:cNvPr id="4104" name="Rectangle 410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4D2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06" name="Oval 410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2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0F43422-84EE-4247-8EB5-F8A3B93D7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356" y="3051089"/>
            <a:ext cx="1462672" cy="7715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149</Words>
  <Application>Microsoft Office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Calibri</vt:lpstr>
      <vt:lpstr>Arial</vt:lpstr>
      <vt:lpstr>Thème Office</vt:lpstr>
      <vt:lpstr>Enseigner l’hygiène respiratoire Références et liens </vt:lpstr>
      <vt:lpstr>Enseigner l’hygiène respiratoire Références:</vt:lpstr>
      <vt:lpstr>Activités e-Bug pour les élèves  d’école primaire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l’hygiène respiratoire Références:</dc:title>
  <dc:creator>TOUBOUL PIA CHU Nice</dc:creator>
  <cp:lastModifiedBy>Pia</cp:lastModifiedBy>
  <cp:revision>25</cp:revision>
  <dcterms:created xsi:type="dcterms:W3CDTF">2017-11-07T14:15:22Z</dcterms:created>
  <dcterms:modified xsi:type="dcterms:W3CDTF">2023-03-13T09:52:18Z</dcterms:modified>
</cp:coreProperties>
</file>