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7E3D9E-A08C-4E39-85ED-5B399F9E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EBC6F-0D71-455D-9483-2767E9026BD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33A6F7-30EC-426B-95AD-785311DEF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25D882-5917-4A19-A41C-A22AA8AD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C2A6C-D3B1-4997-9B96-BEF73CC7890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2733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A33AA1-CBC6-4A9C-94B6-506A180C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3630-1CEB-4F9E-92CE-9004DC57DFF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74D565-6A7B-4761-B712-6A30AC2A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5657F-D71C-426F-8D36-79012F57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6018-4987-4B32-A002-EEEFA1C2CBF9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960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0A2A27-657E-467E-ADF4-ADE41446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DC1E-B614-4DCC-BCC1-F8B67A59529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2D727-F7DF-4BEB-BCF9-2D69D621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857041-FE3B-4F16-AAC6-56130985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F3315-F5A2-434F-B99B-E6A7DFFD4CC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7227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03EAB5-7C2C-407E-9DBB-123035D8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36EE1-3B32-42B6-86AA-1A6D3BDE468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1E77C-2405-4103-A2B2-FC5DD5ED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429D51-11F2-41F9-B790-F8DCDF0C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C116-9591-4364-A6AC-5B49863620D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9581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FBA546-14A5-45D9-BA97-BC776764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396-214A-4D30-80E4-9889A716B155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2C876D-7E82-47A9-BD3C-562C228E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EE4CA6-4A4C-4F1A-B09F-3E31B42D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9849A-FC33-468A-B19A-EE1BC650460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238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1265F25-CFAB-44C9-AB26-5E6BFFFC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866A-F0A0-49FC-8367-0B3B7BEAAD94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6D49AB2-12EF-4ADC-81A4-5D11F0AA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8496B51-B3DA-4F41-A63E-9FC41D65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6DDA2-058F-406B-81E7-6E556C404202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8289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C08DE47-1A82-4368-92EF-C6C867AC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E8F3-D0D7-44C1-8B7E-14F171518A2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E0C542E7-9A6B-4E53-8B32-18414C17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D19DB32-4465-4846-98C6-27D07FC8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302B9-8F0A-44DA-B2E6-923CF6351095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8379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B553FEE-0CEB-4734-97B9-1B23054C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6821-5AA8-4695-B404-2E789165E7F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F0B634E-92A6-4BD3-BC02-E3742395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846EEA4-B118-4D02-9242-56664EFD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0CC45-53B7-47B1-9C4D-AED7ED747C9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2615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ACAE03B-779C-4BC2-AD41-990A0E21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412B-856E-4550-BB32-B1B7A35BF736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C795E9EC-C9E0-499A-90F5-FD86ECD6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C2B0D50-1259-4404-89DB-70D796577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3ABAA-2820-4887-B4B4-F6216C98940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246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85F90A1-CC26-41EB-AF86-8BDACD96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A617-C11A-4C68-898F-44F760A735F6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14AFDCB-C679-4C90-BF54-E024F770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192FA60-8227-4CC9-AA58-BABBAC0B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31BD0-2B41-46A7-A938-111A40B1086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2961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A94B1E4-934B-4A57-9FF8-2FCB39B6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D3A43-4540-4EDD-B9AE-9908A059F68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EA687F1-AAAD-422A-959E-AA0D8B73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2C841D9-7318-4C47-B66C-B63F535B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DD65E-8D19-43B3-91F7-7F7FE6C904D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4465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E75F743-B910-49EA-85E2-9FCF759301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304EF8B-ADD9-4A62-9935-02B9564AC3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03A8F9-8C5E-41EA-8812-FC671AFD5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3F2DF2-F81F-4594-81A0-B399B9EB3E0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0591E-D08D-41B9-96FB-B17865469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AFED7A-1167-4CB5-AE41-76BE17B62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3CFC44B-1705-4D63-BC16-9FEF04FB4B4B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ho.int/fr/campaigns/world-antimicrobial-awareness-week" TargetMode="External"/><Relationship Id="rId3" Type="http://schemas.openxmlformats.org/officeDocument/2006/relationships/hyperlink" Target="file:///\\site1\SArchet1\CR_1700%20-%20C.I.S.I.H\UF_7700%20-%20C.I.S.I.H\GEPIE\Projet%20Europ&#233;en%20e-BUG\NOUVEAU%20SITE%20WEB%202022\NOUVEAU%20CONTENU%20ACCESSIBLE\SESA%20Nouveau%20contenu%20access\accessible%20V2\antibiotiques%20et%20r&#195;&#169;sistance%20aux%20antibiotiques%20en%20France:%20Une%20infection%20&#195;&#169;vit&#195;&#169;e%20c" TargetMode="External"/><Relationship Id="rId7" Type="http://schemas.openxmlformats.org/officeDocument/2006/relationships/hyperlink" Target="https://www.who.int/fr/news-room/fact-sheets/detail/antibiotic-resistance" TargetMode="External"/><Relationship Id="rId2" Type="http://schemas.openxmlformats.org/officeDocument/2006/relationships/hyperlink" Target="https://www.santepubliquefrance.fr/recherche/#search=Consommation%20d'antibiotiques%20et%20r%C3%A9sistance%20aux%20antibiotiques%20en%20France:%20soyons%20concern%C3%A9s,%20soyons%20responsables%20201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erm.fr/thematiques/immunologie-inflammation-infectiologie-et-microbiologie/dossiers-d-information/resistance-aux-antibiotiques" TargetMode="External"/><Relationship Id="rId5" Type="http://schemas.openxmlformats.org/officeDocument/2006/relationships/hyperlink" Target="file:///\\site1\SArchet1\CR_1700%20-%20C.I.S.I.H\UF_7700%20-%20C.I.S.I.H\GEPIE\Projet%20Europ&#233;en%20e-BUG\NOUVEAU%20SITE%20WEB%202022\NOUVEAU%20CONTENU%20ACCESSIBLE\SESA%20Nouveau%20contenu%20access\accessible%20V2\&#8226;https:\www.santepubliquefrance.fr\maladies-et-traumatismes\infections-associees-aux-soins-et-resistance-aux-antibiotiques\infections-associees-aux-soins\documents\rapport-synthese\antibiotiques-et-resistance-bacterienne-pistes-d-actions-pour-ancrer-les-progres-de-2020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santepubliquefrance.fr/maladies-et-traumatismes/infections-associees-aux-soins-et-resistance-aux-antibiotiques/resistance-aux-antibiotiques/documents/rapport-synthese/antibiotiques-et-resistance-bacterienne-une-menace-mondiale-des-consequences-individuelles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youtube.com/watch?v=DyOsSJ8FeAs" TargetMode="External"/><Relationship Id="rId7" Type="http://schemas.openxmlformats.org/officeDocument/2006/relationships/hyperlink" Target="https://www.youtube.com/watch?v=PsDPfiDjFkU" TargetMode="External"/><Relationship Id="rId2" Type="http://schemas.openxmlformats.org/officeDocument/2006/relationships/hyperlink" Target="https://www.youtube.com/watch?v=8Y4Fa9yDZP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.ted.com/lessons/how-antibiotics-become-resistant-over-time-kevin-wu" TargetMode="External"/><Relationship Id="rId5" Type="http://schemas.openxmlformats.org/officeDocument/2006/relationships/hyperlink" Target="https://www.youtube.com/watch?v=EaPkc757ufM" TargetMode="External"/><Relationship Id="rId4" Type="http://schemas.openxmlformats.org/officeDocument/2006/relationships/hyperlink" Target="https://www.ted.com/talks/ramanan_laxminarayan_the_coming_crisis_in_antibiotics?language=fr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93232882-ADBB-43CF-A1FF-72FE2F806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" y="1484313"/>
            <a:ext cx="9036050" cy="1470025"/>
          </a:xfrm>
        </p:spPr>
        <p:txBody>
          <a:bodyPr/>
          <a:lstStyle/>
          <a:p>
            <a:r>
              <a:rPr lang="fr-FR" altLang="en-US" sz="4000">
                <a:latin typeface="Arial" panose="020B0604020202020204" pitchFamily="34" charset="0"/>
                <a:cs typeface="Arial" panose="020B0604020202020204" pitchFamily="34" charset="0"/>
              </a:rPr>
              <a:t>Enseigner le traitement des infections</a:t>
            </a:r>
            <a:br>
              <a:rPr lang="fr-FR" altLang="en-US" sz="4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en-US" sz="4000">
                <a:latin typeface="Arial" panose="020B0604020202020204" pitchFamily="34" charset="0"/>
                <a:cs typeface="Arial" panose="020B0604020202020204" pitchFamily="34" charset="0"/>
              </a:rPr>
              <a:t>Références, liens et vidéos</a:t>
            </a:r>
            <a:br>
              <a:rPr lang="fr-FR" altLang="en-US" sz="4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altLang="fr-FR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331F43-1CC1-49BC-B9C3-8983169D6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063" y="3716338"/>
            <a:ext cx="8662987" cy="1465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enseignants 1er degré, infirmières scolaires,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étudiants en santé pour le service sanitaire.</a:t>
            </a:r>
          </a:p>
        </p:txBody>
      </p:sp>
      <p:sp>
        <p:nvSpPr>
          <p:cNvPr id="2053" name="ZoneTexte 4">
            <a:extLst>
              <a:ext uri="{FF2B5EF4-FFF2-40B4-BE49-F238E27FC236}">
                <a16:creationId xmlns:a16="http://schemas.microsoft.com/office/drawing/2014/main" id="{2DA91145-4234-4EBA-B9B5-D25914755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240463"/>
            <a:ext cx="206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Contact: e-bug@chu-nice.fr</a:t>
            </a:r>
          </a:p>
        </p:txBody>
      </p:sp>
      <p:pic>
        <p:nvPicPr>
          <p:cNvPr id="2054" name="Picture 2" descr="Image gélules antibiotiques">
            <a:extLst>
              <a:ext uri="{FF2B5EF4-FFF2-40B4-BE49-F238E27FC236}">
                <a16:creationId xmlns:a16="http://schemas.microsoft.com/office/drawing/2014/main" id="{00526DC7-3653-40D0-B612-02804FEC9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6032500"/>
            <a:ext cx="17287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">
            <a:extLst>
              <a:ext uri="{FF2B5EF4-FFF2-40B4-BE49-F238E27FC236}">
                <a16:creationId xmlns:a16="http://schemas.microsoft.com/office/drawing/2014/main" id="{77E8AC6B-78AF-424A-B26B-85048E2DE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6199188"/>
            <a:ext cx="3351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 </a:t>
            </a:r>
          </a:p>
        </p:txBody>
      </p:sp>
      <p:pic>
        <p:nvPicPr>
          <p:cNvPr id="9" name="Picture 2" descr="logo département de santé publique chu de nice">
            <a:extLst>
              <a:ext uri="{FF2B5EF4-FFF2-40B4-BE49-F238E27FC236}">
                <a16:creationId xmlns:a16="http://schemas.microsoft.com/office/drawing/2014/main" id="{92422169-B910-4741-80A1-6F677A17F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045450" y="111125"/>
            <a:ext cx="8858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02420"/>
            <a:ext cx="1300989" cy="68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itre 1">
            <a:extLst>
              <a:ext uri="{FF2B5EF4-FFF2-40B4-BE49-F238E27FC236}">
                <a16:creationId xmlns:a16="http://schemas.microsoft.com/office/drawing/2014/main" id="{923006DA-0B13-4F70-B03C-70DCF4551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297" y="502021"/>
            <a:ext cx="7266222" cy="16429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fr-FR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Enseigner le traitement des infections</a:t>
            </a:r>
            <a:br>
              <a:rPr lang="en-US" altLang="fr-FR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fr-FR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Références: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C57276-7FC9-4E94-87E2-4B9C640AC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297" y="2418409"/>
            <a:ext cx="7266222" cy="34543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300">
                <a:solidFill>
                  <a:schemeClr val="tx1"/>
                </a:solidFill>
              </a:rPr>
              <a:t>Synthèses annuelles Santé Publique France: « Consommation d’antibiotiques et résistance aux antibiotiques en France »:</a:t>
            </a:r>
          </a:p>
          <a:p>
            <a:pPr marL="342900" indent="-228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300" u="sng">
                <a:solidFill>
                  <a:schemeClr val="tx1"/>
                </a:solidFill>
                <a:hlinkClick r:id="rId2"/>
              </a:rPr>
              <a:t>2017 : Consommation d’antibiotiques et résistance aux antibiotiques en France : Soyons concernés, soyons responsables !</a:t>
            </a:r>
            <a:r>
              <a:rPr lang="en-US" sz="1300">
                <a:solidFill>
                  <a:schemeClr val="tx1"/>
                </a:solidFill>
              </a:rPr>
              <a:t> </a:t>
            </a:r>
          </a:p>
          <a:p>
            <a:pPr marL="342900" indent="-228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300" u="sng">
                <a:solidFill>
                  <a:schemeClr val="tx1"/>
                </a:solidFill>
                <a:hlinkClick r:id="rId3" action="ppaction://hlinkfile"/>
              </a:rPr>
              <a:t>2018 : Consommation d’antibiotiques et résistance aux antibiotiques en France : Une infection évitée, c’est un antibiotique préservé !</a:t>
            </a:r>
            <a:endParaRPr lang="en-US" sz="1300">
              <a:solidFill>
                <a:schemeClr val="tx1"/>
              </a:solidFill>
            </a:endParaRPr>
          </a:p>
          <a:p>
            <a:pPr marL="342900" indent="-228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300" u="sng">
                <a:solidFill>
                  <a:schemeClr val="tx1"/>
                </a:solidFill>
                <a:hlinkClick r:id="rId4"/>
              </a:rPr>
              <a:t>2019 : Antibiotiques et résistances bactériennes : une menace mondiale, des conséquences individuelles</a:t>
            </a:r>
            <a:endParaRPr lang="en-US" sz="1300">
              <a:solidFill>
                <a:schemeClr val="tx1"/>
              </a:solidFill>
            </a:endParaRPr>
          </a:p>
          <a:p>
            <a:pPr marL="342900" indent="-228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300" u="sng">
                <a:solidFill>
                  <a:schemeClr val="tx1"/>
                </a:solidFill>
                <a:hlinkClick r:id="rId5"/>
              </a:rPr>
              <a:t>2020 : Antibiotiques et résistance bactérienne : pistes d’action pour ancrer les progrès de 2020</a:t>
            </a:r>
            <a:r>
              <a:rPr lang="en-US" sz="1300">
                <a:solidFill>
                  <a:schemeClr val="tx1"/>
                </a:solidFill>
              </a:rPr>
              <a:t> </a:t>
            </a:r>
          </a:p>
          <a:p>
            <a:pPr indent="-228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13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u="sng">
                <a:solidFill>
                  <a:schemeClr val="tx1"/>
                </a:solidFill>
                <a:hlinkClick r:id="rId6"/>
              </a:rPr>
              <a:t>https://www.inserm.fr/thematiques/immunologie-inflammation-infectiologie-et-microbiologie/dossiers-d-information/resistance-aux-antibiotiques</a:t>
            </a:r>
            <a:endParaRPr lang="en-US" sz="1300" u="sng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u="sng">
                <a:solidFill>
                  <a:schemeClr val="tx1"/>
                </a:solidFill>
                <a:hlinkClick r:id="rId7"/>
              </a:rPr>
              <a:t>Résistance aux antibiotiques OMS</a:t>
            </a:r>
            <a:endParaRPr lang="en-US" sz="1300" u="sng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u="sng">
                <a:solidFill>
                  <a:schemeClr val="tx1"/>
                </a:solidFill>
                <a:hlinkClick r:id="rId8"/>
              </a:rPr>
              <a:t>Semaine mondiale pour un bon usage des antibiotiques OMS </a:t>
            </a:r>
            <a:endParaRPr lang="en-US" sz="1300" u="sng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gélules antibiotiques">
            <a:extLst>
              <a:ext uri="{FF2B5EF4-FFF2-40B4-BE49-F238E27FC236}">
                <a16:creationId xmlns:a16="http://schemas.microsoft.com/office/drawing/2014/main" id="{0F2D45F4-D702-4681-973A-B54E14530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459788" y="47625"/>
            <a:ext cx="6842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6AE67CE-9440-4AC7-8255-42CB83D56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02420"/>
            <a:ext cx="1300989" cy="68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4" name="Rectangle 410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6" name="Rectangle 411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3" name="Freeform: Shape 411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re 1">
            <a:extLst>
              <a:ext uri="{FF2B5EF4-FFF2-40B4-BE49-F238E27FC236}">
                <a16:creationId xmlns:a16="http://schemas.microsoft.com/office/drawing/2014/main" id="{2CF31EED-CEAA-4BAA-8CF9-8D6BA9775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r-FR" altLang="fr-FR" sz="35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Vidéos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2BAE57-52CB-4C5F-A2EB-71DC0D65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 Céline Pulcini explique l’antibiorésistance lors d’un interview par Sebastien, lycéen</a:t>
            </a:r>
            <a:endParaRPr lang="fr-FR" sz="170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>
              <a:lnSpc>
                <a:spcPct val="90000"/>
              </a:lnSpc>
              <a:defRPr/>
            </a:pPr>
            <a:endParaRPr lang="fr-FR" sz="1700" b="1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>
              <a:lnSpc>
                <a:spcPct val="90000"/>
              </a:lnSpc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Grandes tueuses INSERM: L'antibiorésistance</a:t>
            </a: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Ramanan Laxminarayan: La prochaine crise des antibiotiques, Vidéo en anglais sous-titrée en français.</a:t>
            </a: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</a:rPr>
              <a:t> – TED Lesson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Limiter la propagation des bactéries super- résistantes </a:t>
            </a: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</a:rPr>
              <a:t>- Interview du Pr Livermore en anglais sous-titré en français</a:t>
            </a:r>
            <a:br>
              <a:rPr lang="fr-FR" sz="17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Les antibiotiques sont devenus résistants, animation de Kevin Wu</a:t>
            </a: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</a:rPr>
              <a:t> (TED-Ed série) en anglais sous-titrée en français. 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C'est pas sorcier: ANTIBIOTIQUES : les bactéries font de la résistance</a:t>
            </a: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r-FR" sz="1700"/>
          </a:p>
        </p:txBody>
      </p:sp>
      <p:pic>
        <p:nvPicPr>
          <p:cNvPr id="4" name="Picture 2" descr="Image gélules antibiotiques">
            <a:extLst>
              <a:ext uri="{FF2B5EF4-FFF2-40B4-BE49-F238E27FC236}">
                <a16:creationId xmlns:a16="http://schemas.microsoft.com/office/drawing/2014/main" id="{23DACE8C-D788-45F4-AF82-8F09A035A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027988" y="188913"/>
            <a:ext cx="8858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CA705BA-F4EC-4A87-876A-6F076C1AF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02420"/>
            <a:ext cx="1300989" cy="68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5" name="Rectangle 514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47" name="Rectangle 514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9" name="Rectangle 514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1" name="Rectangle 515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3" name="Rectangle 515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55" name="Freeform: Shape 515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57" name="Rectangle 515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re 1">
            <a:extLst>
              <a:ext uri="{FF2B5EF4-FFF2-40B4-BE49-F238E27FC236}">
                <a16:creationId xmlns:a16="http://schemas.microsoft.com/office/drawing/2014/main" id="{A949F8CD-6814-4ED8-B96A-3F429A0B0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665" y="1108245"/>
            <a:ext cx="2369128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</a:t>
            </a:r>
            <a:b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e-Bug pour les </a:t>
            </a:r>
            <a:b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 d’école primaire</a:t>
            </a: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A6C38E51-A21D-4176-B8C1-EF5780581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084" y="649480"/>
            <a:ext cx="4390332" cy="5546047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Traitement des infections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Divers jeux et activités pour les élèves dont des expériences faciles à réaliser en classe ou à la maison dans la rubrique « Sciences à domicile »: </a:t>
            </a:r>
          </a:p>
          <a:p>
            <a:pPr marL="0" indent="0" eaLnBrk="1" hangingPunct="1"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Connaitre les antibiotiques</a:t>
            </a:r>
          </a:p>
        </p:txBody>
      </p:sp>
      <p:pic>
        <p:nvPicPr>
          <p:cNvPr id="5" name="Picture 2" descr="Image gélules antibiotiques">
            <a:extLst>
              <a:ext uri="{FF2B5EF4-FFF2-40B4-BE49-F238E27FC236}">
                <a16:creationId xmlns:a16="http://schemas.microsoft.com/office/drawing/2014/main" id="{94D2BE4B-4D8E-4B39-9034-0920DD09F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101013" y="88900"/>
            <a:ext cx="8858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35FD1A5-051C-4826-86A0-FE6AC9D37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02420"/>
            <a:ext cx="1300989" cy="68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295</Words>
  <Application>Microsoft Office PowerPoint</Application>
  <PresentationFormat>Affichage à l'écran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Calibri</vt:lpstr>
      <vt:lpstr>Arial</vt:lpstr>
      <vt:lpstr>Thème Office</vt:lpstr>
      <vt:lpstr>Enseigner le traitement des infections Références, liens et vidéos </vt:lpstr>
      <vt:lpstr>Enseigner le traitement des infections Références:</vt:lpstr>
      <vt:lpstr>Vidéos</vt:lpstr>
      <vt:lpstr>Activités  e-Bug pour les  élèves d’école primaire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le traitement des infections Références:</dc:title>
  <dc:creator>TOUBOUL PIA CHU Nice</dc:creator>
  <cp:lastModifiedBy>Pia</cp:lastModifiedBy>
  <cp:revision>29</cp:revision>
  <dcterms:created xsi:type="dcterms:W3CDTF">2017-11-07T15:58:08Z</dcterms:created>
  <dcterms:modified xsi:type="dcterms:W3CDTF">2023-03-13T10:02:52Z</dcterms:modified>
</cp:coreProperties>
</file>