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311" autoAdjust="0"/>
  </p:normalViewPr>
  <p:slideViewPr>
    <p:cSldViewPr>
      <p:cViewPr varScale="1">
        <p:scale>
          <a:sx n="51" d="100"/>
          <a:sy n="51" d="100"/>
        </p:scale>
        <p:origin x="72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22B39-2BD6-4905-BC23-A4ADE66E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193BD-E566-43D5-8BB5-773DD3B4E8E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4220B-9829-49D5-8A99-0BD53271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8E9D8B-7EF5-49F4-97DE-87CA4BE4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1372-5B1E-46AF-A91C-FE8009DCB3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824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18DF6A-A4FB-4B22-B6F1-465F680D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AFCC-379D-4377-9ADA-1D4778E85AD4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8CF3A-056C-48E6-A696-C97532619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F72767-1458-4EA6-B512-D5188FE9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9099-D487-47AA-9951-458BA75AB6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808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90E64-F71F-4B20-AEC4-85044C2D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602C-C2A4-4412-A9D6-4CC813B468B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1260DE-7E36-4AFF-91BC-C1860C06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930069-704F-4602-9C9E-34DE6663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44622-FD93-45BB-BE37-54FB4B9EFF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21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4E7153-C8B2-4329-9934-0266CCB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0D05-3972-4A87-84D6-093ACA257CA6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3CA38D-A584-4D19-A8DC-82448EA4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A2D5E0-44E4-4E36-89A5-79E8952E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1E661-6E25-4BF9-9FF7-3720CB3791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74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4FDB1A-5B8D-4360-967F-BBBE0A63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4F346-0A98-4B57-9F2D-BEF2D79D1CD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7F53E-58A3-415F-8D2C-0626A0DA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6DAB35-3707-4804-95D7-A1044577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F076A-CEAA-4FC5-AE38-2A03375103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711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896AF9-2E98-49DE-9DB9-064112B63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D476D-B0CF-4223-9E4D-40B6BAE09A21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A0CA9F5-31B5-4A6D-874B-82B7FA13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8A57AFF-F0D5-4929-8062-5BCE6B8E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05C12-9C0A-4635-B7FC-E0949AF76F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202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CEE2479A-7539-47CB-B482-2AFF5972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E3FBD-F17D-40FB-BD0E-D2C4C13355E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B2BE0C8F-EBC6-43A7-866C-2CA980146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D879F59-1B3B-4293-8029-9610F28F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8067D-A422-4C69-9E4A-03F25E6B71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300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2A2BDE32-8FE8-4892-B50F-90EE8F34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B371-D7EA-4212-BAC7-6CF41684B50F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62CE625-11BB-4D2D-82EE-0E7B9B8DD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C05F53C-BF6C-41AE-8A62-FCC05188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D88A5-79E1-4B65-AC53-CA71575E88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64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BC63327-60AF-4F4B-885E-B05DCEB5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470E-4B59-4836-B7F9-54F13F8A462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B99F184-52F4-4D77-BDDB-2C5EA680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6DE01A4-358A-44BF-BAEB-86A672EF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0C934-2D3E-4BF2-B19A-84C980D64D0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348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1D48E6F-594C-48A3-B306-FE9A9931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B825-ACC1-41C8-9AF5-F812D89E5FD5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596FA14-8DAE-432A-BFC2-BCD4BFB7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9017C23-7BD5-4DA7-9F4D-F8189FE9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B0764-9F18-422D-B0F1-2112A8C92B1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505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5DEF5E0-B6F9-48BD-9A06-3666C027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6ED6-4000-4377-937D-0CA7E7200173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8F16167-0B41-4FEC-AB04-93A86198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5D08FD6-8CB2-4D64-83D5-8DED8F3B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C4CB-F5E2-474D-929F-F0EB9847F6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195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CC671681-0C73-4597-9125-1E37A7F4A7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B3AF93F-4B03-4FB3-BC8C-66EF9B23A2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A8E179-E436-42B3-930F-006C85144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449789-00A6-4433-BF40-83D60AEE25E8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31BDEC-A966-47E2-B304-E1835886A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AA287E-5B69-4B2D-A127-02BC51603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9480FC9-1F07-4731-9330-6353F68B480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bug@chu-nice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1Sb38rYAlrQ" TargetMode="External"/><Relationship Id="rId3" Type="http://schemas.openxmlformats.org/officeDocument/2006/relationships/hyperlink" Target="https://www.youtube.com/watch?v=V9EDj5fEMfw" TargetMode="External"/><Relationship Id="rId7" Type="http://schemas.openxmlformats.org/officeDocument/2006/relationships/hyperlink" Target="https://www.youtube.com/watch?v=mv1J6v-6ssU" TargetMode="External"/><Relationship Id="rId2" Type="http://schemas.openxmlformats.org/officeDocument/2006/relationships/hyperlink" Target="https://www.inserm.fr/thematiques/physiopathologie-metabolisme-nutrition/dossiers-d-information/microbiote-intestinal-et-san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FjuoavdLxw" TargetMode="External"/><Relationship Id="rId5" Type="http://schemas.openxmlformats.org/officeDocument/2006/relationships/hyperlink" Target="https://www.youtube.com/watch?v=RJAqD1GKtmU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inserm.fr/thematiques/immunologie-inflammation-infectiologie-et-microbiologie/dossiers-d-information/ebola" TargetMode="External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C0049644-5D71-4065-A42D-6D8B2A411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1941513"/>
            <a:ext cx="8607425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Enseigner les micro-organismes</a:t>
            </a:r>
            <a:b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  <a:br>
              <a:rPr lang="fr-FR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49A7F7-2360-418C-B5E2-D411F4ED7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88" y="4076700"/>
            <a:ext cx="8662987" cy="1609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enseignants 1er degré, infirmières scolaires,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étudiants en santé pour le service sanitaire.</a:t>
            </a:r>
          </a:p>
        </p:txBody>
      </p:sp>
      <p:pic>
        <p:nvPicPr>
          <p:cNvPr id="8" name="Picture 2" descr="Image gélules d'antibiotiques">
            <a:extLst>
              <a:ext uri="{FF2B5EF4-FFF2-40B4-BE49-F238E27FC236}">
                <a16:creationId xmlns:a16="http://schemas.microsoft.com/office/drawing/2014/main" id="{218BCCB6-B591-4C3C-AE92-4361216E4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840663" y="188913"/>
            <a:ext cx="10763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4">
            <a:extLst>
              <a:ext uri="{FF2B5EF4-FFF2-40B4-BE49-F238E27FC236}">
                <a16:creationId xmlns:a16="http://schemas.microsoft.com/office/drawing/2014/main" id="{446157B2-4C36-4D0D-84D2-95F735A6D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240463"/>
            <a:ext cx="2106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Contact:</a:t>
            </a:r>
            <a:r>
              <a:rPr lang="fr-FR" altLang="fr-FR" sz="1200">
                <a:latin typeface="Arial" panose="020B0604020202020204" pitchFamily="34" charset="0"/>
                <a:hlinkClick r:id="rId3"/>
              </a:rPr>
              <a:t> e-bug@chu-nice.fr </a:t>
            </a:r>
            <a:endParaRPr lang="fr-FR" altLang="fr-FR" sz="1200">
              <a:latin typeface="Arial" panose="020B0604020202020204" pitchFamily="34" charset="0"/>
            </a:endParaRPr>
          </a:p>
        </p:txBody>
      </p:sp>
      <p:pic>
        <p:nvPicPr>
          <p:cNvPr id="2055" name="Picture 2" descr="logo département de santé publique Nice">
            <a:extLst>
              <a:ext uri="{FF2B5EF4-FFF2-40B4-BE49-F238E27FC236}">
                <a16:creationId xmlns:a16="http://schemas.microsoft.com/office/drawing/2014/main" id="{5C305A06-DC89-4A4A-BDB0-77907A760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6032500"/>
            <a:ext cx="17287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1">
            <a:extLst>
              <a:ext uri="{FF2B5EF4-FFF2-40B4-BE49-F238E27FC236}">
                <a16:creationId xmlns:a16="http://schemas.microsoft.com/office/drawing/2014/main" id="{51D6B282-C7FF-414E-88BE-9E31F949D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6199188"/>
            <a:ext cx="3351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3" y="188913"/>
            <a:ext cx="1300989" cy="68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13813-6B2D-4910-A752-FA175D37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96" y="1178525"/>
            <a:ext cx="8229600" cy="1143000"/>
          </a:xfrm>
        </p:spPr>
        <p:txBody>
          <a:bodyPr/>
          <a:lstStyle/>
          <a:p>
            <a:pPr rtl="0" eaLnBrk="0" fontAlgn="base" hangingPunct="0"/>
            <a:r>
              <a:rPr lang="fr-FR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Enseigner les micro-organismes</a:t>
            </a:r>
            <a:endParaRPr lang="fr-FR" dirty="0">
              <a:effectLst/>
            </a:endParaRPr>
          </a:p>
          <a:p>
            <a:endParaRPr lang="fr-FR" dirty="0"/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id="{4FD63403-B580-45C6-AE5D-9FE6227EA8EE}"/>
              </a:ext>
            </a:extLst>
          </p:cNvPr>
          <p:cNvSpPr txBox="1">
            <a:spLocks/>
          </p:cNvSpPr>
          <p:nvPr/>
        </p:nvSpPr>
        <p:spPr bwMode="auto">
          <a:xfrm>
            <a:off x="620696" y="1732487"/>
            <a:ext cx="8207375" cy="49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dirty="0">
                <a:latin typeface="Arial" panose="020B0604020202020204" pitchFamily="34" charset="0"/>
              </a:rPr>
              <a:t>Références et vidéos</a:t>
            </a:r>
          </a:p>
        </p:txBody>
      </p:sp>
      <p:sp>
        <p:nvSpPr>
          <p:cNvPr id="3075" name="Espace réservé du contenu 2">
            <a:extLst>
              <a:ext uri="{FF2B5EF4-FFF2-40B4-BE49-F238E27FC236}">
                <a16:creationId xmlns:a16="http://schemas.microsoft.com/office/drawing/2014/main" id="{17A1FD96-486D-4457-9174-C82EF882B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78" y="2332037"/>
            <a:ext cx="8964612" cy="4525963"/>
          </a:xfrm>
        </p:spPr>
        <p:txBody>
          <a:bodyPr/>
          <a:lstStyle/>
          <a:p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Inserm dossier microbiote</a:t>
            </a: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Inserm Grandes tueuses: les infections respiratoires</a:t>
            </a: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Inserm Grandes tueuses : Ebola</a:t>
            </a: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Vidéo sur la méningite de l'Institut Pasteur</a:t>
            </a: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Inserm Grandes tueuses : La rougeole</a:t>
            </a: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Inserm Grandes tueuses : Les hépatites</a:t>
            </a:r>
          </a:p>
          <a:p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Inserm Grandes tueuses : Le sida</a:t>
            </a: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dirty="0"/>
          </a:p>
        </p:txBody>
      </p:sp>
      <p:pic>
        <p:nvPicPr>
          <p:cNvPr id="6" name="Picture 2" descr="Image gélules antibiotiques">
            <a:extLst>
              <a:ext uri="{FF2B5EF4-FFF2-40B4-BE49-F238E27FC236}">
                <a16:creationId xmlns:a16="http://schemas.microsoft.com/office/drawing/2014/main" id="{B7C2131B-E3C4-40DF-89A7-1B893B7AC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931150" y="187325"/>
            <a:ext cx="1033463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5" y="344553"/>
            <a:ext cx="1300989" cy="68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87193A57-FAA3-4DFD-9102-9CEEF6C13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752849"/>
            <a:ext cx="2808312" cy="2452687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3100" dirty="0">
                <a:latin typeface="Arial" panose="020B0604020202020204" pitchFamily="34" charset="0"/>
                <a:cs typeface="Arial" panose="020B0604020202020204" pitchFamily="34" charset="0"/>
              </a:rPr>
              <a:t>Activités </a:t>
            </a:r>
            <a:br>
              <a:rPr lang="fr-FR" altLang="fr-F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100" dirty="0">
                <a:latin typeface="Arial" panose="020B0604020202020204" pitchFamily="34" charset="0"/>
                <a:cs typeface="Arial" panose="020B0604020202020204" pitchFamily="34" charset="0"/>
              </a:rPr>
              <a:t>e-Bug pour les élèves </a:t>
            </a:r>
            <a:br>
              <a:rPr lang="fr-FR" altLang="fr-F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100" dirty="0">
                <a:latin typeface="Arial" panose="020B0604020202020204" pitchFamily="34" charset="0"/>
                <a:cs typeface="Arial" panose="020B0604020202020204" pitchFamily="34" charset="0"/>
              </a:rPr>
              <a:t>d’école primaire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2" b="12710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18F4B993-8A57-40EB-8CAF-E129D015F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Introduction aux microbes </a:t>
            </a:r>
          </a:p>
          <a:p>
            <a:pPr eaLnBrk="1" hangingPunct="1"/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Microbes utiles</a:t>
            </a:r>
          </a:p>
          <a:p>
            <a:pPr eaLnBrk="1" hangingPunct="1"/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Microbes pathogènes</a:t>
            </a:r>
          </a:p>
          <a:p>
            <a:pPr eaLnBrk="1" hangingPunct="1"/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Divers jeux et activités pour les élèves dont des expériences faciles à réaliser en classe ou en devoir dans sciences à domicile: Un ballon de levure</a:t>
            </a:r>
          </a:p>
        </p:txBody>
      </p:sp>
      <p:pic>
        <p:nvPicPr>
          <p:cNvPr id="5" name="Picture 2" descr="Image gélules antibiotiques">
            <a:extLst>
              <a:ext uri="{FF2B5EF4-FFF2-40B4-BE49-F238E27FC236}">
                <a16:creationId xmlns:a16="http://schemas.microsoft.com/office/drawing/2014/main" id="{B9224128-E0A3-4C46-8027-5D384A212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740650" y="428625"/>
            <a:ext cx="10763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132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Enseigner les micro-organismes Références et liens </vt:lpstr>
      <vt:lpstr>Enseigner les micro-organismes </vt:lpstr>
      <vt:lpstr>Activités  e-Bug pour les élèves  d’école primaire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micro-organismes Références:</dc:title>
  <dc:creator>TOUBOUL PIA CHU Nice</dc:creator>
  <cp:lastModifiedBy>Pia</cp:lastModifiedBy>
  <cp:revision>32</cp:revision>
  <dcterms:created xsi:type="dcterms:W3CDTF">2017-11-07T13:49:12Z</dcterms:created>
  <dcterms:modified xsi:type="dcterms:W3CDTF">2023-03-13T10:14:35Z</dcterms:modified>
</cp:coreProperties>
</file>