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2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64F71B-6441-488E-9CF4-71348018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0F1BF-CAF1-4A7F-832B-7F9D6D580D66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17175F-008F-4DC2-82D5-8DFBC56EC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042975-5796-4FED-803B-74342071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1EDC2-FD83-4C7F-B63B-C032CC24DE9B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3335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1D278-063C-4350-9C5E-5515D153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7D7E-1A00-49C9-AF2A-E2E9A7AD7903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5C947B-518F-49FC-8506-4743DFD3D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2BFB5F-7DFE-46F2-966B-3D74F990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870F4-C009-4F8D-A837-C2D02BC4A64E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9972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221E42-64F3-4901-84C5-E33D112E2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CCA3D-72D3-417C-912B-BC5A38A6AC3A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D10240-1D53-4905-BB1D-6FE65C90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CC287C-737C-43CD-A265-89DF54507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1E7B-4316-4B64-BDFD-5618355A382E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92731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56FAC3-7376-49B0-928D-740F6CBB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1D87-96E4-4C73-B0E0-89A9502BECEB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E9DC54-EC03-46FB-8EC2-DEDEB8F6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0E33D1-CE03-422B-A4B9-8C28E29C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B5F64-D0C5-4B4F-9926-B5BBD51E7350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0575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D96982-1570-4CFA-B948-E914EBFE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98BBE-E152-49D5-A35A-7EEBC7C779BF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14948B-4622-4C22-82A0-23381453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7B8D46-ED53-4E26-9B8B-C543B3815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FD160-1898-4550-90C3-21D5DDBD4B3A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5343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3532B46-EC0F-41C7-B966-5CAB2766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A5240-EA58-48D9-96AB-D6E635350B2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6E33469-F5B9-4D33-90D3-698DC7A8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BBC3A58-FA51-4498-A750-CCECD597C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119D4-AC6F-48EC-85D8-C504E53E5C55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9230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D0EBD9AB-2A30-4A27-9B79-4CE0F7EC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5BEBB-75B7-4EA2-9DC8-718EA36118B1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32454FF-5532-4663-8AC7-C4F1E4B2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A8C446A5-787C-4603-AC36-865901E5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D430D-181D-462E-B4EB-58CC4E496171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1005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29D0F569-48BA-4DF9-A6E0-362AFA0D9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A2ABC-1AF5-4A4E-B4E2-F41C5C1F3E90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ACDDF5A0-6509-4515-93E8-453C4E7D6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59A2181D-0193-42EE-980B-FD14D42A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9F019-6F3C-414B-858C-0904B0CC0657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6597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B065D420-6A43-44B4-B3D4-639A171B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8E0C-1C54-4343-9AE6-7926459F743A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3EC0B1B-49FA-4E34-98EF-E8627E24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0D60AC92-22A7-4678-85DF-7A5F3887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13A61-4C5A-404B-91CA-2E58F4341C44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6047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5FE65FA-2A20-4FA0-AAA0-01B43E07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73832-A2B3-4EC5-A3A2-DAC7119986F7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A9F65C5-9354-4C70-96E1-0E806086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9A651E5-9811-42C5-96E1-11BF99FC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0B9F7-D61D-4F1E-8A7D-B8357F031E9E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5966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6D30C66-439F-451C-BA08-EF7CB8A1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C2429-4D61-4D88-80BA-0D43A1688369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C7E9F9E-EED5-45EA-A9AC-85A62E69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DBE2515-C520-444E-BE4E-5BC4F66D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49290-3AEA-4AEC-9CB3-A6C36CAAAF08}" type="slidenum">
              <a:rPr lang="fr-FR" altLang="en-US"/>
              <a:pPr/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13041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81B50864-C70D-4801-B741-1A15EA891B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7369DA99-30EF-4124-A515-A185D169F7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1D521C-BFE0-42A7-B8A7-9563E26F3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04C135-7E6D-4B8A-99C7-15DC297263AD}" type="datetimeFigureOut">
              <a:rPr lang="fr-FR"/>
              <a:pPr>
                <a:defRPr/>
              </a:pPr>
              <a:t>13/03/2023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E776FD-AE6B-4988-889B-1DDAF9DE0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23C41C-D8F7-4940-BC76-F827A680C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C613FB2-05DF-4102-B52D-634815C91D41}" type="slidenum">
              <a:rPr lang="fr-FR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5007382\AppData\Local\Temp\154312_1062.pdf" TargetMode="External"/><Relationship Id="rId2" Type="http://schemas.openxmlformats.org/officeDocument/2006/relationships/hyperlink" Target="http://inpes.santepubliquefrance.fr/10000/themes/vaccination/index.as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nserm.fr/thematiques/immunologie-inflammation-infectiologie-et-microbiologie/dossiers-d-information/vaccins-et-vaccina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JAqD1GKtmU" TargetMode="External"/><Relationship Id="rId2" Type="http://schemas.openxmlformats.org/officeDocument/2006/relationships/hyperlink" Target="https://www.youtube.com/watch?v=-sc7rpeJYn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mv1J6v-6ssU" TargetMode="External"/><Relationship Id="rId4" Type="http://schemas.openxmlformats.org/officeDocument/2006/relationships/hyperlink" Target="https://www.youtube.com/watch?v=SFjuoavdLxw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8821DC9D-953E-4A91-86D5-2B0C62922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1484313"/>
            <a:ext cx="8247062" cy="1470025"/>
          </a:xfrm>
        </p:spPr>
        <p:txBody>
          <a:bodyPr/>
          <a:lstStyle/>
          <a:p>
            <a:r>
              <a:rPr lang="fr-FR" altLang="en-US">
                <a:latin typeface="Arial" panose="020B0604020202020204" pitchFamily="34" charset="0"/>
                <a:cs typeface="Arial" panose="020B0604020202020204" pitchFamily="34" charset="0"/>
              </a:rPr>
              <a:t>Enseigner les vaccins</a:t>
            </a:r>
            <a:br>
              <a:rPr lang="fr-FR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en-US" sz="4000">
                <a:latin typeface="Arial" panose="020B0604020202020204" pitchFamily="34" charset="0"/>
                <a:cs typeface="Arial" panose="020B0604020202020204" pitchFamily="34" charset="0"/>
              </a:rPr>
              <a:t>Références et liens</a:t>
            </a:r>
            <a:br>
              <a:rPr lang="fr-FR" alt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alt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82F10E-E4DC-4B17-882F-63E912A71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88" y="4076700"/>
            <a:ext cx="8662987" cy="14652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Cours en ligne e-Bug destinés aux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enseignants 1er degré, infirmières scolaires,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étudiants en santé pour le service sanitaire.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fr-FR" sz="2000" dirty="0"/>
          </a:p>
        </p:txBody>
      </p:sp>
      <p:sp>
        <p:nvSpPr>
          <p:cNvPr id="2053" name="ZoneTexte 4">
            <a:extLst>
              <a:ext uri="{FF2B5EF4-FFF2-40B4-BE49-F238E27FC236}">
                <a16:creationId xmlns:a16="http://schemas.microsoft.com/office/drawing/2014/main" id="{34712187-D6E0-4FC2-8609-14999C903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6240463"/>
            <a:ext cx="2063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Contact: e-bug@chu-nice.fr</a:t>
            </a:r>
          </a:p>
        </p:txBody>
      </p:sp>
      <p:pic>
        <p:nvPicPr>
          <p:cNvPr id="2054" name="Picture 2" descr="logo département de santé publique chu de nice">
            <a:extLst>
              <a:ext uri="{FF2B5EF4-FFF2-40B4-BE49-F238E27FC236}">
                <a16:creationId xmlns:a16="http://schemas.microsoft.com/office/drawing/2014/main" id="{E671F790-3F53-4197-9CBB-957CD3304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6032500"/>
            <a:ext cx="17287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">
            <a:extLst>
              <a:ext uri="{FF2B5EF4-FFF2-40B4-BE49-F238E27FC236}">
                <a16:creationId xmlns:a16="http://schemas.microsoft.com/office/drawing/2014/main" id="{BB891ABC-9406-43B5-9B34-1FD6F2023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6199188"/>
            <a:ext cx="33512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200">
                <a:latin typeface="Arial" panose="020B0604020202020204" pitchFamily="34" charset="0"/>
              </a:rPr>
              <a:t>Conception: groupe de travail e-Bug France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40C1A82-4033-479F-9D2C-8DFC13A267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75072"/>
            <a:ext cx="1403648" cy="7415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itre 1">
            <a:extLst>
              <a:ext uri="{FF2B5EF4-FFF2-40B4-BE49-F238E27FC236}">
                <a16:creationId xmlns:a16="http://schemas.microsoft.com/office/drawing/2014/main" id="{21B218B5-5B91-43FA-8D8B-057F5E69B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954" y="954284"/>
            <a:ext cx="7884829" cy="2943432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fr-FR" altLang="fr-FR" sz="6500" dirty="0">
                <a:latin typeface="Arial" panose="020B0604020202020204" pitchFamily="34" charset="0"/>
                <a:cs typeface="Arial" panose="020B0604020202020204" pitchFamily="34" charset="0"/>
              </a:rPr>
              <a:t>Enseigner les vaccins</a:t>
            </a:r>
            <a:br>
              <a:rPr lang="fr-FR" altLang="fr-FR" sz="6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200" dirty="0">
                <a:latin typeface="Arial" panose="020B0604020202020204" pitchFamily="34" charset="0"/>
                <a:cs typeface="Arial" panose="020B0604020202020204" pitchFamily="34" charset="0"/>
              </a:rPr>
              <a:t>Références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0EA547-6D15-461C-AD59-4C2513B9E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954" y="4005064"/>
            <a:ext cx="7884829" cy="1499640"/>
          </a:xfrm>
        </p:spPr>
        <p:txBody>
          <a:bodyPr rtlCol="0" anchor="t">
            <a:normAutofit fontScale="85000" lnSpcReduction="20000"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http://vaccination-info-service.fr/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r-FR" sz="2000" u="sng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Planète vaccination Santé Publique France</a:t>
            </a:r>
            <a:endParaRPr lang="fr-F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fr-FR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https://www.inserm.fr/thematiques/immunologie-inflammation-infectiologie-et-microbiologie/dossiers-d-information/vaccins-et-vaccination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fr-FR" sz="1100" dirty="0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36" y="73152"/>
            <a:ext cx="884223" cy="232963"/>
            <a:chOff x="5422392" y="64008"/>
            <a:chExt cx="1178966" cy="232963"/>
          </a:xfrm>
        </p:grpSpPr>
        <p:sp>
          <p:nvSpPr>
            <p:cNvPr id="3084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5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6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7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8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9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0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1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2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3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4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5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6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7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8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9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0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1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2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3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05" name="Rectangle 310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17CB15E-19F8-41FB-B79D-F9072C34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75072"/>
            <a:ext cx="1403648" cy="7415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05" name="Rectangle 410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3" name="Freeform: Shape 411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15" name="Rectangle 411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Titre 1">
            <a:extLst>
              <a:ext uri="{FF2B5EF4-FFF2-40B4-BE49-F238E27FC236}">
                <a16:creationId xmlns:a16="http://schemas.microsoft.com/office/drawing/2014/main" id="{9A03F78D-D2D6-4C5F-B5FC-340AFA5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r-FR" altLang="fr-FR" sz="35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Vidéos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9EC491-0FC4-466E-917A-EE76AA80A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Comprendre la vaccination</a:t>
            </a:r>
            <a:br>
              <a:rPr lang="fr-FR" sz="1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</a:rPr>
              <a:t>Cette vidéo est une première approche de la vaccination. On y découvre entre autres, le principe de la vaccination, l’importance de se faire vacciner pour soi et pour les autres et les vaccins qu’on doit faire. Santé Publique France.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Vidéo sur la méningite de l'Institut Pasteur</a:t>
            </a: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Inserm Grandes tueuses : La rougeole</a:t>
            </a: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FR" sz="170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Inserm Grandes tueuses : les hépatites</a:t>
            </a: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2C966A5-7C47-40BC-8182-CF2796F90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75072"/>
            <a:ext cx="1403648" cy="7415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8" name="Rectangle 512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30" name="Rectangle 512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Rectangle 513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" name="Rectangle 513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6" name="Rectangle 513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38" name="Freeform: Shape 513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40" name="Rectangle 513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re 1">
            <a:extLst>
              <a:ext uri="{FF2B5EF4-FFF2-40B4-BE49-F238E27FC236}">
                <a16:creationId xmlns:a16="http://schemas.microsoft.com/office/drawing/2014/main" id="{DD2D702E-A72E-4364-BF90-A2099D096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23" y="1652929"/>
            <a:ext cx="2401025" cy="3387497"/>
          </a:xfrm>
        </p:spPr>
        <p:txBody>
          <a:bodyPr anchor="b">
            <a:normAutofit/>
          </a:bodyPr>
          <a:lstStyle/>
          <a:p>
            <a:pPr algn="r" eaLnBrk="1" hangingPunct="1"/>
            <a: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Activités </a:t>
            </a:r>
            <a:b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e-Bug pour les </a:t>
            </a:r>
            <a:b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35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élèves d’école primaire</a:t>
            </a:r>
          </a:p>
        </p:txBody>
      </p:sp>
      <p:sp>
        <p:nvSpPr>
          <p:cNvPr id="5123" name="Espace réservé du contenu 2">
            <a:extLst>
              <a:ext uri="{FF2B5EF4-FFF2-40B4-BE49-F238E27FC236}">
                <a16:creationId xmlns:a16="http://schemas.microsoft.com/office/drawing/2014/main" id="{08E2477B-4BF7-45EA-8437-4C505D75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Prévention des infections: Vaccinations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Divers jeux et activités pour les élèves dont une animation sur les grandes découvertes scientifiques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Calendrier vaccinal interactif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595EED0-A165-41F1-8039-E7F36A9C2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8" y="275072"/>
            <a:ext cx="1403648" cy="7415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174</Words>
  <Application>Microsoft Office PowerPoint</Application>
  <PresentationFormat>Affichage à l'écran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Calibri</vt:lpstr>
      <vt:lpstr>Arial</vt:lpstr>
      <vt:lpstr>Thème Office</vt:lpstr>
      <vt:lpstr>Enseigner les vaccins Références et liens </vt:lpstr>
      <vt:lpstr>Enseigner les vaccins Références</vt:lpstr>
      <vt:lpstr>Vidéos</vt:lpstr>
      <vt:lpstr>Activités  e-Bug pour les  élèves d’école primaire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Enseigner les vaccinations Références</dc:title>
  <dc:creator>TOUBOUL PIA CHU Nice</dc:creator>
  <cp:lastModifiedBy>Pia</cp:lastModifiedBy>
  <cp:revision>18</cp:revision>
  <dcterms:created xsi:type="dcterms:W3CDTF">2017-11-07T15:46:52Z</dcterms:created>
  <dcterms:modified xsi:type="dcterms:W3CDTF">2023-03-13T10:20:05Z</dcterms:modified>
</cp:coreProperties>
</file>