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81260-D008-4985-8523-27209392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9B91-DDA1-4763-A0E6-40221FD7371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4B40CF-7B8A-4FCD-A613-5545C556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24DC1-0E98-47D4-8643-8EA2C9B2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9A795-B1E7-4EC8-8EDE-0DD82EE41D2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1078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114B90-25C8-4287-87F5-AF13E28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088D-B669-4667-871E-405F8B1D30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7BF81-1C3A-4197-8DA5-4620BB45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3AA284-7004-4832-8A42-63FA7452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A4799-22FD-4D04-93F2-FBFCD420785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100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A13B9-4E36-4F31-AE6D-214BA0C8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8E9B-ED3E-4C27-9072-2A9C8B26DCE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17655-90D5-408A-ADCC-A6A1EAE8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B240C-61F3-46FA-A30A-7FB70453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E3506-32E0-4CF1-A2FC-6D2972231B7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5176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93D493-E005-413C-BA88-84E9C228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DDC5-569C-473C-A30E-712749E01F3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5C2FB5-1FA9-42C6-AC1E-AFE5962B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3EBE2-8C81-4DCC-BFF2-7F825CDE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BC114-86ED-47B1-B7D3-A6D3F24E86F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3880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4BC16-65A2-4439-9FEC-D6242F53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D0620-0F68-45CC-ABEF-AF6A4E21325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BF873-B046-4C5E-AF43-4D7C8D76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4A0ED-753A-4463-8358-B290BE76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FE54-655E-46B8-92CC-37246C797A0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3002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1CD8553-EFE6-45A6-87AA-35AD448E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6582-1C56-4268-BDAE-BC49CB95BC8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ACDFB24-A098-465B-ACF8-A19DF639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0B3D9BC-6A9B-470F-B692-D8DAF7FB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55734-EACF-4EFA-9EF0-15095E19398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0190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743829C6-6207-4EE7-811D-2F4729C2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5F59-BC7E-4D06-B296-38033D6F43C4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9B61AD6-00B6-4685-9675-1A67348C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77ED58B-DD2B-4037-94D6-C3A59C96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14547-9611-4E6D-8A51-818F8E47BFB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375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83D37C7-6F4F-48D6-8803-9C5636AE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01C0-BFC7-4E80-BF44-86F821EFB464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A2CC526-293A-4763-840E-934C6CF7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AC2D377-C6BF-49B0-9EC2-165D912B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566D8-0ABC-4221-A31C-64A6AD5A960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1045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D35009E9-CB73-49D5-933D-5209DC70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A92-0E25-464F-8B63-7CC4D4706F0A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A457BC0E-2778-4C6D-8120-DFE87EEB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0AF9023-EB76-4EAD-8934-5741B3D4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F7191-12EF-4419-8EA0-DA0E684412B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23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E46C61A-620F-46C3-B66B-924E051A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EB6D-21ED-4C11-B7CC-0BD926A859D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E939A5D-177C-4318-A94D-3FBF14FE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596D4B0-1E65-4C4A-9917-777630CF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5ACE3-C84C-431A-928E-20CBE4CA76B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9979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7F18FB5-5237-4197-AC5D-AADE2725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5334-60BC-4E63-8BA2-9E5EB83F578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62604B6-1708-4AFE-9D78-463F6454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A671E21-2059-4C08-BF67-9AAA0619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1E9E4-5EFF-4DA3-B7C0-C24CB757E70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396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6154257-2DE5-463D-A2EA-F41E07C53B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5D50B4B4-C637-4B13-9324-1CB5B88519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2F6B0-DC19-4467-87E1-FFF1296F2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77EAE-03AB-4D15-A275-052F19C4C2A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5DA0D4-5091-4ACD-8380-13FD9B3F2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ABCDB-696E-4209-945E-6C998CCAC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64FA3A5-FC33-406B-BDF8-B6594165EF2E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-bug@chu-nic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-bug.eu/partners/partner_fr/f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2758/la-journee-mondiale-de-l-hygiene-des-mains" TargetMode="External"/><Relationship Id="rId7" Type="http://schemas.openxmlformats.org/officeDocument/2006/relationships/hyperlink" Target="https://bmcpublichealth.biomedcentral.com/articles/10.1186/1471-2458-4-5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mi-journals.onlinelibrary.wiley.com/doi/abs/10.1111/jam.12473" TargetMode="External"/><Relationship Id="rId5" Type="http://schemas.openxmlformats.org/officeDocument/2006/relationships/hyperlink" Target="http://www.sciencedirect.com/science/article/pii/S0277953602004094" TargetMode="External"/><Relationship Id="rId4" Type="http://schemas.openxmlformats.org/officeDocument/2006/relationships/hyperlink" Target="https://sante.gouv.fr/soins-et-maladies/qualite-des-soins-et-pratiques/securite/mission-mains-propres-la-france-s-engage-sur-l-hygiene-des-mains/article/mission-mains-propres-la-boite-a-outi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A765FB78-8C15-4736-8854-678CD8F48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88" y="1484313"/>
            <a:ext cx="8701087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r-FR" altLang="en-US" b="1" dirty="0"/>
            </a:br>
            <a: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Enseigner l’hygiène des mains</a:t>
            </a:r>
            <a:b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  <a:endParaRPr lang="fr-FR" altLang="fr-FR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F6070F-2A89-4CFA-8A6C-3105A9E6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88" y="4005263"/>
            <a:ext cx="8662987" cy="14652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fr-FR" sz="2000" dirty="0"/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814CFCDA-FC33-427D-8519-0741298F0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199188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</a:t>
            </a:r>
            <a:r>
              <a:rPr lang="fr-FR" altLang="fr-FR" sz="1200">
                <a:latin typeface="Arial" panose="020B0604020202020204" pitchFamily="34" charset="0"/>
                <a:hlinkClick r:id="rId2"/>
              </a:rPr>
              <a:t> e-bug@chu-nice.fr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2054" name="Picture 2" descr="logo département de santé publique chu de nice">
            <a:extLst>
              <a:ext uri="{FF2B5EF4-FFF2-40B4-BE49-F238E27FC236}">
                <a16:creationId xmlns:a16="http://schemas.microsoft.com/office/drawing/2014/main" id="{4D9D204D-FCB2-4600-9B4A-133D76807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>
            <a:extLst>
              <a:ext uri="{FF2B5EF4-FFF2-40B4-BE49-F238E27FC236}">
                <a16:creationId xmlns:a16="http://schemas.microsoft.com/office/drawing/2014/main" id="{3FBEC5AD-7CCC-4F9B-83EB-65A28C77A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6199188"/>
            <a:ext cx="3351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</a:t>
            </a:r>
            <a:r>
              <a:rPr lang="fr-FR" altLang="fr-FR" sz="1200">
                <a:latin typeface="Arial" panose="020B0604020202020204" pitchFamily="34" charset="0"/>
                <a:hlinkClick r:id="rId4"/>
              </a:rPr>
              <a:t> 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40C1A82-4033-479F-9D2C-8DFC13A2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39" y="217253"/>
            <a:ext cx="1403648" cy="7415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1810DA6E-6FEA-4314-91D8-43A449E67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26" y="411480"/>
            <a:ext cx="840105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fr-FR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Enseigner</a:t>
            </a:r>
            <a:r>
              <a:rPr lang="en-US" altLang="fr-FR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r-FR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l’Hygiène</a:t>
            </a:r>
            <a:r>
              <a:rPr lang="en-US" altLang="fr-FR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mains</a:t>
            </a:r>
            <a:br>
              <a:rPr lang="en-US" altLang="fr-FR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fr-FR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Liens et </a:t>
            </a:r>
            <a:r>
              <a:rPr lang="en-US" altLang="fr-FR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références</a:t>
            </a:r>
            <a:r>
              <a:rPr lang="en-US" altLang="fr-FR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C2F26A-0AEF-46D8-9F55-9235EEF8B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6" y="2651792"/>
            <a:ext cx="2097486" cy="1106424"/>
          </a:xfrm>
          <a:prstGeom prst="rect">
            <a:avLst/>
          </a:prstGeom>
        </p:spPr>
      </p:pic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7850" y="1721922"/>
            <a:ext cx="3163824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883C0A-D0DA-4AFA-B526-42B536545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2138" y="2020824"/>
            <a:ext cx="5803248" cy="4221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https://eduscol.education.fr/2758/la-journee-mondiale-de-l-hygiene-des-mains</a:t>
            </a: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hlinkClick r:id="rId4"/>
              </a:rPr>
              <a:t>https://sante.gouv.fr/soins-et-maladies/qualite-des-soins-et-pratiques/securite/mission-mains-propres-la-france-s-engage-sur-l-hygiene-des-mains/article/mission-mains-propres-la-boite-a-outils</a:t>
            </a: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hlinkClick r:id="rId5"/>
              </a:rPr>
              <a:t>Curtis et al. Hygiene in the home: relating bugs and </a:t>
            </a:r>
            <a:r>
              <a:rPr lang="en-US" sz="1600" dirty="0" err="1">
                <a:solidFill>
                  <a:schemeClr val="tx1"/>
                </a:solidFill>
                <a:hlinkClick r:id="rId5"/>
              </a:rPr>
              <a:t>behaviour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. Social Science &amp; Medicine. 2003.</a:t>
            </a:r>
            <a:endParaRPr lang="en-US" sz="1600" dirty="0">
              <a:solidFill>
                <a:schemeClr val="tx1"/>
              </a:solidFill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hlinkClick r:id="rId6"/>
              </a:rPr>
              <a:t>Martinez-</a:t>
            </a:r>
            <a:r>
              <a:rPr lang="en-US" sz="1600" dirty="0" err="1">
                <a:solidFill>
                  <a:schemeClr val="tx1"/>
                </a:solidFill>
                <a:hlinkClick r:id="rId6"/>
              </a:rPr>
              <a:t>Bastidas</a:t>
            </a:r>
            <a:r>
              <a:rPr lang="en-US" sz="1600" dirty="0">
                <a:solidFill>
                  <a:schemeClr val="tx1"/>
                </a:solidFill>
                <a:hlinkClick r:id="rId6"/>
              </a:rPr>
              <a:t> et al. Detection of pathogenic micro-organisms on children’s hands and toys during play. J Appl Microbiol. 2014. </a:t>
            </a: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Meadows E et al. A systematic review of the effectiveness of antimicrobial rinse-free hand sanitizers for prevention of illness-related absenteeism in elementary school children, BMC Public Health. 2004</a:t>
            </a:r>
            <a:r>
              <a:rPr lang="en-US" sz="1000" dirty="0">
                <a:solidFill>
                  <a:schemeClr val="tx1"/>
                </a:solidFill>
                <a:hlinkClick r:id="rId7"/>
              </a:rPr>
              <a:t>.  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4103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Rectangle 4105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1">
            <a:extLst>
              <a:ext uri="{FF2B5EF4-FFF2-40B4-BE49-F238E27FC236}">
                <a16:creationId xmlns:a16="http://schemas.microsoft.com/office/drawing/2014/main" id="{8570680E-8CB0-4CD9-9EBF-A1A1948A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802955"/>
            <a:ext cx="3574747" cy="145405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</a:t>
            </a:r>
            <a:br>
              <a:rPr lang="fr-FR" altLang="fr-FR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d’école primaire</a:t>
            </a:r>
            <a:endParaRPr lang="fr-FR" altLang="fr-FR" sz="3100" dirty="0">
              <a:solidFill>
                <a:srgbClr val="002060"/>
              </a:solidFill>
            </a:endParaRP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36727340-86EB-4954-8D20-F27389E5C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2421683"/>
            <a:ext cx="3574461" cy="3353476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Hygiène des mains 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 jeux et activités pour les élèves dont des expériences faciles à réaliser en classe ou en devoir dans la rubrique Sciences à domicile: de l’eau poivrée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2"/>
              </a:solidFill>
            </a:endParaRPr>
          </a:p>
        </p:txBody>
      </p:sp>
      <p:grpSp>
        <p:nvGrpSpPr>
          <p:cNvPr id="4108" name="Group 4107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4109" name="Freeform: Shape 4108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0" name="Freeform: Shape 4109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1" name="Freeform: Shape 4110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2" name="Freeform: Shape 4111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4FF73488-3CB2-4079-8726-AE5854972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294" y="3071387"/>
            <a:ext cx="3106674" cy="1638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197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Arial</vt:lpstr>
      <vt:lpstr>Thème Office</vt:lpstr>
      <vt:lpstr> Enseigner l’hygiène des mains Références et liens</vt:lpstr>
      <vt:lpstr>Enseigner l’Hygiène des mains Liens et références:</vt:lpstr>
      <vt:lpstr>Activités e-Bug pour les élèves 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l’Hygiène des mains Références:</dc:title>
  <dc:creator>TOUBOUL PIA CHU Nice</dc:creator>
  <cp:lastModifiedBy>Pia</cp:lastModifiedBy>
  <cp:revision>21</cp:revision>
  <dcterms:created xsi:type="dcterms:W3CDTF">2017-11-07T13:52:46Z</dcterms:created>
  <dcterms:modified xsi:type="dcterms:W3CDTF">2023-03-13T10:23:18Z</dcterms:modified>
</cp:coreProperties>
</file>