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4064" r:id="rId5"/>
    <p:sldMasterId id="2147487144" r:id="rId6"/>
    <p:sldMasterId id="2147487160" r:id="rId7"/>
  </p:sldMasterIdLst>
  <p:notesMasterIdLst>
    <p:notesMasterId r:id="rId46"/>
  </p:notesMasterIdLst>
  <p:sldIdLst>
    <p:sldId id="262" r:id="rId8"/>
    <p:sldId id="271" r:id="rId9"/>
    <p:sldId id="272" r:id="rId10"/>
    <p:sldId id="390" r:id="rId11"/>
    <p:sldId id="403" r:id="rId12"/>
    <p:sldId id="393" r:id="rId13"/>
    <p:sldId id="394" r:id="rId14"/>
    <p:sldId id="395" r:id="rId15"/>
    <p:sldId id="402" r:id="rId16"/>
    <p:sldId id="404" r:id="rId17"/>
    <p:sldId id="400" r:id="rId18"/>
    <p:sldId id="392" r:id="rId19"/>
    <p:sldId id="406" r:id="rId20"/>
    <p:sldId id="398" r:id="rId21"/>
    <p:sldId id="407" r:id="rId22"/>
    <p:sldId id="340" r:id="rId23"/>
    <p:sldId id="341" r:id="rId24"/>
    <p:sldId id="344" r:id="rId25"/>
    <p:sldId id="345" r:id="rId26"/>
    <p:sldId id="343" r:id="rId27"/>
    <p:sldId id="536" r:id="rId28"/>
    <p:sldId id="348" r:id="rId29"/>
    <p:sldId id="522" r:id="rId30"/>
    <p:sldId id="523" r:id="rId31"/>
    <p:sldId id="524" r:id="rId32"/>
    <p:sldId id="525" r:id="rId33"/>
    <p:sldId id="526" r:id="rId34"/>
    <p:sldId id="527" r:id="rId35"/>
    <p:sldId id="528" r:id="rId36"/>
    <p:sldId id="529" r:id="rId37"/>
    <p:sldId id="530" r:id="rId38"/>
    <p:sldId id="531" r:id="rId39"/>
    <p:sldId id="532" r:id="rId40"/>
    <p:sldId id="533" r:id="rId41"/>
    <p:sldId id="534" r:id="rId42"/>
    <p:sldId id="535" r:id="rId43"/>
    <p:sldId id="537" r:id="rId44"/>
    <p:sldId id="538" r:id="rId45"/>
  </p:sldIdLst>
  <p:sldSz cx="12192000" cy="6858000"/>
  <p:notesSz cx="6858000" cy="9144000"/>
  <p:defaultTextStyle>
    <a:defPPr>
      <a:defRPr lang="en-US"/>
    </a:defPPr>
    <a:lvl1pPr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mn-cs"/>
      </a:defRPr>
    </a:lvl1pPr>
    <a:lvl2pPr marL="228600" indent="2286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mn-cs"/>
      </a:defRPr>
    </a:lvl2pPr>
    <a:lvl3pPr marL="457200" indent="4572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mn-cs"/>
      </a:defRPr>
    </a:lvl3pPr>
    <a:lvl4pPr marL="685800" indent="6858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mn-cs"/>
      </a:defRPr>
    </a:lvl4pPr>
    <a:lvl5pPr marL="914400" indent="9144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mn-cs"/>
      </a:defRPr>
    </a:lvl5pPr>
    <a:lvl6pPr marL="2286000" algn="l" defTabSz="914400" rtl="0" eaLnBrk="1" latinLnBrk="0" hangingPunct="1">
      <a:defRPr sz="900" kern="1200">
        <a:solidFill>
          <a:schemeClr val="tx1"/>
        </a:solidFill>
        <a:latin typeface="Microsoft Sans Serif" panose="020B0604020202020204" pitchFamily="34" charset="0"/>
        <a:ea typeface="+mn-ea"/>
        <a:cs typeface="+mn-cs"/>
      </a:defRPr>
    </a:lvl6pPr>
    <a:lvl7pPr marL="2743200" algn="l" defTabSz="914400" rtl="0" eaLnBrk="1" latinLnBrk="0" hangingPunct="1">
      <a:defRPr sz="900" kern="1200">
        <a:solidFill>
          <a:schemeClr val="tx1"/>
        </a:solidFill>
        <a:latin typeface="Microsoft Sans Serif" panose="020B0604020202020204" pitchFamily="34" charset="0"/>
        <a:ea typeface="+mn-ea"/>
        <a:cs typeface="+mn-cs"/>
      </a:defRPr>
    </a:lvl7pPr>
    <a:lvl8pPr marL="3200400" algn="l" defTabSz="914400" rtl="0" eaLnBrk="1" latinLnBrk="0" hangingPunct="1">
      <a:defRPr sz="900" kern="1200">
        <a:solidFill>
          <a:schemeClr val="tx1"/>
        </a:solidFill>
        <a:latin typeface="Microsoft Sans Serif" panose="020B0604020202020204" pitchFamily="34" charset="0"/>
        <a:ea typeface="+mn-ea"/>
        <a:cs typeface="+mn-cs"/>
      </a:defRPr>
    </a:lvl8pPr>
    <a:lvl9pPr marL="3657600" algn="l" defTabSz="914400" rtl="0" eaLnBrk="1" latinLnBrk="0" hangingPunct="1">
      <a:defRPr sz="900" kern="1200">
        <a:solidFill>
          <a:schemeClr val="tx1"/>
        </a:solidFill>
        <a:latin typeface="Microsoft Sans Serif"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74B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7A1B1A-EAB9-4335-80AF-398AC70D1E24}" v="613" dt="2023-01-13T08:41:24.75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5" autoAdjust="0"/>
    <p:restoredTop sz="86392" autoAdjust="0"/>
  </p:normalViewPr>
  <p:slideViewPr>
    <p:cSldViewPr snapToGrid="0">
      <p:cViewPr varScale="1">
        <p:scale>
          <a:sx n="89" d="100"/>
          <a:sy n="89" d="100"/>
        </p:scale>
        <p:origin x="1152" y="78"/>
      </p:cViewPr>
      <p:guideLst>
        <p:guide orient="horz" pos="2160"/>
        <p:guide pos="3182"/>
      </p:guideLst>
    </p:cSldViewPr>
  </p:slideViewPr>
  <p:outlineViewPr>
    <p:cViewPr>
      <p:scale>
        <a:sx n="33" d="100"/>
        <a:sy n="33" d="100"/>
      </p:scale>
      <p:origin x="0" y="-25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ginie Hugues" userId="f5ff6c274e13bc49" providerId="LiveId" clId="{4AF6E26E-BA49-411E-8A2A-EA403648FC30}"/>
    <pc:docChg chg="undo custSel modSld">
      <pc:chgData name="virginie Hugues" userId="f5ff6c274e13bc49" providerId="LiveId" clId="{4AF6E26E-BA49-411E-8A2A-EA403648FC30}" dt="2021-03-26T11:29:22.043" v="945"/>
      <pc:docMkLst>
        <pc:docMk/>
      </pc:docMkLst>
      <pc:sldChg chg="addSp modSp">
        <pc:chgData name="virginie Hugues" userId="f5ff6c274e13bc49" providerId="LiveId" clId="{4AF6E26E-BA49-411E-8A2A-EA403648FC30}" dt="2021-03-26T11:29:22.043" v="945"/>
        <pc:sldMkLst>
          <pc:docMk/>
          <pc:sldMk cId="0" sldId="262"/>
        </pc:sldMkLst>
        <pc:spChg chg="add mod">
          <ac:chgData name="virginie Hugues" userId="f5ff6c274e13bc49" providerId="LiveId" clId="{4AF6E26E-BA49-411E-8A2A-EA403648FC30}" dt="2021-03-26T11:29:22.043" v="945"/>
          <ac:spMkLst>
            <pc:docMk/>
            <pc:sldMk cId="0" sldId="262"/>
            <ac:spMk id="15" creationId="{3F35B57D-4A04-4A7B-B892-662A2A2F5C03}"/>
          </ac:spMkLst>
        </pc:spChg>
      </pc:sldChg>
      <pc:sldChg chg="modSp mod">
        <pc:chgData name="virginie Hugues" userId="f5ff6c274e13bc49" providerId="LiveId" clId="{4AF6E26E-BA49-411E-8A2A-EA403648FC30}" dt="2021-03-16T08:14:55.593" v="154"/>
        <pc:sldMkLst>
          <pc:docMk/>
          <pc:sldMk cId="0" sldId="340"/>
        </pc:sldMkLst>
        <pc:spChg chg="mod">
          <ac:chgData name="virginie Hugues" userId="f5ff6c274e13bc49" providerId="LiveId" clId="{4AF6E26E-BA49-411E-8A2A-EA403648FC30}" dt="2021-03-16T08:14:55.593" v="154"/>
          <ac:spMkLst>
            <pc:docMk/>
            <pc:sldMk cId="0" sldId="340"/>
            <ac:spMk id="29699" creationId="{D2234D07-9964-402B-81DF-A51C60F1388F}"/>
          </ac:spMkLst>
        </pc:spChg>
      </pc:sldChg>
      <pc:sldChg chg="modSp mod">
        <pc:chgData name="virginie Hugues" userId="f5ff6c274e13bc49" providerId="LiveId" clId="{4AF6E26E-BA49-411E-8A2A-EA403648FC30}" dt="2021-03-16T08:15:02.613" v="156"/>
        <pc:sldMkLst>
          <pc:docMk/>
          <pc:sldMk cId="0" sldId="341"/>
        </pc:sldMkLst>
        <pc:spChg chg="mod">
          <ac:chgData name="virginie Hugues" userId="f5ff6c274e13bc49" providerId="LiveId" clId="{4AF6E26E-BA49-411E-8A2A-EA403648FC30}" dt="2021-03-16T08:15:02.613" v="156"/>
          <ac:spMkLst>
            <pc:docMk/>
            <pc:sldMk cId="0" sldId="341"/>
            <ac:spMk id="14" creationId="{DFA0E77C-DB35-4AD8-8681-C432816FEF73}"/>
          </ac:spMkLst>
        </pc:spChg>
      </pc:sldChg>
      <pc:sldChg chg="addSp delSp modSp mod">
        <pc:chgData name="virginie Hugues" userId="f5ff6c274e13bc49" providerId="LiveId" clId="{4AF6E26E-BA49-411E-8A2A-EA403648FC30}" dt="2021-03-16T08:56:53.477" v="900"/>
        <pc:sldMkLst>
          <pc:docMk/>
          <pc:sldMk cId="0" sldId="390"/>
        </pc:sldMkLst>
        <pc:spChg chg="mod">
          <ac:chgData name="virginie Hugues" userId="f5ff6c274e13bc49" providerId="LiveId" clId="{4AF6E26E-BA49-411E-8A2A-EA403648FC30}" dt="2021-03-16T08:56:25.493" v="857" actId="1035"/>
          <ac:spMkLst>
            <pc:docMk/>
            <pc:sldMk cId="0" sldId="390"/>
            <ac:spMk id="66563" creationId="{3A38A6B5-7741-4EF1-8873-05253E99E513}"/>
          </ac:spMkLst>
        </pc:spChg>
        <pc:spChg chg="mod">
          <ac:chgData name="virginie Hugues" userId="f5ff6c274e13bc49" providerId="LiveId" clId="{4AF6E26E-BA49-411E-8A2A-EA403648FC30}" dt="2021-03-16T08:56:53.477" v="900"/>
          <ac:spMkLst>
            <pc:docMk/>
            <pc:sldMk cId="0" sldId="390"/>
            <ac:spMk id="66566" creationId="{34FAF576-3A59-49AB-ADD8-63B5D5E7863E}"/>
          </ac:spMkLst>
        </pc:spChg>
        <pc:spChg chg="mod">
          <ac:chgData name="virginie Hugues" userId="f5ff6c274e13bc49" providerId="LiveId" clId="{4AF6E26E-BA49-411E-8A2A-EA403648FC30}" dt="2021-03-16T08:56:31.261" v="875" actId="1035"/>
          <ac:spMkLst>
            <pc:docMk/>
            <pc:sldMk cId="0" sldId="390"/>
            <ac:spMk id="66567" creationId="{21E24EB8-23D3-4376-AFD3-E415D137A5BD}"/>
          </ac:spMkLst>
        </pc:spChg>
        <pc:picChg chg="add del mod">
          <ac:chgData name="virginie Hugues" userId="f5ff6c274e13bc49" providerId="LiveId" clId="{4AF6E26E-BA49-411E-8A2A-EA403648FC30}" dt="2021-03-14T06:41:25.727" v="140" actId="478"/>
          <ac:picMkLst>
            <pc:docMk/>
            <pc:sldMk cId="0" sldId="390"/>
            <ac:picMk id="3" creationId="{9DA2FDA0-DAD5-4868-852C-71FD9DB0B4EF}"/>
          </ac:picMkLst>
        </pc:picChg>
        <pc:picChg chg="add mod">
          <ac:chgData name="virginie Hugues" userId="f5ff6c274e13bc49" providerId="LiveId" clId="{4AF6E26E-BA49-411E-8A2A-EA403648FC30}" dt="2021-03-16T08:56:37.809" v="896" actId="1036"/>
          <ac:picMkLst>
            <pc:docMk/>
            <pc:sldMk cId="0" sldId="390"/>
            <ac:picMk id="23" creationId="{D340E90A-9B0F-43DB-8ECE-4D8D9AB9B733}"/>
          </ac:picMkLst>
        </pc:picChg>
        <pc:picChg chg="mod">
          <ac:chgData name="virginie Hugues" userId="f5ff6c274e13bc49" providerId="LiveId" clId="{4AF6E26E-BA49-411E-8A2A-EA403648FC30}" dt="2021-03-16T08:56:31.261" v="875" actId="1035"/>
          <ac:picMkLst>
            <pc:docMk/>
            <pc:sldMk cId="0" sldId="390"/>
            <ac:picMk id="66568" creationId="{55A0FFF7-3075-4D4F-B7A5-C54AD7662F2B}"/>
          </ac:picMkLst>
        </pc:picChg>
        <pc:picChg chg="mod">
          <ac:chgData name="virginie Hugues" userId="f5ff6c274e13bc49" providerId="LiveId" clId="{4AF6E26E-BA49-411E-8A2A-EA403648FC30}" dt="2021-03-16T08:56:31.261" v="875" actId="1035"/>
          <ac:picMkLst>
            <pc:docMk/>
            <pc:sldMk cId="0" sldId="390"/>
            <ac:picMk id="66569" creationId="{0ED8B0AF-94CA-4BEC-84E9-EDAA21377C18}"/>
          </ac:picMkLst>
        </pc:picChg>
        <pc:picChg chg="mod">
          <ac:chgData name="virginie Hugues" userId="f5ff6c274e13bc49" providerId="LiveId" clId="{4AF6E26E-BA49-411E-8A2A-EA403648FC30}" dt="2021-03-16T08:56:31.261" v="875" actId="1035"/>
          <ac:picMkLst>
            <pc:docMk/>
            <pc:sldMk cId="0" sldId="390"/>
            <ac:picMk id="66570" creationId="{63E368D4-3F93-47D3-A290-A38BC2133B21}"/>
          </ac:picMkLst>
        </pc:picChg>
      </pc:sldChg>
      <pc:sldChg chg="addSp delSp modSp mod">
        <pc:chgData name="virginie Hugues" userId="f5ff6c274e13bc49" providerId="LiveId" clId="{4AF6E26E-BA49-411E-8A2A-EA403648FC30}" dt="2021-03-16T08:43:13.956" v="674"/>
        <pc:sldMkLst>
          <pc:docMk/>
          <pc:sldMk cId="0" sldId="395"/>
        </pc:sldMkLst>
        <pc:spChg chg="mod">
          <ac:chgData name="virginie Hugues" userId="f5ff6c274e13bc49" providerId="LiveId" clId="{4AF6E26E-BA49-411E-8A2A-EA403648FC30}" dt="2021-03-16T08:43:13.956" v="674"/>
          <ac:spMkLst>
            <pc:docMk/>
            <pc:sldMk cId="0" sldId="395"/>
            <ac:spMk id="70661" creationId="{0C6BDE45-6FBB-4E0F-B943-4D6F05504325}"/>
          </ac:spMkLst>
        </pc:spChg>
        <pc:spChg chg="mod">
          <ac:chgData name="virginie Hugues" userId="f5ff6c274e13bc49" providerId="LiveId" clId="{4AF6E26E-BA49-411E-8A2A-EA403648FC30}" dt="2021-03-16T08:42:21.777" v="669" actId="1036"/>
          <ac:spMkLst>
            <pc:docMk/>
            <pc:sldMk cId="0" sldId="395"/>
            <ac:spMk id="70662" creationId="{59494D35-3D90-4A66-A006-633066FCCCAD}"/>
          </ac:spMkLst>
        </pc:spChg>
        <pc:spChg chg="mod">
          <ac:chgData name="virginie Hugues" userId="f5ff6c274e13bc49" providerId="LiveId" clId="{4AF6E26E-BA49-411E-8A2A-EA403648FC30}" dt="2021-03-16T08:17:43.313" v="171" actId="1035"/>
          <ac:spMkLst>
            <pc:docMk/>
            <pc:sldMk cId="0" sldId="395"/>
            <ac:spMk id="70665" creationId="{6B83EB81-CFBB-48A8-9549-F49B39BD1163}"/>
          </ac:spMkLst>
        </pc:spChg>
        <pc:spChg chg="mod">
          <ac:chgData name="virginie Hugues" userId="f5ff6c274e13bc49" providerId="LiveId" clId="{4AF6E26E-BA49-411E-8A2A-EA403648FC30}" dt="2021-03-16T08:42:21.777" v="669" actId="1036"/>
          <ac:spMkLst>
            <pc:docMk/>
            <pc:sldMk cId="0" sldId="395"/>
            <ac:spMk id="70668" creationId="{7D8CE9EC-772B-47B1-A409-80556D50B1A1}"/>
          </ac:spMkLst>
        </pc:spChg>
        <pc:picChg chg="add del mod">
          <ac:chgData name="virginie Hugues" userId="f5ff6c274e13bc49" providerId="LiveId" clId="{4AF6E26E-BA49-411E-8A2A-EA403648FC30}" dt="2021-03-16T08:39:28.797" v="646" actId="478"/>
          <ac:picMkLst>
            <pc:docMk/>
            <pc:sldMk cId="0" sldId="395"/>
            <ac:picMk id="3" creationId="{A5CD68BD-13E3-4AD2-986E-2E5986D53F15}"/>
          </ac:picMkLst>
        </pc:picChg>
        <pc:picChg chg="add del mod">
          <ac:chgData name="virginie Hugues" userId="f5ff6c274e13bc49" providerId="LiveId" clId="{4AF6E26E-BA49-411E-8A2A-EA403648FC30}" dt="2021-03-16T08:23:07.729" v="375" actId="478"/>
          <ac:picMkLst>
            <pc:docMk/>
            <pc:sldMk cId="0" sldId="395"/>
            <ac:picMk id="5" creationId="{73114807-26D1-448D-904C-065E521A08A2}"/>
          </ac:picMkLst>
        </pc:picChg>
        <pc:picChg chg="add mod">
          <ac:chgData name="virginie Hugues" userId="f5ff6c274e13bc49" providerId="LiveId" clId="{4AF6E26E-BA49-411E-8A2A-EA403648FC30}" dt="2021-03-16T08:42:21.777" v="669" actId="1036"/>
          <ac:picMkLst>
            <pc:docMk/>
            <pc:sldMk cId="0" sldId="395"/>
            <ac:picMk id="7" creationId="{0FAC5807-D132-4E6C-8E14-B037520C4E40}"/>
          </ac:picMkLst>
        </pc:picChg>
        <pc:picChg chg="mod">
          <ac:chgData name="virginie Hugues" userId="f5ff6c274e13bc49" providerId="LiveId" clId="{4AF6E26E-BA49-411E-8A2A-EA403648FC30}" dt="2021-03-16T08:42:21.777" v="669" actId="1036"/>
          <ac:picMkLst>
            <pc:docMk/>
            <pc:sldMk cId="0" sldId="395"/>
            <ac:picMk id="70666" creationId="{D6CF7E6A-FE36-4B6A-9D6D-9A8475529225}"/>
          </ac:picMkLst>
        </pc:picChg>
        <pc:picChg chg="mod">
          <ac:chgData name="virginie Hugues" userId="f5ff6c274e13bc49" providerId="LiveId" clId="{4AF6E26E-BA49-411E-8A2A-EA403648FC30}" dt="2021-03-16T08:42:21.777" v="669" actId="1036"/>
          <ac:picMkLst>
            <pc:docMk/>
            <pc:sldMk cId="0" sldId="395"/>
            <ac:picMk id="70667" creationId="{B5743B6C-39B7-496A-ACCC-D9F295B5EC1D}"/>
          </ac:picMkLst>
        </pc:picChg>
      </pc:sldChg>
      <pc:sldChg chg="addSp modSp mod">
        <pc:chgData name="virginie Hugues" userId="f5ff6c274e13bc49" providerId="LiveId" clId="{4AF6E26E-BA49-411E-8A2A-EA403648FC30}" dt="2021-03-16T09:29:31.561" v="943" actId="1035"/>
        <pc:sldMkLst>
          <pc:docMk/>
          <pc:sldMk cId="0" sldId="400"/>
        </pc:sldMkLst>
        <pc:spChg chg="add mod">
          <ac:chgData name="virginie Hugues" userId="f5ff6c274e13bc49" providerId="LiveId" clId="{4AF6E26E-BA49-411E-8A2A-EA403648FC30}" dt="2021-03-16T09:29:31.561" v="943" actId="1035"/>
          <ac:spMkLst>
            <pc:docMk/>
            <pc:sldMk cId="0" sldId="400"/>
            <ac:spMk id="2" creationId="{F0422393-7B38-4247-9CA4-082C0BC27B76}"/>
          </ac:spMkLst>
        </pc:spChg>
        <pc:spChg chg="mod">
          <ac:chgData name="virginie Hugues" userId="f5ff6c274e13bc49" providerId="LiveId" clId="{4AF6E26E-BA49-411E-8A2A-EA403648FC30}" dt="2021-03-16T09:29:03.816" v="901" actId="20577"/>
          <ac:spMkLst>
            <pc:docMk/>
            <pc:sldMk cId="0" sldId="400"/>
            <ac:spMk id="73733" creationId="{38EAB69B-E0EC-4811-A2BA-22C61F63F5DC}"/>
          </ac:spMkLst>
        </pc:spChg>
        <pc:picChg chg="mod">
          <ac:chgData name="virginie Hugues" userId="f5ff6c274e13bc49" providerId="LiveId" clId="{4AF6E26E-BA49-411E-8A2A-EA403648FC30}" dt="2021-03-16T09:29:27.430" v="936" actId="1037"/>
          <ac:picMkLst>
            <pc:docMk/>
            <pc:sldMk cId="0" sldId="400"/>
            <ac:picMk id="73734" creationId="{F3102904-8371-4AE4-88B2-E883410F2FAA}"/>
          </ac:picMkLst>
        </pc:picChg>
        <pc:picChg chg="mod">
          <ac:chgData name="virginie Hugues" userId="f5ff6c274e13bc49" providerId="LiveId" clId="{4AF6E26E-BA49-411E-8A2A-EA403648FC30}" dt="2021-03-16T09:29:09.782" v="910" actId="1035"/>
          <ac:picMkLst>
            <pc:docMk/>
            <pc:sldMk cId="0" sldId="400"/>
            <ac:picMk id="73738" creationId="{09A546F7-195B-4237-9D13-DFD7C7A40350}"/>
          </ac:picMkLst>
        </pc:picChg>
      </pc:sldChg>
      <pc:sldChg chg="modSp mod">
        <pc:chgData name="virginie Hugues" userId="f5ff6c274e13bc49" providerId="LiveId" clId="{4AF6E26E-BA49-411E-8A2A-EA403648FC30}" dt="2021-03-16T09:35:02.478" v="944" actId="962"/>
        <pc:sldMkLst>
          <pc:docMk/>
          <pc:sldMk cId="0" sldId="402"/>
        </pc:sldMkLst>
        <pc:spChg chg="mod">
          <ac:chgData name="virginie Hugues" userId="f5ff6c274e13bc49" providerId="LiveId" clId="{4AF6E26E-BA49-411E-8A2A-EA403648FC30}" dt="2021-03-16T09:35:02.478" v="944" actId="962"/>
          <ac:spMkLst>
            <pc:docMk/>
            <pc:sldMk cId="0" sldId="402"/>
            <ac:spMk id="41987" creationId="{E957BFFB-36D9-42B6-886D-0C1180883080}"/>
          </ac:spMkLst>
        </pc:spChg>
      </pc:sldChg>
    </pc:docChg>
  </pc:docChgLst>
  <pc:docChgLst>
    <pc:chgData name="virginie Hugues" userId="f5ff6c274e13bc49" providerId="LiveId" clId="{CF7A1B1A-EAB9-4335-80AF-398AC70D1E24}"/>
    <pc:docChg chg="undo custSel addSld delSld modSld">
      <pc:chgData name="virginie Hugues" userId="f5ff6c274e13bc49" providerId="LiveId" clId="{CF7A1B1A-EAB9-4335-80AF-398AC70D1E24}" dt="2023-01-13T16:02:31.315" v="3256" actId="207"/>
      <pc:docMkLst>
        <pc:docMk/>
      </pc:docMkLst>
      <pc:sldChg chg="addSp delSp modSp mod">
        <pc:chgData name="virginie Hugues" userId="f5ff6c274e13bc49" providerId="LiveId" clId="{CF7A1B1A-EAB9-4335-80AF-398AC70D1E24}" dt="2023-01-12T12:21:16.460" v="3241" actId="1035"/>
        <pc:sldMkLst>
          <pc:docMk/>
          <pc:sldMk cId="0" sldId="262"/>
        </pc:sldMkLst>
        <pc:spChg chg="mod ord">
          <ac:chgData name="virginie Hugues" userId="f5ff6c274e13bc49" providerId="LiveId" clId="{CF7A1B1A-EAB9-4335-80AF-398AC70D1E24}" dt="2023-01-12T12:21:16.460" v="3241" actId="1035"/>
          <ac:spMkLst>
            <pc:docMk/>
            <pc:sldMk cId="0" sldId="262"/>
            <ac:spMk id="15" creationId="{3F35B57D-4A04-4A7B-B892-662A2A2F5C03}"/>
          </ac:spMkLst>
        </pc:spChg>
        <pc:spChg chg="mod topLvl">
          <ac:chgData name="virginie Hugues" userId="f5ff6c274e13bc49" providerId="LiveId" clId="{CF7A1B1A-EAB9-4335-80AF-398AC70D1E24}" dt="2023-01-12T12:20:51.351" v="3219" actId="1036"/>
          <ac:spMkLst>
            <pc:docMk/>
            <pc:sldMk cId="0" sldId="262"/>
            <ac:spMk id="23" creationId="{789488CF-790D-4AFF-9FF8-B545FFF9DD73}"/>
          </ac:spMkLst>
        </pc:spChg>
        <pc:spChg chg="mod topLvl">
          <ac:chgData name="virginie Hugues" userId="f5ff6c274e13bc49" providerId="LiveId" clId="{CF7A1B1A-EAB9-4335-80AF-398AC70D1E24}" dt="2023-01-08T10:40:41.414" v="89" actId="962"/>
          <ac:spMkLst>
            <pc:docMk/>
            <pc:sldMk cId="0" sldId="262"/>
            <ac:spMk id="24" creationId="{3928FBB0-A901-4FE7-A36E-D16861E311A3}"/>
          </ac:spMkLst>
        </pc:spChg>
        <pc:spChg chg="mod topLvl">
          <ac:chgData name="virginie Hugues" userId="f5ff6c274e13bc49" providerId="LiveId" clId="{CF7A1B1A-EAB9-4335-80AF-398AC70D1E24}" dt="2023-01-08T10:40:54.064" v="191" actId="962"/>
          <ac:spMkLst>
            <pc:docMk/>
            <pc:sldMk cId="0" sldId="262"/>
            <ac:spMk id="27" creationId="{F617C417-EF37-44D9-BA8D-2E437CD70E5F}"/>
          </ac:spMkLst>
        </pc:spChg>
        <pc:spChg chg="mod">
          <ac:chgData name="virginie Hugues" userId="f5ff6c274e13bc49" providerId="LiveId" clId="{CF7A1B1A-EAB9-4335-80AF-398AC70D1E24}" dt="2023-01-12T12:21:13.758" v="3234" actId="14100"/>
          <ac:spMkLst>
            <pc:docMk/>
            <pc:sldMk cId="0" sldId="262"/>
            <ac:spMk id="63490" creationId="{70C0C933-FD60-464B-A111-D2CA4EA42F96}"/>
          </ac:spMkLst>
        </pc:spChg>
        <pc:spChg chg="mod">
          <ac:chgData name="virginie Hugues" userId="f5ff6c274e13bc49" providerId="LiveId" clId="{CF7A1B1A-EAB9-4335-80AF-398AC70D1E24}" dt="2023-01-08T10:39:22.925" v="12"/>
          <ac:spMkLst>
            <pc:docMk/>
            <pc:sldMk cId="0" sldId="262"/>
            <ac:spMk id="63494" creationId="{EADCEFDF-0EC5-425F-8269-A8E690F7E956}"/>
          </ac:spMkLst>
        </pc:spChg>
        <pc:spChg chg="del mod topLvl">
          <ac:chgData name="virginie Hugues" userId="f5ff6c274e13bc49" providerId="LiveId" clId="{CF7A1B1A-EAB9-4335-80AF-398AC70D1E24}" dt="2023-01-08T10:40:27.473" v="23" actId="478"/>
          <ac:spMkLst>
            <pc:docMk/>
            <pc:sldMk cId="0" sldId="262"/>
            <ac:spMk id="63495" creationId="{07BD7BE5-3B8F-412B-A187-37D1093790A8}"/>
          </ac:spMkLst>
        </pc:spChg>
        <pc:spChg chg="del mod topLvl">
          <ac:chgData name="virginie Hugues" userId="f5ff6c274e13bc49" providerId="LiveId" clId="{CF7A1B1A-EAB9-4335-80AF-398AC70D1E24}" dt="2023-01-08T10:40:28.537" v="24" actId="478"/>
          <ac:spMkLst>
            <pc:docMk/>
            <pc:sldMk cId="0" sldId="262"/>
            <ac:spMk id="63496" creationId="{8B456BC0-855E-4351-8AB3-190907B4EF9A}"/>
          </ac:spMkLst>
        </pc:spChg>
        <pc:spChg chg="mod topLvl">
          <ac:chgData name="virginie Hugues" userId="f5ff6c274e13bc49" providerId="LiveId" clId="{CF7A1B1A-EAB9-4335-80AF-398AC70D1E24}" dt="2023-01-12T12:20:51.351" v="3219" actId="1036"/>
          <ac:spMkLst>
            <pc:docMk/>
            <pc:sldMk cId="0" sldId="262"/>
            <ac:spMk id="63499" creationId="{3C3F0BA3-8290-46DD-A1D2-95CF91FE2FED}"/>
          </ac:spMkLst>
        </pc:spChg>
        <pc:spChg chg="mod topLvl">
          <ac:chgData name="virginie Hugues" userId="f5ff6c274e13bc49" providerId="LiveId" clId="{CF7A1B1A-EAB9-4335-80AF-398AC70D1E24}" dt="2023-01-12T12:20:51.351" v="3219" actId="1036"/>
          <ac:spMkLst>
            <pc:docMk/>
            <pc:sldMk cId="0" sldId="262"/>
            <ac:spMk id="63500" creationId="{6440DA10-C0A2-4EEE-8E8B-E85087A03610}"/>
          </ac:spMkLst>
        </pc:spChg>
        <pc:grpChg chg="add mod">
          <ac:chgData name="virginie Hugues" userId="f5ff6c274e13bc49" providerId="LiveId" clId="{CF7A1B1A-EAB9-4335-80AF-398AC70D1E24}" dt="2023-01-08T10:40:00.643" v="16"/>
          <ac:grpSpMkLst>
            <pc:docMk/>
            <pc:sldMk cId="0" sldId="262"/>
            <ac:grpSpMk id="2" creationId="{D7DCFE71-2D5C-CB7A-A257-958052415CDA}"/>
          </ac:grpSpMkLst>
        </pc:grpChg>
        <pc:grpChg chg="add del mod">
          <ac:chgData name="virginie Hugues" userId="f5ff6c274e13bc49" providerId="LiveId" clId="{CF7A1B1A-EAB9-4335-80AF-398AC70D1E24}" dt="2023-01-08T10:40:15.982" v="21" actId="165"/>
          <ac:grpSpMkLst>
            <pc:docMk/>
            <pc:sldMk cId="0" sldId="262"/>
            <ac:grpSpMk id="3" creationId="{E4B6F4C1-9DC1-51E8-815D-F13D1412114F}"/>
          </ac:grpSpMkLst>
        </pc:grpChg>
        <pc:grpChg chg="add mod">
          <ac:chgData name="virginie Hugues" userId="f5ff6c274e13bc49" providerId="LiveId" clId="{CF7A1B1A-EAB9-4335-80AF-398AC70D1E24}" dt="2023-01-12T12:20:51.351" v="3219" actId="1036"/>
          <ac:grpSpMkLst>
            <pc:docMk/>
            <pc:sldMk cId="0" sldId="262"/>
            <ac:grpSpMk id="4" creationId="{2C2C43A4-F7C5-E45E-CC9C-3A7213266216}"/>
          </ac:grpSpMkLst>
        </pc:grpChg>
        <pc:grpChg chg="del">
          <ac:chgData name="virginie Hugues" userId="f5ff6c274e13bc49" providerId="LiveId" clId="{CF7A1B1A-EAB9-4335-80AF-398AC70D1E24}" dt="2023-01-08T10:39:05.979" v="7" actId="165"/>
          <ac:grpSpMkLst>
            <pc:docMk/>
            <pc:sldMk cId="0" sldId="262"/>
            <ac:grpSpMk id="63493" creationId="{05B48ACD-D437-4DB7-9725-014F9B6B6612}"/>
          </ac:grpSpMkLst>
        </pc:grpChg>
        <pc:picChg chg="mod">
          <ac:chgData name="virginie Hugues" userId="f5ff6c274e13bc49" providerId="LiveId" clId="{CF7A1B1A-EAB9-4335-80AF-398AC70D1E24}" dt="2023-01-08T10:37:56.906" v="0" actId="164"/>
          <ac:picMkLst>
            <pc:docMk/>
            <pc:sldMk cId="0" sldId="262"/>
            <ac:picMk id="63491" creationId="{DCCE1EE9-02A8-4492-B26A-7CE2C5B38E16}"/>
          </ac:picMkLst>
        </pc:picChg>
        <pc:picChg chg="del mod">
          <ac:chgData name="virginie Hugues" userId="f5ff6c274e13bc49" providerId="LiveId" clId="{CF7A1B1A-EAB9-4335-80AF-398AC70D1E24}" dt="2023-01-12T12:20:23.324" v="3191" actId="478"/>
          <ac:picMkLst>
            <pc:docMk/>
            <pc:sldMk cId="0" sldId="262"/>
            <ac:picMk id="63492" creationId="{C91A78A3-AD45-4400-AA12-DB0C05C56399}"/>
          </ac:picMkLst>
        </pc:picChg>
        <pc:picChg chg="mod topLvl">
          <ac:chgData name="virginie Hugues" userId="f5ff6c274e13bc49" providerId="LiveId" clId="{CF7A1B1A-EAB9-4335-80AF-398AC70D1E24}" dt="2023-01-12T12:20:51.351" v="3219" actId="1036"/>
          <ac:picMkLst>
            <pc:docMk/>
            <pc:sldMk cId="0" sldId="262"/>
            <ac:picMk id="63502" creationId="{2FD1B49F-684A-472A-9D19-3EA075E132FC}"/>
          </ac:picMkLst>
        </pc:picChg>
      </pc:sldChg>
      <pc:sldChg chg="addSp delSp modSp mod">
        <pc:chgData name="virginie Hugues" userId="f5ff6c274e13bc49" providerId="LiveId" clId="{CF7A1B1A-EAB9-4335-80AF-398AC70D1E24}" dt="2023-01-13T16:02:31.315" v="3256" actId="207"/>
        <pc:sldMkLst>
          <pc:docMk/>
          <pc:sldMk cId="0" sldId="271"/>
        </pc:sldMkLst>
        <pc:spChg chg="mod">
          <ac:chgData name="virginie Hugues" userId="f5ff6c274e13bc49" providerId="LiveId" clId="{CF7A1B1A-EAB9-4335-80AF-398AC70D1E24}" dt="2023-01-13T16:02:31.315" v="3256" actId="207"/>
          <ac:spMkLst>
            <pc:docMk/>
            <pc:sldMk cId="0" sldId="271"/>
            <ac:spMk id="4" creationId="{57347579-4894-43D6-93E5-8FAAAD781100}"/>
          </ac:spMkLst>
        </pc:spChg>
        <pc:spChg chg="mod ord">
          <ac:chgData name="virginie Hugues" userId="f5ff6c274e13bc49" providerId="LiveId" clId="{CF7A1B1A-EAB9-4335-80AF-398AC70D1E24}" dt="2023-01-08T10:45:20.723" v="250"/>
          <ac:spMkLst>
            <pc:docMk/>
            <pc:sldMk cId="0" sldId="271"/>
            <ac:spMk id="14" creationId="{C10754BB-92AA-47B3-871F-15BBCE8BC5C4}"/>
          </ac:spMkLst>
        </pc:spChg>
        <pc:spChg chg="mod">
          <ac:chgData name="virginie Hugues" userId="f5ff6c274e13bc49" providerId="LiveId" clId="{CF7A1B1A-EAB9-4335-80AF-398AC70D1E24}" dt="2023-01-08T10:42:46.314" v="201" actId="208"/>
          <ac:spMkLst>
            <pc:docMk/>
            <pc:sldMk cId="0" sldId="271"/>
            <ac:spMk id="15" creationId="{02EADCBC-D175-4BFB-854B-05F0DB646602}"/>
          </ac:spMkLst>
        </pc:spChg>
        <pc:spChg chg="mod">
          <ac:chgData name="virginie Hugues" userId="f5ff6c274e13bc49" providerId="LiveId" clId="{CF7A1B1A-EAB9-4335-80AF-398AC70D1E24}" dt="2023-01-08T19:04:12.386" v="1321" actId="12"/>
          <ac:spMkLst>
            <pc:docMk/>
            <pc:sldMk cId="0" sldId="271"/>
            <ac:spMk id="16" creationId="{B6FA84D8-1EA5-4041-95AB-ADF64197B161}"/>
          </ac:spMkLst>
        </pc:spChg>
        <pc:spChg chg="mod topLvl">
          <ac:chgData name="virginie Hugues" userId="f5ff6c274e13bc49" providerId="LiveId" clId="{CF7A1B1A-EAB9-4335-80AF-398AC70D1E24}" dt="2023-01-08T10:44:37.797" v="205" actId="164"/>
          <ac:spMkLst>
            <pc:docMk/>
            <pc:sldMk cId="0" sldId="271"/>
            <ac:spMk id="21" creationId="{0D3BAAFC-0778-4167-B51F-3585A6B8179B}"/>
          </ac:spMkLst>
        </pc:spChg>
        <pc:spChg chg="mod ord topLvl">
          <ac:chgData name="virginie Hugues" userId="f5ff6c274e13bc49" providerId="LiveId" clId="{CF7A1B1A-EAB9-4335-80AF-398AC70D1E24}" dt="2023-01-08T10:44:48.956" v="224"/>
          <ac:spMkLst>
            <pc:docMk/>
            <pc:sldMk cId="0" sldId="271"/>
            <ac:spMk id="22" creationId="{1C2CB3B9-A1A5-41DA-B785-0162430FB09A}"/>
          </ac:spMkLst>
        </pc:spChg>
        <pc:spChg chg="mod ord">
          <ac:chgData name="virginie Hugues" userId="f5ff6c274e13bc49" providerId="LiveId" clId="{CF7A1B1A-EAB9-4335-80AF-398AC70D1E24}" dt="2023-01-08T10:45:34.733" v="255" actId="207"/>
          <ac:spMkLst>
            <pc:docMk/>
            <pc:sldMk cId="0" sldId="271"/>
            <ac:spMk id="23" creationId="{ECE90EC8-F044-4F20-A26C-C8CAFA390B70}"/>
          </ac:spMkLst>
        </pc:spChg>
        <pc:spChg chg="mod ord topLvl">
          <ac:chgData name="virginie Hugues" userId="f5ff6c274e13bc49" providerId="LiveId" clId="{CF7A1B1A-EAB9-4335-80AF-398AC70D1E24}" dt="2023-01-08T10:44:52.818" v="234"/>
          <ac:spMkLst>
            <pc:docMk/>
            <pc:sldMk cId="0" sldId="271"/>
            <ac:spMk id="25" creationId="{38AEA248-537A-454B-83DB-2E903496EF01}"/>
          </ac:spMkLst>
        </pc:spChg>
        <pc:spChg chg="mod ord topLvl">
          <ac:chgData name="virginie Hugues" userId="f5ff6c274e13bc49" providerId="LiveId" clId="{CF7A1B1A-EAB9-4335-80AF-398AC70D1E24}" dt="2023-01-08T10:44:55.795" v="242"/>
          <ac:spMkLst>
            <pc:docMk/>
            <pc:sldMk cId="0" sldId="271"/>
            <ac:spMk id="27" creationId="{2DDA0205-D7A6-4D8B-8D70-C5E4B5431662}"/>
          </ac:spMkLst>
        </pc:spChg>
        <pc:spChg chg="del mod topLvl">
          <ac:chgData name="virginie Hugues" userId="f5ff6c274e13bc49" providerId="LiveId" clId="{CF7A1B1A-EAB9-4335-80AF-398AC70D1E24}" dt="2023-01-08T10:44:39.393" v="206" actId="478"/>
          <ac:spMkLst>
            <pc:docMk/>
            <pc:sldMk cId="0" sldId="271"/>
            <ac:spMk id="64526" creationId="{3F4FB940-B01F-489F-AC5A-03B158E10C00}"/>
          </ac:spMkLst>
        </pc:spChg>
        <pc:spChg chg="del mod topLvl">
          <ac:chgData name="virginie Hugues" userId="f5ff6c274e13bc49" providerId="LiveId" clId="{CF7A1B1A-EAB9-4335-80AF-398AC70D1E24}" dt="2023-01-08T10:44:41.637" v="207" actId="478"/>
          <ac:spMkLst>
            <pc:docMk/>
            <pc:sldMk cId="0" sldId="271"/>
            <ac:spMk id="64527" creationId="{CEE7535C-73A4-4427-8E5B-035122FEFE82}"/>
          </ac:spMkLst>
        </pc:spChg>
        <pc:spChg chg="mod topLvl">
          <ac:chgData name="virginie Hugues" userId="f5ff6c274e13bc49" providerId="LiveId" clId="{CF7A1B1A-EAB9-4335-80AF-398AC70D1E24}" dt="2023-01-08T10:44:37.797" v="205" actId="164"/>
          <ac:spMkLst>
            <pc:docMk/>
            <pc:sldMk cId="0" sldId="271"/>
            <ac:spMk id="64530" creationId="{9510210C-9FC3-4E31-93C4-52705C57CEF1}"/>
          </ac:spMkLst>
        </pc:spChg>
        <pc:spChg chg="mod topLvl">
          <ac:chgData name="virginie Hugues" userId="f5ff6c274e13bc49" providerId="LiveId" clId="{CF7A1B1A-EAB9-4335-80AF-398AC70D1E24}" dt="2023-01-08T10:44:37.797" v="205" actId="164"/>
          <ac:spMkLst>
            <pc:docMk/>
            <pc:sldMk cId="0" sldId="271"/>
            <ac:spMk id="64531" creationId="{590F8298-7C4E-47A7-83F6-7158FFF477AA}"/>
          </ac:spMkLst>
        </pc:spChg>
        <pc:grpChg chg="add mod">
          <ac:chgData name="virginie Hugues" userId="f5ff6c274e13bc49" providerId="LiveId" clId="{CF7A1B1A-EAB9-4335-80AF-398AC70D1E24}" dt="2023-01-08T10:45:22.039" v="251" actId="962"/>
          <ac:grpSpMkLst>
            <pc:docMk/>
            <pc:sldMk cId="0" sldId="271"/>
            <ac:grpSpMk id="2" creationId="{CCA275E7-4ADA-E4DF-C31D-1A5ED66CF3FF}"/>
          </ac:grpSpMkLst>
        </pc:grpChg>
        <pc:grpChg chg="add mod">
          <ac:chgData name="virginie Hugues" userId="f5ff6c274e13bc49" providerId="LiveId" clId="{CF7A1B1A-EAB9-4335-80AF-398AC70D1E24}" dt="2023-01-08T10:44:46.043" v="215" actId="962"/>
          <ac:grpSpMkLst>
            <pc:docMk/>
            <pc:sldMk cId="0" sldId="271"/>
            <ac:grpSpMk id="3" creationId="{95DBE990-0A6A-6CE4-1EF1-21CF2927D003}"/>
          </ac:grpSpMkLst>
        </pc:grpChg>
        <pc:grpChg chg="add mod">
          <ac:chgData name="virginie Hugues" userId="f5ff6c274e13bc49" providerId="LiveId" clId="{CF7A1B1A-EAB9-4335-80AF-398AC70D1E24}" dt="2023-01-08T10:45:17.686" v="249" actId="962"/>
          <ac:grpSpMkLst>
            <pc:docMk/>
            <pc:sldMk cId="0" sldId="271"/>
            <ac:grpSpMk id="6" creationId="{0A88546D-EF1A-6396-F436-B2887992EB11}"/>
          </ac:grpSpMkLst>
        </pc:grpChg>
        <pc:grpChg chg="del">
          <ac:chgData name="virginie Hugues" userId="f5ff6c274e13bc49" providerId="LiveId" clId="{CF7A1B1A-EAB9-4335-80AF-398AC70D1E24}" dt="2023-01-08T10:44:30.665" v="204" actId="165"/>
          <ac:grpSpMkLst>
            <pc:docMk/>
            <pc:sldMk cId="0" sldId="271"/>
            <ac:grpSpMk id="64516" creationId="{011E9726-8EBA-4453-A870-6B30794878E5}"/>
          </ac:grpSpMkLst>
        </pc:grpChg>
        <pc:grpChg chg="mod">
          <ac:chgData name="virginie Hugues" userId="f5ff6c274e13bc49" providerId="LiveId" clId="{CF7A1B1A-EAB9-4335-80AF-398AC70D1E24}" dt="2023-01-08T10:45:14.783" v="248" actId="164"/>
          <ac:grpSpMkLst>
            <pc:docMk/>
            <pc:sldMk cId="0" sldId="271"/>
            <ac:grpSpMk id="64517" creationId="{E0500269-ADE4-4090-B91A-B9D6FF9B1DF6}"/>
          </ac:grpSpMkLst>
        </pc:grpChg>
        <pc:picChg chg="mod">
          <ac:chgData name="virginie Hugues" userId="f5ff6c274e13bc49" providerId="LiveId" clId="{CF7A1B1A-EAB9-4335-80AF-398AC70D1E24}" dt="2023-01-08T10:42:27.794" v="198" actId="164"/>
          <ac:picMkLst>
            <pc:docMk/>
            <pc:sldMk cId="0" sldId="271"/>
            <ac:picMk id="64518" creationId="{293D451B-DA4C-43B0-80B8-FA721456B33A}"/>
          </ac:picMkLst>
        </pc:picChg>
        <pc:picChg chg="mod">
          <ac:chgData name="virginie Hugues" userId="f5ff6c274e13bc49" providerId="LiveId" clId="{CF7A1B1A-EAB9-4335-80AF-398AC70D1E24}" dt="2023-01-08T10:42:27.794" v="198" actId="164"/>
          <ac:picMkLst>
            <pc:docMk/>
            <pc:sldMk cId="0" sldId="271"/>
            <ac:picMk id="64519" creationId="{672B4CCB-E12E-4A72-B56A-4C295EA66ECA}"/>
          </ac:picMkLst>
        </pc:picChg>
        <pc:picChg chg="mod">
          <ac:chgData name="virginie Hugues" userId="f5ff6c274e13bc49" providerId="LiveId" clId="{CF7A1B1A-EAB9-4335-80AF-398AC70D1E24}" dt="2023-01-08T10:42:27.794" v="198" actId="164"/>
          <ac:picMkLst>
            <pc:docMk/>
            <pc:sldMk cId="0" sldId="271"/>
            <ac:picMk id="64520" creationId="{7CA56C2B-1C42-41EF-AEBC-4DDD69566E70}"/>
          </ac:picMkLst>
        </pc:picChg>
        <pc:picChg chg="mod">
          <ac:chgData name="virginie Hugues" userId="f5ff6c274e13bc49" providerId="LiveId" clId="{CF7A1B1A-EAB9-4335-80AF-398AC70D1E24}" dt="2023-01-08T10:45:14.783" v="248" actId="164"/>
          <ac:picMkLst>
            <pc:docMk/>
            <pc:sldMk cId="0" sldId="271"/>
            <ac:picMk id="64521" creationId="{904EA724-6EA9-415A-A50C-63DE032A4A37}"/>
          </ac:picMkLst>
        </pc:picChg>
        <pc:picChg chg="mod topLvl">
          <ac:chgData name="virginie Hugues" userId="f5ff6c274e13bc49" providerId="LiveId" clId="{CF7A1B1A-EAB9-4335-80AF-398AC70D1E24}" dt="2023-01-08T10:44:37.797" v="205" actId="164"/>
          <ac:picMkLst>
            <pc:docMk/>
            <pc:sldMk cId="0" sldId="271"/>
            <ac:picMk id="64533" creationId="{3F848023-8B8F-4444-BB5E-C9FEA6CE1373}"/>
          </ac:picMkLst>
        </pc:picChg>
        <pc:cxnChg chg="mod">
          <ac:chgData name="virginie Hugues" userId="f5ff6c274e13bc49" providerId="LiveId" clId="{CF7A1B1A-EAB9-4335-80AF-398AC70D1E24}" dt="2023-01-08T10:42:42.880" v="200" actId="208"/>
          <ac:cxnSpMkLst>
            <pc:docMk/>
            <pc:sldMk cId="0" sldId="271"/>
            <ac:cxnSpMk id="5" creationId="{C84C82E4-1892-4A6D-BBCD-FE7AA69473A9}"/>
          </ac:cxnSpMkLst>
        </pc:cxnChg>
      </pc:sldChg>
      <pc:sldChg chg="addSp delSp modSp mod">
        <pc:chgData name="virginie Hugues" userId="f5ff6c274e13bc49" providerId="LiveId" clId="{CF7A1B1A-EAB9-4335-80AF-398AC70D1E24}" dt="2023-01-12T14:03:22.817" v="3242" actId="1076"/>
        <pc:sldMkLst>
          <pc:docMk/>
          <pc:sldMk cId="0" sldId="272"/>
        </pc:sldMkLst>
        <pc:spChg chg="mod">
          <ac:chgData name="virginie Hugues" userId="f5ff6c274e13bc49" providerId="LiveId" clId="{CF7A1B1A-EAB9-4335-80AF-398AC70D1E24}" dt="2023-01-08T10:46:41.489" v="258"/>
          <ac:spMkLst>
            <pc:docMk/>
            <pc:sldMk cId="0" sldId="272"/>
            <ac:spMk id="8" creationId="{0FA29E2A-F359-0E90-834F-C9D35FD40EE1}"/>
          </ac:spMkLst>
        </pc:spChg>
        <pc:spChg chg="mod">
          <ac:chgData name="virginie Hugues" userId="f5ff6c274e13bc49" providerId="LiveId" clId="{CF7A1B1A-EAB9-4335-80AF-398AC70D1E24}" dt="2023-01-08T19:04:28.735" v="1326" actId="12"/>
          <ac:spMkLst>
            <pc:docMk/>
            <pc:sldMk cId="0" sldId="272"/>
            <ac:spMk id="9" creationId="{E10EFA4E-F953-6C0E-FA61-59E23A07E343}"/>
          </ac:spMkLst>
        </pc:spChg>
        <pc:spChg chg="add mod ord">
          <ac:chgData name="virginie Hugues" userId="f5ff6c274e13bc49" providerId="LiveId" clId="{CF7A1B1A-EAB9-4335-80AF-398AC70D1E24}" dt="2023-01-08T10:51:36.993" v="450"/>
          <ac:spMkLst>
            <pc:docMk/>
            <pc:sldMk cId="0" sldId="272"/>
            <ac:spMk id="10" creationId="{5D6C4501-630E-9A66-7E19-D1F237A06DA2}"/>
          </ac:spMkLst>
        </pc:spChg>
        <pc:spChg chg="add mod ord">
          <ac:chgData name="virginie Hugues" userId="f5ff6c274e13bc49" providerId="LiveId" clId="{CF7A1B1A-EAB9-4335-80AF-398AC70D1E24}" dt="2023-01-08T10:52:47.493" v="512"/>
          <ac:spMkLst>
            <pc:docMk/>
            <pc:sldMk cId="0" sldId="272"/>
            <ac:spMk id="13" creationId="{CE8CC8B7-7AB1-9130-7F29-C9ED7DFA517D}"/>
          </ac:spMkLst>
        </pc:spChg>
        <pc:spChg chg="add mod ord">
          <ac:chgData name="virginie Hugues" userId="f5ff6c274e13bc49" providerId="LiveId" clId="{CF7A1B1A-EAB9-4335-80AF-398AC70D1E24}" dt="2023-01-08T10:52:01.219" v="475"/>
          <ac:spMkLst>
            <pc:docMk/>
            <pc:sldMk cId="0" sldId="272"/>
            <ac:spMk id="15" creationId="{E11BE1D4-4033-E1F8-F7C8-C5DAFD31D039}"/>
          </ac:spMkLst>
        </pc:spChg>
        <pc:spChg chg="add mod ord">
          <ac:chgData name="virginie Hugues" userId="f5ff6c274e13bc49" providerId="LiveId" clId="{CF7A1B1A-EAB9-4335-80AF-398AC70D1E24}" dt="2023-01-08T10:52:13.340" v="489"/>
          <ac:spMkLst>
            <pc:docMk/>
            <pc:sldMk cId="0" sldId="272"/>
            <ac:spMk id="17" creationId="{51E5707B-E02F-EC1A-06A1-ED2D5C1A4CF1}"/>
          </ac:spMkLst>
        </pc:spChg>
        <pc:spChg chg="mod">
          <ac:chgData name="virginie Hugues" userId="f5ff6c274e13bc49" providerId="LiveId" clId="{CF7A1B1A-EAB9-4335-80AF-398AC70D1E24}" dt="2023-01-08T10:51:28.464" v="438"/>
          <ac:spMkLst>
            <pc:docMk/>
            <pc:sldMk cId="0" sldId="272"/>
            <ac:spMk id="19" creationId="{4DB58C8B-FEAD-41D5-BB3E-EA20449C29FC}"/>
          </ac:spMkLst>
        </pc:spChg>
        <pc:spChg chg="add mod ord">
          <ac:chgData name="virginie Hugues" userId="f5ff6c274e13bc49" providerId="LiveId" clId="{CF7A1B1A-EAB9-4335-80AF-398AC70D1E24}" dt="2023-01-08T10:52:29.612" v="501"/>
          <ac:spMkLst>
            <pc:docMk/>
            <pc:sldMk cId="0" sldId="272"/>
            <ac:spMk id="20" creationId="{0E8A6920-DE7E-DB41-64B9-704C22BC0C8D}"/>
          </ac:spMkLst>
        </pc:spChg>
        <pc:spChg chg="mod ord">
          <ac:chgData name="virginie Hugues" userId="f5ff6c274e13bc49" providerId="LiveId" clId="{CF7A1B1A-EAB9-4335-80AF-398AC70D1E24}" dt="2023-01-08T10:52:40.743" v="505" actId="962"/>
          <ac:spMkLst>
            <pc:docMk/>
            <pc:sldMk cId="0" sldId="272"/>
            <ac:spMk id="23" creationId="{0C9F91B3-AD3A-4C8B-A8C1-87D63BD9E6AC}"/>
          </ac:spMkLst>
        </pc:spChg>
        <pc:spChg chg="mod">
          <ac:chgData name="virginie Hugues" userId="f5ff6c274e13bc49" providerId="LiveId" clId="{CF7A1B1A-EAB9-4335-80AF-398AC70D1E24}" dt="2023-01-08T10:52:55.891" v="513" actId="962"/>
          <ac:spMkLst>
            <pc:docMk/>
            <pc:sldMk cId="0" sldId="272"/>
            <ac:spMk id="24" creationId="{949E9B28-FB84-4E59-88A5-24F144ECD20F}"/>
          </ac:spMkLst>
        </pc:spChg>
        <pc:spChg chg="del">
          <ac:chgData name="virginie Hugues" userId="f5ff6c274e13bc49" providerId="LiveId" clId="{CF7A1B1A-EAB9-4335-80AF-398AC70D1E24}" dt="2023-01-08T10:46:34.668" v="257" actId="478"/>
          <ac:spMkLst>
            <pc:docMk/>
            <pc:sldMk cId="0" sldId="272"/>
            <ac:spMk id="26" creationId="{649637F3-C671-4F53-94FF-6B89AFEF5EFE}"/>
          </ac:spMkLst>
        </pc:spChg>
        <pc:spChg chg="del">
          <ac:chgData name="virginie Hugues" userId="f5ff6c274e13bc49" providerId="LiveId" clId="{CF7A1B1A-EAB9-4335-80AF-398AC70D1E24}" dt="2023-01-08T10:46:34.668" v="257" actId="478"/>
          <ac:spMkLst>
            <pc:docMk/>
            <pc:sldMk cId="0" sldId="272"/>
            <ac:spMk id="27" creationId="{043F3CF6-91E2-4704-AC2A-E4B36F658A57}"/>
          </ac:spMkLst>
        </pc:spChg>
        <pc:spChg chg="mod">
          <ac:chgData name="virginie Hugues" userId="f5ff6c274e13bc49" providerId="LiveId" clId="{CF7A1B1A-EAB9-4335-80AF-398AC70D1E24}" dt="2023-01-08T10:53:38.688" v="515"/>
          <ac:spMkLst>
            <pc:docMk/>
            <pc:sldMk cId="0" sldId="272"/>
            <ac:spMk id="30" creationId="{F8A70069-38AE-1820-174A-A21CBC9F1E9C}"/>
          </ac:spMkLst>
        </pc:spChg>
        <pc:spChg chg="mod ord">
          <ac:chgData name="virginie Hugues" userId="f5ff6c274e13bc49" providerId="LiveId" clId="{CF7A1B1A-EAB9-4335-80AF-398AC70D1E24}" dt="2023-01-12T14:03:22.817" v="3242" actId="1076"/>
          <ac:spMkLst>
            <pc:docMk/>
            <pc:sldMk cId="0" sldId="272"/>
            <ac:spMk id="31" creationId="{E79E658B-994C-4D37-90A9-EE6EEB786253}"/>
          </ac:spMkLst>
        </pc:spChg>
        <pc:spChg chg="mod">
          <ac:chgData name="virginie Hugues" userId="f5ff6c274e13bc49" providerId="LiveId" clId="{CF7A1B1A-EAB9-4335-80AF-398AC70D1E24}" dt="2023-01-08T10:53:38.688" v="515"/>
          <ac:spMkLst>
            <pc:docMk/>
            <pc:sldMk cId="0" sldId="272"/>
            <ac:spMk id="32" creationId="{1F261D89-19D3-6403-0017-84202A5ABD8B}"/>
          </ac:spMkLst>
        </pc:spChg>
        <pc:spChg chg="mod ord">
          <ac:chgData name="virginie Hugues" userId="f5ff6c274e13bc49" providerId="LiveId" clId="{CF7A1B1A-EAB9-4335-80AF-398AC70D1E24}" dt="2023-01-08T10:52:09.175" v="481" actId="962"/>
          <ac:spMkLst>
            <pc:docMk/>
            <pc:sldMk cId="0" sldId="272"/>
            <ac:spMk id="33" creationId="{4B87488C-9C7A-468E-B9A6-AB62F1AE35E2}"/>
          </ac:spMkLst>
        </pc:spChg>
        <pc:spChg chg="mod ord">
          <ac:chgData name="virginie Hugues" userId="f5ff6c274e13bc49" providerId="LiveId" clId="{CF7A1B1A-EAB9-4335-80AF-398AC70D1E24}" dt="2023-01-08T10:52:24.582" v="494" actId="962"/>
          <ac:spMkLst>
            <pc:docMk/>
            <pc:sldMk cId="0" sldId="272"/>
            <ac:spMk id="34" creationId="{BFF1AD0F-A379-4D25-AD3B-B18C426DF072}"/>
          </ac:spMkLst>
        </pc:spChg>
        <pc:spChg chg="add del mod">
          <ac:chgData name="virginie Hugues" userId="f5ff6c274e13bc49" providerId="LiveId" clId="{CF7A1B1A-EAB9-4335-80AF-398AC70D1E24}" dt="2023-01-08T10:53:39.900" v="516"/>
          <ac:spMkLst>
            <pc:docMk/>
            <pc:sldMk cId="0" sldId="272"/>
            <ac:spMk id="36" creationId="{8C98C5BA-7AC2-FBEF-C033-251E066C9F32}"/>
          </ac:spMkLst>
        </pc:spChg>
        <pc:spChg chg="mod topLvl">
          <ac:chgData name="virginie Hugues" userId="f5ff6c274e13bc49" providerId="LiveId" clId="{CF7A1B1A-EAB9-4335-80AF-398AC70D1E24}" dt="2023-01-08T10:46:54.088" v="260" actId="164"/>
          <ac:spMkLst>
            <pc:docMk/>
            <pc:sldMk cId="0" sldId="272"/>
            <ac:spMk id="87" creationId="{D7F0A7E1-9043-44A4-ACCC-69EEBEFD02D9}"/>
          </ac:spMkLst>
        </pc:spChg>
        <pc:spChg chg="mod ord topLvl">
          <ac:chgData name="virginie Hugues" userId="f5ff6c274e13bc49" providerId="LiveId" clId="{CF7A1B1A-EAB9-4335-80AF-398AC70D1E24}" dt="2023-01-08T10:54:47.549" v="645" actId="962"/>
          <ac:spMkLst>
            <pc:docMk/>
            <pc:sldMk cId="0" sldId="272"/>
            <ac:spMk id="88" creationId="{C339046A-44E1-433A-A59C-303485CE2629}"/>
          </ac:spMkLst>
        </pc:spChg>
        <pc:spChg chg="mod ord topLvl">
          <ac:chgData name="virginie Hugues" userId="f5ff6c274e13bc49" providerId="LiveId" clId="{CF7A1B1A-EAB9-4335-80AF-398AC70D1E24}" dt="2023-01-08T10:55:02.029" v="739" actId="962"/>
          <ac:spMkLst>
            <pc:docMk/>
            <pc:sldMk cId="0" sldId="272"/>
            <ac:spMk id="91" creationId="{2BD6D5CB-C761-4949-875F-CA0658CF8E16}"/>
          </ac:spMkLst>
        </pc:spChg>
        <pc:spChg chg="mod">
          <ac:chgData name="virginie Hugues" userId="f5ff6c274e13bc49" providerId="LiveId" clId="{CF7A1B1A-EAB9-4335-80AF-398AC70D1E24}" dt="2023-01-08T10:51:01.045" v="378" actId="11"/>
          <ac:spMkLst>
            <pc:docMk/>
            <pc:sldMk cId="0" sldId="272"/>
            <ac:spMk id="17412" creationId="{A1AA685B-957C-42DB-AFC4-0035117E5FEC}"/>
          </ac:spMkLst>
        </pc:spChg>
        <pc:spChg chg="del mod topLvl">
          <ac:chgData name="virginie Hugues" userId="f5ff6c274e13bc49" providerId="LiveId" clId="{CF7A1B1A-EAB9-4335-80AF-398AC70D1E24}" dt="2023-01-08T10:46:58.330" v="261" actId="478"/>
          <ac:spMkLst>
            <pc:docMk/>
            <pc:sldMk cId="0" sldId="272"/>
            <ac:spMk id="65551" creationId="{50FA6EDE-4CFD-412A-80CA-D48B2768A844}"/>
          </ac:spMkLst>
        </pc:spChg>
        <pc:spChg chg="del mod topLvl">
          <ac:chgData name="virginie Hugues" userId="f5ff6c274e13bc49" providerId="LiveId" clId="{CF7A1B1A-EAB9-4335-80AF-398AC70D1E24}" dt="2023-01-08T10:46:59.341" v="262" actId="478"/>
          <ac:spMkLst>
            <pc:docMk/>
            <pc:sldMk cId="0" sldId="272"/>
            <ac:spMk id="65552" creationId="{2178E8DC-3B86-47A7-89D3-A13533EE991C}"/>
          </ac:spMkLst>
        </pc:spChg>
        <pc:spChg chg="mod topLvl">
          <ac:chgData name="virginie Hugues" userId="f5ff6c274e13bc49" providerId="LiveId" clId="{CF7A1B1A-EAB9-4335-80AF-398AC70D1E24}" dt="2023-01-08T10:46:54.088" v="260" actId="164"/>
          <ac:spMkLst>
            <pc:docMk/>
            <pc:sldMk cId="0" sldId="272"/>
            <ac:spMk id="65555" creationId="{683D6A01-CBBC-4D46-937E-6F32FA24C5AF}"/>
          </ac:spMkLst>
        </pc:spChg>
        <pc:spChg chg="mod topLvl">
          <ac:chgData name="virginie Hugues" userId="f5ff6c274e13bc49" providerId="LiveId" clId="{CF7A1B1A-EAB9-4335-80AF-398AC70D1E24}" dt="2023-01-08T10:46:54.088" v="260" actId="164"/>
          <ac:spMkLst>
            <pc:docMk/>
            <pc:sldMk cId="0" sldId="272"/>
            <ac:spMk id="65556" creationId="{8D2D8C66-F1EC-4055-9D65-03898050F0C4}"/>
          </ac:spMkLst>
        </pc:spChg>
        <pc:grpChg chg="add mod">
          <ac:chgData name="virginie Hugues" userId="f5ff6c274e13bc49" providerId="LiveId" clId="{CF7A1B1A-EAB9-4335-80AF-398AC70D1E24}" dt="2023-01-08T10:51:32.145" v="444"/>
          <ac:grpSpMkLst>
            <pc:docMk/>
            <pc:sldMk cId="0" sldId="272"/>
            <ac:grpSpMk id="2" creationId="{0562C895-5DF9-C734-5C86-834BB13B31BC}"/>
          </ac:grpSpMkLst>
        </pc:grpChg>
        <pc:grpChg chg="mod">
          <ac:chgData name="virginie Hugues" userId="f5ff6c274e13bc49" providerId="LiveId" clId="{CF7A1B1A-EAB9-4335-80AF-398AC70D1E24}" dt="2023-01-08T10:46:41.489" v="258"/>
          <ac:grpSpMkLst>
            <pc:docMk/>
            <pc:sldMk cId="0" sldId="272"/>
            <ac:grpSpMk id="3" creationId="{10FCB1CA-2BB7-ECAF-DC61-6DA1EEDBE1B6}"/>
          </ac:grpSpMkLst>
        </pc:grpChg>
        <pc:grpChg chg="mod">
          <ac:chgData name="virginie Hugues" userId="f5ff6c274e13bc49" providerId="LiveId" clId="{CF7A1B1A-EAB9-4335-80AF-398AC70D1E24}" dt="2023-01-08T10:46:41.489" v="258"/>
          <ac:grpSpMkLst>
            <pc:docMk/>
            <pc:sldMk cId="0" sldId="272"/>
            <ac:grpSpMk id="5" creationId="{A7855365-4EC3-456F-D043-B14F802096A9}"/>
          </ac:grpSpMkLst>
        </pc:grpChg>
        <pc:grpChg chg="add mod">
          <ac:chgData name="virginie Hugues" userId="f5ff6c274e13bc49" providerId="LiveId" clId="{CF7A1B1A-EAB9-4335-80AF-398AC70D1E24}" dt="2023-01-08T10:47:04.363" v="271"/>
          <ac:grpSpMkLst>
            <pc:docMk/>
            <pc:sldMk cId="0" sldId="272"/>
            <ac:grpSpMk id="11" creationId="{0994C690-6F9C-1434-D9C9-5FB15F23A070}"/>
          </ac:grpSpMkLst>
        </pc:grpChg>
        <pc:grpChg chg="add del mod">
          <ac:chgData name="virginie Hugues" userId="f5ff6c274e13bc49" providerId="LiveId" clId="{CF7A1B1A-EAB9-4335-80AF-398AC70D1E24}" dt="2023-01-08T10:53:39.900" v="516"/>
          <ac:grpSpMkLst>
            <pc:docMk/>
            <pc:sldMk cId="0" sldId="272"/>
            <ac:grpSpMk id="21" creationId="{CA42E614-D395-58BC-AF32-6A58CABF29B0}"/>
          </ac:grpSpMkLst>
        </pc:grpChg>
        <pc:grpChg chg="mod">
          <ac:chgData name="virginie Hugues" userId="f5ff6c274e13bc49" providerId="LiveId" clId="{CF7A1B1A-EAB9-4335-80AF-398AC70D1E24}" dt="2023-01-08T10:53:38.688" v="515"/>
          <ac:grpSpMkLst>
            <pc:docMk/>
            <pc:sldMk cId="0" sldId="272"/>
            <ac:grpSpMk id="22" creationId="{FD72BA97-925A-D29E-E10C-3FDFEFD77C2C}"/>
          </ac:grpSpMkLst>
        </pc:grpChg>
        <pc:grpChg chg="mod">
          <ac:chgData name="virginie Hugues" userId="f5ff6c274e13bc49" providerId="LiveId" clId="{CF7A1B1A-EAB9-4335-80AF-398AC70D1E24}" dt="2023-01-08T10:53:38.688" v="515"/>
          <ac:grpSpMkLst>
            <pc:docMk/>
            <pc:sldMk cId="0" sldId="272"/>
            <ac:grpSpMk id="28" creationId="{29D974CA-37CF-1788-FF8F-A06D8210173E}"/>
          </ac:grpSpMkLst>
        </pc:grpChg>
        <pc:grpChg chg="del">
          <ac:chgData name="virginie Hugues" userId="f5ff6c274e13bc49" providerId="LiveId" clId="{CF7A1B1A-EAB9-4335-80AF-398AC70D1E24}" dt="2023-01-08T10:46:47.175" v="259" actId="165"/>
          <ac:grpSpMkLst>
            <pc:docMk/>
            <pc:sldMk cId="0" sldId="272"/>
            <ac:grpSpMk id="65540" creationId="{45F533D6-3EEE-4B63-A46A-C92A0A70832F}"/>
          </ac:grpSpMkLst>
        </pc:grpChg>
        <pc:grpChg chg="del">
          <ac:chgData name="virginie Hugues" userId="f5ff6c274e13bc49" providerId="LiveId" clId="{CF7A1B1A-EAB9-4335-80AF-398AC70D1E24}" dt="2023-01-08T10:46:34.668" v="257" actId="478"/>
          <ac:grpSpMkLst>
            <pc:docMk/>
            <pc:sldMk cId="0" sldId="272"/>
            <ac:grpSpMk id="65541" creationId="{5184E390-1FF6-4234-B6F5-EC2BB6CF2D18}"/>
          </ac:grpSpMkLst>
        </pc:grpChg>
        <pc:picChg chg="mod">
          <ac:chgData name="virginie Hugues" userId="f5ff6c274e13bc49" providerId="LiveId" clId="{CF7A1B1A-EAB9-4335-80AF-398AC70D1E24}" dt="2023-01-08T10:46:41.489" v="258"/>
          <ac:picMkLst>
            <pc:docMk/>
            <pc:sldMk cId="0" sldId="272"/>
            <ac:picMk id="4" creationId="{B4ADB223-5982-59B2-5121-E0672EAB4C67}"/>
          </ac:picMkLst>
        </pc:picChg>
        <pc:picChg chg="mod">
          <ac:chgData name="virginie Hugues" userId="f5ff6c274e13bc49" providerId="LiveId" clId="{CF7A1B1A-EAB9-4335-80AF-398AC70D1E24}" dt="2023-01-08T10:53:38.688" v="515"/>
          <ac:picMkLst>
            <pc:docMk/>
            <pc:sldMk cId="0" sldId="272"/>
            <ac:picMk id="25" creationId="{949C5C89-DA07-D5AB-A8D6-01993BEA6654}"/>
          </ac:picMkLst>
        </pc:picChg>
        <pc:picChg chg="del">
          <ac:chgData name="virginie Hugues" userId="f5ff6c274e13bc49" providerId="LiveId" clId="{CF7A1B1A-EAB9-4335-80AF-398AC70D1E24}" dt="2023-01-08T10:46:34.668" v="257" actId="478"/>
          <ac:picMkLst>
            <pc:docMk/>
            <pc:sldMk cId="0" sldId="272"/>
            <ac:picMk id="65548" creationId="{18C83568-4D37-47BB-A9FB-3AF050833083}"/>
          </ac:picMkLst>
        </pc:picChg>
        <pc:picChg chg="mod topLvl">
          <ac:chgData name="virginie Hugues" userId="f5ff6c274e13bc49" providerId="LiveId" clId="{CF7A1B1A-EAB9-4335-80AF-398AC70D1E24}" dt="2023-01-08T10:46:54.088" v="260" actId="164"/>
          <ac:picMkLst>
            <pc:docMk/>
            <pc:sldMk cId="0" sldId="272"/>
            <ac:picMk id="65558" creationId="{C2CFBFEE-88E3-4165-BA84-2D58890984B0}"/>
          </ac:picMkLst>
        </pc:picChg>
        <pc:cxnChg chg="mod">
          <ac:chgData name="virginie Hugues" userId="f5ff6c274e13bc49" providerId="LiveId" clId="{CF7A1B1A-EAB9-4335-80AF-398AC70D1E24}" dt="2023-01-08T10:46:41.489" v="258"/>
          <ac:cxnSpMkLst>
            <pc:docMk/>
            <pc:sldMk cId="0" sldId="272"/>
            <ac:cxnSpMk id="7" creationId="{0F36DDBE-8C78-2F69-B995-6D477E800DC5}"/>
          </ac:cxnSpMkLst>
        </pc:cxnChg>
        <pc:cxnChg chg="mod">
          <ac:chgData name="virginie Hugues" userId="f5ff6c274e13bc49" providerId="LiveId" clId="{CF7A1B1A-EAB9-4335-80AF-398AC70D1E24}" dt="2023-01-08T10:53:38.688" v="515"/>
          <ac:cxnSpMkLst>
            <pc:docMk/>
            <pc:sldMk cId="0" sldId="272"/>
            <ac:cxnSpMk id="29" creationId="{9955D2C4-8ED2-B6AE-AF7D-B6A28C88B37C}"/>
          </ac:cxnSpMkLst>
        </pc:cxnChg>
      </pc:sldChg>
      <pc:sldChg chg="addSp delSp modSp mod">
        <pc:chgData name="virginie Hugues" userId="f5ff6c274e13bc49" providerId="LiveId" clId="{CF7A1B1A-EAB9-4335-80AF-398AC70D1E24}" dt="2023-01-10T08:37:03.128" v="2835" actId="962"/>
        <pc:sldMkLst>
          <pc:docMk/>
          <pc:sldMk cId="0" sldId="340"/>
        </pc:sldMkLst>
        <pc:spChg chg="mod">
          <ac:chgData name="virginie Hugues" userId="f5ff6c274e13bc49" providerId="LiveId" clId="{CF7A1B1A-EAB9-4335-80AF-398AC70D1E24}" dt="2023-01-10T08:31:36.096" v="2683" actId="164"/>
          <ac:spMkLst>
            <pc:docMk/>
            <pc:sldMk cId="0" sldId="340"/>
            <ac:spMk id="15" creationId="{D5464304-5892-4009-8D39-510707714D34}"/>
          </ac:spMkLst>
        </pc:spChg>
        <pc:spChg chg="mod topLvl">
          <ac:chgData name="virginie Hugues" userId="f5ff6c274e13bc49" providerId="LiveId" clId="{CF7A1B1A-EAB9-4335-80AF-398AC70D1E24}" dt="2023-01-10T08:27:05.927" v="2671" actId="164"/>
          <ac:spMkLst>
            <pc:docMk/>
            <pc:sldMk cId="0" sldId="340"/>
            <ac:spMk id="19" creationId="{853356EA-F56E-4BAE-928B-47ACDDD9ABCB}"/>
          </ac:spMkLst>
        </pc:spChg>
        <pc:spChg chg="mod ord topLvl">
          <ac:chgData name="virginie Hugues" userId="f5ff6c274e13bc49" providerId="LiveId" clId="{CF7A1B1A-EAB9-4335-80AF-398AC70D1E24}" dt="2023-01-10T08:36:32.870" v="2721" actId="962"/>
          <ac:spMkLst>
            <pc:docMk/>
            <pc:sldMk cId="0" sldId="340"/>
            <ac:spMk id="20" creationId="{6A833442-7D88-4E80-BCCD-4F5E876D2F36}"/>
          </ac:spMkLst>
        </pc:spChg>
        <pc:spChg chg="mod ord topLvl">
          <ac:chgData name="virginie Hugues" userId="f5ff6c274e13bc49" providerId="LiveId" clId="{CF7A1B1A-EAB9-4335-80AF-398AC70D1E24}" dt="2023-01-10T08:37:03.128" v="2835" actId="962"/>
          <ac:spMkLst>
            <pc:docMk/>
            <pc:sldMk cId="0" sldId="340"/>
            <ac:spMk id="25" creationId="{32B42365-9F8B-4AD9-84B6-F04BA3752CB9}"/>
          </ac:spMkLst>
        </pc:spChg>
        <pc:spChg chg="mod">
          <ac:chgData name="virginie Hugues" userId="f5ff6c274e13bc49" providerId="LiveId" clId="{CF7A1B1A-EAB9-4335-80AF-398AC70D1E24}" dt="2023-01-10T08:31:36.096" v="2683" actId="164"/>
          <ac:spMkLst>
            <pc:docMk/>
            <pc:sldMk cId="0" sldId="340"/>
            <ac:spMk id="26" creationId="{533C2800-F711-42E2-9125-9B81DD7002B3}"/>
          </ac:spMkLst>
        </pc:spChg>
        <pc:spChg chg="mod ord topLvl">
          <ac:chgData name="virginie Hugues" userId="f5ff6c274e13bc49" providerId="LiveId" clId="{CF7A1B1A-EAB9-4335-80AF-398AC70D1E24}" dt="2023-01-10T08:36:44.396" v="2811" actId="962"/>
          <ac:spMkLst>
            <pc:docMk/>
            <pc:sldMk cId="0" sldId="340"/>
            <ac:spMk id="28" creationId="{A18E3FB2-7FE3-49A4-9959-07285AE175F2}"/>
          </ac:spMkLst>
        </pc:spChg>
        <pc:spChg chg="mod">
          <ac:chgData name="virginie Hugues" userId="f5ff6c274e13bc49" providerId="LiveId" clId="{CF7A1B1A-EAB9-4335-80AF-398AC70D1E24}" dt="2023-01-10T08:26:39.873" v="2665" actId="20577"/>
          <ac:spMkLst>
            <pc:docMk/>
            <pc:sldMk cId="0" sldId="340"/>
            <ac:spMk id="29699" creationId="{D2234D07-9964-402B-81DF-A51C60F1388F}"/>
          </ac:spMkLst>
        </pc:spChg>
        <pc:spChg chg="mod">
          <ac:chgData name="virginie Hugues" userId="f5ff6c274e13bc49" providerId="LiveId" clId="{CF7A1B1A-EAB9-4335-80AF-398AC70D1E24}" dt="2023-01-10T08:27:14.288" v="2682"/>
          <ac:spMkLst>
            <pc:docMk/>
            <pc:sldMk cId="0" sldId="340"/>
            <ac:spMk id="78850" creationId="{3185EBA6-589B-47BE-AD23-862810AD6587}"/>
          </ac:spMkLst>
        </pc:spChg>
        <pc:spChg chg="del mod topLvl">
          <ac:chgData name="virginie Hugues" userId="f5ff6c274e13bc49" providerId="LiveId" clId="{CF7A1B1A-EAB9-4335-80AF-398AC70D1E24}" dt="2023-01-10T08:32:14.597" v="2704" actId="478"/>
          <ac:spMkLst>
            <pc:docMk/>
            <pc:sldMk cId="0" sldId="340"/>
            <ac:spMk id="78859" creationId="{14CAA242-A36C-4828-BC5B-491560EB8A9D}"/>
          </ac:spMkLst>
        </pc:spChg>
        <pc:spChg chg="del mod topLvl">
          <ac:chgData name="virginie Hugues" userId="f5ff6c274e13bc49" providerId="LiveId" clId="{CF7A1B1A-EAB9-4335-80AF-398AC70D1E24}" dt="2023-01-10T08:32:17.349" v="2705" actId="478"/>
          <ac:spMkLst>
            <pc:docMk/>
            <pc:sldMk cId="0" sldId="340"/>
            <ac:spMk id="78860" creationId="{961FA233-DF3D-4C79-942F-887825CBD794}"/>
          </ac:spMkLst>
        </pc:spChg>
        <pc:spChg chg="mod topLvl">
          <ac:chgData name="virginie Hugues" userId="f5ff6c274e13bc49" providerId="LiveId" clId="{CF7A1B1A-EAB9-4335-80AF-398AC70D1E24}" dt="2023-01-10T08:27:05.927" v="2671" actId="164"/>
          <ac:spMkLst>
            <pc:docMk/>
            <pc:sldMk cId="0" sldId="340"/>
            <ac:spMk id="78863" creationId="{B8C7790B-842C-48EC-A3FC-64EB482572F4}"/>
          </ac:spMkLst>
        </pc:spChg>
        <pc:spChg chg="mod topLvl">
          <ac:chgData name="virginie Hugues" userId="f5ff6c274e13bc49" providerId="LiveId" clId="{CF7A1B1A-EAB9-4335-80AF-398AC70D1E24}" dt="2023-01-10T08:27:05.927" v="2671" actId="164"/>
          <ac:spMkLst>
            <pc:docMk/>
            <pc:sldMk cId="0" sldId="340"/>
            <ac:spMk id="78864" creationId="{0EAAE317-3DD5-4434-9F12-8B45EED7C3BE}"/>
          </ac:spMkLst>
        </pc:spChg>
        <pc:grpChg chg="add mod">
          <ac:chgData name="virginie Hugues" userId="f5ff6c274e13bc49" providerId="LiveId" clId="{CF7A1B1A-EAB9-4335-80AF-398AC70D1E24}" dt="2023-01-10T08:33:22.388" v="2708"/>
          <ac:grpSpMkLst>
            <pc:docMk/>
            <pc:sldMk cId="0" sldId="340"/>
            <ac:grpSpMk id="2" creationId="{3BAFA8A4-97A0-2684-6FF3-E2310D794A49}"/>
          </ac:grpSpMkLst>
        </pc:grpChg>
        <pc:grpChg chg="add mod">
          <ac:chgData name="virginie Hugues" userId="f5ff6c274e13bc49" providerId="LiveId" clId="{CF7A1B1A-EAB9-4335-80AF-398AC70D1E24}" dt="2023-01-10T08:31:58.232" v="2693" actId="164"/>
          <ac:grpSpMkLst>
            <pc:docMk/>
            <pc:sldMk cId="0" sldId="340"/>
            <ac:grpSpMk id="3" creationId="{C638D3E5-28D8-9935-37A3-E20371AD5764}"/>
          </ac:grpSpMkLst>
        </pc:grpChg>
        <pc:grpChg chg="add mod">
          <ac:chgData name="virginie Hugues" userId="f5ff6c274e13bc49" providerId="LiveId" clId="{CF7A1B1A-EAB9-4335-80AF-398AC70D1E24}" dt="2023-01-10T08:32:12.813" v="2703"/>
          <ac:grpSpMkLst>
            <pc:docMk/>
            <pc:sldMk cId="0" sldId="340"/>
            <ac:grpSpMk id="4" creationId="{B149CE52-757C-94D1-0A6B-301D523E36B1}"/>
          </ac:grpSpMkLst>
        </pc:grpChg>
        <pc:grpChg chg="del">
          <ac:chgData name="virginie Hugues" userId="f5ff6c274e13bc49" providerId="LiveId" clId="{CF7A1B1A-EAB9-4335-80AF-398AC70D1E24}" dt="2023-01-10T08:26:01.826" v="2660" actId="165"/>
          <ac:grpSpMkLst>
            <pc:docMk/>
            <pc:sldMk cId="0" sldId="340"/>
            <ac:grpSpMk id="78855" creationId="{C3854A51-B586-42A6-85A3-01AA16F9C492}"/>
          </ac:grpSpMkLst>
        </pc:grpChg>
        <pc:grpChg chg="del mod topLvl">
          <ac:chgData name="virginie Hugues" userId="f5ff6c274e13bc49" providerId="LiveId" clId="{CF7A1B1A-EAB9-4335-80AF-398AC70D1E24}" dt="2023-01-10T08:26:06.862" v="2661" actId="165"/>
          <ac:grpSpMkLst>
            <pc:docMk/>
            <pc:sldMk cId="0" sldId="340"/>
            <ac:grpSpMk id="78857" creationId="{2028815E-5B92-4259-A256-7AD4CF3FDB02}"/>
          </ac:grpSpMkLst>
        </pc:grpChg>
        <pc:picChg chg="mod">
          <ac:chgData name="virginie Hugues" userId="f5ff6c274e13bc49" providerId="LiveId" clId="{CF7A1B1A-EAB9-4335-80AF-398AC70D1E24}" dt="2023-01-10T08:31:36.096" v="2683" actId="164"/>
          <ac:picMkLst>
            <pc:docMk/>
            <pc:sldMk cId="0" sldId="340"/>
            <ac:picMk id="78856" creationId="{5992F1AD-EB06-4E7D-9D6F-673D6710BE5B}"/>
          </ac:picMkLst>
        </pc:picChg>
        <pc:picChg chg="mod topLvl">
          <ac:chgData name="virginie Hugues" userId="f5ff6c274e13bc49" providerId="LiveId" clId="{CF7A1B1A-EAB9-4335-80AF-398AC70D1E24}" dt="2023-01-10T08:27:05.927" v="2671" actId="164"/>
          <ac:picMkLst>
            <pc:docMk/>
            <pc:sldMk cId="0" sldId="340"/>
            <ac:picMk id="78866" creationId="{34B017E2-4A8F-4BEF-A478-8A6242BC94C0}"/>
          </ac:picMkLst>
        </pc:picChg>
        <pc:cxnChg chg="mod ord">
          <ac:chgData name="virginie Hugues" userId="f5ff6c274e13bc49" providerId="LiveId" clId="{CF7A1B1A-EAB9-4335-80AF-398AC70D1E24}" dt="2023-01-10T08:31:58.232" v="2693" actId="164"/>
          <ac:cxnSpMkLst>
            <pc:docMk/>
            <pc:sldMk cId="0" sldId="340"/>
            <ac:cxnSpMk id="5" creationId="{F2CFF0C7-5458-4A17-8199-18D2BAA459CD}"/>
          </ac:cxnSpMkLst>
        </pc:cxnChg>
      </pc:sldChg>
      <pc:sldChg chg="addSp delSp modSp mod">
        <pc:chgData name="virginie Hugues" userId="f5ff6c274e13bc49" providerId="LiveId" clId="{CF7A1B1A-EAB9-4335-80AF-398AC70D1E24}" dt="2023-01-13T08:27:50.060" v="3247" actId="207"/>
        <pc:sldMkLst>
          <pc:docMk/>
          <pc:sldMk cId="0" sldId="341"/>
        </pc:sldMkLst>
        <pc:spChg chg="mod">
          <ac:chgData name="virginie Hugues" userId="f5ff6c274e13bc49" providerId="LiveId" clId="{CF7A1B1A-EAB9-4335-80AF-398AC70D1E24}" dt="2023-01-13T08:27:26.583" v="3245" actId="20578"/>
          <ac:spMkLst>
            <pc:docMk/>
            <pc:sldMk cId="0" sldId="341"/>
            <ac:spMk id="6" creationId="{93F90FE7-9A0C-EDE2-73BA-F9F75ABAABC3}"/>
          </ac:spMkLst>
        </pc:spChg>
        <pc:spChg chg="mod">
          <ac:chgData name="virginie Hugues" userId="f5ff6c274e13bc49" providerId="LiveId" clId="{CF7A1B1A-EAB9-4335-80AF-398AC70D1E24}" dt="2023-01-13T08:27:50.060" v="3247" actId="207"/>
          <ac:spMkLst>
            <pc:docMk/>
            <pc:sldMk cId="0" sldId="341"/>
            <ac:spMk id="7" creationId="{B6AAA348-EB43-3C08-D879-014CA6BA2644}"/>
          </ac:spMkLst>
        </pc:spChg>
        <pc:spChg chg="mod ord">
          <ac:chgData name="virginie Hugues" userId="f5ff6c274e13bc49" providerId="LiveId" clId="{CF7A1B1A-EAB9-4335-80AF-398AC70D1E24}" dt="2023-01-10T09:01:43.239" v="2862"/>
          <ac:spMkLst>
            <pc:docMk/>
            <pc:sldMk cId="0" sldId="341"/>
            <ac:spMk id="14" creationId="{DFA0E77C-DB35-4AD8-8681-C432816FEF73}"/>
          </ac:spMkLst>
        </pc:spChg>
        <pc:spChg chg="del">
          <ac:chgData name="virginie Hugues" userId="f5ff6c274e13bc49" providerId="LiveId" clId="{CF7A1B1A-EAB9-4335-80AF-398AC70D1E24}" dt="2023-01-10T08:38:16.074" v="2836" actId="478"/>
          <ac:spMkLst>
            <pc:docMk/>
            <pc:sldMk cId="0" sldId="341"/>
            <ac:spMk id="15" creationId="{7E2C1EF6-907E-4531-8186-2E614E1BB127}"/>
          </ac:spMkLst>
        </pc:spChg>
        <pc:spChg chg="mod topLvl">
          <ac:chgData name="virginie Hugues" userId="f5ff6c274e13bc49" providerId="LiveId" clId="{CF7A1B1A-EAB9-4335-80AF-398AC70D1E24}" dt="2023-01-10T09:02:25.315" v="2962" actId="962"/>
          <ac:spMkLst>
            <pc:docMk/>
            <pc:sldMk cId="0" sldId="341"/>
            <ac:spMk id="18" creationId="{AA53A795-132C-480D-8AB5-A0D052E3B469}"/>
          </ac:spMkLst>
        </pc:spChg>
        <pc:spChg chg="mod topLvl">
          <ac:chgData name="virginie Hugues" userId="f5ff6c274e13bc49" providerId="LiveId" clId="{CF7A1B1A-EAB9-4335-80AF-398AC70D1E24}" dt="2023-01-10T09:00:36.047" v="2846" actId="164"/>
          <ac:spMkLst>
            <pc:docMk/>
            <pc:sldMk cId="0" sldId="341"/>
            <ac:spMk id="23" creationId="{B39730CD-7639-4F6F-8EA2-0D52955670A6}"/>
          </ac:spMkLst>
        </pc:spChg>
        <pc:spChg chg="mod topLvl">
          <ac:chgData name="virginie Hugues" userId="f5ff6c274e13bc49" providerId="LiveId" clId="{CF7A1B1A-EAB9-4335-80AF-398AC70D1E24}" dt="2023-01-10T09:02:04.154" v="2868" actId="962"/>
          <ac:spMkLst>
            <pc:docMk/>
            <pc:sldMk cId="0" sldId="341"/>
            <ac:spMk id="24" creationId="{567772ED-EB14-471F-9E9D-7DC9F68287D0}"/>
          </ac:spMkLst>
        </pc:spChg>
        <pc:spChg chg="del">
          <ac:chgData name="virginie Hugues" userId="f5ff6c274e13bc49" providerId="LiveId" clId="{CF7A1B1A-EAB9-4335-80AF-398AC70D1E24}" dt="2023-01-10T08:38:16.074" v="2836" actId="478"/>
          <ac:spMkLst>
            <pc:docMk/>
            <pc:sldMk cId="0" sldId="341"/>
            <ac:spMk id="26" creationId="{11FA1582-B8B3-4E73-AA53-94E72D1A4E5A}"/>
          </ac:spMkLst>
        </pc:spChg>
        <pc:spChg chg="mod ord topLvl">
          <ac:chgData name="virginie Hugues" userId="f5ff6c274e13bc49" providerId="LiveId" clId="{CF7A1B1A-EAB9-4335-80AF-398AC70D1E24}" dt="2023-01-10T09:03:04.824" v="2980" actId="962"/>
          <ac:spMkLst>
            <pc:docMk/>
            <pc:sldMk cId="0" sldId="341"/>
            <ac:spMk id="28" creationId="{02DBD0A2-FD54-4BF6-B3D8-7A270589C348}"/>
          </ac:spMkLst>
        </pc:spChg>
        <pc:spChg chg="mod">
          <ac:chgData name="virginie Hugues" userId="f5ff6c274e13bc49" providerId="LiveId" clId="{CF7A1B1A-EAB9-4335-80AF-398AC70D1E24}" dt="2023-01-10T09:01:35.279" v="2853"/>
          <ac:spMkLst>
            <pc:docMk/>
            <pc:sldMk cId="0" sldId="341"/>
            <ac:spMk id="79874" creationId="{5E51A5D2-1244-4342-BC1B-EA2C5C3E739E}"/>
          </ac:spMkLst>
        </pc:spChg>
        <pc:spChg chg="del mod topLvl">
          <ac:chgData name="virginie Hugues" userId="f5ff6c274e13bc49" providerId="LiveId" clId="{CF7A1B1A-EAB9-4335-80AF-398AC70D1E24}" dt="2023-01-10T09:01:31.661" v="2847" actId="478"/>
          <ac:spMkLst>
            <pc:docMk/>
            <pc:sldMk cId="0" sldId="341"/>
            <ac:spMk id="79883" creationId="{E4EB1440-562B-4D71-8274-45ECCD175F61}"/>
          </ac:spMkLst>
        </pc:spChg>
        <pc:spChg chg="del mod topLvl">
          <ac:chgData name="virginie Hugues" userId="f5ff6c274e13bc49" providerId="LiveId" clId="{CF7A1B1A-EAB9-4335-80AF-398AC70D1E24}" dt="2023-01-10T09:01:32.727" v="2848" actId="478"/>
          <ac:spMkLst>
            <pc:docMk/>
            <pc:sldMk cId="0" sldId="341"/>
            <ac:spMk id="79884" creationId="{145EDBDE-C28B-4C49-8408-E35D478239DC}"/>
          </ac:spMkLst>
        </pc:spChg>
        <pc:spChg chg="mod topLvl">
          <ac:chgData name="virginie Hugues" userId="f5ff6c274e13bc49" providerId="LiveId" clId="{CF7A1B1A-EAB9-4335-80AF-398AC70D1E24}" dt="2023-01-10T09:00:36.047" v="2846" actId="164"/>
          <ac:spMkLst>
            <pc:docMk/>
            <pc:sldMk cId="0" sldId="341"/>
            <ac:spMk id="79887" creationId="{BB80080E-3D3E-4564-97E6-1AAC04EC4E30}"/>
          </ac:spMkLst>
        </pc:spChg>
        <pc:spChg chg="mod topLvl">
          <ac:chgData name="virginie Hugues" userId="f5ff6c274e13bc49" providerId="LiveId" clId="{CF7A1B1A-EAB9-4335-80AF-398AC70D1E24}" dt="2023-01-10T09:00:36.047" v="2846" actId="164"/>
          <ac:spMkLst>
            <pc:docMk/>
            <pc:sldMk cId="0" sldId="341"/>
            <ac:spMk id="79888" creationId="{B7ABDC3F-9E4E-4434-B967-DFD9F1B2081A}"/>
          </ac:spMkLst>
        </pc:spChg>
        <pc:grpChg chg="add mod">
          <ac:chgData name="virginie Hugues" userId="f5ff6c274e13bc49" providerId="LiveId" clId="{CF7A1B1A-EAB9-4335-80AF-398AC70D1E24}" dt="2023-01-13T08:27:26.583" v="3245" actId="20578"/>
          <ac:grpSpMkLst>
            <pc:docMk/>
            <pc:sldMk cId="0" sldId="341"/>
            <ac:grpSpMk id="2" creationId="{1C28804B-7AC6-5A3C-0614-C644183122D3}"/>
          </ac:grpSpMkLst>
        </pc:grpChg>
        <pc:grpChg chg="mod">
          <ac:chgData name="virginie Hugues" userId="f5ff6c274e13bc49" providerId="LiveId" clId="{CF7A1B1A-EAB9-4335-80AF-398AC70D1E24}" dt="2023-01-13T08:27:26.583" v="3245" actId="20578"/>
          <ac:grpSpMkLst>
            <pc:docMk/>
            <pc:sldMk cId="0" sldId="341"/>
            <ac:grpSpMk id="3" creationId="{0AD6CD53-2E38-51D6-B2F9-B1B4E319D512}"/>
          </ac:grpSpMkLst>
        </pc:grpChg>
        <pc:grpChg chg="add mod">
          <ac:chgData name="virginie Hugues" userId="f5ff6c274e13bc49" providerId="LiveId" clId="{CF7A1B1A-EAB9-4335-80AF-398AC70D1E24}" dt="2023-01-10T09:01:45.965" v="2865"/>
          <ac:grpSpMkLst>
            <pc:docMk/>
            <pc:sldMk cId="0" sldId="341"/>
            <ac:grpSpMk id="9" creationId="{7129DB12-AA3B-AF2F-F002-2F59D65ED1F7}"/>
          </ac:grpSpMkLst>
        </pc:grpChg>
        <pc:grpChg chg="del">
          <ac:chgData name="virginie Hugues" userId="f5ff6c274e13bc49" providerId="LiveId" clId="{CF7A1B1A-EAB9-4335-80AF-398AC70D1E24}" dt="2023-01-10T08:39:32.464" v="2844" actId="165"/>
          <ac:grpSpMkLst>
            <pc:docMk/>
            <pc:sldMk cId="0" sldId="341"/>
            <ac:grpSpMk id="79879" creationId="{DEB73FA4-EBE3-4ADA-995C-11D5FC268018}"/>
          </ac:grpSpMkLst>
        </pc:grpChg>
        <pc:grpChg chg="del mod topLvl">
          <ac:chgData name="virginie Hugues" userId="f5ff6c274e13bc49" providerId="LiveId" clId="{CF7A1B1A-EAB9-4335-80AF-398AC70D1E24}" dt="2023-01-10T08:39:43.008" v="2845" actId="165"/>
          <ac:grpSpMkLst>
            <pc:docMk/>
            <pc:sldMk cId="0" sldId="341"/>
            <ac:grpSpMk id="79881" creationId="{856AF9C7-BB16-46D1-BCFC-CD0D55E45CED}"/>
          </ac:grpSpMkLst>
        </pc:grpChg>
        <pc:picChg chg="mod">
          <ac:chgData name="virginie Hugues" userId="f5ff6c274e13bc49" providerId="LiveId" clId="{CF7A1B1A-EAB9-4335-80AF-398AC70D1E24}" dt="2023-01-13T08:27:26.583" v="3245" actId="20578"/>
          <ac:picMkLst>
            <pc:docMk/>
            <pc:sldMk cId="0" sldId="341"/>
            <ac:picMk id="8" creationId="{5A260C42-CEAC-E6E3-9B5B-C0D22EF2A741}"/>
          </ac:picMkLst>
        </pc:picChg>
        <pc:picChg chg="del">
          <ac:chgData name="virginie Hugues" userId="f5ff6c274e13bc49" providerId="LiveId" clId="{CF7A1B1A-EAB9-4335-80AF-398AC70D1E24}" dt="2023-01-10T08:38:16.074" v="2836" actId="478"/>
          <ac:picMkLst>
            <pc:docMk/>
            <pc:sldMk cId="0" sldId="341"/>
            <ac:picMk id="79880" creationId="{CC5B9FD4-28DA-4218-8F48-4B392624A1F5}"/>
          </ac:picMkLst>
        </pc:picChg>
        <pc:picChg chg="mod topLvl">
          <ac:chgData name="virginie Hugues" userId="f5ff6c274e13bc49" providerId="LiveId" clId="{CF7A1B1A-EAB9-4335-80AF-398AC70D1E24}" dt="2023-01-10T09:00:36.047" v="2846" actId="164"/>
          <ac:picMkLst>
            <pc:docMk/>
            <pc:sldMk cId="0" sldId="341"/>
            <ac:picMk id="79890" creationId="{F74BFA92-9E60-4A94-AFFD-06828B902A59}"/>
          </ac:picMkLst>
        </pc:picChg>
        <pc:cxnChg chg="mod">
          <ac:chgData name="virginie Hugues" userId="f5ff6c274e13bc49" providerId="LiveId" clId="{CF7A1B1A-EAB9-4335-80AF-398AC70D1E24}" dt="2023-01-13T08:27:26.583" v="3245" actId="20578"/>
          <ac:cxnSpMkLst>
            <pc:docMk/>
            <pc:sldMk cId="0" sldId="341"/>
            <ac:cxnSpMk id="4" creationId="{682C80DD-A159-AE39-9C98-42D33BDE4369}"/>
          </ac:cxnSpMkLst>
        </pc:cxnChg>
        <pc:cxnChg chg="del">
          <ac:chgData name="virginie Hugues" userId="f5ff6c274e13bc49" providerId="LiveId" clId="{CF7A1B1A-EAB9-4335-80AF-398AC70D1E24}" dt="2023-01-10T08:38:16.074" v="2836" actId="478"/>
          <ac:cxnSpMkLst>
            <pc:docMk/>
            <pc:sldMk cId="0" sldId="341"/>
            <ac:cxnSpMk id="5" creationId="{39EC90C2-24B6-461F-A03B-81FE86188417}"/>
          </ac:cxnSpMkLst>
        </pc:cxnChg>
      </pc:sldChg>
      <pc:sldChg chg="addSp delSp modSp mod">
        <pc:chgData name="virginie Hugues" userId="f5ff6c274e13bc49" providerId="LiveId" clId="{CF7A1B1A-EAB9-4335-80AF-398AC70D1E24}" dt="2023-01-13T08:29:00.406" v="3253" actId="207"/>
        <pc:sldMkLst>
          <pc:docMk/>
          <pc:sldMk cId="0" sldId="343"/>
        </pc:sldMkLst>
        <pc:spChg chg="mod">
          <ac:chgData name="virginie Hugues" userId="f5ff6c274e13bc49" providerId="LiveId" clId="{CF7A1B1A-EAB9-4335-80AF-398AC70D1E24}" dt="2023-01-10T09:05:55.609" v="3006"/>
          <ac:spMkLst>
            <pc:docMk/>
            <pc:sldMk cId="0" sldId="343"/>
            <ac:spMk id="6" creationId="{96A76CA6-680A-9610-32B2-CAFA63935C1F}"/>
          </ac:spMkLst>
        </pc:spChg>
        <pc:spChg chg="mod">
          <ac:chgData name="virginie Hugues" userId="f5ff6c274e13bc49" providerId="LiveId" clId="{CF7A1B1A-EAB9-4335-80AF-398AC70D1E24}" dt="2023-01-13T08:29:00.406" v="3253" actId="207"/>
          <ac:spMkLst>
            <pc:docMk/>
            <pc:sldMk cId="0" sldId="343"/>
            <ac:spMk id="7" creationId="{9B810713-ECD4-78A2-7E87-2F8DD3EEC16B}"/>
          </ac:spMkLst>
        </pc:spChg>
        <pc:spChg chg="mod ord">
          <ac:chgData name="virginie Hugues" userId="f5ff6c274e13bc49" providerId="LiveId" clId="{CF7A1B1A-EAB9-4335-80AF-398AC70D1E24}" dt="2023-01-10T09:06:42.860" v="3038"/>
          <ac:spMkLst>
            <pc:docMk/>
            <pc:sldMk cId="0" sldId="343"/>
            <ac:spMk id="14" creationId="{4D9205AF-0E82-4B05-9BAE-6D40FA7ED41E}"/>
          </ac:spMkLst>
        </pc:spChg>
        <pc:spChg chg="del">
          <ac:chgData name="virginie Hugues" userId="f5ff6c274e13bc49" providerId="LiveId" clId="{CF7A1B1A-EAB9-4335-80AF-398AC70D1E24}" dt="2023-01-10T09:05:23.048" v="3005" actId="478"/>
          <ac:spMkLst>
            <pc:docMk/>
            <pc:sldMk cId="0" sldId="343"/>
            <ac:spMk id="15" creationId="{D447F208-9E11-4514-80C0-DF170FCE6322}"/>
          </ac:spMkLst>
        </pc:spChg>
        <pc:spChg chg="mod topLvl">
          <ac:chgData name="virginie Hugues" userId="f5ff6c274e13bc49" providerId="LiveId" clId="{CF7A1B1A-EAB9-4335-80AF-398AC70D1E24}" dt="2023-01-10T09:07:11.528" v="3156" actId="962"/>
          <ac:spMkLst>
            <pc:docMk/>
            <pc:sldMk cId="0" sldId="343"/>
            <ac:spMk id="18" creationId="{99DC5283-6057-4341-B4E6-3EBA4B753895}"/>
          </ac:spMkLst>
        </pc:spChg>
        <pc:spChg chg="mod topLvl">
          <ac:chgData name="virginie Hugues" userId="f5ff6c274e13bc49" providerId="LiveId" clId="{CF7A1B1A-EAB9-4335-80AF-398AC70D1E24}" dt="2023-01-10T09:06:10.764" v="3009" actId="164"/>
          <ac:spMkLst>
            <pc:docMk/>
            <pc:sldMk cId="0" sldId="343"/>
            <ac:spMk id="23" creationId="{9E7C7EE9-EDC3-45CD-9AF6-F9AAFE945D72}"/>
          </ac:spMkLst>
        </pc:spChg>
        <pc:spChg chg="mod ord topLvl">
          <ac:chgData name="virginie Hugues" userId="f5ff6c274e13bc49" providerId="LiveId" clId="{CF7A1B1A-EAB9-4335-80AF-398AC70D1E24}" dt="2023-01-10T09:06:57.159" v="3042" actId="962"/>
          <ac:spMkLst>
            <pc:docMk/>
            <pc:sldMk cId="0" sldId="343"/>
            <ac:spMk id="24" creationId="{D5A5EA6C-DEF8-4A0E-AC70-784AA6AE034A}"/>
          </ac:spMkLst>
        </pc:spChg>
        <pc:spChg chg="del">
          <ac:chgData name="virginie Hugues" userId="f5ff6c274e13bc49" providerId="LiveId" clId="{CF7A1B1A-EAB9-4335-80AF-398AC70D1E24}" dt="2023-01-10T09:05:23.048" v="3005" actId="478"/>
          <ac:spMkLst>
            <pc:docMk/>
            <pc:sldMk cId="0" sldId="343"/>
            <ac:spMk id="26" creationId="{B77A9254-5F60-4E3B-8AA7-B9B1C4EF3C69}"/>
          </ac:spMkLst>
        </pc:spChg>
        <pc:spChg chg="mod">
          <ac:chgData name="virginie Hugues" userId="f5ff6c274e13bc49" providerId="LiveId" clId="{CF7A1B1A-EAB9-4335-80AF-398AC70D1E24}" dt="2023-01-10T09:06:34.027" v="3029"/>
          <ac:spMkLst>
            <pc:docMk/>
            <pc:sldMk cId="0" sldId="343"/>
            <ac:spMk id="82946" creationId="{00DA6381-8C67-406A-A01D-49BC8AAE40D5}"/>
          </ac:spMkLst>
        </pc:spChg>
        <pc:spChg chg="del mod topLvl">
          <ac:chgData name="virginie Hugues" userId="f5ff6c274e13bc49" providerId="LiveId" clId="{CF7A1B1A-EAB9-4335-80AF-398AC70D1E24}" dt="2023-01-10T09:06:35.908" v="3030" actId="478"/>
          <ac:spMkLst>
            <pc:docMk/>
            <pc:sldMk cId="0" sldId="343"/>
            <ac:spMk id="82955" creationId="{93F7B51D-AC2B-4A51-B585-B93CEC5F9B88}"/>
          </ac:spMkLst>
        </pc:spChg>
        <pc:spChg chg="del mod topLvl">
          <ac:chgData name="virginie Hugues" userId="f5ff6c274e13bc49" providerId="LiveId" clId="{CF7A1B1A-EAB9-4335-80AF-398AC70D1E24}" dt="2023-01-10T09:06:37.050" v="3031" actId="478"/>
          <ac:spMkLst>
            <pc:docMk/>
            <pc:sldMk cId="0" sldId="343"/>
            <ac:spMk id="82956" creationId="{6605B61C-4D88-433B-A4BC-D4C0F66E4A03}"/>
          </ac:spMkLst>
        </pc:spChg>
        <pc:spChg chg="mod topLvl">
          <ac:chgData name="virginie Hugues" userId="f5ff6c274e13bc49" providerId="LiveId" clId="{CF7A1B1A-EAB9-4335-80AF-398AC70D1E24}" dt="2023-01-10T09:06:10.764" v="3009" actId="164"/>
          <ac:spMkLst>
            <pc:docMk/>
            <pc:sldMk cId="0" sldId="343"/>
            <ac:spMk id="82959" creationId="{6853A6B5-9205-48FE-859A-BEAB7E04DDEB}"/>
          </ac:spMkLst>
        </pc:spChg>
        <pc:spChg chg="mod topLvl">
          <ac:chgData name="virginie Hugues" userId="f5ff6c274e13bc49" providerId="LiveId" clId="{CF7A1B1A-EAB9-4335-80AF-398AC70D1E24}" dt="2023-01-10T09:06:10.764" v="3009" actId="164"/>
          <ac:spMkLst>
            <pc:docMk/>
            <pc:sldMk cId="0" sldId="343"/>
            <ac:spMk id="82960" creationId="{6FACDB33-4C94-4991-9002-427C8EFF4B09}"/>
          </ac:spMkLst>
        </pc:spChg>
        <pc:grpChg chg="add mod">
          <ac:chgData name="virginie Hugues" userId="f5ff6c274e13bc49" providerId="LiveId" clId="{CF7A1B1A-EAB9-4335-80AF-398AC70D1E24}" dt="2023-01-10T09:06:40.317" v="3035"/>
          <ac:grpSpMkLst>
            <pc:docMk/>
            <pc:sldMk cId="0" sldId="343"/>
            <ac:grpSpMk id="2" creationId="{84341591-6464-B22B-6D01-6E2650EBCE27}"/>
          </ac:grpSpMkLst>
        </pc:grpChg>
        <pc:grpChg chg="mod">
          <ac:chgData name="virginie Hugues" userId="f5ff6c274e13bc49" providerId="LiveId" clId="{CF7A1B1A-EAB9-4335-80AF-398AC70D1E24}" dt="2023-01-10T09:05:55.609" v="3006"/>
          <ac:grpSpMkLst>
            <pc:docMk/>
            <pc:sldMk cId="0" sldId="343"/>
            <ac:grpSpMk id="3" creationId="{E7758BC3-A258-A0B4-8B31-046D53B70E3C}"/>
          </ac:grpSpMkLst>
        </pc:grpChg>
        <pc:grpChg chg="add mod">
          <ac:chgData name="virginie Hugues" userId="f5ff6c274e13bc49" providerId="LiveId" clId="{CF7A1B1A-EAB9-4335-80AF-398AC70D1E24}" dt="2023-01-10T09:06:44.627" v="3039" actId="962"/>
          <ac:grpSpMkLst>
            <pc:docMk/>
            <pc:sldMk cId="0" sldId="343"/>
            <ac:grpSpMk id="9" creationId="{EE08B0F9-CBCF-4CC5-0076-5629DC8E88A5}"/>
          </ac:grpSpMkLst>
        </pc:grpChg>
        <pc:grpChg chg="del">
          <ac:chgData name="virginie Hugues" userId="f5ff6c274e13bc49" providerId="LiveId" clId="{CF7A1B1A-EAB9-4335-80AF-398AC70D1E24}" dt="2023-01-10T09:05:59.585" v="3007" actId="165"/>
          <ac:grpSpMkLst>
            <pc:docMk/>
            <pc:sldMk cId="0" sldId="343"/>
            <ac:grpSpMk id="82951" creationId="{1784DFE1-2830-4AB6-A91D-18E90E0A1F88}"/>
          </ac:grpSpMkLst>
        </pc:grpChg>
        <pc:grpChg chg="del mod topLvl">
          <ac:chgData name="virginie Hugues" userId="f5ff6c274e13bc49" providerId="LiveId" clId="{CF7A1B1A-EAB9-4335-80AF-398AC70D1E24}" dt="2023-01-10T09:06:03.807" v="3008" actId="165"/>
          <ac:grpSpMkLst>
            <pc:docMk/>
            <pc:sldMk cId="0" sldId="343"/>
            <ac:grpSpMk id="82953" creationId="{8B27EE2F-C688-48A1-AE21-3CB1E5402D44}"/>
          </ac:grpSpMkLst>
        </pc:grpChg>
        <pc:picChg chg="mod">
          <ac:chgData name="virginie Hugues" userId="f5ff6c274e13bc49" providerId="LiveId" clId="{CF7A1B1A-EAB9-4335-80AF-398AC70D1E24}" dt="2023-01-10T09:05:55.609" v="3006"/>
          <ac:picMkLst>
            <pc:docMk/>
            <pc:sldMk cId="0" sldId="343"/>
            <ac:picMk id="8" creationId="{68A6494F-1502-2992-4040-1F8118CECCBA}"/>
          </ac:picMkLst>
        </pc:picChg>
        <pc:picChg chg="del">
          <ac:chgData name="virginie Hugues" userId="f5ff6c274e13bc49" providerId="LiveId" clId="{CF7A1B1A-EAB9-4335-80AF-398AC70D1E24}" dt="2023-01-10T09:05:23.048" v="3005" actId="478"/>
          <ac:picMkLst>
            <pc:docMk/>
            <pc:sldMk cId="0" sldId="343"/>
            <ac:picMk id="82952" creationId="{361D7ADC-3016-4774-911B-0B7E774AA0DB}"/>
          </ac:picMkLst>
        </pc:picChg>
        <pc:picChg chg="mod topLvl">
          <ac:chgData name="virginie Hugues" userId="f5ff6c274e13bc49" providerId="LiveId" clId="{CF7A1B1A-EAB9-4335-80AF-398AC70D1E24}" dt="2023-01-10T09:06:10.764" v="3009" actId="164"/>
          <ac:picMkLst>
            <pc:docMk/>
            <pc:sldMk cId="0" sldId="343"/>
            <ac:picMk id="82961" creationId="{9E8DCB3C-CE87-46DE-8702-5751B1A93F64}"/>
          </ac:picMkLst>
        </pc:picChg>
        <pc:cxnChg chg="mod">
          <ac:chgData name="virginie Hugues" userId="f5ff6c274e13bc49" providerId="LiveId" clId="{CF7A1B1A-EAB9-4335-80AF-398AC70D1E24}" dt="2023-01-10T09:05:55.609" v="3006"/>
          <ac:cxnSpMkLst>
            <pc:docMk/>
            <pc:sldMk cId="0" sldId="343"/>
            <ac:cxnSpMk id="4" creationId="{6D8100E2-EB8F-B4DD-4147-95540CDB9702}"/>
          </ac:cxnSpMkLst>
        </pc:cxnChg>
        <pc:cxnChg chg="del">
          <ac:chgData name="virginie Hugues" userId="f5ff6c274e13bc49" providerId="LiveId" clId="{CF7A1B1A-EAB9-4335-80AF-398AC70D1E24}" dt="2023-01-10T09:05:23.048" v="3005" actId="478"/>
          <ac:cxnSpMkLst>
            <pc:docMk/>
            <pc:sldMk cId="0" sldId="343"/>
            <ac:cxnSpMk id="5" creationId="{70A3960A-9C26-4ED4-85AF-AF4309CF426A}"/>
          </ac:cxnSpMkLst>
        </pc:cxnChg>
      </pc:sldChg>
      <pc:sldChg chg="addSp delSp modSp mod">
        <pc:chgData name="virginie Hugues" userId="f5ff6c274e13bc49" providerId="LiveId" clId="{CF7A1B1A-EAB9-4335-80AF-398AC70D1E24}" dt="2023-01-13T08:28:04.139" v="3249" actId="207"/>
        <pc:sldMkLst>
          <pc:docMk/>
          <pc:sldMk cId="0" sldId="344"/>
        </pc:sldMkLst>
        <pc:spChg chg="mod">
          <ac:chgData name="virginie Hugues" userId="f5ff6c274e13bc49" providerId="LiveId" clId="{CF7A1B1A-EAB9-4335-80AF-398AC70D1E24}" dt="2023-01-10T09:03:31.370" v="2983"/>
          <ac:spMkLst>
            <pc:docMk/>
            <pc:sldMk cId="0" sldId="344"/>
            <ac:spMk id="6" creationId="{202F622E-9E1E-D3E9-B5EB-C0329732BDA1}"/>
          </ac:spMkLst>
        </pc:spChg>
        <pc:spChg chg="mod">
          <ac:chgData name="virginie Hugues" userId="f5ff6c274e13bc49" providerId="LiveId" clId="{CF7A1B1A-EAB9-4335-80AF-398AC70D1E24}" dt="2023-01-13T08:28:04.139" v="3249" actId="207"/>
          <ac:spMkLst>
            <pc:docMk/>
            <pc:sldMk cId="0" sldId="344"/>
            <ac:spMk id="7" creationId="{D2771348-2DA9-BFB2-43FC-F9780F137D29}"/>
          </ac:spMkLst>
        </pc:spChg>
        <pc:spChg chg="mod">
          <ac:chgData name="virginie Hugues" userId="f5ff6c274e13bc49" providerId="LiveId" clId="{CF7A1B1A-EAB9-4335-80AF-398AC70D1E24}" dt="2023-01-10T09:03:38.741" v="2984"/>
          <ac:spMkLst>
            <pc:docMk/>
            <pc:sldMk cId="0" sldId="344"/>
            <ac:spMk id="10" creationId="{D4E3DE01-B721-71BF-68FB-0DE4DF0E9307}"/>
          </ac:spMkLst>
        </pc:spChg>
        <pc:spChg chg="mod">
          <ac:chgData name="virginie Hugues" userId="f5ff6c274e13bc49" providerId="LiveId" clId="{CF7A1B1A-EAB9-4335-80AF-398AC70D1E24}" dt="2023-01-10T09:03:38.741" v="2984"/>
          <ac:spMkLst>
            <pc:docMk/>
            <pc:sldMk cId="0" sldId="344"/>
            <ac:spMk id="11" creationId="{56E60E94-2E75-EC06-2D08-615477DAD284}"/>
          </ac:spMkLst>
        </pc:spChg>
        <pc:spChg chg="mod">
          <ac:chgData name="virginie Hugues" userId="f5ff6c274e13bc49" providerId="LiveId" clId="{CF7A1B1A-EAB9-4335-80AF-398AC70D1E24}" dt="2023-01-10T09:03:38.741" v="2984"/>
          <ac:spMkLst>
            <pc:docMk/>
            <pc:sldMk cId="0" sldId="344"/>
            <ac:spMk id="12" creationId="{4D455A41-91CC-C2E2-303B-08E3766F6BEC}"/>
          </ac:spMkLst>
        </pc:spChg>
        <pc:spChg chg="mod">
          <ac:chgData name="virginie Hugues" userId="f5ff6c274e13bc49" providerId="LiveId" clId="{CF7A1B1A-EAB9-4335-80AF-398AC70D1E24}" dt="2023-01-10T09:03:52.579" v="2988" actId="207"/>
          <ac:spMkLst>
            <pc:docMk/>
            <pc:sldMk cId="0" sldId="344"/>
            <ac:spMk id="14" creationId="{9F9B1905-51D0-4EE9-B347-B1A6B913BA44}"/>
          </ac:spMkLst>
        </pc:spChg>
        <pc:spChg chg="del">
          <ac:chgData name="virginie Hugues" userId="f5ff6c274e13bc49" providerId="LiveId" clId="{CF7A1B1A-EAB9-4335-80AF-398AC70D1E24}" dt="2023-01-10T09:03:21.354" v="2981" actId="478"/>
          <ac:spMkLst>
            <pc:docMk/>
            <pc:sldMk cId="0" sldId="344"/>
            <ac:spMk id="15" creationId="{B07226C0-B003-41BB-8E9C-887056915286}"/>
          </ac:spMkLst>
        </pc:spChg>
        <pc:spChg chg="add mod">
          <ac:chgData name="virginie Hugues" userId="f5ff6c274e13bc49" providerId="LiveId" clId="{CF7A1B1A-EAB9-4335-80AF-398AC70D1E24}" dt="2023-01-10T09:03:38.741" v="2984"/>
          <ac:spMkLst>
            <pc:docMk/>
            <pc:sldMk cId="0" sldId="344"/>
            <ac:spMk id="16" creationId="{05392612-A575-BF91-04C3-A04CE7F41AC2}"/>
          </ac:spMkLst>
        </pc:spChg>
        <pc:spChg chg="add mod">
          <ac:chgData name="virginie Hugues" userId="f5ff6c274e13bc49" providerId="LiveId" clId="{CF7A1B1A-EAB9-4335-80AF-398AC70D1E24}" dt="2023-01-10T09:03:38.741" v="2984"/>
          <ac:spMkLst>
            <pc:docMk/>
            <pc:sldMk cId="0" sldId="344"/>
            <ac:spMk id="17" creationId="{B0C0AC9E-41DD-6B4E-7160-42C6A4DBBAED}"/>
          </ac:spMkLst>
        </pc:spChg>
        <pc:spChg chg="add mod">
          <ac:chgData name="virginie Hugues" userId="f5ff6c274e13bc49" providerId="LiveId" clId="{CF7A1B1A-EAB9-4335-80AF-398AC70D1E24}" dt="2023-01-10T09:03:38.741" v="2984"/>
          <ac:spMkLst>
            <pc:docMk/>
            <pc:sldMk cId="0" sldId="344"/>
            <ac:spMk id="19" creationId="{A2ADDF61-000D-8ED2-4F7A-84FB3ACD4153}"/>
          </ac:spMkLst>
        </pc:spChg>
        <pc:spChg chg="del">
          <ac:chgData name="virginie Hugues" userId="f5ff6c274e13bc49" providerId="LiveId" clId="{CF7A1B1A-EAB9-4335-80AF-398AC70D1E24}" dt="2023-01-10T09:03:21.354" v="2981" actId="478"/>
          <ac:spMkLst>
            <pc:docMk/>
            <pc:sldMk cId="0" sldId="344"/>
            <ac:spMk id="26" creationId="{DCADFA3E-A977-4172-B62A-48F8D61F974D}"/>
          </ac:spMkLst>
        </pc:spChg>
        <pc:spChg chg="mod">
          <ac:chgData name="virginie Hugues" userId="f5ff6c274e13bc49" providerId="LiveId" clId="{CF7A1B1A-EAB9-4335-80AF-398AC70D1E24}" dt="2023-01-10T09:04:05.493" v="2990"/>
          <ac:spMkLst>
            <pc:docMk/>
            <pc:sldMk cId="0" sldId="344"/>
            <ac:spMk id="80898" creationId="{93484639-4FBC-4569-BF32-504F7D7D0052}"/>
          </ac:spMkLst>
        </pc:spChg>
        <pc:grpChg chg="add mod">
          <ac:chgData name="virginie Hugues" userId="f5ff6c274e13bc49" providerId="LiveId" clId="{CF7A1B1A-EAB9-4335-80AF-398AC70D1E24}" dt="2023-01-10T09:04:08.580" v="2991"/>
          <ac:grpSpMkLst>
            <pc:docMk/>
            <pc:sldMk cId="0" sldId="344"/>
            <ac:grpSpMk id="2" creationId="{CF947F7A-80CD-0622-EA57-941886EDBB88}"/>
          </ac:grpSpMkLst>
        </pc:grpChg>
        <pc:grpChg chg="mod">
          <ac:chgData name="virginie Hugues" userId="f5ff6c274e13bc49" providerId="LiveId" clId="{CF7A1B1A-EAB9-4335-80AF-398AC70D1E24}" dt="2023-01-10T09:03:31.370" v="2983"/>
          <ac:grpSpMkLst>
            <pc:docMk/>
            <pc:sldMk cId="0" sldId="344"/>
            <ac:grpSpMk id="3" creationId="{55FD4068-115B-66EA-4FE0-D2886717985F}"/>
          </ac:grpSpMkLst>
        </pc:grpChg>
        <pc:grpChg chg="add mod">
          <ac:chgData name="virginie Hugues" userId="f5ff6c274e13bc49" providerId="LiveId" clId="{CF7A1B1A-EAB9-4335-80AF-398AC70D1E24}" dt="2023-01-10T09:03:38.741" v="2984"/>
          <ac:grpSpMkLst>
            <pc:docMk/>
            <pc:sldMk cId="0" sldId="344"/>
            <ac:grpSpMk id="9" creationId="{BCC3C729-8859-92E5-5806-EDA8D70C859A}"/>
          </ac:grpSpMkLst>
        </pc:grpChg>
        <pc:grpChg chg="del">
          <ac:chgData name="virginie Hugues" userId="f5ff6c274e13bc49" providerId="LiveId" clId="{CF7A1B1A-EAB9-4335-80AF-398AC70D1E24}" dt="2023-01-10T09:03:23.604" v="2982" actId="478"/>
          <ac:grpSpMkLst>
            <pc:docMk/>
            <pc:sldMk cId="0" sldId="344"/>
            <ac:grpSpMk id="80903" creationId="{B83102D3-1157-4B4E-919F-A7DDEDD52696}"/>
          </ac:grpSpMkLst>
        </pc:grpChg>
        <pc:picChg chg="mod">
          <ac:chgData name="virginie Hugues" userId="f5ff6c274e13bc49" providerId="LiveId" clId="{CF7A1B1A-EAB9-4335-80AF-398AC70D1E24}" dt="2023-01-10T09:03:31.370" v="2983"/>
          <ac:picMkLst>
            <pc:docMk/>
            <pc:sldMk cId="0" sldId="344"/>
            <ac:picMk id="8" creationId="{EB4840A8-6C02-BAD1-792B-4650308DADD8}"/>
          </ac:picMkLst>
        </pc:picChg>
        <pc:picChg chg="mod">
          <ac:chgData name="virginie Hugues" userId="f5ff6c274e13bc49" providerId="LiveId" clId="{CF7A1B1A-EAB9-4335-80AF-398AC70D1E24}" dt="2023-01-10T09:03:38.741" v="2984"/>
          <ac:picMkLst>
            <pc:docMk/>
            <pc:sldMk cId="0" sldId="344"/>
            <ac:picMk id="13" creationId="{4CE6C12F-264A-7339-EEAC-776E53EDB642}"/>
          </ac:picMkLst>
        </pc:picChg>
        <pc:picChg chg="del">
          <ac:chgData name="virginie Hugues" userId="f5ff6c274e13bc49" providerId="LiveId" clId="{CF7A1B1A-EAB9-4335-80AF-398AC70D1E24}" dt="2023-01-10T09:03:21.354" v="2981" actId="478"/>
          <ac:picMkLst>
            <pc:docMk/>
            <pc:sldMk cId="0" sldId="344"/>
            <ac:picMk id="80904" creationId="{10117E4A-89E2-4A8D-8EF5-662C01A9E597}"/>
          </ac:picMkLst>
        </pc:picChg>
        <pc:cxnChg chg="mod">
          <ac:chgData name="virginie Hugues" userId="f5ff6c274e13bc49" providerId="LiveId" clId="{CF7A1B1A-EAB9-4335-80AF-398AC70D1E24}" dt="2023-01-10T09:03:31.370" v="2983"/>
          <ac:cxnSpMkLst>
            <pc:docMk/>
            <pc:sldMk cId="0" sldId="344"/>
            <ac:cxnSpMk id="4" creationId="{504E4575-3D24-CE74-58AB-95D89B492FF7}"/>
          </ac:cxnSpMkLst>
        </pc:cxnChg>
        <pc:cxnChg chg="del">
          <ac:chgData name="virginie Hugues" userId="f5ff6c274e13bc49" providerId="LiveId" clId="{CF7A1B1A-EAB9-4335-80AF-398AC70D1E24}" dt="2023-01-10T09:03:21.354" v="2981" actId="478"/>
          <ac:cxnSpMkLst>
            <pc:docMk/>
            <pc:sldMk cId="0" sldId="344"/>
            <ac:cxnSpMk id="5" creationId="{F6AFCE3C-E5E0-4020-9F29-3E5C1D007A39}"/>
          </ac:cxnSpMkLst>
        </pc:cxnChg>
      </pc:sldChg>
      <pc:sldChg chg="addSp delSp modSp mod">
        <pc:chgData name="virginie Hugues" userId="f5ff6c274e13bc49" providerId="LiveId" clId="{CF7A1B1A-EAB9-4335-80AF-398AC70D1E24}" dt="2023-01-13T08:28:21.336" v="3251" actId="207"/>
        <pc:sldMkLst>
          <pc:docMk/>
          <pc:sldMk cId="0" sldId="345"/>
        </pc:sldMkLst>
        <pc:spChg chg="mod">
          <ac:chgData name="virginie Hugues" userId="f5ff6c274e13bc49" providerId="LiveId" clId="{CF7A1B1A-EAB9-4335-80AF-398AC70D1E24}" dt="2023-01-10T09:04:36.674" v="2995"/>
          <ac:spMkLst>
            <pc:docMk/>
            <pc:sldMk cId="0" sldId="345"/>
            <ac:spMk id="6" creationId="{2A4A6B5D-2989-0940-023A-81F50339DFB0}"/>
          </ac:spMkLst>
        </pc:spChg>
        <pc:spChg chg="mod">
          <ac:chgData name="virginie Hugues" userId="f5ff6c274e13bc49" providerId="LiveId" clId="{CF7A1B1A-EAB9-4335-80AF-398AC70D1E24}" dt="2023-01-13T08:28:21.336" v="3251" actId="207"/>
          <ac:spMkLst>
            <pc:docMk/>
            <pc:sldMk cId="0" sldId="345"/>
            <ac:spMk id="7" creationId="{D9D2C69B-24EE-DF7B-0038-5C25CF43ADE4}"/>
          </ac:spMkLst>
        </pc:spChg>
        <pc:spChg chg="mod">
          <ac:chgData name="virginie Hugues" userId="f5ff6c274e13bc49" providerId="LiveId" clId="{CF7A1B1A-EAB9-4335-80AF-398AC70D1E24}" dt="2023-01-10T09:04:43.914" v="2996"/>
          <ac:spMkLst>
            <pc:docMk/>
            <pc:sldMk cId="0" sldId="345"/>
            <ac:spMk id="10" creationId="{3619CFE6-0FD9-DA53-8CDE-43EDE6903501}"/>
          </ac:spMkLst>
        </pc:spChg>
        <pc:spChg chg="mod">
          <ac:chgData name="virginie Hugues" userId="f5ff6c274e13bc49" providerId="LiveId" clId="{CF7A1B1A-EAB9-4335-80AF-398AC70D1E24}" dt="2023-01-10T09:04:43.914" v="2996"/>
          <ac:spMkLst>
            <pc:docMk/>
            <pc:sldMk cId="0" sldId="345"/>
            <ac:spMk id="11" creationId="{2B5529D7-5E59-4814-338B-CDF5131A7EFF}"/>
          </ac:spMkLst>
        </pc:spChg>
        <pc:spChg chg="mod">
          <ac:chgData name="virginie Hugues" userId="f5ff6c274e13bc49" providerId="LiveId" clId="{CF7A1B1A-EAB9-4335-80AF-398AC70D1E24}" dt="2023-01-10T09:04:43.914" v="2996"/>
          <ac:spMkLst>
            <pc:docMk/>
            <pc:sldMk cId="0" sldId="345"/>
            <ac:spMk id="12" creationId="{93631896-3DED-902A-5966-10C04C4B9226}"/>
          </ac:spMkLst>
        </pc:spChg>
        <pc:spChg chg="mod">
          <ac:chgData name="virginie Hugues" userId="f5ff6c274e13bc49" providerId="LiveId" clId="{CF7A1B1A-EAB9-4335-80AF-398AC70D1E24}" dt="2023-01-10T09:05:03.492" v="3002" actId="207"/>
          <ac:spMkLst>
            <pc:docMk/>
            <pc:sldMk cId="0" sldId="345"/>
            <ac:spMk id="14" creationId="{C5F2D5B0-7DA9-4793-89EB-C03F59BC583F}"/>
          </ac:spMkLst>
        </pc:spChg>
        <pc:spChg chg="del">
          <ac:chgData name="virginie Hugues" userId="f5ff6c274e13bc49" providerId="LiveId" clId="{CF7A1B1A-EAB9-4335-80AF-398AC70D1E24}" dt="2023-01-10T09:04:31.057" v="2994" actId="478"/>
          <ac:spMkLst>
            <pc:docMk/>
            <pc:sldMk cId="0" sldId="345"/>
            <ac:spMk id="15" creationId="{6A6C5EA3-B3F0-47E3-9670-F4C23A042F8A}"/>
          </ac:spMkLst>
        </pc:spChg>
        <pc:spChg chg="add mod">
          <ac:chgData name="virginie Hugues" userId="f5ff6c274e13bc49" providerId="LiveId" clId="{CF7A1B1A-EAB9-4335-80AF-398AC70D1E24}" dt="2023-01-10T09:04:43.914" v="2996"/>
          <ac:spMkLst>
            <pc:docMk/>
            <pc:sldMk cId="0" sldId="345"/>
            <ac:spMk id="16" creationId="{4ACBB787-5BA3-CD19-BA73-8AE4222F1D30}"/>
          </ac:spMkLst>
        </pc:spChg>
        <pc:spChg chg="add mod">
          <ac:chgData name="virginie Hugues" userId="f5ff6c274e13bc49" providerId="LiveId" clId="{CF7A1B1A-EAB9-4335-80AF-398AC70D1E24}" dt="2023-01-10T09:04:43.914" v="2996"/>
          <ac:spMkLst>
            <pc:docMk/>
            <pc:sldMk cId="0" sldId="345"/>
            <ac:spMk id="17" creationId="{2BA80E6D-9564-665B-F937-EB179BB9C2D5}"/>
          </ac:spMkLst>
        </pc:spChg>
        <pc:spChg chg="add mod">
          <ac:chgData name="virginie Hugues" userId="f5ff6c274e13bc49" providerId="LiveId" clId="{CF7A1B1A-EAB9-4335-80AF-398AC70D1E24}" dt="2023-01-10T09:04:43.914" v="2996"/>
          <ac:spMkLst>
            <pc:docMk/>
            <pc:sldMk cId="0" sldId="345"/>
            <ac:spMk id="19" creationId="{9A939E00-4A93-972A-76C2-E76679CD3A5B}"/>
          </ac:spMkLst>
        </pc:spChg>
        <pc:spChg chg="del">
          <ac:chgData name="virginie Hugues" userId="f5ff6c274e13bc49" providerId="LiveId" clId="{CF7A1B1A-EAB9-4335-80AF-398AC70D1E24}" dt="2023-01-10T09:04:31.057" v="2994" actId="478"/>
          <ac:spMkLst>
            <pc:docMk/>
            <pc:sldMk cId="0" sldId="345"/>
            <ac:spMk id="26" creationId="{C20F9F6F-B324-43CB-84F1-64169DA6979E}"/>
          </ac:spMkLst>
        </pc:spChg>
        <pc:spChg chg="mod">
          <ac:chgData name="virginie Hugues" userId="f5ff6c274e13bc49" providerId="LiveId" clId="{CF7A1B1A-EAB9-4335-80AF-398AC70D1E24}" dt="2023-01-10T09:05:09.493" v="3003"/>
          <ac:spMkLst>
            <pc:docMk/>
            <pc:sldMk cId="0" sldId="345"/>
            <ac:spMk id="81922" creationId="{6B4F6F40-21F0-4B65-B487-EBAD9446B393}"/>
          </ac:spMkLst>
        </pc:spChg>
        <pc:grpChg chg="add mod">
          <ac:chgData name="virginie Hugues" userId="f5ff6c274e13bc49" providerId="LiveId" clId="{CF7A1B1A-EAB9-4335-80AF-398AC70D1E24}" dt="2023-01-10T09:05:11.196" v="3004"/>
          <ac:grpSpMkLst>
            <pc:docMk/>
            <pc:sldMk cId="0" sldId="345"/>
            <ac:grpSpMk id="2" creationId="{8FC4725A-67B9-89E5-65CF-EAFC93DD28A3}"/>
          </ac:grpSpMkLst>
        </pc:grpChg>
        <pc:grpChg chg="mod">
          <ac:chgData name="virginie Hugues" userId="f5ff6c274e13bc49" providerId="LiveId" clId="{CF7A1B1A-EAB9-4335-80AF-398AC70D1E24}" dt="2023-01-10T09:04:36.674" v="2995"/>
          <ac:grpSpMkLst>
            <pc:docMk/>
            <pc:sldMk cId="0" sldId="345"/>
            <ac:grpSpMk id="3" creationId="{FC43B228-FC9C-76D4-92A5-B2C3047805E1}"/>
          </ac:grpSpMkLst>
        </pc:grpChg>
        <pc:grpChg chg="add mod">
          <ac:chgData name="virginie Hugues" userId="f5ff6c274e13bc49" providerId="LiveId" clId="{CF7A1B1A-EAB9-4335-80AF-398AC70D1E24}" dt="2023-01-10T09:04:43.914" v="2996"/>
          <ac:grpSpMkLst>
            <pc:docMk/>
            <pc:sldMk cId="0" sldId="345"/>
            <ac:grpSpMk id="9" creationId="{F67530C0-F4E2-38EA-97C0-8806E73A712A}"/>
          </ac:grpSpMkLst>
        </pc:grpChg>
        <pc:grpChg chg="del">
          <ac:chgData name="virginie Hugues" userId="f5ff6c274e13bc49" providerId="LiveId" clId="{CF7A1B1A-EAB9-4335-80AF-398AC70D1E24}" dt="2023-01-10T09:04:27.666" v="2993" actId="478"/>
          <ac:grpSpMkLst>
            <pc:docMk/>
            <pc:sldMk cId="0" sldId="345"/>
            <ac:grpSpMk id="81927" creationId="{681C56D9-8DB5-4A21-B5F1-D5AF1A2A2E8A}"/>
          </ac:grpSpMkLst>
        </pc:grpChg>
        <pc:picChg chg="mod">
          <ac:chgData name="virginie Hugues" userId="f5ff6c274e13bc49" providerId="LiveId" clId="{CF7A1B1A-EAB9-4335-80AF-398AC70D1E24}" dt="2023-01-10T09:04:36.674" v="2995"/>
          <ac:picMkLst>
            <pc:docMk/>
            <pc:sldMk cId="0" sldId="345"/>
            <ac:picMk id="8" creationId="{486E15B5-F914-2DB8-0EDF-0A8E22846355}"/>
          </ac:picMkLst>
        </pc:picChg>
        <pc:picChg chg="mod">
          <ac:chgData name="virginie Hugues" userId="f5ff6c274e13bc49" providerId="LiveId" clId="{CF7A1B1A-EAB9-4335-80AF-398AC70D1E24}" dt="2023-01-10T09:04:43.914" v="2996"/>
          <ac:picMkLst>
            <pc:docMk/>
            <pc:sldMk cId="0" sldId="345"/>
            <ac:picMk id="13" creationId="{41B9571F-D69D-70C0-E992-FD7F269E986B}"/>
          </ac:picMkLst>
        </pc:picChg>
        <pc:picChg chg="del">
          <ac:chgData name="virginie Hugues" userId="f5ff6c274e13bc49" providerId="LiveId" clId="{CF7A1B1A-EAB9-4335-80AF-398AC70D1E24}" dt="2023-01-10T09:04:31.057" v="2994" actId="478"/>
          <ac:picMkLst>
            <pc:docMk/>
            <pc:sldMk cId="0" sldId="345"/>
            <ac:picMk id="81928" creationId="{1C46AB65-742D-4B74-8DE2-5D74C15B6BD8}"/>
          </ac:picMkLst>
        </pc:picChg>
        <pc:cxnChg chg="mod">
          <ac:chgData name="virginie Hugues" userId="f5ff6c274e13bc49" providerId="LiveId" clId="{CF7A1B1A-EAB9-4335-80AF-398AC70D1E24}" dt="2023-01-10T09:04:36.674" v="2995"/>
          <ac:cxnSpMkLst>
            <pc:docMk/>
            <pc:sldMk cId="0" sldId="345"/>
            <ac:cxnSpMk id="4" creationId="{B259F1D0-75BA-03A1-F4BC-4AB019FEC2B7}"/>
          </ac:cxnSpMkLst>
        </pc:cxnChg>
        <pc:cxnChg chg="del">
          <ac:chgData name="virginie Hugues" userId="f5ff6c274e13bc49" providerId="LiveId" clId="{CF7A1B1A-EAB9-4335-80AF-398AC70D1E24}" dt="2023-01-10T09:04:31.057" v="2994" actId="478"/>
          <ac:cxnSpMkLst>
            <pc:docMk/>
            <pc:sldMk cId="0" sldId="345"/>
            <ac:cxnSpMk id="5" creationId="{17F5FBE1-9256-4327-A535-430E3A85B61C}"/>
          </ac:cxnSpMkLst>
        </pc:cxnChg>
      </pc:sldChg>
      <pc:sldChg chg="addSp delSp modSp mod">
        <pc:chgData name="virginie Hugues" userId="f5ff6c274e13bc49" providerId="LiveId" clId="{CF7A1B1A-EAB9-4335-80AF-398AC70D1E24}" dt="2023-01-10T09:09:31.538" v="3190" actId="164"/>
        <pc:sldMkLst>
          <pc:docMk/>
          <pc:sldMk cId="0" sldId="348"/>
        </pc:sldMkLst>
        <pc:spChg chg="del mod">
          <ac:chgData name="virginie Hugues" userId="f5ff6c274e13bc49" providerId="LiveId" clId="{CF7A1B1A-EAB9-4335-80AF-398AC70D1E24}" dt="2023-01-10T09:09:06.376" v="3186" actId="478"/>
          <ac:spMkLst>
            <pc:docMk/>
            <pc:sldMk cId="0" sldId="348"/>
            <ac:spMk id="2" creationId="{13900F82-4C8A-4F8E-9E61-AD5AE71E1114}"/>
          </ac:spMkLst>
        </pc:spChg>
        <pc:spChg chg="mod topLvl">
          <ac:chgData name="virginie Hugues" userId="f5ff6c274e13bc49" providerId="LiveId" clId="{CF7A1B1A-EAB9-4335-80AF-398AC70D1E24}" dt="2023-01-10T09:09:31.538" v="3190" actId="164"/>
          <ac:spMkLst>
            <pc:docMk/>
            <pc:sldMk cId="0" sldId="348"/>
            <ac:spMk id="7" creationId="{6B495D80-A3D5-477B-A206-4F793F023BC5}"/>
          </ac:spMkLst>
        </pc:spChg>
        <pc:spChg chg="mod topLvl">
          <ac:chgData name="virginie Hugues" userId="f5ff6c274e13bc49" providerId="LiveId" clId="{CF7A1B1A-EAB9-4335-80AF-398AC70D1E24}" dt="2023-01-10T09:09:23.963" v="3189" actId="165"/>
          <ac:spMkLst>
            <pc:docMk/>
            <pc:sldMk cId="0" sldId="348"/>
            <ac:spMk id="8" creationId="{C17A8107-5617-4F9F-A642-154F72D31F91}"/>
          </ac:spMkLst>
        </pc:spChg>
        <pc:spChg chg="mod topLvl">
          <ac:chgData name="virginie Hugues" userId="f5ff6c274e13bc49" providerId="LiveId" clId="{CF7A1B1A-EAB9-4335-80AF-398AC70D1E24}" dt="2023-01-10T09:09:23.963" v="3189" actId="165"/>
          <ac:spMkLst>
            <pc:docMk/>
            <pc:sldMk cId="0" sldId="348"/>
            <ac:spMk id="11" creationId="{2ACFFF56-08C9-440E-A7EA-641BAA5EBA1F}"/>
          </ac:spMkLst>
        </pc:spChg>
        <pc:spChg chg="mod">
          <ac:chgData name="virginie Hugues" userId="f5ff6c274e13bc49" providerId="LiveId" clId="{CF7A1B1A-EAB9-4335-80AF-398AC70D1E24}" dt="2023-01-10T09:09:11.682" v="3187" actId="108"/>
          <ac:spMkLst>
            <pc:docMk/>
            <pc:sldMk cId="0" sldId="348"/>
            <ac:spMk id="28676" creationId="{2057B571-0AEB-4822-86EF-05564DC917DC}"/>
          </ac:spMkLst>
        </pc:spChg>
        <pc:spChg chg="mod">
          <ac:chgData name="virginie Hugues" userId="f5ff6c274e13bc49" providerId="LiveId" clId="{CF7A1B1A-EAB9-4335-80AF-398AC70D1E24}" dt="2023-01-10T09:09:18.194" v="3188" actId="164"/>
          <ac:spMkLst>
            <pc:docMk/>
            <pc:sldMk cId="0" sldId="348"/>
            <ac:spMk id="28678" creationId="{46F94179-DB4F-4340-8C46-A5E8F7153472}"/>
          </ac:spMkLst>
        </pc:spChg>
        <pc:spChg chg="mod topLvl">
          <ac:chgData name="virginie Hugues" userId="f5ff6c274e13bc49" providerId="LiveId" clId="{CF7A1B1A-EAB9-4335-80AF-398AC70D1E24}" dt="2023-01-10T09:09:23.963" v="3189" actId="165"/>
          <ac:spMkLst>
            <pc:docMk/>
            <pc:sldMk cId="0" sldId="348"/>
            <ac:spMk id="28680" creationId="{ACEE9112-D9D0-4A08-B5B4-0428D57988CE}"/>
          </ac:spMkLst>
        </pc:spChg>
        <pc:spChg chg="mod topLvl">
          <ac:chgData name="virginie Hugues" userId="f5ff6c274e13bc49" providerId="LiveId" clId="{CF7A1B1A-EAB9-4335-80AF-398AC70D1E24}" dt="2023-01-10T09:09:23.963" v="3189" actId="165"/>
          <ac:spMkLst>
            <pc:docMk/>
            <pc:sldMk cId="0" sldId="348"/>
            <ac:spMk id="28681" creationId="{85F5580B-DD75-4295-9AE8-1D04B4CF664B}"/>
          </ac:spMkLst>
        </pc:spChg>
        <pc:spChg chg="mod topLvl">
          <ac:chgData name="virginie Hugues" userId="f5ff6c274e13bc49" providerId="LiveId" clId="{CF7A1B1A-EAB9-4335-80AF-398AC70D1E24}" dt="2023-01-10T09:09:31.538" v="3190" actId="164"/>
          <ac:spMkLst>
            <pc:docMk/>
            <pc:sldMk cId="0" sldId="348"/>
            <ac:spMk id="28684" creationId="{F07E8731-7D7B-411C-8E0E-68225B00E82B}"/>
          </ac:spMkLst>
        </pc:spChg>
        <pc:spChg chg="mod topLvl">
          <ac:chgData name="virginie Hugues" userId="f5ff6c274e13bc49" providerId="LiveId" clId="{CF7A1B1A-EAB9-4335-80AF-398AC70D1E24}" dt="2023-01-10T09:09:31.538" v="3190" actId="164"/>
          <ac:spMkLst>
            <pc:docMk/>
            <pc:sldMk cId="0" sldId="348"/>
            <ac:spMk id="28685" creationId="{F96760CB-A27C-4E8C-A339-C976D22E758C}"/>
          </ac:spMkLst>
        </pc:spChg>
        <pc:grpChg chg="add mod">
          <ac:chgData name="virginie Hugues" userId="f5ff6c274e13bc49" providerId="LiveId" clId="{CF7A1B1A-EAB9-4335-80AF-398AC70D1E24}" dt="2023-01-10T09:09:18.194" v="3188" actId="164"/>
          <ac:grpSpMkLst>
            <pc:docMk/>
            <pc:sldMk cId="0" sldId="348"/>
            <ac:grpSpMk id="3" creationId="{454E23CC-FD69-43A3-F0A1-C1D57F544B71}"/>
          </ac:grpSpMkLst>
        </pc:grpChg>
        <pc:grpChg chg="add mod">
          <ac:chgData name="virginie Hugues" userId="f5ff6c274e13bc49" providerId="LiveId" clId="{CF7A1B1A-EAB9-4335-80AF-398AC70D1E24}" dt="2023-01-10T09:09:31.538" v="3190" actId="164"/>
          <ac:grpSpMkLst>
            <pc:docMk/>
            <pc:sldMk cId="0" sldId="348"/>
            <ac:grpSpMk id="4" creationId="{AD83DA96-34A3-3364-60DA-5F85987D22DB}"/>
          </ac:grpSpMkLst>
        </pc:grpChg>
        <pc:grpChg chg="del">
          <ac:chgData name="virginie Hugues" userId="f5ff6c274e13bc49" providerId="LiveId" clId="{CF7A1B1A-EAB9-4335-80AF-398AC70D1E24}" dt="2023-01-10T09:09:23.963" v="3189" actId="165"/>
          <ac:grpSpMkLst>
            <pc:docMk/>
            <pc:sldMk cId="0" sldId="348"/>
            <ac:grpSpMk id="28675" creationId="{8C5D7986-F62F-4876-A50E-B4EA73598B78}"/>
          </ac:grpSpMkLst>
        </pc:grpChg>
        <pc:picChg chg="mod">
          <ac:chgData name="virginie Hugues" userId="f5ff6c274e13bc49" providerId="LiveId" clId="{CF7A1B1A-EAB9-4335-80AF-398AC70D1E24}" dt="2023-01-10T09:09:18.194" v="3188" actId="164"/>
          <ac:picMkLst>
            <pc:docMk/>
            <pc:sldMk cId="0" sldId="348"/>
            <ac:picMk id="28679" creationId="{BC276A1A-8738-4720-B626-651B95319A85}"/>
          </ac:picMkLst>
        </pc:picChg>
        <pc:picChg chg="mod topLvl">
          <ac:chgData name="virginie Hugues" userId="f5ff6c274e13bc49" providerId="LiveId" clId="{CF7A1B1A-EAB9-4335-80AF-398AC70D1E24}" dt="2023-01-10T09:09:31.538" v="3190" actId="164"/>
          <ac:picMkLst>
            <pc:docMk/>
            <pc:sldMk cId="0" sldId="348"/>
            <ac:picMk id="28687" creationId="{2F6087C6-51D9-4A23-8F69-9A228592F6D8}"/>
          </ac:picMkLst>
        </pc:picChg>
      </pc:sldChg>
      <pc:sldChg chg="addSp delSp modSp mod">
        <pc:chgData name="virginie Hugues" userId="f5ff6c274e13bc49" providerId="LiveId" clId="{CF7A1B1A-EAB9-4335-80AF-398AC70D1E24}" dt="2023-01-12T14:05:16.898" v="3243" actId="12"/>
        <pc:sldMkLst>
          <pc:docMk/>
          <pc:sldMk cId="0" sldId="390"/>
        </pc:sldMkLst>
        <pc:spChg chg="mod">
          <ac:chgData name="virginie Hugues" userId="f5ff6c274e13bc49" providerId="LiveId" clId="{CF7A1B1A-EAB9-4335-80AF-398AC70D1E24}" dt="2023-01-08T10:56:11.882" v="883"/>
          <ac:spMkLst>
            <pc:docMk/>
            <pc:sldMk cId="0" sldId="390"/>
            <ac:spMk id="4" creationId="{54B2D591-212F-4C53-AA6E-C03EA69B8DA9}"/>
          </ac:spMkLst>
        </pc:spChg>
        <pc:spChg chg="mod">
          <ac:chgData name="virginie Hugues" userId="f5ff6c274e13bc49" providerId="LiveId" clId="{CF7A1B1A-EAB9-4335-80AF-398AC70D1E24}" dt="2023-01-08T10:53:43.101" v="517"/>
          <ac:spMkLst>
            <pc:docMk/>
            <pc:sldMk cId="0" sldId="390"/>
            <ac:spMk id="8" creationId="{8050DBC7-C681-2756-4130-3586A6CD1878}"/>
          </ac:spMkLst>
        </pc:spChg>
        <pc:spChg chg="mod">
          <ac:chgData name="virginie Hugues" userId="f5ff6c274e13bc49" providerId="LiveId" clId="{CF7A1B1A-EAB9-4335-80AF-398AC70D1E24}" dt="2023-01-08T19:04:49.991" v="1337" actId="12"/>
          <ac:spMkLst>
            <pc:docMk/>
            <pc:sldMk cId="0" sldId="390"/>
            <ac:spMk id="9" creationId="{3A263793-9000-D0C4-02C7-B29C046B3A21}"/>
          </ac:spMkLst>
        </pc:spChg>
        <pc:spChg chg="add mod ord">
          <ac:chgData name="virginie Hugues" userId="f5ff6c274e13bc49" providerId="LiveId" clId="{CF7A1B1A-EAB9-4335-80AF-398AC70D1E24}" dt="2023-01-08T10:56:28.799" v="893"/>
          <ac:spMkLst>
            <pc:docMk/>
            <pc:sldMk cId="0" sldId="390"/>
            <ac:spMk id="10" creationId="{9F7878A4-5C0D-AA8F-238E-D903954AE337}"/>
          </ac:spMkLst>
        </pc:spChg>
        <pc:spChg chg="mod topLvl">
          <ac:chgData name="virginie Hugues" userId="f5ff6c274e13bc49" providerId="LiveId" clId="{CF7A1B1A-EAB9-4335-80AF-398AC70D1E24}" dt="2023-01-08T10:54:07.754" v="519" actId="164"/>
          <ac:spMkLst>
            <pc:docMk/>
            <pc:sldMk cId="0" sldId="390"/>
            <ac:spMk id="21" creationId="{BCE8B778-6F5D-4972-835A-CE3D8DE72FBD}"/>
          </ac:spMkLst>
        </pc:spChg>
        <pc:spChg chg="mod ord topLvl">
          <ac:chgData name="virginie Hugues" userId="f5ff6c274e13bc49" providerId="LiveId" clId="{CF7A1B1A-EAB9-4335-80AF-398AC70D1E24}" dt="2023-01-08T10:55:24.886" v="871" actId="962"/>
          <ac:spMkLst>
            <pc:docMk/>
            <pc:sldMk cId="0" sldId="390"/>
            <ac:spMk id="22" creationId="{9486E737-4E7A-4937-AEA3-5C4BCFE7C8EF}"/>
          </ac:spMkLst>
        </pc:spChg>
        <pc:spChg chg="del">
          <ac:chgData name="virginie Hugues" userId="f5ff6c274e13bc49" providerId="LiveId" clId="{CF7A1B1A-EAB9-4335-80AF-398AC70D1E24}" dt="2023-01-08T10:53:31.883" v="514" actId="478"/>
          <ac:spMkLst>
            <pc:docMk/>
            <pc:sldMk cId="0" sldId="390"/>
            <ac:spMk id="26" creationId="{9DCBDAB5-4A32-4E10-8EAF-04098F8A5F5F}"/>
          </ac:spMkLst>
        </pc:spChg>
        <pc:spChg chg="del">
          <ac:chgData name="virginie Hugues" userId="f5ff6c274e13bc49" providerId="LiveId" clId="{CF7A1B1A-EAB9-4335-80AF-398AC70D1E24}" dt="2023-01-08T10:53:31.883" v="514" actId="478"/>
          <ac:spMkLst>
            <pc:docMk/>
            <pc:sldMk cId="0" sldId="390"/>
            <ac:spMk id="27" creationId="{B8139847-1C10-49D7-91C4-6B3F2AB1125C}"/>
          </ac:spMkLst>
        </pc:spChg>
        <pc:spChg chg="mod">
          <ac:chgData name="virginie Hugues" userId="f5ff6c274e13bc49" providerId="LiveId" clId="{CF7A1B1A-EAB9-4335-80AF-398AC70D1E24}" dt="2023-01-12T14:05:16.898" v="3243" actId="12"/>
          <ac:spMkLst>
            <pc:docMk/>
            <pc:sldMk cId="0" sldId="390"/>
            <ac:spMk id="66563" creationId="{3A38A6B5-7741-4EF1-8873-05253E99E513}"/>
          </ac:spMkLst>
        </pc:spChg>
        <pc:spChg chg="mod">
          <ac:chgData name="virginie Hugues" userId="f5ff6c274e13bc49" providerId="LiveId" clId="{CF7A1B1A-EAB9-4335-80AF-398AC70D1E24}" dt="2023-01-08T10:56:33.569" v="896"/>
          <ac:spMkLst>
            <pc:docMk/>
            <pc:sldMk cId="0" sldId="390"/>
            <ac:spMk id="66567" creationId="{21E24EB8-23D3-4376-AFD3-E415D137A5BD}"/>
          </ac:spMkLst>
        </pc:spChg>
        <pc:spChg chg="del mod topLvl">
          <ac:chgData name="virginie Hugues" userId="f5ff6c274e13bc49" providerId="LiveId" clId="{CF7A1B1A-EAB9-4335-80AF-398AC70D1E24}" dt="2023-01-08T10:54:10.357" v="520" actId="478"/>
          <ac:spMkLst>
            <pc:docMk/>
            <pc:sldMk cId="0" sldId="390"/>
            <ac:spMk id="66573" creationId="{72994314-EBEF-4281-9267-04BE5F38EB8E}"/>
          </ac:spMkLst>
        </pc:spChg>
        <pc:spChg chg="del mod topLvl">
          <ac:chgData name="virginie Hugues" userId="f5ff6c274e13bc49" providerId="LiveId" clId="{CF7A1B1A-EAB9-4335-80AF-398AC70D1E24}" dt="2023-01-08T10:54:11.372" v="521" actId="478"/>
          <ac:spMkLst>
            <pc:docMk/>
            <pc:sldMk cId="0" sldId="390"/>
            <ac:spMk id="66574" creationId="{D6537989-5558-4020-A65D-BDD5B01DFDD9}"/>
          </ac:spMkLst>
        </pc:spChg>
        <pc:spChg chg="mod topLvl">
          <ac:chgData name="virginie Hugues" userId="f5ff6c274e13bc49" providerId="LiveId" clId="{CF7A1B1A-EAB9-4335-80AF-398AC70D1E24}" dt="2023-01-08T10:54:07.754" v="519" actId="164"/>
          <ac:spMkLst>
            <pc:docMk/>
            <pc:sldMk cId="0" sldId="390"/>
            <ac:spMk id="66577" creationId="{33BA301A-15A8-4CC9-AE63-F5271F9629A2}"/>
          </ac:spMkLst>
        </pc:spChg>
        <pc:grpChg chg="add mod">
          <ac:chgData name="virginie Hugues" userId="f5ff6c274e13bc49" providerId="LiveId" clId="{CF7A1B1A-EAB9-4335-80AF-398AC70D1E24}" dt="2023-01-08T10:56:24.759" v="889"/>
          <ac:grpSpMkLst>
            <pc:docMk/>
            <pc:sldMk cId="0" sldId="390"/>
            <ac:grpSpMk id="2" creationId="{31C5D19A-B2C1-D9BF-DA02-E8F81CB9BBF4}"/>
          </ac:grpSpMkLst>
        </pc:grpChg>
        <pc:grpChg chg="mod">
          <ac:chgData name="virginie Hugues" userId="f5ff6c274e13bc49" providerId="LiveId" clId="{CF7A1B1A-EAB9-4335-80AF-398AC70D1E24}" dt="2023-01-08T10:53:43.101" v="517"/>
          <ac:grpSpMkLst>
            <pc:docMk/>
            <pc:sldMk cId="0" sldId="390"/>
            <ac:grpSpMk id="3" creationId="{4B466C42-C7E6-17B1-A772-93B829625C28}"/>
          </ac:grpSpMkLst>
        </pc:grpChg>
        <pc:grpChg chg="mod">
          <ac:chgData name="virginie Hugues" userId="f5ff6c274e13bc49" providerId="LiveId" clId="{CF7A1B1A-EAB9-4335-80AF-398AC70D1E24}" dt="2023-01-08T10:53:43.101" v="517"/>
          <ac:grpSpMkLst>
            <pc:docMk/>
            <pc:sldMk cId="0" sldId="390"/>
            <ac:grpSpMk id="6" creationId="{C54B7538-CE24-7CBC-341E-828BAF14F5EB}"/>
          </ac:grpSpMkLst>
        </pc:grpChg>
        <pc:grpChg chg="add mod">
          <ac:chgData name="virginie Hugues" userId="f5ff6c274e13bc49" providerId="LiveId" clId="{CF7A1B1A-EAB9-4335-80AF-398AC70D1E24}" dt="2023-01-08T10:54:15.305" v="532"/>
          <ac:grpSpMkLst>
            <pc:docMk/>
            <pc:sldMk cId="0" sldId="390"/>
            <ac:grpSpMk id="11" creationId="{095EBB3D-B19E-7CD0-FB53-2B84F2080F21}"/>
          </ac:grpSpMkLst>
        </pc:grpChg>
        <pc:grpChg chg="add mod">
          <ac:chgData name="virginie Hugues" userId="f5ff6c274e13bc49" providerId="LiveId" clId="{CF7A1B1A-EAB9-4335-80AF-398AC70D1E24}" dt="2023-01-08T10:56:20.697" v="885" actId="962"/>
          <ac:grpSpMkLst>
            <pc:docMk/>
            <pc:sldMk cId="0" sldId="390"/>
            <ac:grpSpMk id="12" creationId="{3F7C93EB-9001-DE70-39EF-94900D026E6B}"/>
          </ac:grpSpMkLst>
        </pc:grpChg>
        <pc:grpChg chg="del">
          <ac:chgData name="virginie Hugues" userId="f5ff6c274e13bc49" providerId="LiveId" clId="{CF7A1B1A-EAB9-4335-80AF-398AC70D1E24}" dt="2023-01-08T10:53:31.883" v="514" actId="478"/>
          <ac:grpSpMkLst>
            <pc:docMk/>
            <pc:sldMk cId="0" sldId="390"/>
            <ac:grpSpMk id="66564" creationId="{7517D421-AA93-43E4-8A08-F122224FC45B}"/>
          </ac:grpSpMkLst>
        </pc:grpChg>
        <pc:grpChg chg="del">
          <ac:chgData name="virginie Hugues" userId="f5ff6c274e13bc49" providerId="LiveId" clId="{CF7A1B1A-EAB9-4335-80AF-398AC70D1E24}" dt="2023-01-08T10:53:59.298" v="518" actId="165"/>
          <ac:grpSpMkLst>
            <pc:docMk/>
            <pc:sldMk cId="0" sldId="390"/>
            <ac:grpSpMk id="66565" creationId="{90B6E448-1BB6-442B-B161-2819ADF67C9E}"/>
          </ac:grpSpMkLst>
        </pc:grpChg>
        <pc:picChg chg="mod">
          <ac:chgData name="virginie Hugues" userId="f5ff6c274e13bc49" providerId="LiveId" clId="{CF7A1B1A-EAB9-4335-80AF-398AC70D1E24}" dt="2023-01-08T10:53:43.101" v="517"/>
          <ac:picMkLst>
            <pc:docMk/>
            <pc:sldMk cId="0" sldId="390"/>
            <ac:picMk id="5" creationId="{44E5A2BD-2C74-F73B-C9F8-23B325206973}"/>
          </ac:picMkLst>
        </pc:picChg>
        <pc:picChg chg="mod">
          <ac:chgData name="virginie Hugues" userId="f5ff6c274e13bc49" providerId="LiveId" clId="{CF7A1B1A-EAB9-4335-80AF-398AC70D1E24}" dt="2023-01-08T10:56:18.924" v="884" actId="164"/>
          <ac:picMkLst>
            <pc:docMk/>
            <pc:sldMk cId="0" sldId="390"/>
            <ac:picMk id="23" creationId="{D340E90A-9B0F-43DB-8ECE-4D8D9AB9B733}"/>
          </ac:picMkLst>
        </pc:picChg>
        <pc:picChg chg="mod">
          <ac:chgData name="virginie Hugues" userId="f5ff6c274e13bc49" providerId="LiveId" clId="{CF7A1B1A-EAB9-4335-80AF-398AC70D1E24}" dt="2023-01-08T10:56:18.924" v="884" actId="164"/>
          <ac:picMkLst>
            <pc:docMk/>
            <pc:sldMk cId="0" sldId="390"/>
            <ac:picMk id="66568" creationId="{55A0FFF7-3075-4D4F-B7A5-C54AD7662F2B}"/>
          </ac:picMkLst>
        </pc:picChg>
        <pc:picChg chg="mod">
          <ac:chgData name="virginie Hugues" userId="f5ff6c274e13bc49" providerId="LiveId" clId="{CF7A1B1A-EAB9-4335-80AF-398AC70D1E24}" dt="2023-01-08T10:56:18.924" v="884" actId="164"/>
          <ac:picMkLst>
            <pc:docMk/>
            <pc:sldMk cId="0" sldId="390"/>
            <ac:picMk id="66569" creationId="{0ED8B0AF-94CA-4BEC-84E9-EDAA21377C18}"/>
          </ac:picMkLst>
        </pc:picChg>
        <pc:picChg chg="mod">
          <ac:chgData name="virginie Hugues" userId="f5ff6c274e13bc49" providerId="LiveId" clId="{CF7A1B1A-EAB9-4335-80AF-398AC70D1E24}" dt="2023-01-08T10:56:18.924" v="884" actId="164"/>
          <ac:picMkLst>
            <pc:docMk/>
            <pc:sldMk cId="0" sldId="390"/>
            <ac:picMk id="66570" creationId="{63E368D4-3F93-47D3-A290-A38BC2133B21}"/>
          </ac:picMkLst>
        </pc:picChg>
        <pc:picChg chg="del">
          <ac:chgData name="virginie Hugues" userId="f5ff6c274e13bc49" providerId="LiveId" clId="{CF7A1B1A-EAB9-4335-80AF-398AC70D1E24}" dt="2023-01-08T10:53:31.883" v="514" actId="478"/>
          <ac:picMkLst>
            <pc:docMk/>
            <pc:sldMk cId="0" sldId="390"/>
            <ac:picMk id="66572" creationId="{D665A51F-1CC6-4481-B835-9E2F3E415930}"/>
          </ac:picMkLst>
        </pc:picChg>
        <pc:picChg chg="mod topLvl">
          <ac:chgData name="virginie Hugues" userId="f5ff6c274e13bc49" providerId="LiveId" clId="{CF7A1B1A-EAB9-4335-80AF-398AC70D1E24}" dt="2023-01-08T10:54:07.754" v="519" actId="164"/>
          <ac:picMkLst>
            <pc:docMk/>
            <pc:sldMk cId="0" sldId="390"/>
            <ac:picMk id="66578" creationId="{C98A44BB-17C8-41EC-9FE3-782FF65B0D01}"/>
          </ac:picMkLst>
        </pc:picChg>
        <pc:cxnChg chg="mod">
          <ac:chgData name="virginie Hugues" userId="f5ff6c274e13bc49" providerId="LiveId" clId="{CF7A1B1A-EAB9-4335-80AF-398AC70D1E24}" dt="2023-01-08T10:53:43.101" v="517"/>
          <ac:cxnSpMkLst>
            <pc:docMk/>
            <pc:sldMk cId="0" sldId="390"/>
            <ac:cxnSpMk id="7" creationId="{F5170BC5-E6DF-6EBB-ACB8-67723376AB11}"/>
          </ac:cxnSpMkLst>
        </pc:cxnChg>
      </pc:sldChg>
      <pc:sldChg chg="addSp delSp modSp mod">
        <pc:chgData name="virginie Hugues" userId="f5ff6c274e13bc49" providerId="LiveId" clId="{CF7A1B1A-EAB9-4335-80AF-398AC70D1E24}" dt="2023-01-08T19:37:31.094" v="2156" actId="962"/>
        <pc:sldMkLst>
          <pc:docMk/>
          <pc:sldMk cId="0" sldId="392"/>
        </pc:sldMkLst>
        <pc:spChg chg="mod">
          <ac:chgData name="virginie Hugues" userId="f5ff6c274e13bc49" providerId="LiveId" clId="{CF7A1B1A-EAB9-4335-80AF-398AC70D1E24}" dt="2023-01-08T19:36:25.214" v="2125"/>
          <ac:spMkLst>
            <pc:docMk/>
            <pc:sldMk cId="0" sldId="392"/>
            <ac:spMk id="4" creationId="{DF02ECE0-7974-485B-B9AD-75B1865258F4}"/>
          </ac:spMkLst>
        </pc:spChg>
        <pc:spChg chg="mod">
          <ac:chgData name="virginie Hugues" userId="f5ff6c274e13bc49" providerId="LiveId" clId="{CF7A1B1A-EAB9-4335-80AF-398AC70D1E24}" dt="2023-01-08T19:34:41.887" v="2093"/>
          <ac:spMkLst>
            <pc:docMk/>
            <pc:sldMk cId="0" sldId="392"/>
            <ac:spMk id="8" creationId="{8DA55CC9-199B-C0F6-33C7-58BEF67C3BCD}"/>
          </ac:spMkLst>
        </pc:spChg>
        <pc:spChg chg="mod">
          <ac:chgData name="virginie Hugues" userId="f5ff6c274e13bc49" providerId="LiveId" clId="{CF7A1B1A-EAB9-4335-80AF-398AC70D1E24}" dt="2023-01-08T19:34:41.887" v="2093"/>
          <ac:spMkLst>
            <pc:docMk/>
            <pc:sldMk cId="0" sldId="392"/>
            <ac:spMk id="9" creationId="{02EDADC1-5423-9A27-8517-7D59A63A2532}"/>
          </ac:spMkLst>
        </pc:spChg>
        <pc:spChg chg="add mod ord">
          <ac:chgData name="virginie Hugues" userId="f5ff6c274e13bc49" providerId="LiveId" clId="{CF7A1B1A-EAB9-4335-80AF-398AC70D1E24}" dt="2023-01-08T19:36:34.071" v="2137"/>
          <ac:spMkLst>
            <pc:docMk/>
            <pc:sldMk cId="0" sldId="392"/>
            <ac:spMk id="10" creationId="{795CDC19-D615-F2E5-C4BF-B3CB46ADCFF7}"/>
          </ac:spMkLst>
        </pc:spChg>
        <pc:spChg chg="del">
          <ac:chgData name="virginie Hugues" userId="f5ff6c274e13bc49" providerId="LiveId" clId="{CF7A1B1A-EAB9-4335-80AF-398AC70D1E24}" dt="2023-01-08T19:34:36.105" v="2092" actId="478"/>
          <ac:spMkLst>
            <pc:docMk/>
            <pc:sldMk cId="0" sldId="392"/>
            <ac:spMk id="23" creationId="{8F5B1384-86FF-4546-AB5D-B845515D4044}"/>
          </ac:spMkLst>
        </pc:spChg>
        <pc:spChg chg="del">
          <ac:chgData name="virginie Hugues" userId="f5ff6c274e13bc49" providerId="LiveId" clId="{CF7A1B1A-EAB9-4335-80AF-398AC70D1E24}" dt="2023-01-08T19:34:36.105" v="2092" actId="478"/>
          <ac:spMkLst>
            <pc:docMk/>
            <pc:sldMk cId="0" sldId="392"/>
            <ac:spMk id="26" creationId="{36052B61-F1B6-4682-8F1C-BEA6AC31FF24}"/>
          </ac:spMkLst>
        </pc:spChg>
        <pc:spChg chg="mod topLvl">
          <ac:chgData name="virginie Hugues" userId="f5ff6c274e13bc49" providerId="LiveId" clId="{CF7A1B1A-EAB9-4335-80AF-398AC70D1E24}" dt="2023-01-08T19:36:09.355" v="2097" actId="164"/>
          <ac:spMkLst>
            <pc:docMk/>
            <pc:sldMk cId="0" sldId="392"/>
            <ac:spMk id="32" creationId="{2B11C9BE-F5ED-4B65-835D-0DF7DEFF2F59}"/>
          </ac:spMkLst>
        </pc:spChg>
        <pc:spChg chg="mod ord topLvl">
          <ac:chgData name="virginie Hugues" userId="f5ff6c274e13bc49" providerId="LiveId" clId="{CF7A1B1A-EAB9-4335-80AF-398AC70D1E24}" dt="2023-01-08T19:37:31.094" v="2156" actId="962"/>
          <ac:spMkLst>
            <pc:docMk/>
            <pc:sldMk cId="0" sldId="392"/>
            <ac:spMk id="33" creationId="{803D05CB-33E6-46F1-861F-DF363D9CF19D}"/>
          </ac:spMkLst>
        </pc:spChg>
        <pc:spChg chg="mod">
          <ac:chgData name="virginie Hugues" userId="f5ff6c274e13bc49" providerId="LiveId" clId="{CF7A1B1A-EAB9-4335-80AF-398AC70D1E24}" dt="2023-01-08T19:36:48.115" v="2146"/>
          <ac:spMkLst>
            <pc:docMk/>
            <pc:sldMk cId="0" sldId="392"/>
            <ac:spMk id="74756" creationId="{5980DC8B-5F07-4BFF-8F72-1B245830528B}"/>
          </ac:spMkLst>
        </pc:spChg>
        <pc:spChg chg="mod">
          <ac:chgData name="virginie Hugues" userId="f5ff6c274e13bc49" providerId="LiveId" clId="{CF7A1B1A-EAB9-4335-80AF-398AC70D1E24}" dt="2023-01-08T19:36:56.569" v="2148"/>
          <ac:spMkLst>
            <pc:docMk/>
            <pc:sldMk cId="0" sldId="392"/>
            <ac:spMk id="74759" creationId="{D28F583A-E7F8-47DD-81C8-9876149E34BA}"/>
          </ac:spMkLst>
        </pc:spChg>
        <pc:spChg chg="mod">
          <ac:chgData name="virginie Hugues" userId="f5ff6c274e13bc49" providerId="LiveId" clId="{CF7A1B1A-EAB9-4335-80AF-398AC70D1E24}" dt="2023-01-08T19:36:09.355" v="2097" actId="164"/>
          <ac:spMkLst>
            <pc:docMk/>
            <pc:sldMk cId="0" sldId="392"/>
            <ac:spMk id="74762" creationId="{D05112A8-08C5-411F-BE16-3BA47B620DF8}"/>
          </ac:spMkLst>
        </pc:spChg>
        <pc:spChg chg="del mod topLvl">
          <ac:chgData name="virginie Hugues" userId="f5ff6c274e13bc49" providerId="LiveId" clId="{CF7A1B1A-EAB9-4335-80AF-398AC70D1E24}" dt="2023-01-08T19:36:12.091" v="2098" actId="478"/>
          <ac:spMkLst>
            <pc:docMk/>
            <pc:sldMk cId="0" sldId="392"/>
            <ac:spMk id="74767" creationId="{558B08D6-C4E5-4234-B057-175B21718561}"/>
          </ac:spMkLst>
        </pc:spChg>
        <pc:spChg chg="del mod topLvl">
          <ac:chgData name="virginie Hugues" userId="f5ff6c274e13bc49" providerId="LiveId" clId="{CF7A1B1A-EAB9-4335-80AF-398AC70D1E24}" dt="2023-01-08T19:36:13.456" v="2099" actId="478"/>
          <ac:spMkLst>
            <pc:docMk/>
            <pc:sldMk cId="0" sldId="392"/>
            <ac:spMk id="74768" creationId="{EA22EE76-EF08-4248-BA99-35BEC90491CB}"/>
          </ac:spMkLst>
        </pc:spChg>
        <pc:grpChg chg="add mod">
          <ac:chgData name="virginie Hugues" userId="f5ff6c274e13bc49" providerId="LiveId" clId="{CF7A1B1A-EAB9-4335-80AF-398AC70D1E24}" dt="2023-01-08T19:36:28.633" v="2131"/>
          <ac:grpSpMkLst>
            <pc:docMk/>
            <pc:sldMk cId="0" sldId="392"/>
            <ac:grpSpMk id="2" creationId="{D48A0270-7970-173F-B803-18AC6EA5DD7C}"/>
          </ac:grpSpMkLst>
        </pc:grpChg>
        <pc:grpChg chg="mod">
          <ac:chgData name="virginie Hugues" userId="f5ff6c274e13bc49" providerId="LiveId" clId="{CF7A1B1A-EAB9-4335-80AF-398AC70D1E24}" dt="2023-01-08T19:34:41.887" v="2093"/>
          <ac:grpSpMkLst>
            <pc:docMk/>
            <pc:sldMk cId="0" sldId="392"/>
            <ac:grpSpMk id="3" creationId="{1C4950EA-FC4D-5988-671F-FAF03D016060}"/>
          </ac:grpSpMkLst>
        </pc:grpChg>
        <pc:grpChg chg="mod">
          <ac:chgData name="virginie Hugues" userId="f5ff6c274e13bc49" providerId="LiveId" clId="{CF7A1B1A-EAB9-4335-80AF-398AC70D1E24}" dt="2023-01-08T19:34:41.887" v="2093"/>
          <ac:grpSpMkLst>
            <pc:docMk/>
            <pc:sldMk cId="0" sldId="392"/>
            <ac:grpSpMk id="6" creationId="{3FE3F8EA-FD5E-566C-88F9-69A9CEC0BDC1}"/>
          </ac:grpSpMkLst>
        </pc:grpChg>
        <pc:grpChg chg="add mod">
          <ac:chgData name="virginie Hugues" userId="f5ff6c274e13bc49" providerId="LiveId" clId="{CF7A1B1A-EAB9-4335-80AF-398AC70D1E24}" dt="2023-01-08T19:36:39.593" v="2142" actId="962"/>
          <ac:grpSpMkLst>
            <pc:docMk/>
            <pc:sldMk cId="0" sldId="392"/>
            <ac:grpSpMk id="11" creationId="{1695DF93-8863-BF5F-5F16-505F7B2E5E01}"/>
          </ac:grpSpMkLst>
        </pc:grpChg>
        <pc:grpChg chg="add mod">
          <ac:chgData name="virginie Hugues" userId="f5ff6c274e13bc49" providerId="LiveId" clId="{CF7A1B1A-EAB9-4335-80AF-398AC70D1E24}" dt="2023-01-08T19:36:17.519" v="2109"/>
          <ac:grpSpMkLst>
            <pc:docMk/>
            <pc:sldMk cId="0" sldId="392"/>
            <ac:grpSpMk id="12" creationId="{3A8F6D3F-DDCB-A882-144F-8EBF7415BBA1}"/>
          </ac:grpSpMkLst>
        </pc:grpChg>
        <pc:grpChg chg="del">
          <ac:chgData name="virginie Hugues" userId="f5ff6c274e13bc49" providerId="LiveId" clId="{CF7A1B1A-EAB9-4335-80AF-398AC70D1E24}" dt="2023-01-08T19:34:36.105" v="2092" actId="478"/>
          <ac:grpSpMkLst>
            <pc:docMk/>
            <pc:sldMk cId="0" sldId="392"/>
            <ac:grpSpMk id="74755" creationId="{64D60727-F1ED-47FA-8F8A-5B7D6EAC4212}"/>
          </ac:grpSpMkLst>
        </pc:grpChg>
        <pc:grpChg chg="del">
          <ac:chgData name="virginie Hugues" userId="f5ff6c274e13bc49" providerId="LiveId" clId="{CF7A1B1A-EAB9-4335-80AF-398AC70D1E24}" dt="2023-01-08T19:35:55.776" v="2096" actId="165"/>
          <ac:grpSpMkLst>
            <pc:docMk/>
            <pc:sldMk cId="0" sldId="392"/>
            <ac:grpSpMk id="74760" creationId="{9B5E8A12-59B5-411F-8C62-841E2699C072}"/>
          </ac:grpSpMkLst>
        </pc:grpChg>
        <pc:picChg chg="mod">
          <ac:chgData name="virginie Hugues" userId="f5ff6c274e13bc49" providerId="LiveId" clId="{CF7A1B1A-EAB9-4335-80AF-398AC70D1E24}" dt="2023-01-08T19:34:41.887" v="2093"/>
          <ac:picMkLst>
            <pc:docMk/>
            <pc:sldMk cId="0" sldId="392"/>
            <ac:picMk id="5" creationId="{8BF24C29-8A4E-3A6E-DFC0-18A88BA7DE8B}"/>
          </ac:picMkLst>
        </pc:picChg>
        <pc:picChg chg="mod">
          <ac:chgData name="virginie Hugues" userId="f5ff6c274e13bc49" providerId="LiveId" clId="{CF7A1B1A-EAB9-4335-80AF-398AC70D1E24}" dt="2023-01-08T19:37:14.261" v="2154" actId="962"/>
          <ac:picMkLst>
            <pc:docMk/>
            <pc:sldMk cId="0" sldId="392"/>
            <ac:picMk id="74757" creationId="{2DC5C60A-351F-4B5D-B4F3-01CD4D285772}"/>
          </ac:picMkLst>
        </pc:picChg>
        <pc:picChg chg="mod">
          <ac:chgData name="virginie Hugues" userId="f5ff6c274e13bc49" providerId="LiveId" clId="{CF7A1B1A-EAB9-4335-80AF-398AC70D1E24}" dt="2023-01-08T19:37:13.429" v="2153" actId="962"/>
          <ac:picMkLst>
            <pc:docMk/>
            <pc:sldMk cId="0" sldId="392"/>
            <ac:picMk id="74758" creationId="{09CE2C04-5BF7-41D4-B79D-11C76B05CB8B}"/>
          </ac:picMkLst>
        </pc:picChg>
        <pc:picChg chg="mod">
          <ac:chgData name="virginie Hugues" userId="f5ff6c274e13bc49" providerId="LiveId" clId="{CF7A1B1A-EAB9-4335-80AF-398AC70D1E24}" dt="2023-01-08T19:35:48.609" v="2095" actId="164"/>
          <ac:picMkLst>
            <pc:docMk/>
            <pc:sldMk cId="0" sldId="392"/>
            <ac:picMk id="74763" creationId="{C24174E2-BD5C-4E9F-ACE2-F6FE4295C808}"/>
          </ac:picMkLst>
        </pc:picChg>
        <pc:picChg chg="mod">
          <ac:chgData name="virginie Hugues" userId="f5ff6c274e13bc49" providerId="LiveId" clId="{CF7A1B1A-EAB9-4335-80AF-398AC70D1E24}" dt="2023-01-08T19:35:48.609" v="2095" actId="164"/>
          <ac:picMkLst>
            <pc:docMk/>
            <pc:sldMk cId="0" sldId="392"/>
            <ac:picMk id="74764" creationId="{59DD6419-DB53-4610-9425-056D2E7E42F7}"/>
          </ac:picMkLst>
        </pc:picChg>
        <pc:picChg chg="del">
          <ac:chgData name="virginie Hugues" userId="f5ff6c274e13bc49" providerId="LiveId" clId="{CF7A1B1A-EAB9-4335-80AF-398AC70D1E24}" dt="2023-01-08T19:34:36.105" v="2092" actId="478"/>
          <ac:picMkLst>
            <pc:docMk/>
            <pc:sldMk cId="0" sldId="392"/>
            <ac:picMk id="74766" creationId="{37D24E93-BB71-4E40-B042-090E0D9A1CAB}"/>
          </ac:picMkLst>
        </pc:picChg>
        <pc:picChg chg="mod topLvl">
          <ac:chgData name="virginie Hugues" userId="f5ff6c274e13bc49" providerId="LiveId" clId="{CF7A1B1A-EAB9-4335-80AF-398AC70D1E24}" dt="2023-01-08T19:36:09.355" v="2097" actId="164"/>
          <ac:picMkLst>
            <pc:docMk/>
            <pc:sldMk cId="0" sldId="392"/>
            <ac:picMk id="74771" creationId="{516966B4-C91A-4FF4-9AD5-FCB60202E1CB}"/>
          </ac:picMkLst>
        </pc:picChg>
        <pc:cxnChg chg="mod">
          <ac:chgData name="virginie Hugues" userId="f5ff6c274e13bc49" providerId="LiveId" clId="{CF7A1B1A-EAB9-4335-80AF-398AC70D1E24}" dt="2023-01-08T19:34:41.887" v="2093"/>
          <ac:cxnSpMkLst>
            <pc:docMk/>
            <pc:sldMk cId="0" sldId="392"/>
            <ac:cxnSpMk id="7" creationId="{FAE73191-545A-9A5D-7CAF-CCB4695007DE}"/>
          </ac:cxnSpMkLst>
        </pc:cxnChg>
      </pc:sldChg>
      <pc:sldChg chg="addSp delSp modSp mod">
        <pc:chgData name="virginie Hugues" userId="f5ff6c274e13bc49" providerId="LiveId" clId="{CF7A1B1A-EAB9-4335-80AF-398AC70D1E24}" dt="2023-01-08T11:02:03.354" v="1181" actId="962"/>
        <pc:sldMkLst>
          <pc:docMk/>
          <pc:sldMk cId="0" sldId="393"/>
        </pc:sldMkLst>
        <pc:spChg chg="mod">
          <ac:chgData name="virginie Hugues" userId="f5ff6c274e13bc49" providerId="LiveId" clId="{CF7A1B1A-EAB9-4335-80AF-398AC70D1E24}" dt="2023-01-08T11:01:41.873" v="1088"/>
          <ac:spMkLst>
            <pc:docMk/>
            <pc:sldMk cId="0" sldId="393"/>
            <ac:spMk id="19" creationId="{36C7E513-5480-47CE-9E6B-EE28CAA0471D}"/>
          </ac:spMkLst>
        </pc:spChg>
        <pc:spChg chg="mod topLvl">
          <ac:chgData name="virginie Hugues" userId="f5ff6c274e13bc49" providerId="LiveId" clId="{CF7A1B1A-EAB9-4335-80AF-398AC70D1E24}" dt="2023-01-08T11:00:54.999" v="982" actId="164"/>
          <ac:spMkLst>
            <pc:docMk/>
            <pc:sldMk cId="0" sldId="393"/>
            <ac:spMk id="21" creationId="{BA1D49F8-6DAD-4E4E-A088-20BF25E1DB42}"/>
          </ac:spMkLst>
        </pc:spChg>
        <pc:spChg chg="mod ord topLvl">
          <ac:chgData name="virginie Hugues" userId="f5ff6c274e13bc49" providerId="LiveId" clId="{CF7A1B1A-EAB9-4335-80AF-398AC70D1E24}" dt="2023-01-08T11:01:52.220" v="1091" actId="962"/>
          <ac:spMkLst>
            <pc:docMk/>
            <pc:sldMk cId="0" sldId="393"/>
            <ac:spMk id="22" creationId="{256F2BFD-B8F4-46D0-A532-4C0C9F811C58}"/>
          </ac:spMkLst>
        </pc:spChg>
        <pc:spChg chg="mod ord topLvl">
          <ac:chgData name="virginie Hugues" userId="f5ff6c274e13bc49" providerId="LiveId" clId="{CF7A1B1A-EAB9-4335-80AF-398AC70D1E24}" dt="2023-01-08T11:02:03.354" v="1181" actId="962"/>
          <ac:spMkLst>
            <pc:docMk/>
            <pc:sldMk cId="0" sldId="393"/>
            <ac:spMk id="23" creationId="{87BE9F04-9C74-4BC0-BF02-C5CEC7EFCFE2}"/>
          </ac:spMkLst>
        </pc:spChg>
        <pc:spChg chg="mod topLvl">
          <ac:chgData name="virginie Hugues" userId="f5ff6c274e13bc49" providerId="LiveId" clId="{CF7A1B1A-EAB9-4335-80AF-398AC70D1E24}" dt="2023-01-08T11:00:54.999" v="982" actId="164"/>
          <ac:spMkLst>
            <pc:docMk/>
            <pc:sldMk cId="0" sldId="393"/>
            <ac:spMk id="68616" creationId="{E6AAA230-24AA-4C16-AF3F-962238F0DC3F}"/>
          </ac:spMkLst>
        </pc:spChg>
        <pc:spChg chg="del mod topLvl">
          <ac:chgData name="virginie Hugues" userId="f5ff6c274e13bc49" providerId="LiveId" clId="{CF7A1B1A-EAB9-4335-80AF-398AC70D1E24}" dt="2023-01-08T11:00:58.926" v="983" actId="478"/>
          <ac:spMkLst>
            <pc:docMk/>
            <pc:sldMk cId="0" sldId="393"/>
            <ac:spMk id="68617" creationId="{DFC39CCD-6EDA-4B9E-AABA-6729BD3DC779}"/>
          </ac:spMkLst>
        </pc:spChg>
        <pc:spChg chg="del mod topLvl">
          <ac:chgData name="virginie Hugues" userId="f5ff6c274e13bc49" providerId="LiveId" clId="{CF7A1B1A-EAB9-4335-80AF-398AC70D1E24}" dt="2023-01-08T11:00:59.944" v="984" actId="478"/>
          <ac:spMkLst>
            <pc:docMk/>
            <pc:sldMk cId="0" sldId="393"/>
            <ac:spMk id="68618" creationId="{AC3BC9A3-30C0-4D5D-8304-81CDFD36E055}"/>
          </ac:spMkLst>
        </pc:spChg>
        <pc:spChg chg="mod topLvl">
          <ac:chgData name="virginie Hugues" userId="f5ff6c274e13bc49" providerId="LiveId" clId="{CF7A1B1A-EAB9-4335-80AF-398AC70D1E24}" dt="2023-01-08T11:00:54.999" v="982" actId="164"/>
          <ac:spMkLst>
            <pc:docMk/>
            <pc:sldMk cId="0" sldId="393"/>
            <ac:spMk id="68621" creationId="{FC05A333-2E10-404C-BEB5-CBD812B9D45A}"/>
          </ac:spMkLst>
        </pc:spChg>
        <pc:grpChg chg="add mod">
          <ac:chgData name="virginie Hugues" userId="f5ff6c274e13bc49" providerId="LiveId" clId="{CF7A1B1A-EAB9-4335-80AF-398AC70D1E24}" dt="2023-01-08T11:01:04.357" v="988"/>
          <ac:grpSpMkLst>
            <pc:docMk/>
            <pc:sldMk cId="0" sldId="393"/>
            <ac:grpSpMk id="2" creationId="{08260988-A872-D284-3700-A204F59BC3C8}"/>
          </ac:grpSpMkLst>
        </pc:grpChg>
        <pc:grpChg chg="del">
          <ac:chgData name="virginie Hugues" userId="f5ff6c274e13bc49" providerId="LiveId" clId="{CF7A1B1A-EAB9-4335-80AF-398AC70D1E24}" dt="2023-01-08T11:00:43.348" v="980" actId="165"/>
          <ac:grpSpMkLst>
            <pc:docMk/>
            <pc:sldMk cId="0" sldId="393"/>
            <ac:grpSpMk id="68610" creationId="{9E888C90-436B-404D-9774-C808B73A8852}"/>
          </ac:grpSpMkLst>
        </pc:grpChg>
        <pc:grpChg chg="del mod topLvl">
          <ac:chgData name="virginie Hugues" userId="f5ff6c274e13bc49" providerId="LiveId" clId="{CF7A1B1A-EAB9-4335-80AF-398AC70D1E24}" dt="2023-01-08T11:00:48.563" v="981" actId="165"/>
          <ac:grpSpMkLst>
            <pc:docMk/>
            <pc:sldMk cId="0" sldId="393"/>
            <ac:grpSpMk id="68614" creationId="{50CDBF3F-0EC8-4370-BBFE-69E1275A3020}"/>
          </ac:grpSpMkLst>
        </pc:grpChg>
        <pc:picChg chg="mod">
          <ac:chgData name="virginie Hugues" userId="f5ff6c274e13bc49" providerId="LiveId" clId="{CF7A1B1A-EAB9-4335-80AF-398AC70D1E24}" dt="2023-01-08T11:01:46.403" v="1089"/>
          <ac:picMkLst>
            <pc:docMk/>
            <pc:sldMk cId="0" sldId="393"/>
            <ac:picMk id="68611" creationId="{F259E3C6-17CC-48A9-BEC1-E3AA9DAF32A7}"/>
          </ac:picMkLst>
        </pc:picChg>
        <pc:picChg chg="mod topLvl">
          <ac:chgData name="virginie Hugues" userId="f5ff6c274e13bc49" providerId="LiveId" clId="{CF7A1B1A-EAB9-4335-80AF-398AC70D1E24}" dt="2023-01-08T11:00:54.999" v="982" actId="164"/>
          <ac:picMkLst>
            <pc:docMk/>
            <pc:sldMk cId="0" sldId="393"/>
            <ac:picMk id="68622" creationId="{E9C7323D-8C00-419B-A605-A4286D671363}"/>
          </ac:picMkLst>
        </pc:picChg>
      </pc:sldChg>
      <pc:sldChg chg="addSp delSp modSp mod">
        <pc:chgData name="virginie Hugues" userId="f5ff6c274e13bc49" providerId="LiveId" clId="{CF7A1B1A-EAB9-4335-80AF-398AC70D1E24}" dt="2023-01-08T19:08:33.615" v="1461" actId="962"/>
        <pc:sldMkLst>
          <pc:docMk/>
          <pc:sldMk cId="0" sldId="394"/>
        </pc:sldMkLst>
        <pc:spChg chg="mod">
          <ac:chgData name="virginie Hugues" userId="f5ff6c274e13bc49" providerId="LiveId" clId="{CF7A1B1A-EAB9-4335-80AF-398AC70D1E24}" dt="2023-01-08T11:04:32.870" v="1238"/>
          <ac:spMkLst>
            <pc:docMk/>
            <pc:sldMk cId="0" sldId="394"/>
            <ac:spMk id="4" creationId="{6BA903B3-06BD-4998-8E37-23B4374417BA}"/>
          </ac:spMkLst>
        </pc:spChg>
        <pc:spChg chg="mod">
          <ac:chgData name="virginie Hugues" userId="f5ff6c274e13bc49" providerId="LiveId" clId="{CF7A1B1A-EAB9-4335-80AF-398AC70D1E24}" dt="2023-01-08T11:02:27.328" v="1185"/>
          <ac:spMkLst>
            <pc:docMk/>
            <pc:sldMk cId="0" sldId="394"/>
            <ac:spMk id="8" creationId="{E2E7D10A-C847-D115-FE2D-BF73625ACD67}"/>
          </ac:spMkLst>
        </pc:spChg>
        <pc:spChg chg="mod">
          <ac:chgData name="virginie Hugues" userId="f5ff6c274e13bc49" providerId="LiveId" clId="{CF7A1B1A-EAB9-4335-80AF-398AC70D1E24}" dt="2023-01-08T19:05:24.676" v="1346" actId="12"/>
          <ac:spMkLst>
            <pc:docMk/>
            <pc:sldMk cId="0" sldId="394"/>
            <ac:spMk id="9" creationId="{F8E235F2-E987-B07E-4F55-3A680C6D2343}"/>
          </ac:spMkLst>
        </pc:spChg>
        <pc:spChg chg="add mod ord">
          <ac:chgData name="virginie Hugues" userId="f5ff6c274e13bc49" providerId="LiveId" clId="{CF7A1B1A-EAB9-4335-80AF-398AC70D1E24}" dt="2023-01-08T11:04:40.147" v="1246"/>
          <ac:spMkLst>
            <pc:docMk/>
            <pc:sldMk cId="0" sldId="394"/>
            <ac:spMk id="10" creationId="{900F25A6-813A-393B-F832-55D990DA5AE6}"/>
          </ac:spMkLst>
        </pc:spChg>
        <pc:spChg chg="mod topLvl">
          <ac:chgData name="virginie Hugues" userId="f5ff6c274e13bc49" providerId="LiveId" clId="{CF7A1B1A-EAB9-4335-80AF-398AC70D1E24}" dt="2023-01-08T11:02:52.705" v="1189" actId="164"/>
          <ac:spMkLst>
            <pc:docMk/>
            <pc:sldMk cId="0" sldId="394"/>
            <ac:spMk id="21" creationId="{A9283047-92B5-4492-9A50-F82208034E4F}"/>
          </ac:spMkLst>
        </pc:spChg>
        <pc:spChg chg="mod ord topLvl">
          <ac:chgData name="virginie Hugues" userId="f5ff6c274e13bc49" providerId="LiveId" clId="{CF7A1B1A-EAB9-4335-80AF-398AC70D1E24}" dt="2023-01-08T19:08:21.861" v="1375" actId="962"/>
          <ac:spMkLst>
            <pc:docMk/>
            <pc:sldMk cId="0" sldId="394"/>
            <ac:spMk id="22" creationId="{087E3743-23AB-4E34-9645-8BBC6C116A53}"/>
          </ac:spMkLst>
        </pc:spChg>
        <pc:spChg chg="mod ord topLvl">
          <ac:chgData name="virginie Hugues" userId="f5ff6c274e13bc49" providerId="LiveId" clId="{CF7A1B1A-EAB9-4335-80AF-398AC70D1E24}" dt="2023-01-08T19:08:33.615" v="1461" actId="962"/>
          <ac:spMkLst>
            <pc:docMk/>
            <pc:sldMk cId="0" sldId="394"/>
            <ac:spMk id="23" creationId="{A5668927-4363-4362-98B1-5E8204692BFA}"/>
          </ac:spMkLst>
        </pc:spChg>
        <pc:spChg chg="del">
          <ac:chgData name="virginie Hugues" userId="f5ff6c274e13bc49" providerId="LiveId" clId="{CF7A1B1A-EAB9-4335-80AF-398AC70D1E24}" dt="2023-01-08T11:02:13.826" v="1182" actId="478"/>
          <ac:spMkLst>
            <pc:docMk/>
            <pc:sldMk cId="0" sldId="394"/>
            <ac:spMk id="27" creationId="{C5E3D1FD-394E-417F-B096-0E1704ED7841}"/>
          </ac:spMkLst>
        </pc:spChg>
        <pc:spChg chg="del">
          <ac:chgData name="virginie Hugues" userId="f5ff6c274e13bc49" providerId="LiveId" clId="{CF7A1B1A-EAB9-4335-80AF-398AC70D1E24}" dt="2023-01-08T11:02:13.826" v="1182" actId="478"/>
          <ac:spMkLst>
            <pc:docMk/>
            <pc:sldMk cId="0" sldId="394"/>
            <ac:spMk id="28" creationId="{01A7B0FA-FD7E-485A-9462-82FEE067991A}"/>
          </ac:spMkLst>
        </pc:spChg>
        <pc:spChg chg="mod ord">
          <ac:chgData name="virginie Hugues" userId="f5ff6c274e13bc49" providerId="LiveId" clId="{CF7A1B1A-EAB9-4335-80AF-398AC70D1E24}" dt="2023-01-08T11:04:46.482" v="1249"/>
          <ac:spMkLst>
            <pc:docMk/>
            <pc:sldMk cId="0" sldId="394"/>
            <ac:spMk id="41987" creationId="{F632E428-691D-4D67-9147-B75C5A18A821}"/>
          </ac:spMkLst>
        </pc:spChg>
        <pc:spChg chg="mod">
          <ac:chgData name="virginie Hugues" userId="f5ff6c274e13bc49" providerId="LiveId" clId="{CF7A1B1A-EAB9-4335-80AF-398AC70D1E24}" dt="2023-01-08T11:03:55.883" v="1230" actId="207"/>
          <ac:spMkLst>
            <pc:docMk/>
            <pc:sldMk cId="0" sldId="394"/>
            <ac:spMk id="69638" creationId="{4667E9F6-9726-4346-8BE9-B2E25C3C7B4D}"/>
          </ac:spMkLst>
        </pc:spChg>
        <pc:spChg chg="mod">
          <ac:chgData name="virginie Hugues" userId="f5ff6c274e13bc49" providerId="LiveId" clId="{CF7A1B1A-EAB9-4335-80AF-398AC70D1E24}" dt="2023-01-08T11:02:52.705" v="1189" actId="164"/>
          <ac:spMkLst>
            <pc:docMk/>
            <pc:sldMk cId="0" sldId="394"/>
            <ac:spMk id="69641" creationId="{605D9749-8E42-4972-9135-C664F499FB83}"/>
          </ac:spMkLst>
        </pc:spChg>
        <pc:spChg chg="mod topLvl">
          <ac:chgData name="virginie Hugues" userId="f5ff6c274e13bc49" providerId="LiveId" clId="{CF7A1B1A-EAB9-4335-80AF-398AC70D1E24}" dt="2023-01-08T11:02:52.705" v="1189" actId="164"/>
          <ac:spMkLst>
            <pc:docMk/>
            <pc:sldMk cId="0" sldId="394"/>
            <ac:spMk id="69647" creationId="{05907DF5-E998-48EF-8D03-D70D6E4D3DF1}"/>
          </ac:spMkLst>
        </pc:spChg>
        <pc:spChg chg="del mod topLvl">
          <ac:chgData name="virginie Hugues" userId="f5ff6c274e13bc49" providerId="LiveId" clId="{CF7A1B1A-EAB9-4335-80AF-398AC70D1E24}" dt="2023-01-08T11:03:01.486" v="1199" actId="478"/>
          <ac:spMkLst>
            <pc:docMk/>
            <pc:sldMk cId="0" sldId="394"/>
            <ac:spMk id="69648" creationId="{1E149EC8-0B36-4AE0-9382-840D2E16BC77}"/>
          </ac:spMkLst>
        </pc:spChg>
        <pc:spChg chg="del mod topLvl">
          <ac:chgData name="virginie Hugues" userId="f5ff6c274e13bc49" providerId="LiveId" clId="{CF7A1B1A-EAB9-4335-80AF-398AC70D1E24}" dt="2023-01-08T11:03:02.557" v="1200" actId="478"/>
          <ac:spMkLst>
            <pc:docMk/>
            <pc:sldMk cId="0" sldId="394"/>
            <ac:spMk id="69649" creationId="{04747D0B-E8DF-47ED-B5F0-B92A02B63DB8}"/>
          </ac:spMkLst>
        </pc:spChg>
        <pc:grpChg chg="add mod">
          <ac:chgData name="virginie Hugues" userId="f5ff6c274e13bc49" providerId="LiveId" clId="{CF7A1B1A-EAB9-4335-80AF-398AC70D1E24}" dt="2023-01-08T11:04:37.345" v="1242"/>
          <ac:grpSpMkLst>
            <pc:docMk/>
            <pc:sldMk cId="0" sldId="394"/>
            <ac:grpSpMk id="2" creationId="{A5CB0051-E286-96B0-2B60-EDF3D694E666}"/>
          </ac:grpSpMkLst>
        </pc:grpChg>
        <pc:grpChg chg="mod">
          <ac:chgData name="virginie Hugues" userId="f5ff6c274e13bc49" providerId="LiveId" clId="{CF7A1B1A-EAB9-4335-80AF-398AC70D1E24}" dt="2023-01-08T11:02:27.328" v="1185"/>
          <ac:grpSpMkLst>
            <pc:docMk/>
            <pc:sldMk cId="0" sldId="394"/>
            <ac:grpSpMk id="3" creationId="{147F8E49-A18B-C4D7-92C9-3A30A3F10F86}"/>
          </ac:grpSpMkLst>
        </pc:grpChg>
        <pc:grpChg chg="mod">
          <ac:chgData name="virginie Hugues" userId="f5ff6c274e13bc49" providerId="LiveId" clId="{CF7A1B1A-EAB9-4335-80AF-398AC70D1E24}" dt="2023-01-08T11:02:27.328" v="1185"/>
          <ac:grpSpMkLst>
            <pc:docMk/>
            <pc:sldMk cId="0" sldId="394"/>
            <ac:grpSpMk id="6" creationId="{7E260990-6DAB-BC73-8F8A-C9333C355B77}"/>
          </ac:grpSpMkLst>
        </pc:grpChg>
        <pc:grpChg chg="add mod">
          <ac:chgData name="virginie Hugues" userId="f5ff6c274e13bc49" providerId="LiveId" clId="{CF7A1B1A-EAB9-4335-80AF-398AC70D1E24}" dt="2023-01-08T11:02:59.705" v="1198"/>
          <ac:grpSpMkLst>
            <pc:docMk/>
            <pc:sldMk cId="0" sldId="394"/>
            <ac:grpSpMk id="11" creationId="{5FB5E1A8-9F39-023A-3F8F-879F75F136F7}"/>
          </ac:grpSpMkLst>
        </pc:grpChg>
        <pc:grpChg chg="add mod">
          <ac:chgData name="virginie Hugues" userId="f5ff6c274e13bc49" providerId="LiveId" clId="{CF7A1B1A-EAB9-4335-80AF-398AC70D1E24}" dt="2023-01-08T11:04:54.137" v="1254"/>
          <ac:grpSpMkLst>
            <pc:docMk/>
            <pc:sldMk cId="0" sldId="394"/>
            <ac:grpSpMk id="12" creationId="{6739A46D-8BA5-D6A9-6280-FD36267C2131}"/>
          </ac:grpSpMkLst>
        </pc:grpChg>
        <pc:grpChg chg="del">
          <ac:chgData name="virginie Hugues" userId="f5ff6c274e13bc49" providerId="LiveId" clId="{CF7A1B1A-EAB9-4335-80AF-398AC70D1E24}" dt="2023-01-08T11:02:13.826" v="1182" actId="478"/>
          <ac:grpSpMkLst>
            <pc:docMk/>
            <pc:sldMk cId="0" sldId="394"/>
            <ac:grpSpMk id="69636" creationId="{E57C3633-B83A-4A2F-A16A-49D2CD86AE20}"/>
          </ac:grpSpMkLst>
        </pc:grpChg>
        <pc:grpChg chg="del">
          <ac:chgData name="virginie Hugues" userId="f5ff6c274e13bc49" providerId="LiveId" clId="{CF7A1B1A-EAB9-4335-80AF-398AC70D1E24}" dt="2023-01-08T11:02:36.010" v="1187" actId="165"/>
          <ac:grpSpMkLst>
            <pc:docMk/>
            <pc:sldMk cId="0" sldId="394"/>
            <ac:grpSpMk id="69637" creationId="{1A37AD3B-2605-41C8-AAA3-02852718EBD2}"/>
          </ac:grpSpMkLst>
        </pc:grpChg>
        <pc:grpChg chg="del mod topLvl">
          <ac:chgData name="virginie Hugues" userId="f5ff6c274e13bc49" providerId="LiveId" clId="{CF7A1B1A-EAB9-4335-80AF-398AC70D1E24}" dt="2023-01-08T11:02:44.840" v="1188" actId="165"/>
          <ac:grpSpMkLst>
            <pc:docMk/>
            <pc:sldMk cId="0" sldId="394"/>
            <ac:grpSpMk id="69645" creationId="{6EDB1456-F79B-4C08-B67D-6EDA46D3CBB3}"/>
          </ac:grpSpMkLst>
        </pc:grpChg>
        <pc:picChg chg="mod">
          <ac:chgData name="virginie Hugues" userId="f5ff6c274e13bc49" providerId="LiveId" clId="{CF7A1B1A-EAB9-4335-80AF-398AC70D1E24}" dt="2023-01-08T11:02:27.328" v="1185"/>
          <ac:picMkLst>
            <pc:docMk/>
            <pc:sldMk cId="0" sldId="394"/>
            <ac:picMk id="5" creationId="{7D60D999-C5A9-A5C0-0A36-3376C77398D7}"/>
          </ac:picMkLst>
        </pc:picChg>
        <pc:picChg chg="mod">
          <ac:chgData name="virginie Hugues" userId="f5ff6c274e13bc49" providerId="LiveId" clId="{CF7A1B1A-EAB9-4335-80AF-398AC70D1E24}" dt="2023-01-08T11:04:21.350" v="1233" actId="164"/>
          <ac:picMkLst>
            <pc:docMk/>
            <pc:sldMk cId="0" sldId="394"/>
            <ac:picMk id="69640" creationId="{A778DAA4-2A8F-4A22-B262-E5D83E9C735D}"/>
          </ac:picMkLst>
        </pc:picChg>
        <pc:picChg chg="mod">
          <ac:chgData name="virginie Hugues" userId="f5ff6c274e13bc49" providerId="LiveId" clId="{CF7A1B1A-EAB9-4335-80AF-398AC70D1E24}" dt="2023-01-08T11:04:21.350" v="1233" actId="164"/>
          <ac:picMkLst>
            <pc:docMk/>
            <pc:sldMk cId="0" sldId="394"/>
            <ac:picMk id="69642" creationId="{0871620A-5A6B-4AEA-930F-7E0CF20A4BB1}"/>
          </ac:picMkLst>
        </pc:picChg>
        <pc:picChg chg="del">
          <ac:chgData name="virginie Hugues" userId="f5ff6c274e13bc49" providerId="LiveId" clId="{CF7A1B1A-EAB9-4335-80AF-398AC70D1E24}" dt="2023-01-08T11:02:13.826" v="1182" actId="478"/>
          <ac:picMkLst>
            <pc:docMk/>
            <pc:sldMk cId="0" sldId="394"/>
            <ac:picMk id="69644" creationId="{53F543CB-F0C6-40A6-A8B2-C34B94E93CD7}"/>
          </ac:picMkLst>
        </pc:picChg>
        <pc:picChg chg="mod topLvl">
          <ac:chgData name="virginie Hugues" userId="f5ff6c274e13bc49" providerId="LiveId" clId="{CF7A1B1A-EAB9-4335-80AF-398AC70D1E24}" dt="2023-01-08T11:02:52.705" v="1189" actId="164"/>
          <ac:picMkLst>
            <pc:docMk/>
            <pc:sldMk cId="0" sldId="394"/>
            <ac:picMk id="69652" creationId="{A0766452-F692-45C5-9158-B24A8BCAF361}"/>
          </ac:picMkLst>
        </pc:picChg>
        <pc:cxnChg chg="mod">
          <ac:chgData name="virginie Hugues" userId="f5ff6c274e13bc49" providerId="LiveId" clId="{CF7A1B1A-EAB9-4335-80AF-398AC70D1E24}" dt="2023-01-08T11:02:27.328" v="1185"/>
          <ac:cxnSpMkLst>
            <pc:docMk/>
            <pc:sldMk cId="0" sldId="394"/>
            <ac:cxnSpMk id="7" creationId="{53BA0232-FD23-16BF-5EF3-D8D4A21645D1}"/>
          </ac:cxnSpMkLst>
        </pc:cxnChg>
      </pc:sldChg>
      <pc:sldChg chg="addSp delSp modSp mod">
        <pc:chgData name="virginie Hugues" userId="f5ff6c274e13bc49" providerId="LiveId" clId="{CF7A1B1A-EAB9-4335-80AF-398AC70D1E24}" dt="2023-01-08T19:18:07.616" v="1958" actId="20577"/>
        <pc:sldMkLst>
          <pc:docMk/>
          <pc:sldMk cId="0" sldId="395"/>
        </pc:sldMkLst>
        <pc:spChg chg="mod">
          <ac:chgData name="virginie Hugues" userId="f5ff6c274e13bc49" providerId="LiveId" clId="{CF7A1B1A-EAB9-4335-80AF-398AC70D1E24}" dt="2023-01-08T18:56:53.740" v="1256"/>
          <ac:spMkLst>
            <pc:docMk/>
            <pc:sldMk cId="0" sldId="395"/>
            <ac:spMk id="8" creationId="{E5622C80-E609-0E9E-3BD5-A0E69205BC15}"/>
          </ac:spMkLst>
        </pc:spChg>
        <pc:spChg chg="mod">
          <ac:chgData name="virginie Hugues" userId="f5ff6c274e13bc49" providerId="LiveId" clId="{CF7A1B1A-EAB9-4335-80AF-398AC70D1E24}" dt="2023-01-08T19:05:51.750" v="1351" actId="12"/>
          <ac:spMkLst>
            <pc:docMk/>
            <pc:sldMk cId="0" sldId="395"/>
            <ac:spMk id="9" creationId="{36386A21-0D9B-510C-3282-1AAC89CCB9AC}"/>
          </ac:spMkLst>
        </pc:spChg>
        <pc:spChg chg="add mod ord">
          <ac:chgData name="virginie Hugues" userId="f5ff6c274e13bc49" providerId="LiveId" clId="{CF7A1B1A-EAB9-4335-80AF-398AC70D1E24}" dt="2023-01-08T19:02:25.173" v="1288"/>
          <ac:spMkLst>
            <pc:docMk/>
            <pc:sldMk cId="0" sldId="395"/>
            <ac:spMk id="10" creationId="{2CB65DC9-F229-7E76-3430-6345F73654EB}"/>
          </ac:spMkLst>
        </pc:spChg>
        <pc:spChg chg="mod topLvl">
          <ac:chgData name="virginie Hugues" userId="f5ff6c274e13bc49" providerId="LiveId" clId="{CF7A1B1A-EAB9-4335-80AF-398AC70D1E24}" dt="2023-01-08T19:05:59.041" v="1353" actId="1076"/>
          <ac:spMkLst>
            <pc:docMk/>
            <pc:sldMk cId="0" sldId="395"/>
            <ac:spMk id="21" creationId="{ED6C2243-AC28-496E-AB6E-19038E8928D5}"/>
          </ac:spMkLst>
        </pc:spChg>
        <pc:spChg chg="mod ord topLvl">
          <ac:chgData name="virginie Hugues" userId="f5ff6c274e13bc49" providerId="LiveId" clId="{CF7A1B1A-EAB9-4335-80AF-398AC70D1E24}" dt="2023-01-08T19:08:41.389" v="1463" actId="962"/>
          <ac:spMkLst>
            <pc:docMk/>
            <pc:sldMk cId="0" sldId="395"/>
            <ac:spMk id="22" creationId="{32F1D661-ABD7-44A9-BA89-7195E92ACFE3}"/>
          </ac:spMkLst>
        </pc:spChg>
        <pc:spChg chg="mod ord topLvl">
          <ac:chgData name="virginie Hugues" userId="f5ff6c274e13bc49" providerId="LiveId" clId="{CF7A1B1A-EAB9-4335-80AF-398AC70D1E24}" dt="2023-01-08T19:08:53.262" v="1553" actId="962"/>
          <ac:spMkLst>
            <pc:docMk/>
            <pc:sldMk cId="0" sldId="395"/>
            <ac:spMk id="23" creationId="{96BB8085-564A-41BF-9CE2-7B562B190A62}"/>
          </ac:spMkLst>
        </pc:spChg>
        <pc:spChg chg="mod">
          <ac:chgData name="virginie Hugues" userId="f5ff6c274e13bc49" providerId="LiveId" clId="{CF7A1B1A-EAB9-4335-80AF-398AC70D1E24}" dt="2023-01-08T19:01:57.837" v="1272"/>
          <ac:spMkLst>
            <pc:docMk/>
            <pc:sldMk cId="0" sldId="395"/>
            <ac:spMk id="27" creationId="{0D061841-F47B-4499-9951-50BD49B51ED8}"/>
          </ac:spMkLst>
        </pc:spChg>
        <pc:spChg chg="del">
          <ac:chgData name="virginie Hugues" userId="f5ff6c274e13bc49" providerId="LiveId" clId="{CF7A1B1A-EAB9-4335-80AF-398AC70D1E24}" dt="2023-01-08T18:56:46.454" v="1255" actId="478"/>
          <ac:spMkLst>
            <pc:docMk/>
            <pc:sldMk cId="0" sldId="395"/>
            <ac:spMk id="28" creationId="{1975CFD9-217E-4374-8781-73ED177B820E}"/>
          </ac:spMkLst>
        </pc:spChg>
        <pc:spChg chg="del">
          <ac:chgData name="virginie Hugues" userId="f5ff6c274e13bc49" providerId="LiveId" clId="{CF7A1B1A-EAB9-4335-80AF-398AC70D1E24}" dt="2023-01-08T18:56:46.454" v="1255" actId="478"/>
          <ac:spMkLst>
            <pc:docMk/>
            <pc:sldMk cId="0" sldId="395"/>
            <ac:spMk id="29" creationId="{65AC9F34-D0EE-4140-83AC-5F5A3FC9E2F9}"/>
          </ac:spMkLst>
        </pc:spChg>
        <pc:spChg chg="mod">
          <ac:chgData name="virginie Hugues" userId="f5ff6c274e13bc49" providerId="LiveId" clId="{CF7A1B1A-EAB9-4335-80AF-398AC70D1E24}" dt="2023-01-08T19:18:07.616" v="1958" actId="20577"/>
          <ac:spMkLst>
            <pc:docMk/>
            <pc:sldMk cId="0" sldId="395"/>
            <ac:spMk id="70661" creationId="{0C6BDE45-6FBB-4E0F-B943-4D6F05504325}"/>
          </ac:spMkLst>
        </pc:spChg>
        <pc:spChg chg="mod">
          <ac:chgData name="virginie Hugues" userId="f5ff6c274e13bc49" providerId="LiveId" clId="{CF7A1B1A-EAB9-4335-80AF-398AC70D1E24}" dt="2023-01-08T19:02:43.734" v="1313"/>
          <ac:spMkLst>
            <pc:docMk/>
            <pc:sldMk cId="0" sldId="395"/>
            <ac:spMk id="70662" creationId="{59494D35-3D90-4A66-A006-633066FCCCAD}"/>
          </ac:spMkLst>
        </pc:spChg>
        <pc:spChg chg="mod">
          <ac:chgData name="virginie Hugues" userId="f5ff6c274e13bc49" providerId="LiveId" clId="{CF7A1B1A-EAB9-4335-80AF-398AC70D1E24}" dt="2023-01-08T19:05:59.041" v="1353" actId="1076"/>
          <ac:spMkLst>
            <pc:docMk/>
            <pc:sldMk cId="0" sldId="395"/>
            <ac:spMk id="70664" creationId="{304E1552-DB1D-44A6-9908-897B636FA66D}"/>
          </ac:spMkLst>
        </pc:spChg>
        <pc:spChg chg="mod">
          <ac:chgData name="virginie Hugues" userId="f5ff6c274e13bc49" providerId="LiveId" clId="{CF7A1B1A-EAB9-4335-80AF-398AC70D1E24}" dt="2023-01-08T19:02:39.565" v="1311"/>
          <ac:spMkLst>
            <pc:docMk/>
            <pc:sldMk cId="0" sldId="395"/>
            <ac:spMk id="70665" creationId="{6B83EB81-CFBB-48A8-9549-F49B39BD1163}"/>
          </ac:spMkLst>
        </pc:spChg>
        <pc:spChg chg="mod topLvl">
          <ac:chgData name="virginie Hugues" userId="f5ff6c274e13bc49" providerId="LiveId" clId="{CF7A1B1A-EAB9-4335-80AF-398AC70D1E24}" dt="2023-01-08T19:05:59.041" v="1353" actId="1076"/>
          <ac:spMkLst>
            <pc:docMk/>
            <pc:sldMk cId="0" sldId="395"/>
            <ac:spMk id="70673" creationId="{3DE517B1-CA4A-44AC-A1B8-547A605A6736}"/>
          </ac:spMkLst>
        </pc:spChg>
        <pc:spChg chg="del mod topLvl">
          <ac:chgData name="virginie Hugues" userId="f5ff6c274e13bc49" providerId="LiveId" clId="{CF7A1B1A-EAB9-4335-80AF-398AC70D1E24}" dt="2023-01-08T19:01:51.583" v="1264" actId="478"/>
          <ac:spMkLst>
            <pc:docMk/>
            <pc:sldMk cId="0" sldId="395"/>
            <ac:spMk id="70674" creationId="{00FCBC19-5AB3-4DB5-B118-A8F3CDA337E5}"/>
          </ac:spMkLst>
        </pc:spChg>
        <pc:spChg chg="del mod topLvl">
          <ac:chgData name="virginie Hugues" userId="f5ff6c274e13bc49" providerId="LiveId" clId="{CF7A1B1A-EAB9-4335-80AF-398AC70D1E24}" dt="2023-01-08T19:01:52.776" v="1265" actId="478"/>
          <ac:spMkLst>
            <pc:docMk/>
            <pc:sldMk cId="0" sldId="395"/>
            <ac:spMk id="70675" creationId="{AF1A31B9-E6F9-44A1-96F0-235A72B2E2D6}"/>
          </ac:spMkLst>
        </pc:spChg>
        <pc:grpChg chg="add mod">
          <ac:chgData name="virginie Hugues" userId="f5ff6c274e13bc49" providerId="LiveId" clId="{CF7A1B1A-EAB9-4335-80AF-398AC70D1E24}" dt="2023-01-08T19:02:21.231" v="1280"/>
          <ac:grpSpMkLst>
            <pc:docMk/>
            <pc:sldMk cId="0" sldId="395"/>
            <ac:grpSpMk id="2" creationId="{888B3025-A4A6-E638-FB61-46B833597516}"/>
          </ac:grpSpMkLst>
        </pc:grpChg>
        <pc:grpChg chg="mod">
          <ac:chgData name="virginie Hugues" userId="f5ff6c274e13bc49" providerId="LiveId" clId="{CF7A1B1A-EAB9-4335-80AF-398AC70D1E24}" dt="2023-01-08T18:56:53.740" v="1256"/>
          <ac:grpSpMkLst>
            <pc:docMk/>
            <pc:sldMk cId="0" sldId="395"/>
            <ac:grpSpMk id="3" creationId="{F2964731-7618-1B48-75D4-0551C8A3CEB2}"/>
          </ac:grpSpMkLst>
        </pc:grpChg>
        <pc:grpChg chg="mod">
          <ac:chgData name="virginie Hugues" userId="f5ff6c274e13bc49" providerId="LiveId" clId="{CF7A1B1A-EAB9-4335-80AF-398AC70D1E24}" dt="2023-01-08T18:56:53.740" v="1256"/>
          <ac:grpSpMkLst>
            <pc:docMk/>
            <pc:sldMk cId="0" sldId="395"/>
            <ac:grpSpMk id="5" creationId="{5FFDAA16-3147-84D5-6A6E-49428E0A680D}"/>
          </ac:grpSpMkLst>
        </pc:grpChg>
        <pc:grpChg chg="add mod">
          <ac:chgData name="virginie Hugues" userId="f5ff6c274e13bc49" providerId="LiveId" clId="{CF7A1B1A-EAB9-4335-80AF-398AC70D1E24}" dt="2023-01-08T19:02:49.175" v="1316"/>
          <ac:grpSpMkLst>
            <pc:docMk/>
            <pc:sldMk cId="0" sldId="395"/>
            <ac:grpSpMk id="11" creationId="{99A33BF6-7D9E-C0F6-58F2-27435D8A40F2}"/>
          </ac:grpSpMkLst>
        </pc:grpChg>
        <pc:grpChg chg="add mod">
          <ac:chgData name="virginie Hugues" userId="f5ff6c274e13bc49" providerId="LiveId" clId="{CF7A1B1A-EAB9-4335-80AF-398AC70D1E24}" dt="2023-01-08T19:05:59.041" v="1353" actId="1076"/>
          <ac:grpSpMkLst>
            <pc:docMk/>
            <pc:sldMk cId="0" sldId="395"/>
            <ac:grpSpMk id="12" creationId="{E250C254-CB96-DE94-8802-74A4CA39A2C4}"/>
          </ac:grpSpMkLst>
        </pc:grpChg>
        <pc:grpChg chg="del">
          <ac:chgData name="virginie Hugues" userId="f5ff6c274e13bc49" providerId="LiveId" clId="{CF7A1B1A-EAB9-4335-80AF-398AC70D1E24}" dt="2023-01-08T18:56:46.454" v="1255" actId="478"/>
          <ac:grpSpMkLst>
            <pc:docMk/>
            <pc:sldMk cId="0" sldId="395"/>
            <ac:grpSpMk id="70659" creationId="{12B15CEB-902D-44D4-AC2E-D6562016DD83}"/>
          </ac:grpSpMkLst>
        </pc:grpChg>
        <pc:grpChg chg="del">
          <ac:chgData name="virginie Hugues" userId="f5ff6c274e13bc49" providerId="LiveId" clId="{CF7A1B1A-EAB9-4335-80AF-398AC70D1E24}" dt="2023-01-08T18:58:12.349" v="1261" actId="165"/>
          <ac:grpSpMkLst>
            <pc:docMk/>
            <pc:sldMk cId="0" sldId="395"/>
            <ac:grpSpMk id="70660" creationId="{3833FD0F-8C19-477B-81D9-A25E53A2853A}"/>
          </ac:grpSpMkLst>
        </pc:grpChg>
        <pc:grpChg chg="del mod topLvl">
          <ac:chgData name="virginie Hugues" userId="f5ff6c274e13bc49" providerId="LiveId" clId="{CF7A1B1A-EAB9-4335-80AF-398AC70D1E24}" dt="2023-01-08T18:58:16.851" v="1262" actId="165"/>
          <ac:grpSpMkLst>
            <pc:docMk/>
            <pc:sldMk cId="0" sldId="395"/>
            <ac:grpSpMk id="70671" creationId="{11BBC2B1-19AC-4CCE-BF4E-0B5DC90984DB}"/>
          </ac:grpSpMkLst>
        </pc:grpChg>
        <pc:picChg chg="mod">
          <ac:chgData name="virginie Hugues" userId="f5ff6c274e13bc49" providerId="LiveId" clId="{CF7A1B1A-EAB9-4335-80AF-398AC70D1E24}" dt="2023-01-08T18:56:53.740" v="1256"/>
          <ac:picMkLst>
            <pc:docMk/>
            <pc:sldMk cId="0" sldId="395"/>
            <ac:picMk id="4" creationId="{378DF190-AFF0-2281-C516-3F8185589878}"/>
          </ac:picMkLst>
        </pc:picChg>
        <pc:picChg chg="mod">
          <ac:chgData name="virginie Hugues" userId="f5ff6c274e13bc49" providerId="LiveId" clId="{CF7A1B1A-EAB9-4335-80AF-398AC70D1E24}" dt="2023-01-08T18:57:20.573" v="1260" actId="164"/>
          <ac:picMkLst>
            <pc:docMk/>
            <pc:sldMk cId="0" sldId="395"/>
            <ac:picMk id="7" creationId="{0FAC5807-D132-4E6C-8E14-B037520C4E40}"/>
          </ac:picMkLst>
        </pc:picChg>
        <pc:picChg chg="mod">
          <ac:chgData name="virginie Hugues" userId="f5ff6c274e13bc49" providerId="LiveId" clId="{CF7A1B1A-EAB9-4335-80AF-398AC70D1E24}" dt="2023-01-08T18:57:20.573" v="1260" actId="164"/>
          <ac:picMkLst>
            <pc:docMk/>
            <pc:sldMk cId="0" sldId="395"/>
            <ac:picMk id="70666" creationId="{D6CF7E6A-FE36-4B6A-9D6D-9A8475529225}"/>
          </ac:picMkLst>
        </pc:picChg>
        <pc:picChg chg="mod">
          <ac:chgData name="virginie Hugues" userId="f5ff6c274e13bc49" providerId="LiveId" clId="{CF7A1B1A-EAB9-4335-80AF-398AC70D1E24}" dt="2023-01-08T18:57:20.573" v="1260" actId="164"/>
          <ac:picMkLst>
            <pc:docMk/>
            <pc:sldMk cId="0" sldId="395"/>
            <ac:picMk id="70667" creationId="{B5743B6C-39B7-496A-ACCC-D9F295B5EC1D}"/>
          </ac:picMkLst>
        </pc:picChg>
        <pc:picChg chg="del">
          <ac:chgData name="virginie Hugues" userId="f5ff6c274e13bc49" providerId="LiveId" clId="{CF7A1B1A-EAB9-4335-80AF-398AC70D1E24}" dt="2023-01-08T18:56:46.454" v="1255" actId="478"/>
          <ac:picMkLst>
            <pc:docMk/>
            <pc:sldMk cId="0" sldId="395"/>
            <ac:picMk id="70670" creationId="{D2C888C9-A63C-4D1A-BC31-4E63C5C52D1E}"/>
          </ac:picMkLst>
        </pc:picChg>
        <pc:picChg chg="mod topLvl">
          <ac:chgData name="virginie Hugues" userId="f5ff6c274e13bc49" providerId="LiveId" clId="{CF7A1B1A-EAB9-4335-80AF-398AC70D1E24}" dt="2023-01-08T19:05:59.041" v="1353" actId="1076"/>
          <ac:picMkLst>
            <pc:docMk/>
            <pc:sldMk cId="0" sldId="395"/>
            <ac:picMk id="70678" creationId="{B80E75F8-5115-4621-9250-D5383E11881E}"/>
          </ac:picMkLst>
        </pc:picChg>
        <pc:cxnChg chg="mod">
          <ac:chgData name="virginie Hugues" userId="f5ff6c274e13bc49" providerId="LiveId" clId="{CF7A1B1A-EAB9-4335-80AF-398AC70D1E24}" dt="2023-01-08T18:56:53.740" v="1256"/>
          <ac:cxnSpMkLst>
            <pc:docMk/>
            <pc:sldMk cId="0" sldId="395"/>
            <ac:cxnSpMk id="6" creationId="{BC8A9647-D72D-8699-8939-2F35AA573430}"/>
          </ac:cxnSpMkLst>
        </pc:cxnChg>
      </pc:sldChg>
      <pc:sldChg chg="addSp delSp modSp mod">
        <pc:chgData name="virginie Hugues" userId="f5ff6c274e13bc49" providerId="LiveId" clId="{CF7A1B1A-EAB9-4335-80AF-398AC70D1E24}" dt="2023-01-10T08:18:36.373" v="2396" actId="962"/>
        <pc:sldMkLst>
          <pc:docMk/>
          <pc:sldMk cId="0" sldId="398"/>
        </pc:sldMkLst>
        <pc:spChg chg="mod topLvl">
          <ac:chgData name="virginie Hugues" userId="f5ff6c274e13bc49" providerId="LiveId" clId="{CF7A1B1A-EAB9-4335-80AF-398AC70D1E24}" dt="2023-01-10T08:15:23.306" v="2275" actId="164"/>
          <ac:spMkLst>
            <pc:docMk/>
            <pc:sldMk cId="0" sldId="398"/>
            <ac:spMk id="21" creationId="{71120037-6AA9-4A9E-A714-3EF8909FDE69}"/>
          </ac:spMkLst>
        </pc:spChg>
        <pc:spChg chg="mod ord topLvl">
          <ac:chgData name="virginie Hugues" userId="f5ff6c274e13bc49" providerId="LiveId" clId="{CF7A1B1A-EAB9-4335-80AF-398AC70D1E24}" dt="2023-01-10T08:16:53.264" v="2306" actId="962"/>
          <ac:spMkLst>
            <pc:docMk/>
            <pc:sldMk cId="0" sldId="398"/>
            <ac:spMk id="22" creationId="{18D3FCD6-7144-404B-9AC4-2A243C39669A}"/>
          </ac:spMkLst>
        </pc:spChg>
        <pc:spChg chg="mod ord topLvl">
          <ac:chgData name="virginie Hugues" userId="f5ff6c274e13bc49" providerId="LiveId" clId="{CF7A1B1A-EAB9-4335-80AF-398AC70D1E24}" dt="2023-01-10T08:18:36.373" v="2396" actId="962"/>
          <ac:spMkLst>
            <pc:docMk/>
            <pc:sldMk cId="0" sldId="398"/>
            <ac:spMk id="23" creationId="{22B1A737-A6CD-4BA3-95E8-D58A05DEB1AE}"/>
          </ac:spMkLst>
        </pc:spChg>
        <pc:spChg chg="mod">
          <ac:chgData name="virginie Hugues" userId="f5ff6c274e13bc49" providerId="LiveId" clId="{CF7A1B1A-EAB9-4335-80AF-398AC70D1E24}" dt="2023-01-10T08:15:33.566" v="2283"/>
          <ac:spMkLst>
            <pc:docMk/>
            <pc:sldMk cId="0" sldId="398"/>
            <ac:spMk id="27" creationId="{53B33896-A06A-482A-8268-C6D3A8D055D5}"/>
          </ac:spMkLst>
        </pc:spChg>
        <pc:spChg chg="mod ord">
          <ac:chgData name="virginie Hugues" userId="f5ff6c274e13bc49" providerId="LiveId" clId="{CF7A1B1A-EAB9-4335-80AF-398AC70D1E24}" dt="2023-01-10T08:15:47.913" v="2299"/>
          <ac:spMkLst>
            <pc:docMk/>
            <pc:sldMk cId="0" sldId="398"/>
            <ac:spMk id="41987" creationId="{8F502381-46A1-4BD1-AFBB-DE1DBDB53DEF}"/>
          </ac:spMkLst>
        </pc:spChg>
        <pc:spChg chg="mod">
          <ac:chgData name="virginie Hugues" userId="f5ff6c274e13bc49" providerId="LiveId" clId="{CF7A1B1A-EAB9-4335-80AF-398AC70D1E24}" dt="2023-01-10T08:15:23.306" v="2275" actId="164"/>
          <ac:spMkLst>
            <pc:docMk/>
            <pc:sldMk cId="0" sldId="398"/>
            <ac:spMk id="76805" creationId="{4D3D01C2-0FE3-4CE5-878C-5F5CDADB1111}"/>
          </ac:spMkLst>
        </pc:spChg>
        <pc:spChg chg="mod topLvl">
          <ac:chgData name="virginie Hugues" userId="f5ff6c274e13bc49" providerId="LiveId" clId="{CF7A1B1A-EAB9-4335-80AF-398AC70D1E24}" dt="2023-01-10T08:15:23.306" v="2275" actId="164"/>
          <ac:spMkLst>
            <pc:docMk/>
            <pc:sldMk cId="0" sldId="398"/>
            <ac:spMk id="76810" creationId="{692CBC47-8AC6-4A18-A709-BC8B3036521E}"/>
          </ac:spMkLst>
        </pc:spChg>
        <pc:spChg chg="del mod topLvl">
          <ac:chgData name="virginie Hugues" userId="f5ff6c274e13bc49" providerId="LiveId" clId="{CF7A1B1A-EAB9-4335-80AF-398AC70D1E24}" dt="2023-01-10T08:15:27.453" v="2276" actId="478"/>
          <ac:spMkLst>
            <pc:docMk/>
            <pc:sldMk cId="0" sldId="398"/>
            <ac:spMk id="76811" creationId="{E0E7D24A-074F-481E-AC6A-07E57E290976}"/>
          </ac:spMkLst>
        </pc:spChg>
        <pc:spChg chg="del mod topLvl">
          <ac:chgData name="virginie Hugues" userId="f5ff6c274e13bc49" providerId="LiveId" clId="{CF7A1B1A-EAB9-4335-80AF-398AC70D1E24}" dt="2023-01-10T08:15:28.517" v="2277" actId="478"/>
          <ac:spMkLst>
            <pc:docMk/>
            <pc:sldMk cId="0" sldId="398"/>
            <ac:spMk id="76812" creationId="{DF84D7B5-5AF1-4688-BFE4-4772238542F2}"/>
          </ac:spMkLst>
        </pc:spChg>
        <pc:grpChg chg="add mod">
          <ac:chgData name="virginie Hugues" userId="f5ff6c274e13bc49" providerId="LiveId" clId="{CF7A1B1A-EAB9-4335-80AF-398AC70D1E24}" dt="2023-01-10T08:15:37.169" v="2287"/>
          <ac:grpSpMkLst>
            <pc:docMk/>
            <pc:sldMk cId="0" sldId="398"/>
            <ac:grpSpMk id="2" creationId="{2604A6F1-43FD-5490-3BB9-9512846FDE14}"/>
          </ac:grpSpMkLst>
        </pc:grpChg>
        <pc:grpChg chg="del">
          <ac:chgData name="virginie Hugues" userId="f5ff6c274e13bc49" providerId="LiveId" clId="{CF7A1B1A-EAB9-4335-80AF-398AC70D1E24}" dt="2023-01-10T08:15:00.942" v="2273" actId="165"/>
          <ac:grpSpMkLst>
            <pc:docMk/>
            <pc:sldMk cId="0" sldId="398"/>
            <ac:grpSpMk id="76804" creationId="{69BE08E5-215B-4FB6-9F24-9ED0FA8DC105}"/>
          </ac:grpSpMkLst>
        </pc:grpChg>
        <pc:grpChg chg="del mod topLvl">
          <ac:chgData name="virginie Hugues" userId="f5ff6c274e13bc49" providerId="LiveId" clId="{CF7A1B1A-EAB9-4335-80AF-398AC70D1E24}" dt="2023-01-10T08:15:11.543" v="2274" actId="165"/>
          <ac:grpSpMkLst>
            <pc:docMk/>
            <pc:sldMk cId="0" sldId="398"/>
            <ac:grpSpMk id="76808" creationId="{230A6919-1DC0-4F7C-B2D4-1875A1F54FCD}"/>
          </ac:grpSpMkLst>
        </pc:grpChg>
        <pc:picChg chg="mod">
          <ac:chgData name="virginie Hugues" userId="f5ff6c274e13bc49" providerId="LiveId" clId="{CF7A1B1A-EAB9-4335-80AF-398AC70D1E24}" dt="2023-01-10T08:15:52.639" v="2301" actId="962"/>
          <ac:picMkLst>
            <pc:docMk/>
            <pc:sldMk cId="0" sldId="398"/>
            <ac:picMk id="76807" creationId="{6073C9B2-E13E-40E9-A53F-6839F312FF92}"/>
          </ac:picMkLst>
        </pc:picChg>
        <pc:picChg chg="mod topLvl">
          <ac:chgData name="virginie Hugues" userId="f5ff6c274e13bc49" providerId="LiveId" clId="{CF7A1B1A-EAB9-4335-80AF-398AC70D1E24}" dt="2023-01-10T08:15:23.306" v="2275" actId="164"/>
          <ac:picMkLst>
            <pc:docMk/>
            <pc:sldMk cId="0" sldId="398"/>
            <ac:picMk id="76815" creationId="{BB3D0EB0-CA88-4623-A908-A0BC921E3119}"/>
          </ac:picMkLst>
        </pc:picChg>
      </pc:sldChg>
      <pc:sldChg chg="addSp delSp modSp mod">
        <pc:chgData name="virginie Hugues" userId="f5ff6c274e13bc49" providerId="LiveId" clId="{CF7A1B1A-EAB9-4335-80AF-398AC70D1E24}" dt="2023-01-08T19:33:32" v="2089" actId="962"/>
        <pc:sldMkLst>
          <pc:docMk/>
          <pc:sldMk cId="0" sldId="400"/>
        </pc:sldMkLst>
        <pc:spChg chg="del mod">
          <ac:chgData name="virginie Hugues" userId="f5ff6c274e13bc49" providerId="LiveId" clId="{CF7A1B1A-EAB9-4335-80AF-398AC70D1E24}" dt="2023-01-08T19:31:53.862" v="1982" actId="478"/>
          <ac:spMkLst>
            <pc:docMk/>
            <pc:sldMk cId="0" sldId="400"/>
            <ac:spMk id="2" creationId="{F0422393-7B38-4247-9CA4-082C0BC27B76}"/>
          </ac:spMkLst>
        </pc:spChg>
        <pc:spChg chg="mod">
          <ac:chgData name="virginie Hugues" userId="f5ff6c274e13bc49" providerId="LiveId" clId="{CF7A1B1A-EAB9-4335-80AF-398AC70D1E24}" dt="2023-01-08T19:14:39.219" v="1909"/>
          <ac:spMkLst>
            <pc:docMk/>
            <pc:sldMk cId="0" sldId="400"/>
            <ac:spMk id="8" creationId="{0CF097A2-96A4-F214-F8CF-A3FD51AAA81E}"/>
          </ac:spMkLst>
        </pc:spChg>
        <pc:spChg chg="mod">
          <ac:chgData name="virginie Hugues" userId="f5ff6c274e13bc49" providerId="LiveId" clId="{CF7A1B1A-EAB9-4335-80AF-398AC70D1E24}" dt="2023-01-08T19:14:39.219" v="1909"/>
          <ac:spMkLst>
            <pc:docMk/>
            <pc:sldMk cId="0" sldId="400"/>
            <ac:spMk id="9" creationId="{C0359595-F5E4-E6D1-2485-0A2FD359C8E0}"/>
          </ac:spMkLst>
        </pc:spChg>
        <pc:spChg chg="add mod ord">
          <ac:chgData name="virginie Hugues" userId="f5ff6c274e13bc49" providerId="LiveId" clId="{CF7A1B1A-EAB9-4335-80AF-398AC70D1E24}" dt="2023-01-08T19:15:37.388" v="1954"/>
          <ac:spMkLst>
            <pc:docMk/>
            <pc:sldMk cId="0" sldId="400"/>
            <ac:spMk id="10" creationId="{CABEFC1F-57C7-6815-0B31-1F7583F22895}"/>
          </ac:spMkLst>
        </pc:spChg>
        <pc:spChg chg="mod topLvl">
          <ac:chgData name="virginie Hugues" userId="f5ff6c274e13bc49" providerId="LiveId" clId="{CF7A1B1A-EAB9-4335-80AF-398AC70D1E24}" dt="2023-01-08T19:14:54.923" v="1912" actId="164"/>
          <ac:spMkLst>
            <pc:docMk/>
            <pc:sldMk cId="0" sldId="400"/>
            <ac:spMk id="21" creationId="{6E8B2782-6FC8-4C33-91A8-7D7A92C3337B}"/>
          </ac:spMkLst>
        </pc:spChg>
        <pc:spChg chg="mod ord topLvl">
          <ac:chgData name="virginie Hugues" userId="f5ff6c274e13bc49" providerId="LiveId" clId="{CF7A1B1A-EAB9-4335-80AF-398AC70D1E24}" dt="2023-01-08T19:33:21.758" v="1999" actId="962"/>
          <ac:spMkLst>
            <pc:docMk/>
            <pc:sldMk cId="0" sldId="400"/>
            <ac:spMk id="22" creationId="{FA5CCBB1-C18C-44E5-8E3F-BD856D580104}"/>
          </ac:spMkLst>
        </pc:spChg>
        <pc:spChg chg="mod ord topLvl">
          <ac:chgData name="virginie Hugues" userId="f5ff6c274e13bc49" providerId="LiveId" clId="{CF7A1B1A-EAB9-4335-80AF-398AC70D1E24}" dt="2023-01-08T19:33:32" v="2089" actId="962"/>
          <ac:spMkLst>
            <pc:docMk/>
            <pc:sldMk cId="0" sldId="400"/>
            <ac:spMk id="23" creationId="{9621E9CD-F587-4E2E-BF1A-B5CA64AD0AF4}"/>
          </ac:spMkLst>
        </pc:spChg>
        <pc:spChg chg="del">
          <ac:chgData name="virginie Hugues" userId="f5ff6c274e13bc49" providerId="LiveId" clId="{CF7A1B1A-EAB9-4335-80AF-398AC70D1E24}" dt="2023-01-08T19:14:32.996" v="1908" actId="478"/>
          <ac:spMkLst>
            <pc:docMk/>
            <pc:sldMk cId="0" sldId="400"/>
            <ac:spMk id="26" creationId="{F59AD971-234E-4725-8F85-120039D3C789}"/>
          </ac:spMkLst>
        </pc:spChg>
        <pc:spChg chg="del">
          <ac:chgData name="virginie Hugues" userId="f5ff6c274e13bc49" providerId="LiveId" clId="{CF7A1B1A-EAB9-4335-80AF-398AC70D1E24}" dt="2023-01-08T19:14:32.996" v="1908" actId="478"/>
          <ac:spMkLst>
            <pc:docMk/>
            <pc:sldMk cId="0" sldId="400"/>
            <ac:spMk id="28" creationId="{D4004AF5-CD95-43E7-9577-AE63531347A2}"/>
          </ac:spMkLst>
        </pc:spChg>
        <pc:spChg chg="mod">
          <ac:chgData name="virginie Hugues" userId="f5ff6c274e13bc49" providerId="LiveId" clId="{CF7A1B1A-EAB9-4335-80AF-398AC70D1E24}" dt="2023-01-08T19:15:31.964" v="1946"/>
          <ac:spMkLst>
            <pc:docMk/>
            <pc:sldMk cId="0" sldId="400"/>
            <ac:spMk id="33" creationId="{5AB1011C-456D-4851-9FCB-52B719E37EB3}"/>
          </ac:spMkLst>
        </pc:spChg>
        <pc:spChg chg="mod">
          <ac:chgData name="virginie Hugues" userId="f5ff6c274e13bc49" providerId="LiveId" clId="{CF7A1B1A-EAB9-4335-80AF-398AC70D1E24}" dt="2023-01-08T19:32:53.057" v="1996" actId="1076"/>
          <ac:spMkLst>
            <pc:docMk/>
            <pc:sldMk cId="0" sldId="400"/>
            <ac:spMk id="73732" creationId="{12F8A631-B280-48CA-B310-B4DB47B0F9ED}"/>
          </ac:spMkLst>
        </pc:spChg>
        <pc:spChg chg="mod">
          <ac:chgData name="virginie Hugues" userId="f5ff6c274e13bc49" providerId="LiveId" clId="{CF7A1B1A-EAB9-4335-80AF-398AC70D1E24}" dt="2023-01-08T19:32:44.841" v="1994" actId="20577"/>
          <ac:spMkLst>
            <pc:docMk/>
            <pc:sldMk cId="0" sldId="400"/>
            <ac:spMk id="73733" creationId="{38EAB69B-E0EC-4811-A2BA-22C61F63F5DC}"/>
          </ac:spMkLst>
        </pc:spChg>
        <pc:spChg chg="mod">
          <ac:chgData name="virginie Hugues" userId="f5ff6c274e13bc49" providerId="LiveId" clId="{CF7A1B1A-EAB9-4335-80AF-398AC70D1E24}" dt="2023-01-08T19:14:54.923" v="1912" actId="164"/>
          <ac:spMkLst>
            <pc:docMk/>
            <pc:sldMk cId="0" sldId="400"/>
            <ac:spMk id="73736" creationId="{6A1E754A-0B30-4787-9723-83646D99FEC6}"/>
          </ac:spMkLst>
        </pc:spChg>
        <pc:spChg chg="mod topLvl">
          <ac:chgData name="virginie Hugues" userId="f5ff6c274e13bc49" providerId="LiveId" clId="{CF7A1B1A-EAB9-4335-80AF-398AC70D1E24}" dt="2023-01-08T19:14:54.923" v="1912" actId="164"/>
          <ac:spMkLst>
            <pc:docMk/>
            <pc:sldMk cId="0" sldId="400"/>
            <ac:spMk id="73743" creationId="{DFE63EE8-DE96-4323-8AEC-5F2CF4ABF2D4}"/>
          </ac:spMkLst>
        </pc:spChg>
        <pc:spChg chg="del mod topLvl">
          <ac:chgData name="virginie Hugues" userId="f5ff6c274e13bc49" providerId="LiveId" clId="{CF7A1B1A-EAB9-4335-80AF-398AC70D1E24}" dt="2023-01-08T19:15:19.182" v="1916" actId="478"/>
          <ac:spMkLst>
            <pc:docMk/>
            <pc:sldMk cId="0" sldId="400"/>
            <ac:spMk id="73744" creationId="{66EE8897-DDD3-46F3-866C-8B2E5316C366}"/>
          </ac:spMkLst>
        </pc:spChg>
        <pc:spChg chg="del mod topLvl">
          <ac:chgData name="virginie Hugues" userId="f5ff6c274e13bc49" providerId="LiveId" clId="{CF7A1B1A-EAB9-4335-80AF-398AC70D1E24}" dt="2023-01-08T19:15:20.219" v="1917" actId="478"/>
          <ac:spMkLst>
            <pc:docMk/>
            <pc:sldMk cId="0" sldId="400"/>
            <ac:spMk id="73745" creationId="{D9382DA8-C366-4616-B278-6A45FEAFE266}"/>
          </ac:spMkLst>
        </pc:spChg>
        <pc:grpChg chg="add mod">
          <ac:chgData name="virginie Hugues" userId="f5ff6c274e13bc49" providerId="LiveId" clId="{CF7A1B1A-EAB9-4335-80AF-398AC70D1E24}" dt="2023-01-08T19:15:35.052" v="1950"/>
          <ac:grpSpMkLst>
            <pc:docMk/>
            <pc:sldMk cId="0" sldId="400"/>
            <ac:grpSpMk id="3" creationId="{B482A5ED-D63F-CE87-9281-F83F5C435815}"/>
          </ac:grpSpMkLst>
        </pc:grpChg>
        <pc:grpChg chg="mod">
          <ac:chgData name="virginie Hugues" userId="f5ff6c274e13bc49" providerId="LiveId" clId="{CF7A1B1A-EAB9-4335-80AF-398AC70D1E24}" dt="2023-01-08T19:14:39.219" v="1909"/>
          <ac:grpSpMkLst>
            <pc:docMk/>
            <pc:sldMk cId="0" sldId="400"/>
            <ac:grpSpMk id="4" creationId="{7EE1A033-C98A-C400-1585-F56FC4ABB141}"/>
          </ac:grpSpMkLst>
        </pc:grpChg>
        <pc:grpChg chg="mod">
          <ac:chgData name="virginie Hugues" userId="f5ff6c274e13bc49" providerId="LiveId" clId="{CF7A1B1A-EAB9-4335-80AF-398AC70D1E24}" dt="2023-01-08T19:14:39.219" v="1909"/>
          <ac:grpSpMkLst>
            <pc:docMk/>
            <pc:sldMk cId="0" sldId="400"/>
            <ac:grpSpMk id="6" creationId="{45F331D8-F67A-0D9D-96A4-C64D39595346}"/>
          </ac:grpSpMkLst>
        </pc:grpChg>
        <pc:grpChg chg="add mod">
          <ac:chgData name="virginie Hugues" userId="f5ff6c274e13bc49" providerId="LiveId" clId="{CF7A1B1A-EAB9-4335-80AF-398AC70D1E24}" dt="2023-01-08T19:15:24.510" v="1925"/>
          <ac:grpSpMkLst>
            <pc:docMk/>
            <pc:sldMk cId="0" sldId="400"/>
            <ac:grpSpMk id="11" creationId="{201C6361-4D51-A256-6B46-56727A632EDF}"/>
          </ac:grpSpMkLst>
        </pc:grpChg>
        <pc:grpChg chg="add del mod">
          <ac:chgData name="virginie Hugues" userId="f5ff6c274e13bc49" providerId="LiveId" clId="{CF7A1B1A-EAB9-4335-80AF-398AC70D1E24}" dt="2023-01-08T19:19:58.159" v="1961" actId="165"/>
          <ac:grpSpMkLst>
            <pc:docMk/>
            <pc:sldMk cId="0" sldId="400"/>
            <ac:grpSpMk id="12" creationId="{2A9EABE8-E166-1E9E-D8B6-9A57678A1B5F}"/>
          </ac:grpSpMkLst>
        </pc:grpChg>
        <pc:grpChg chg="del">
          <ac:chgData name="virginie Hugues" userId="f5ff6c274e13bc49" providerId="LiveId" clId="{CF7A1B1A-EAB9-4335-80AF-398AC70D1E24}" dt="2023-01-08T19:14:32.996" v="1908" actId="478"/>
          <ac:grpSpMkLst>
            <pc:docMk/>
            <pc:sldMk cId="0" sldId="400"/>
            <ac:grpSpMk id="73730" creationId="{E311B580-4615-4AE4-BB3D-EEC8856D5C16}"/>
          </ac:grpSpMkLst>
        </pc:grpChg>
        <pc:grpChg chg="del">
          <ac:chgData name="virginie Hugues" userId="f5ff6c274e13bc49" providerId="LiveId" clId="{CF7A1B1A-EAB9-4335-80AF-398AC70D1E24}" dt="2023-01-08T19:14:44.823" v="1910" actId="165"/>
          <ac:grpSpMkLst>
            <pc:docMk/>
            <pc:sldMk cId="0" sldId="400"/>
            <ac:grpSpMk id="73731" creationId="{164D2432-15A9-41C7-A506-F7F995F99B24}"/>
          </ac:grpSpMkLst>
        </pc:grpChg>
        <pc:grpChg chg="del mod topLvl">
          <ac:chgData name="virginie Hugues" userId="f5ff6c274e13bc49" providerId="LiveId" clId="{CF7A1B1A-EAB9-4335-80AF-398AC70D1E24}" dt="2023-01-08T19:14:48.783" v="1911" actId="165"/>
          <ac:grpSpMkLst>
            <pc:docMk/>
            <pc:sldMk cId="0" sldId="400"/>
            <ac:grpSpMk id="73741" creationId="{011F9E82-698B-4C6B-8BFA-C440F1BF2B2D}"/>
          </ac:grpSpMkLst>
        </pc:grpChg>
        <pc:picChg chg="mod">
          <ac:chgData name="virginie Hugues" userId="f5ff6c274e13bc49" providerId="LiveId" clId="{CF7A1B1A-EAB9-4335-80AF-398AC70D1E24}" dt="2023-01-08T19:14:39.219" v="1909"/>
          <ac:picMkLst>
            <pc:docMk/>
            <pc:sldMk cId="0" sldId="400"/>
            <ac:picMk id="5" creationId="{77530B98-DA31-E0C5-40D4-141981ED6ECE}"/>
          </ac:picMkLst>
        </pc:picChg>
        <pc:picChg chg="del mod topLvl">
          <ac:chgData name="virginie Hugues" userId="f5ff6c274e13bc49" providerId="LiveId" clId="{CF7A1B1A-EAB9-4335-80AF-398AC70D1E24}" dt="2023-01-08T19:32:31.025" v="1989" actId="478"/>
          <ac:picMkLst>
            <pc:docMk/>
            <pc:sldMk cId="0" sldId="400"/>
            <ac:picMk id="73734" creationId="{F3102904-8371-4AE4-88B2-E883410F2FAA}"/>
          </ac:picMkLst>
        </pc:picChg>
        <pc:picChg chg="del mod topLvl">
          <ac:chgData name="virginie Hugues" userId="f5ff6c274e13bc49" providerId="LiveId" clId="{CF7A1B1A-EAB9-4335-80AF-398AC70D1E24}" dt="2023-01-08T19:20:00.362" v="1962" actId="478"/>
          <ac:picMkLst>
            <pc:docMk/>
            <pc:sldMk cId="0" sldId="400"/>
            <ac:picMk id="73737" creationId="{D48AE05C-3AC5-47A3-82CE-EE22564904AB}"/>
          </ac:picMkLst>
        </pc:picChg>
        <pc:picChg chg="mod topLvl">
          <ac:chgData name="virginie Hugues" userId="f5ff6c274e13bc49" providerId="LiveId" clId="{CF7A1B1A-EAB9-4335-80AF-398AC70D1E24}" dt="2023-01-08T19:33:03.122" v="1997" actId="962"/>
          <ac:picMkLst>
            <pc:docMk/>
            <pc:sldMk cId="0" sldId="400"/>
            <ac:picMk id="73738" creationId="{09A546F7-195B-4237-9D13-DFD7C7A40350}"/>
          </ac:picMkLst>
        </pc:picChg>
        <pc:picChg chg="del">
          <ac:chgData name="virginie Hugues" userId="f5ff6c274e13bc49" providerId="LiveId" clId="{CF7A1B1A-EAB9-4335-80AF-398AC70D1E24}" dt="2023-01-08T19:14:32.996" v="1908" actId="478"/>
          <ac:picMkLst>
            <pc:docMk/>
            <pc:sldMk cId="0" sldId="400"/>
            <ac:picMk id="73740" creationId="{C308D9B9-44A3-4E95-9841-BB7087119E25}"/>
          </ac:picMkLst>
        </pc:picChg>
        <pc:picChg chg="mod topLvl">
          <ac:chgData name="virginie Hugues" userId="f5ff6c274e13bc49" providerId="LiveId" clId="{CF7A1B1A-EAB9-4335-80AF-398AC70D1E24}" dt="2023-01-08T19:14:54.923" v="1912" actId="164"/>
          <ac:picMkLst>
            <pc:docMk/>
            <pc:sldMk cId="0" sldId="400"/>
            <ac:picMk id="73748" creationId="{DC9E934F-9B8F-4641-B543-42EB6358406A}"/>
          </ac:picMkLst>
        </pc:picChg>
        <pc:cxnChg chg="mod">
          <ac:chgData name="virginie Hugues" userId="f5ff6c274e13bc49" providerId="LiveId" clId="{CF7A1B1A-EAB9-4335-80AF-398AC70D1E24}" dt="2023-01-08T19:14:39.219" v="1909"/>
          <ac:cxnSpMkLst>
            <pc:docMk/>
            <pc:sldMk cId="0" sldId="400"/>
            <ac:cxnSpMk id="7" creationId="{4DF8BD38-C28B-D660-FD35-5CF66A379544}"/>
          </ac:cxnSpMkLst>
        </pc:cxnChg>
      </pc:sldChg>
      <pc:sldChg chg="addSp delSp modSp mod">
        <pc:chgData name="virginie Hugues" userId="f5ff6c274e13bc49" providerId="LiveId" clId="{CF7A1B1A-EAB9-4335-80AF-398AC70D1E24}" dt="2023-01-08T19:11:49.243" v="1692" actId="962"/>
        <pc:sldMkLst>
          <pc:docMk/>
          <pc:sldMk cId="0" sldId="402"/>
        </pc:sldMkLst>
        <pc:spChg chg="mod">
          <ac:chgData name="virginie Hugues" userId="f5ff6c274e13bc49" providerId="LiveId" clId="{CF7A1B1A-EAB9-4335-80AF-398AC70D1E24}" dt="2023-01-08T19:09:48.410" v="1578"/>
          <ac:spMkLst>
            <pc:docMk/>
            <pc:sldMk cId="0" sldId="402"/>
            <ac:spMk id="4" creationId="{10A6F7A9-0682-4913-8852-C7EB9528C964}"/>
          </ac:spMkLst>
        </pc:spChg>
        <pc:spChg chg="mod">
          <ac:chgData name="virginie Hugues" userId="f5ff6c274e13bc49" providerId="LiveId" clId="{CF7A1B1A-EAB9-4335-80AF-398AC70D1E24}" dt="2023-01-08T19:06:07.338" v="1355"/>
          <ac:spMkLst>
            <pc:docMk/>
            <pc:sldMk cId="0" sldId="402"/>
            <ac:spMk id="8" creationId="{C382B9FD-1637-C924-C396-535E6DBC6136}"/>
          </ac:spMkLst>
        </pc:spChg>
        <pc:spChg chg="mod">
          <ac:chgData name="virginie Hugues" userId="f5ff6c274e13bc49" providerId="LiveId" clId="{CF7A1B1A-EAB9-4335-80AF-398AC70D1E24}" dt="2023-01-08T19:06:07.338" v="1355"/>
          <ac:spMkLst>
            <pc:docMk/>
            <pc:sldMk cId="0" sldId="402"/>
            <ac:spMk id="9" creationId="{BD8067F8-5A2C-A28A-1700-ECC68ED514F4}"/>
          </ac:spMkLst>
        </pc:spChg>
        <pc:spChg chg="add mod ord">
          <ac:chgData name="virginie Hugues" userId="f5ff6c274e13bc49" providerId="LiveId" clId="{CF7A1B1A-EAB9-4335-80AF-398AC70D1E24}" dt="2023-01-08T19:09:52.247" v="1582"/>
          <ac:spMkLst>
            <pc:docMk/>
            <pc:sldMk cId="0" sldId="402"/>
            <ac:spMk id="10" creationId="{525BE9CF-4AA6-BF89-2EF4-1598B28226B8}"/>
          </ac:spMkLst>
        </pc:spChg>
        <pc:spChg chg="del">
          <ac:chgData name="virginie Hugues" userId="f5ff6c274e13bc49" providerId="LiveId" clId="{CF7A1B1A-EAB9-4335-80AF-398AC70D1E24}" dt="2023-01-08T19:06:06.179" v="1354" actId="478"/>
          <ac:spMkLst>
            <pc:docMk/>
            <pc:sldMk cId="0" sldId="402"/>
            <ac:spMk id="20" creationId="{E6AE883F-F658-4F84-975E-CE74C7EC00D1}"/>
          </ac:spMkLst>
        </pc:spChg>
        <pc:spChg chg="mod topLvl">
          <ac:chgData name="virginie Hugues" userId="f5ff6c274e13bc49" providerId="LiveId" clId="{CF7A1B1A-EAB9-4335-80AF-398AC70D1E24}" dt="2023-01-08T19:09:37.447" v="1556" actId="164"/>
          <ac:spMkLst>
            <pc:docMk/>
            <pc:sldMk cId="0" sldId="402"/>
            <ac:spMk id="21" creationId="{3D612334-D4A3-4775-AD8D-B61889BA218A}"/>
          </ac:spMkLst>
        </pc:spChg>
        <pc:spChg chg="mod ord topLvl">
          <ac:chgData name="virginie Hugues" userId="f5ff6c274e13bc49" providerId="LiveId" clId="{CF7A1B1A-EAB9-4335-80AF-398AC70D1E24}" dt="2023-01-08T19:11:36.856" v="1606" actId="962"/>
          <ac:spMkLst>
            <pc:docMk/>
            <pc:sldMk cId="0" sldId="402"/>
            <ac:spMk id="22" creationId="{2302BEAB-0D8A-4DEB-8319-BFA9116F1379}"/>
          </ac:spMkLst>
        </pc:spChg>
        <pc:spChg chg="mod ord topLvl">
          <ac:chgData name="virginie Hugues" userId="f5ff6c274e13bc49" providerId="LiveId" clId="{CF7A1B1A-EAB9-4335-80AF-398AC70D1E24}" dt="2023-01-08T19:11:49.243" v="1692" actId="962"/>
          <ac:spMkLst>
            <pc:docMk/>
            <pc:sldMk cId="0" sldId="402"/>
            <ac:spMk id="23" creationId="{D0652DED-14F5-4CB4-840A-7C5AFB20E0FA}"/>
          </ac:spMkLst>
        </pc:spChg>
        <pc:spChg chg="del">
          <ac:chgData name="virginie Hugues" userId="f5ff6c274e13bc49" providerId="LiveId" clId="{CF7A1B1A-EAB9-4335-80AF-398AC70D1E24}" dt="2023-01-08T19:06:06.179" v="1354" actId="478"/>
          <ac:spMkLst>
            <pc:docMk/>
            <pc:sldMk cId="0" sldId="402"/>
            <ac:spMk id="26" creationId="{E4B9A81E-E09C-43AE-8641-36EEA3F42A8C}"/>
          </ac:spMkLst>
        </pc:spChg>
        <pc:spChg chg="mod ord">
          <ac:chgData name="virginie Hugues" userId="f5ff6c274e13bc49" providerId="LiveId" clId="{CF7A1B1A-EAB9-4335-80AF-398AC70D1E24}" dt="2023-01-08T19:09:59.019" v="1585"/>
          <ac:spMkLst>
            <pc:docMk/>
            <pc:sldMk cId="0" sldId="402"/>
            <ac:spMk id="41987" creationId="{E957BFFB-36D9-42B6-886D-0C1180883080}"/>
          </ac:spMkLst>
        </pc:spChg>
        <pc:spChg chg="mod">
          <ac:chgData name="virginie Hugues" userId="f5ff6c274e13bc49" providerId="LiveId" clId="{CF7A1B1A-EAB9-4335-80AF-398AC70D1E24}" dt="2023-01-08T19:09:37.447" v="1556" actId="164"/>
          <ac:spMkLst>
            <pc:docMk/>
            <pc:sldMk cId="0" sldId="402"/>
            <ac:spMk id="71687" creationId="{7ADB20A0-3328-4D77-992E-BEAE0E2643DC}"/>
          </ac:spMkLst>
        </pc:spChg>
        <pc:spChg chg="mod topLvl">
          <ac:chgData name="virginie Hugues" userId="f5ff6c274e13bc49" providerId="LiveId" clId="{CF7A1B1A-EAB9-4335-80AF-398AC70D1E24}" dt="2023-01-08T19:09:37.447" v="1556" actId="164"/>
          <ac:spMkLst>
            <pc:docMk/>
            <pc:sldMk cId="0" sldId="402"/>
            <ac:spMk id="71693" creationId="{AEAD0634-7A55-4138-AE5C-7B2935A3D412}"/>
          </ac:spMkLst>
        </pc:spChg>
        <pc:spChg chg="del mod topLvl">
          <ac:chgData name="virginie Hugues" userId="f5ff6c274e13bc49" providerId="LiveId" clId="{CF7A1B1A-EAB9-4335-80AF-398AC70D1E24}" dt="2023-01-08T19:09:20.552" v="1554" actId="478"/>
          <ac:spMkLst>
            <pc:docMk/>
            <pc:sldMk cId="0" sldId="402"/>
            <ac:spMk id="71694" creationId="{D62EC6F8-2BCF-4D10-96E3-C0A67EDEB0CA}"/>
          </ac:spMkLst>
        </pc:spChg>
        <pc:spChg chg="del mod topLvl">
          <ac:chgData name="virginie Hugues" userId="f5ff6c274e13bc49" providerId="LiveId" clId="{CF7A1B1A-EAB9-4335-80AF-398AC70D1E24}" dt="2023-01-08T19:09:21.699" v="1555" actId="478"/>
          <ac:spMkLst>
            <pc:docMk/>
            <pc:sldMk cId="0" sldId="402"/>
            <ac:spMk id="71695" creationId="{020AFA46-AFDD-4F48-A950-59FD5E893A03}"/>
          </ac:spMkLst>
        </pc:spChg>
        <pc:grpChg chg="add mod">
          <ac:chgData name="virginie Hugues" userId="f5ff6c274e13bc49" providerId="LiveId" clId="{CF7A1B1A-EAB9-4335-80AF-398AC70D1E24}" dt="2023-01-08T19:09:50.205" v="1580"/>
          <ac:grpSpMkLst>
            <pc:docMk/>
            <pc:sldMk cId="0" sldId="402"/>
            <ac:grpSpMk id="2" creationId="{9C04AE2B-3F45-0AD5-931A-2F3929DF6821}"/>
          </ac:grpSpMkLst>
        </pc:grpChg>
        <pc:grpChg chg="mod">
          <ac:chgData name="virginie Hugues" userId="f5ff6c274e13bc49" providerId="LiveId" clId="{CF7A1B1A-EAB9-4335-80AF-398AC70D1E24}" dt="2023-01-08T19:06:07.338" v="1355"/>
          <ac:grpSpMkLst>
            <pc:docMk/>
            <pc:sldMk cId="0" sldId="402"/>
            <ac:grpSpMk id="3" creationId="{3D635F42-1064-28EA-9DAC-35FF55B38A89}"/>
          </ac:grpSpMkLst>
        </pc:grpChg>
        <pc:grpChg chg="mod">
          <ac:chgData name="virginie Hugues" userId="f5ff6c274e13bc49" providerId="LiveId" clId="{CF7A1B1A-EAB9-4335-80AF-398AC70D1E24}" dt="2023-01-08T19:06:07.338" v="1355"/>
          <ac:grpSpMkLst>
            <pc:docMk/>
            <pc:sldMk cId="0" sldId="402"/>
            <ac:grpSpMk id="6" creationId="{089CF277-6952-5F16-8808-BFF77039CBAB}"/>
          </ac:grpSpMkLst>
        </pc:grpChg>
        <pc:grpChg chg="add mod">
          <ac:chgData name="virginie Hugues" userId="f5ff6c274e13bc49" providerId="LiveId" clId="{CF7A1B1A-EAB9-4335-80AF-398AC70D1E24}" dt="2023-01-08T19:09:41.413" v="1562"/>
          <ac:grpSpMkLst>
            <pc:docMk/>
            <pc:sldMk cId="0" sldId="402"/>
            <ac:grpSpMk id="11" creationId="{9920CB68-AA46-1849-6E08-CCF91B3362C7}"/>
          </ac:grpSpMkLst>
        </pc:grpChg>
        <pc:grpChg chg="del">
          <ac:chgData name="virginie Hugues" userId="f5ff6c274e13bc49" providerId="LiveId" clId="{CF7A1B1A-EAB9-4335-80AF-398AC70D1E24}" dt="2023-01-08T19:06:06.179" v="1354" actId="478"/>
          <ac:grpSpMkLst>
            <pc:docMk/>
            <pc:sldMk cId="0" sldId="402"/>
            <ac:grpSpMk id="71684" creationId="{D88F0127-83FF-44CB-836C-620ABEE6623E}"/>
          </ac:grpSpMkLst>
        </pc:grpChg>
        <pc:grpChg chg="del">
          <ac:chgData name="virginie Hugues" userId="f5ff6c274e13bc49" providerId="LiveId" clId="{CF7A1B1A-EAB9-4335-80AF-398AC70D1E24}" dt="2023-01-08T19:07:03.037" v="1372" actId="165"/>
          <ac:grpSpMkLst>
            <pc:docMk/>
            <pc:sldMk cId="0" sldId="402"/>
            <ac:grpSpMk id="71685" creationId="{2A809B64-53C5-4C65-86E4-292D686F800A}"/>
          </ac:grpSpMkLst>
        </pc:grpChg>
        <pc:grpChg chg="del mod topLvl">
          <ac:chgData name="virginie Hugues" userId="f5ff6c274e13bc49" providerId="LiveId" clId="{CF7A1B1A-EAB9-4335-80AF-398AC70D1E24}" dt="2023-01-08T19:07:12.872" v="1373" actId="165"/>
          <ac:grpSpMkLst>
            <pc:docMk/>
            <pc:sldMk cId="0" sldId="402"/>
            <ac:grpSpMk id="71691" creationId="{FA6694BD-D9AA-4FF3-A14A-839A2B91A1B1}"/>
          </ac:grpSpMkLst>
        </pc:grpChg>
        <pc:picChg chg="mod">
          <ac:chgData name="virginie Hugues" userId="f5ff6c274e13bc49" providerId="LiveId" clId="{CF7A1B1A-EAB9-4335-80AF-398AC70D1E24}" dt="2023-01-08T19:06:07.338" v="1355"/>
          <ac:picMkLst>
            <pc:docMk/>
            <pc:sldMk cId="0" sldId="402"/>
            <ac:picMk id="5" creationId="{89A3FB02-6BB0-D6ED-C640-FEA67B1FA757}"/>
          </ac:picMkLst>
        </pc:picChg>
        <pc:picChg chg="mod">
          <ac:chgData name="virginie Hugues" userId="f5ff6c274e13bc49" providerId="LiveId" clId="{CF7A1B1A-EAB9-4335-80AF-398AC70D1E24}" dt="2023-01-08T19:10:02.522" v="1586" actId="962"/>
          <ac:picMkLst>
            <pc:docMk/>
            <pc:sldMk cId="0" sldId="402"/>
            <ac:picMk id="71688" creationId="{F5CDDB1E-14E0-4158-8090-6B4E7FBC8577}"/>
          </ac:picMkLst>
        </pc:picChg>
        <pc:picChg chg="del">
          <ac:chgData name="virginie Hugues" userId="f5ff6c274e13bc49" providerId="LiveId" clId="{CF7A1B1A-EAB9-4335-80AF-398AC70D1E24}" dt="2023-01-08T19:06:06.179" v="1354" actId="478"/>
          <ac:picMkLst>
            <pc:docMk/>
            <pc:sldMk cId="0" sldId="402"/>
            <ac:picMk id="71690" creationId="{8B592E9B-A8BC-4D75-9251-AB3F21D53EEC}"/>
          </ac:picMkLst>
        </pc:picChg>
        <pc:picChg chg="mod topLvl">
          <ac:chgData name="virginie Hugues" userId="f5ff6c274e13bc49" providerId="LiveId" clId="{CF7A1B1A-EAB9-4335-80AF-398AC70D1E24}" dt="2023-01-08T19:09:37.447" v="1556" actId="164"/>
          <ac:picMkLst>
            <pc:docMk/>
            <pc:sldMk cId="0" sldId="402"/>
            <ac:picMk id="71698" creationId="{AA81CCEE-DC12-45E7-BBE0-5468666DCA15}"/>
          </ac:picMkLst>
        </pc:picChg>
        <pc:cxnChg chg="mod">
          <ac:chgData name="virginie Hugues" userId="f5ff6c274e13bc49" providerId="LiveId" clId="{CF7A1B1A-EAB9-4335-80AF-398AC70D1E24}" dt="2023-01-08T19:06:07.338" v="1355"/>
          <ac:cxnSpMkLst>
            <pc:docMk/>
            <pc:sldMk cId="0" sldId="402"/>
            <ac:cxnSpMk id="7" creationId="{AA1C9977-E93E-ACF5-2769-EFF2C4A5C7F1}"/>
          </ac:cxnSpMkLst>
        </pc:cxnChg>
      </pc:sldChg>
      <pc:sldChg chg="addSp delSp modSp mod">
        <pc:chgData name="virginie Hugues" userId="f5ff6c274e13bc49" providerId="LiveId" clId="{CF7A1B1A-EAB9-4335-80AF-398AC70D1E24}" dt="2023-01-08T19:05:06.861" v="1342" actId="12"/>
        <pc:sldMkLst>
          <pc:docMk/>
          <pc:sldMk cId="0" sldId="403"/>
        </pc:sldMkLst>
        <pc:spChg chg="mod">
          <ac:chgData name="virginie Hugues" userId="f5ff6c274e13bc49" providerId="LiveId" clId="{CF7A1B1A-EAB9-4335-80AF-398AC70D1E24}" dt="2023-01-08T11:02:18.863" v="1184" actId="1076"/>
          <ac:spMkLst>
            <pc:docMk/>
            <pc:sldMk cId="0" sldId="403"/>
            <ac:spMk id="4" creationId="{92C4B964-C3DE-4026-A26B-4236B7945658}"/>
          </ac:spMkLst>
        </pc:spChg>
        <pc:spChg chg="mod ord">
          <ac:chgData name="virginie Hugues" userId="f5ff6c274e13bc49" providerId="LiveId" clId="{CF7A1B1A-EAB9-4335-80AF-398AC70D1E24}" dt="2023-01-08T10:59:49.192" v="973"/>
          <ac:spMkLst>
            <pc:docMk/>
            <pc:sldMk cId="0" sldId="403"/>
            <ac:spMk id="5" creationId="{436FDF42-20D9-4ACC-8A83-5D5D32EA90A2}"/>
          </ac:spMkLst>
        </pc:spChg>
        <pc:spChg chg="mod">
          <ac:chgData name="virginie Hugues" userId="f5ff6c274e13bc49" providerId="LiveId" clId="{CF7A1B1A-EAB9-4335-80AF-398AC70D1E24}" dt="2023-01-08T10:57:21.156" v="898"/>
          <ac:spMkLst>
            <pc:docMk/>
            <pc:sldMk cId="0" sldId="403"/>
            <ac:spMk id="10" creationId="{D0103016-CC0A-0F2A-F410-3CC61608BE71}"/>
          </ac:spMkLst>
        </pc:spChg>
        <pc:spChg chg="mod">
          <ac:chgData name="virginie Hugues" userId="f5ff6c274e13bc49" providerId="LiveId" clId="{CF7A1B1A-EAB9-4335-80AF-398AC70D1E24}" dt="2023-01-08T19:05:06.861" v="1342" actId="12"/>
          <ac:spMkLst>
            <pc:docMk/>
            <pc:sldMk cId="0" sldId="403"/>
            <ac:spMk id="11" creationId="{572F3FE9-1E7D-AF86-D4DE-D87725863CBF}"/>
          </ac:spMkLst>
        </pc:spChg>
        <pc:spChg chg="add mod ord">
          <ac:chgData name="virginie Hugues" userId="f5ff6c274e13bc49" providerId="LiveId" clId="{CF7A1B1A-EAB9-4335-80AF-398AC70D1E24}" dt="2023-01-08T10:59:42.217" v="964"/>
          <ac:spMkLst>
            <pc:docMk/>
            <pc:sldMk cId="0" sldId="403"/>
            <ac:spMk id="12" creationId="{36395658-66EF-9F18-9FED-F37E55938C79}"/>
          </ac:spMkLst>
        </pc:spChg>
        <pc:spChg chg="mod topLvl">
          <ac:chgData name="virginie Hugues" userId="f5ff6c274e13bc49" providerId="LiveId" clId="{CF7A1B1A-EAB9-4335-80AF-398AC70D1E24}" dt="2023-01-08T10:58:25.490" v="912" actId="164"/>
          <ac:spMkLst>
            <pc:docMk/>
            <pc:sldMk cId="0" sldId="403"/>
            <ac:spMk id="21" creationId="{6C23A28E-6373-46E5-A367-2FCE5C125BD9}"/>
          </ac:spMkLst>
        </pc:spChg>
        <pc:spChg chg="mod ord topLvl">
          <ac:chgData name="virginie Hugues" userId="f5ff6c274e13bc49" providerId="LiveId" clId="{CF7A1B1A-EAB9-4335-80AF-398AC70D1E24}" dt="2023-01-08T11:01:22.412" v="1000" actId="962"/>
          <ac:spMkLst>
            <pc:docMk/>
            <pc:sldMk cId="0" sldId="403"/>
            <ac:spMk id="22" creationId="{40F36CFB-2AD3-474B-8D29-E28A2E481BF9}"/>
          </ac:spMkLst>
        </pc:spChg>
        <pc:spChg chg="mod ord topLvl">
          <ac:chgData name="virginie Hugues" userId="f5ff6c274e13bc49" providerId="LiveId" clId="{CF7A1B1A-EAB9-4335-80AF-398AC70D1E24}" dt="2023-01-08T11:01:31.995" v="1086" actId="962"/>
          <ac:spMkLst>
            <pc:docMk/>
            <pc:sldMk cId="0" sldId="403"/>
            <ac:spMk id="23" creationId="{9648359B-7012-47E0-8CD3-0BA19CE4DFCB}"/>
          </ac:spMkLst>
        </pc:spChg>
        <pc:spChg chg="del">
          <ac:chgData name="virginie Hugues" userId="f5ff6c274e13bc49" providerId="LiveId" clId="{CF7A1B1A-EAB9-4335-80AF-398AC70D1E24}" dt="2023-01-08T10:57:11.194" v="897" actId="478"/>
          <ac:spMkLst>
            <pc:docMk/>
            <pc:sldMk cId="0" sldId="403"/>
            <ac:spMk id="26" creationId="{C64F89A4-8894-4A01-A165-15E56FD784E0}"/>
          </ac:spMkLst>
        </pc:spChg>
        <pc:spChg chg="del">
          <ac:chgData name="virginie Hugues" userId="f5ff6c274e13bc49" providerId="LiveId" clId="{CF7A1B1A-EAB9-4335-80AF-398AC70D1E24}" dt="2023-01-08T10:57:11.194" v="897" actId="478"/>
          <ac:spMkLst>
            <pc:docMk/>
            <pc:sldMk cId="0" sldId="403"/>
            <ac:spMk id="28" creationId="{17E2B608-A51A-4495-8494-F7655C91F1B2}"/>
          </ac:spMkLst>
        </pc:spChg>
        <pc:spChg chg="mod">
          <ac:chgData name="virginie Hugues" userId="f5ff6c274e13bc49" providerId="LiveId" clId="{CF7A1B1A-EAB9-4335-80AF-398AC70D1E24}" dt="2023-01-08T11:00:01.360" v="976"/>
          <ac:spMkLst>
            <pc:docMk/>
            <pc:sldMk cId="0" sldId="403"/>
            <ac:spMk id="67607" creationId="{0A220343-6574-454E-87E6-3619A078DFD0}"/>
          </ac:spMkLst>
        </pc:spChg>
        <pc:spChg chg="mod">
          <ac:chgData name="virginie Hugues" userId="f5ff6c274e13bc49" providerId="LiveId" clId="{CF7A1B1A-EAB9-4335-80AF-398AC70D1E24}" dt="2023-01-08T11:00:19.182" v="978"/>
          <ac:spMkLst>
            <pc:docMk/>
            <pc:sldMk cId="0" sldId="403"/>
            <ac:spMk id="67610" creationId="{52ECD5BC-5320-423B-9E6F-68D8B0264CC0}"/>
          </ac:spMkLst>
        </pc:spChg>
        <pc:spChg chg="mod topLvl">
          <ac:chgData name="virginie Hugues" userId="f5ff6c274e13bc49" providerId="LiveId" clId="{CF7A1B1A-EAB9-4335-80AF-398AC70D1E24}" dt="2023-01-08T10:58:25.490" v="912" actId="164"/>
          <ac:spMkLst>
            <pc:docMk/>
            <pc:sldMk cId="0" sldId="403"/>
            <ac:spMk id="67615" creationId="{AFA368B6-ED37-477E-8F21-E14064E2F424}"/>
          </ac:spMkLst>
        </pc:spChg>
        <pc:spChg chg="del mod topLvl">
          <ac:chgData name="virginie Hugues" userId="f5ff6c274e13bc49" providerId="LiveId" clId="{CF7A1B1A-EAB9-4335-80AF-398AC70D1E24}" dt="2023-01-08T10:58:28.147" v="913" actId="478"/>
          <ac:spMkLst>
            <pc:docMk/>
            <pc:sldMk cId="0" sldId="403"/>
            <ac:spMk id="67616" creationId="{7EE7EFDD-5061-4C97-AD1E-764A3237DED9}"/>
          </ac:spMkLst>
        </pc:spChg>
        <pc:spChg chg="del mod topLvl">
          <ac:chgData name="virginie Hugues" userId="f5ff6c274e13bc49" providerId="LiveId" clId="{CF7A1B1A-EAB9-4335-80AF-398AC70D1E24}" dt="2023-01-08T10:58:29.219" v="914" actId="478"/>
          <ac:spMkLst>
            <pc:docMk/>
            <pc:sldMk cId="0" sldId="403"/>
            <ac:spMk id="67617" creationId="{296C4B80-9821-4364-A096-D687E8BBDE71}"/>
          </ac:spMkLst>
        </pc:spChg>
        <pc:spChg chg="mod topLvl">
          <ac:chgData name="virginie Hugues" userId="f5ff6c274e13bc49" providerId="LiveId" clId="{CF7A1B1A-EAB9-4335-80AF-398AC70D1E24}" dt="2023-01-08T10:58:25.490" v="912" actId="164"/>
          <ac:spMkLst>
            <pc:docMk/>
            <pc:sldMk cId="0" sldId="403"/>
            <ac:spMk id="67620" creationId="{62532F0D-7F53-4605-9C69-8A0B0F06274B}"/>
          </ac:spMkLst>
        </pc:spChg>
        <pc:grpChg chg="add mod">
          <ac:chgData name="virginie Hugues" userId="f5ff6c274e13bc49" providerId="LiveId" clId="{CF7A1B1A-EAB9-4335-80AF-398AC70D1E24}" dt="2023-01-08T10:59:38.498" v="958"/>
          <ac:grpSpMkLst>
            <pc:docMk/>
            <pc:sldMk cId="0" sldId="403"/>
            <ac:grpSpMk id="3" creationId="{D146D281-EBAE-1FA6-F0B3-39D4AEC0A6EB}"/>
          </ac:grpSpMkLst>
        </pc:grpChg>
        <pc:grpChg chg="mod">
          <ac:chgData name="virginie Hugues" userId="f5ff6c274e13bc49" providerId="LiveId" clId="{CF7A1B1A-EAB9-4335-80AF-398AC70D1E24}" dt="2023-01-08T10:57:21.156" v="898"/>
          <ac:grpSpMkLst>
            <pc:docMk/>
            <pc:sldMk cId="0" sldId="403"/>
            <ac:grpSpMk id="6" creationId="{1F157C1A-0723-7A83-47E9-8A06B86B7A85}"/>
          </ac:grpSpMkLst>
        </pc:grpChg>
        <pc:grpChg chg="mod">
          <ac:chgData name="virginie Hugues" userId="f5ff6c274e13bc49" providerId="LiveId" clId="{CF7A1B1A-EAB9-4335-80AF-398AC70D1E24}" dt="2023-01-08T10:57:21.156" v="898"/>
          <ac:grpSpMkLst>
            <pc:docMk/>
            <pc:sldMk cId="0" sldId="403"/>
            <ac:grpSpMk id="8" creationId="{BE056908-D8A6-F68A-BCA4-51221DB239B9}"/>
          </ac:grpSpMkLst>
        </pc:grpChg>
        <pc:grpChg chg="add mod">
          <ac:chgData name="virginie Hugues" userId="f5ff6c274e13bc49" providerId="LiveId" clId="{CF7A1B1A-EAB9-4335-80AF-398AC70D1E24}" dt="2023-01-08T10:58:33.116" v="924"/>
          <ac:grpSpMkLst>
            <pc:docMk/>
            <pc:sldMk cId="0" sldId="403"/>
            <ac:grpSpMk id="13" creationId="{EC141049-CB86-3F4A-F180-C5E543DE6443}"/>
          </ac:grpSpMkLst>
        </pc:grpChg>
        <pc:grpChg chg="add mod">
          <ac:chgData name="virginie Hugues" userId="f5ff6c274e13bc49" providerId="LiveId" clId="{CF7A1B1A-EAB9-4335-80AF-398AC70D1E24}" dt="2023-01-08T10:59:57.543" v="975" actId="962"/>
          <ac:grpSpMkLst>
            <pc:docMk/>
            <pc:sldMk cId="0" sldId="403"/>
            <ac:grpSpMk id="14" creationId="{B5099AC8-3B3B-C548-BC9A-E55B1F28AEF0}"/>
          </ac:grpSpMkLst>
        </pc:grpChg>
        <pc:grpChg chg="del">
          <ac:chgData name="virginie Hugues" userId="f5ff6c274e13bc49" providerId="LiveId" clId="{CF7A1B1A-EAB9-4335-80AF-398AC70D1E24}" dt="2023-01-08T10:57:11.194" v="897" actId="478"/>
          <ac:grpSpMkLst>
            <pc:docMk/>
            <pc:sldMk cId="0" sldId="403"/>
            <ac:grpSpMk id="67587" creationId="{799109A1-B4ED-4842-9E82-3C8634818AE7}"/>
          </ac:grpSpMkLst>
        </pc:grpChg>
        <pc:grpChg chg="del">
          <ac:chgData name="virginie Hugues" userId="f5ff6c274e13bc49" providerId="LiveId" clId="{CF7A1B1A-EAB9-4335-80AF-398AC70D1E24}" dt="2023-01-08T10:58:09.687" v="910" actId="165"/>
          <ac:grpSpMkLst>
            <pc:docMk/>
            <pc:sldMk cId="0" sldId="403"/>
            <ac:grpSpMk id="67588" creationId="{4FD9E5C3-EABA-4105-BF1C-EB4466BA8382}"/>
          </ac:grpSpMkLst>
        </pc:grpChg>
        <pc:grpChg chg="del mod topLvl">
          <ac:chgData name="virginie Hugues" userId="f5ff6c274e13bc49" providerId="LiveId" clId="{CF7A1B1A-EAB9-4335-80AF-398AC70D1E24}" dt="2023-01-08T10:58:16.468" v="911" actId="165"/>
          <ac:grpSpMkLst>
            <pc:docMk/>
            <pc:sldMk cId="0" sldId="403"/>
            <ac:grpSpMk id="67613" creationId="{B8EE914D-58D6-405F-BDDC-A81352A60E23}"/>
          </ac:grpSpMkLst>
        </pc:grpChg>
        <pc:graphicFrameChg chg="mod ord modGraphic">
          <ac:chgData name="virginie Hugues" userId="f5ff6c274e13bc49" providerId="LiveId" clId="{CF7A1B1A-EAB9-4335-80AF-398AC70D1E24}" dt="2023-01-08T10:59:45.191" v="969"/>
          <ac:graphicFrameMkLst>
            <pc:docMk/>
            <pc:sldMk cId="0" sldId="403"/>
            <ac:graphicFrameMk id="2" creationId="{4A85EA06-A4A3-40F7-B0CE-9D094C62F5B5}"/>
          </ac:graphicFrameMkLst>
        </pc:graphicFrameChg>
        <pc:picChg chg="mod">
          <ac:chgData name="virginie Hugues" userId="f5ff6c274e13bc49" providerId="LiveId" clId="{CF7A1B1A-EAB9-4335-80AF-398AC70D1E24}" dt="2023-01-08T10:57:21.156" v="898"/>
          <ac:picMkLst>
            <pc:docMk/>
            <pc:sldMk cId="0" sldId="403"/>
            <ac:picMk id="7" creationId="{B0547ECA-26FB-680D-8C7E-6F7153B8C990}"/>
          </ac:picMkLst>
        </pc:picChg>
        <pc:picChg chg="mod">
          <ac:chgData name="virginie Hugues" userId="f5ff6c274e13bc49" providerId="LiveId" clId="{CF7A1B1A-EAB9-4335-80AF-398AC70D1E24}" dt="2023-01-08T10:59:56.221" v="974" actId="164"/>
          <ac:picMkLst>
            <pc:docMk/>
            <pc:sldMk cId="0" sldId="403"/>
            <ac:picMk id="67608" creationId="{B1D89544-2B83-42F5-B9DE-6EAB779A01C2}"/>
          </ac:picMkLst>
        </pc:picChg>
        <pc:picChg chg="mod">
          <ac:chgData name="virginie Hugues" userId="f5ff6c274e13bc49" providerId="LiveId" clId="{CF7A1B1A-EAB9-4335-80AF-398AC70D1E24}" dt="2023-01-08T10:59:56.221" v="974" actId="164"/>
          <ac:picMkLst>
            <pc:docMk/>
            <pc:sldMk cId="0" sldId="403"/>
            <ac:picMk id="67609" creationId="{23B068AB-1F28-4F8A-AC84-01B68505373B}"/>
          </ac:picMkLst>
        </pc:picChg>
        <pc:picChg chg="del">
          <ac:chgData name="virginie Hugues" userId="f5ff6c274e13bc49" providerId="LiveId" clId="{CF7A1B1A-EAB9-4335-80AF-398AC70D1E24}" dt="2023-01-08T10:57:11.194" v="897" actId="478"/>
          <ac:picMkLst>
            <pc:docMk/>
            <pc:sldMk cId="0" sldId="403"/>
            <ac:picMk id="67612" creationId="{831C6CA2-41E0-4C4C-9647-62367A5663A7}"/>
          </ac:picMkLst>
        </pc:picChg>
        <pc:picChg chg="mod topLvl">
          <ac:chgData name="virginie Hugues" userId="f5ff6c274e13bc49" providerId="LiveId" clId="{CF7A1B1A-EAB9-4335-80AF-398AC70D1E24}" dt="2023-01-08T10:58:25.490" v="912" actId="164"/>
          <ac:picMkLst>
            <pc:docMk/>
            <pc:sldMk cId="0" sldId="403"/>
            <ac:picMk id="67621" creationId="{C53F2AD7-B9E4-4DDA-8E2A-923D3D1D7C53}"/>
          </ac:picMkLst>
        </pc:picChg>
        <pc:cxnChg chg="mod">
          <ac:chgData name="virginie Hugues" userId="f5ff6c274e13bc49" providerId="LiveId" clId="{CF7A1B1A-EAB9-4335-80AF-398AC70D1E24}" dt="2023-01-08T10:57:21.156" v="898"/>
          <ac:cxnSpMkLst>
            <pc:docMk/>
            <pc:sldMk cId="0" sldId="403"/>
            <ac:cxnSpMk id="9" creationId="{6FBB831E-2F75-94BB-1439-4FCD677EB981}"/>
          </ac:cxnSpMkLst>
        </pc:cxnChg>
      </pc:sldChg>
      <pc:sldChg chg="addSp delSp modSp mod">
        <pc:chgData name="virginie Hugues" userId="f5ff6c274e13bc49" providerId="LiveId" clId="{CF7A1B1A-EAB9-4335-80AF-398AC70D1E24}" dt="2023-01-08T19:13:22.245" v="1907" actId="962"/>
        <pc:sldMkLst>
          <pc:docMk/>
          <pc:sldMk cId="0" sldId="404"/>
        </pc:sldMkLst>
        <pc:spChg chg="mod">
          <ac:chgData name="virginie Hugues" userId="f5ff6c274e13bc49" providerId="LiveId" clId="{CF7A1B1A-EAB9-4335-80AF-398AC70D1E24}" dt="2023-01-08T19:12:48" v="1725"/>
          <ac:spMkLst>
            <pc:docMk/>
            <pc:sldMk cId="0" sldId="404"/>
            <ac:spMk id="4" creationId="{D5536E0A-689A-433C-A757-4AC2139410EF}"/>
          </ac:spMkLst>
        </pc:spChg>
        <pc:spChg chg="mod">
          <ac:chgData name="virginie Hugues" userId="f5ff6c274e13bc49" providerId="LiveId" clId="{CF7A1B1A-EAB9-4335-80AF-398AC70D1E24}" dt="2023-01-08T19:10:15.292" v="1588"/>
          <ac:spMkLst>
            <pc:docMk/>
            <pc:sldMk cId="0" sldId="404"/>
            <ac:spMk id="8" creationId="{FE0C96D4-BB49-E587-5642-DD9573532770}"/>
          </ac:spMkLst>
        </pc:spChg>
        <pc:spChg chg="mod">
          <ac:chgData name="virginie Hugues" userId="f5ff6c274e13bc49" providerId="LiveId" clId="{CF7A1B1A-EAB9-4335-80AF-398AC70D1E24}" dt="2023-01-08T19:10:15.292" v="1588"/>
          <ac:spMkLst>
            <pc:docMk/>
            <pc:sldMk cId="0" sldId="404"/>
            <ac:spMk id="9" creationId="{457ECF38-CBB9-27C2-C2FA-CDA256D990E8}"/>
          </ac:spMkLst>
        </pc:spChg>
        <pc:spChg chg="add mod ord">
          <ac:chgData name="virginie Hugues" userId="f5ff6c274e13bc49" providerId="LiveId" clId="{CF7A1B1A-EAB9-4335-80AF-398AC70D1E24}" dt="2023-01-08T19:12:52.869" v="1729"/>
          <ac:spMkLst>
            <pc:docMk/>
            <pc:sldMk cId="0" sldId="404"/>
            <ac:spMk id="10" creationId="{0720AA9F-C6CD-501B-B8D9-7AC13DCE425E}"/>
          </ac:spMkLst>
        </pc:spChg>
        <pc:spChg chg="mod">
          <ac:chgData name="virginie Hugues" userId="f5ff6c274e13bc49" providerId="LiveId" clId="{CF7A1B1A-EAB9-4335-80AF-398AC70D1E24}" dt="2023-01-08T19:11:14.250" v="1603" actId="571"/>
          <ac:spMkLst>
            <pc:docMk/>
            <pc:sldMk cId="0" sldId="404"/>
            <ac:spMk id="12" creationId="{15731527-0697-6737-72A5-CAE58DC1A3A2}"/>
          </ac:spMkLst>
        </pc:spChg>
        <pc:spChg chg="mod">
          <ac:chgData name="virginie Hugues" userId="f5ff6c274e13bc49" providerId="LiveId" clId="{CF7A1B1A-EAB9-4335-80AF-398AC70D1E24}" dt="2023-01-08T19:11:14.250" v="1603" actId="571"/>
          <ac:spMkLst>
            <pc:docMk/>
            <pc:sldMk cId="0" sldId="404"/>
            <ac:spMk id="13" creationId="{BC615608-1F08-88FC-C14A-FBBDB96BEFE6}"/>
          </ac:spMkLst>
        </pc:spChg>
        <pc:spChg chg="mod">
          <ac:chgData name="virginie Hugues" userId="f5ff6c274e13bc49" providerId="LiveId" clId="{CF7A1B1A-EAB9-4335-80AF-398AC70D1E24}" dt="2023-01-08T19:11:14.250" v="1603" actId="571"/>
          <ac:spMkLst>
            <pc:docMk/>
            <pc:sldMk cId="0" sldId="404"/>
            <ac:spMk id="14" creationId="{2F3E57B2-645B-ADB0-FB0D-03ED8D624251}"/>
          </ac:spMkLst>
        </pc:spChg>
        <pc:spChg chg="mod">
          <ac:chgData name="virginie Hugues" userId="f5ff6c274e13bc49" providerId="LiveId" clId="{CF7A1B1A-EAB9-4335-80AF-398AC70D1E24}" dt="2023-01-08T19:11:14.250" v="1603" actId="571"/>
          <ac:spMkLst>
            <pc:docMk/>
            <pc:sldMk cId="0" sldId="404"/>
            <ac:spMk id="15" creationId="{7263AC04-3883-9990-CF12-AF978EEB3A7E}"/>
          </ac:spMkLst>
        </pc:spChg>
        <pc:spChg chg="add mod">
          <ac:chgData name="virginie Hugues" userId="f5ff6c274e13bc49" providerId="LiveId" clId="{CF7A1B1A-EAB9-4335-80AF-398AC70D1E24}" dt="2023-01-08T19:11:14.250" v="1603" actId="571"/>
          <ac:spMkLst>
            <pc:docMk/>
            <pc:sldMk cId="0" sldId="404"/>
            <ac:spMk id="17" creationId="{9B247705-6720-8727-1527-AD3DF920870B}"/>
          </ac:spMkLst>
        </pc:spChg>
        <pc:spChg chg="mod topLvl">
          <ac:chgData name="virginie Hugues" userId="f5ff6c274e13bc49" providerId="LiveId" clId="{CF7A1B1A-EAB9-4335-80AF-398AC70D1E24}" dt="2023-01-08T19:12:29.884" v="1704" actId="164"/>
          <ac:spMkLst>
            <pc:docMk/>
            <pc:sldMk cId="0" sldId="404"/>
            <ac:spMk id="21" creationId="{FEE681E5-E494-4615-8F78-954DC4C3D2EC}"/>
          </ac:spMkLst>
        </pc:spChg>
        <pc:spChg chg="mod ord topLvl">
          <ac:chgData name="virginie Hugues" userId="f5ff6c274e13bc49" providerId="LiveId" clId="{CF7A1B1A-EAB9-4335-80AF-398AC70D1E24}" dt="2023-01-08T19:12:39.589" v="1708"/>
          <ac:spMkLst>
            <pc:docMk/>
            <pc:sldMk cId="0" sldId="404"/>
            <ac:spMk id="22" creationId="{168A934C-757E-4CE9-9635-FCBEDDB6241F}"/>
          </ac:spMkLst>
        </pc:spChg>
        <pc:spChg chg="mod ord topLvl">
          <ac:chgData name="virginie Hugues" userId="f5ff6c274e13bc49" providerId="LiveId" clId="{CF7A1B1A-EAB9-4335-80AF-398AC70D1E24}" dt="2023-01-08T19:13:22.245" v="1907" actId="962"/>
          <ac:spMkLst>
            <pc:docMk/>
            <pc:sldMk cId="0" sldId="404"/>
            <ac:spMk id="23" creationId="{983EC569-1C14-4849-A7EF-3656C5DA2F95}"/>
          </ac:spMkLst>
        </pc:spChg>
        <pc:spChg chg="del">
          <ac:chgData name="virginie Hugues" userId="f5ff6c274e13bc49" providerId="LiveId" clId="{CF7A1B1A-EAB9-4335-80AF-398AC70D1E24}" dt="2023-01-08T19:10:09.214" v="1587" actId="478"/>
          <ac:spMkLst>
            <pc:docMk/>
            <pc:sldMk cId="0" sldId="404"/>
            <ac:spMk id="26" creationId="{4238B3E1-C911-413D-8AEC-57CB79CE9005}"/>
          </ac:spMkLst>
        </pc:spChg>
        <pc:spChg chg="mod ord">
          <ac:chgData name="virginie Hugues" userId="f5ff6c274e13bc49" providerId="LiveId" clId="{CF7A1B1A-EAB9-4335-80AF-398AC70D1E24}" dt="2023-01-08T19:13:12.357" v="1821" actId="962"/>
          <ac:spMkLst>
            <pc:docMk/>
            <pc:sldMk cId="0" sldId="404"/>
            <ac:spMk id="28" creationId="{15C181C4-6C02-451E-81D4-D7AEF93689D6}"/>
          </ac:spMkLst>
        </pc:spChg>
        <pc:spChg chg="del">
          <ac:chgData name="virginie Hugues" userId="f5ff6c274e13bc49" providerId="LiveId" clId="{CF7A1B1A-EAB9-4335-80AF-398AC70D1E24}" dt="2023-01-08T19:10:09.214" v="1587" actId="478"/>
          <ac:spMkLst>
            <pc:docMk/>
            <pc:sldMk cId="0" sldId="404"/>
            <ac:spMk id="29" creationId="{58312162-63F5-4106-989A-9F72370BD54C}"/>
          </ac:spMkLst>
        </pc:spChg>
        <pc:spChg chg="mod ord">
          <ac:chgData name="virginie Hugues" userId="f5ff6c274e13bc49" providerId="LiveId" clId="{CF7A1B1A-EAB9-4335-80AF-398AC70D1E24}" dt="2023-01-08T19:12:56.119" v="1730"/>
          <ac:spMkLst>
            <pc:docMk/>
            <pc:sldMk cId="0" sldId="404"/>
            <ac:spMk id="41987" creationId="{B11E4F9A-C55A-4980-9D38-A1FD3BEFA0A3}"/>
          </ac:spMkLst>
        </pc:spChg>
        <pc:spChg chg="mod topLvl">
          <ac:chgData name="virginie Hugues" userId="f5ff6c274e13bc49" providerId="LiveId" clId="{CF7A1B1A-EAB9-4335-80AF-398AC70D1E24}" dt="2023-01-08T19:12:29.884" v="1704" actId="164"/>
          <ac:spMkLst>
            <pc:docMk/>
            <pc:sldMk cId="0" sldId="404"/>
            <ac:spMk id="72711" creationId="{2B69D70C-DFBD-4588-A18F-FBF6F50FC7A0}"/>
          </ac:spMkLst>
        </pc:spChg>
        <pc:spChg chg="mod topLvl">
          <ac:chgData name="virginie Hugues" userId="f5ff6c274e13bc49" providerId="LiveId" clId="{CF7A1B1A-EAB9-4335-80AF-398AC70D1E24}" dt="2023-01-08T19:12:29.884" v="1704" actId="164"/>
          <ac:spMkLst>
            <pc:docMk/>
            <pc:sldMk cId="0" sldId="404"/>
            <ac:spMk id="72718" creationId="{C1E0ADD5-EB36-4846-BC0B-05537014DCBE}"/>
          </ac:spMkLst>
        </pc:spChg>
        <pc:spChg chg="del mod topLvl">
          <ac:chgData name="virginie Hugues" userId="f5ff6c274e13bc49" providerId="LiveId" clId="{CF7A1B1A-EAB9-4335-80AF-398AC70D1E24}" dt="2023-01-08T19:12:36.436" v="1706" actId="478"/>
          <ac:spMkLst>
            <pc:docMk/>
            <pc:sldMk cId="0" sldId="404"/>
            <ac:spMk id="72719" creationId="{8E4EB5D0-83ED-406E-AD48-DC3686E188E1}"/>
          </ac:spMkLst>
        </pc:spChg>
        <pc:spChg chg="del mod topLvl">
          <ac:chgData name="virginie Hugues" userId="f5ff6c274e13bc49" providerId="LiveId" clId="{CF7A1B1A-EAB9-4335-80AF-398AC70D1E24}" dt="2023-01-08T19:12:37.804" v="1707" actId="478"/>
          <ac:spMkLst>
            <pc:docMk/>
            <pc:sldMk cId="0" sldId="404"/>
            <ac:spMk id="72720" creationId="{54B68EF2-E36A-4BAE-A9A1-4403D6AE40A7}"/>
          </ac:spMkLst>
        </pc:spChg>
        <pc:grpChg chg="add mod">
          <ac:chgData name="virginie Hugues" userId="f5ff6c274e13bc49" providerId="LiveId" clId="{CF7A1B1A-EAB9-4335-80AF-398AC70D1E24}" dt="2023-01-08T19:12:50.877" v="1727"/>
          <ac:grpSpMkLst>
            <pc:docMk/>
            <pc:sldMk cId="0" sldId="404"/>
            <ac:grpSpMk id="2" creationId="{7DE5087B-F22A-D532-C49F-96F013AE2967}"/>
          </ac:grpSpMkLst>
        </pc:grpChg>
        <pc:grpChg chg="mod">
          <ac:chgData name="virginie Hugues" userId="f5ff6c274e13bc49" providerId="LiveId" clId="{CF7A1B1A-EAB9-4335-80AF-398AC70D1E24}" dt="2023-01-08T19:10:15.292" v="1588"/>
          <ac:grpSpMkLst>
            <pc:docMk/>
            <pc:sldMk cId="0" sldId="404"/>
            <ac:grpSpMk id="3" creationId="{FF5E4227-D7F9-DDC5-C448-9D612156398B}"/>
          </ac:grpSpMkLst>
        </pc:grpChg>
        <pc:grpChg chg="mod">
          <ac:chgData name="virginie Hugues" userId="f5ff6c274e13bc49" providerId="LiveId" clId="{CF7A1B1A-EAB9-4335-80AF-398AC70D1E24}" dt="2023-01-08T19:10:15.292" v="1588"/>
          <ac:grpSpMkLst>
            <pc:docMk/>
            <pc:sldMk cId="0" sldId="404"/>
            <ac:grpSpMk id="6" creationId="{5A9C1479-F6F2-4779-F9FC-7AF3230CCA20}"/>
          </ac:grpSpMkLst>
        </pc:grpChg>
        <pc:grpChg chg="add mod">
          <ac:chgData name="virginie Hugues" userId="f5ff6c274e13bc49" providerId="LiveId" clId="{CF7A1B1A-EAB9-4335-80AF-398AC70D1E24}" dt="2023-01-08T19:11:14.250" v="1603" actId="571"/>
          <ac:grpSpMkLst>
            <pc:docMk/>
            <pc:sldMk cId="0" sldId="404"/>
            <ac:grpSpMk id="11" creationId="{6EBFE1E6-DD95-D6CC-60AB-F45819CA5F8F}"/>
          </ac:grpSpMkLst>
        </pc:grpChg>
        <pc:grpChg chg="add del mod">
          <ac:chgData name="virginie Hugues" userId="f5ff6c274e13bc49" providerId="LiveId" clId="{CF7A1B1A-EAB9-4335-80AF-398AC70D1E24}" dt="2023-01-08T19:12:17.402" v="1702" actId="165"/>
          <ac:grpSpMkLst>
            <pc:docMk/>
            <pc:sldMk cId="0" sldId="404"/>
            <ac:grpSpMk id="18" creationId="{BFA8F17D-B2B7-8E5A-0B58-D12BE7B0C425}"/>
          </ac:grpSpMkLst>
        </pc:grpChg>
        <pc:grpChg chg="add mod">
          <ac:chgData name="virginie Hugues" userId="f5ff6c274e13bc49" providerId="LiveId" clId="{CF7A1B1A-EAB9-4335-80AF-398AC70D1E24}" dt="2023-01-08T19:12:32.758" v="1705" actId="962"/>
          <ac:grpSpMkLst>
            <pc:docMk/>
            <pc:sldMk cId="0" sldId="404"/>
            <ac:grpSpMk id="19" creationId="{039888A4-1D1C-F859-FA50-49F2C28E2301}"/>
          </ac:grpSpMkLst>
        </pc:grpChg>
        <pc:grpChg chg="del">
          <ac:chgData name="virginie Hugues" userId="f5ff6c274e13bc49" providerId="LiveId" clId="{CF7A1B1A-EAB9-4335-80AF-398AC70D1E24}" dt="2023-01-08T19:10:09.214" v="1587" actId="478"/>
          <ac:grpSpMkLst>
            <pc:docMk/>
            <pc:sldMk cId="0" sldId="404"/>
            <ac:grpSpMk id="72708" creationId="{877495AB-80AE-46BB-BD6F-885BC523FDF0}"/>
          </ac:grpSpMkLst>
        </pc:grpChg>
        <pc:grpChg chg="del">
          <ac:chgData name="virginie Hugues" userId="f5ff6c274e13bc49" providerId="LiveId" clId="{CF7A1B1A-EAB9-4335-80AF-398AC70D1E24}" dt="2023-01-08T19:11:08.100" v="1601" actId="165"/>
          <ac:grpSpMkLst>
            <pc:docMk/>
            <pc:sldMk cId="0" sldId="404"/>
            <ac:grpSpMk id="72709" creationId="{B0050460-2ED1-4F8D-8786-A820997033BF}"/>
          </ac:grpSpMkLst>
        </pc:grpChg>
        <pc:grpChg chg="del mod topLvl">
          <ac:chgData name="virginie Hugues" userId="f5ff6c274e13bc49" providerId="LiveId" clId="{CF7A1B1A-EAB9-4335-80AF-398AC70D1E24}" dt="2023-01-08T19:12:22.820" v="1703" actId="165"/>
          <ac:grpSpMkLst>
            <pc:docMk/>
            <pc:sldMk cId="0" sldId="404"/>
            <ac:grpSpMk id="72716" creationId="{BBC6D175-1092-4892-A336-24502E50562A}"/>
          </ac:grpSpMkLst>
        </pc:grpChg>
        <pc:picChg chg="mod">
          <ac:chgData name="virginie Hugues" userId="f5ff6c274e13bc49" providerId="LiveId" clId="{CF7A1B1A-EAB9-4335-80AF-398AC70D1E24}" dt="2023-01-08T19:10:15.292" v="1588"/>
          <ac:picMkLst>
            <pc:docMk/>
            <pc:sldMk cId="0" sldId="404"/>
            <ac:picMk id="5" creationId="{C9B954B4-FBF5-E357-4931-23906041AD0C}"/>
          </ac:picMkLst>
        </pc:picChg>
        <pc:picChg chg="mod">
          <ac:chgData name="virginie Hugues" userId="f5ff6c274e13bc49" providerId="LiveId" clId="{CF7A1B1A-EAB9-4335-80AF-398AC70D1E24}" dt="2023-01-08T19:11:14.250" v="1603" actId="571"/>
          <ac:picMkLst>
            <pc:docMk/>
            <pc:sldMk cId="0" sldId="404"/>
            <ac:picMk id="16" creationId="{DC37189D-57CC-5140-D218-BF16C92884FF}"/>
          </ac:picMkLst>
        </pc:picChg>
        <pc:picChg chg="mod">
          <ac:chgData name="virginie Hugues" userId="f5ff6c274e13bc49" providerId="LiveId" clId="{CF7A1B1A-EAB9-4335-80AF-398AC70D1E24}" dt="2023-01-08T19:12:57.500" v="1731" actId="962"/>
          <ac:picMkLst>
            <pc:docMk/>
            <pc:sldMk cId="0" sldId="404"/>
            <ac:picMk id="72712" creationId="{8A5BE8F0-E695-4F14-82A9-7172E38F4CEA}"/>
          </ac:picMkLst>
        </pc:picChg>
        <pc:picChg chg="del">
          <ac:chgData name="virginie Hugues" userId="f5ff6c274e13bc49" providerId="LiveId" clId="{CF7A1B1A-EAB9-4335-80AF-398AC70D1E24}" dt="2023-01-08T19:10:09.214" v="1587" actId="478"/>
          <ac:picMkLst>
            <pc:docMk/>
            <pc:sldMk cId="0" sldId="404"/>
            <ac:picMk id="72715" creationId="{F84683B4-DC3E-47A8-93D5-B82BA2CA24DF}"/>
          </ac:picMkLst>
        </pc:picChg>
        <pc:picChg chg="mod topLvl">
          <ac:chgData name="virginie Hugues" userId="f5ff6c274e13bc49" providerId="LiveId" clId="{CF7A1B1A-EAB9-4335-80AF-398AC70D1E24}" dt="2023-01-08T19:12:29.884" v="1704" actId="164"/>
          <ac:picMkLst>
            <pc:docMk/>
            <pc:sldMk cId="0" sldId="404"/>
            <ac:picMk id="72723" creationId="{A66AFC29-25A3-4634-837B-059AF01EAC9A}"/>
          </ac:picMkLst>
        </pc:picChg>
        <pc:cxnChg chg="mod">
          <ac:chgData name="virginie Hugues" userId="f5ff6c274e13bc49" providerId="LiveId" clId="{CF7A1B1A-EAB9-4335-80AF-398AC70D1E24}" dt="2023-01-08T19:10:15.292" v="1588"/>
          <ac:cxnSpMkLst>
            <pc:docMk/>
            <pc:sldMk cId="0" sldId="404"/>
            <ac:cxnSpMk id="7" creationId="{88BF5D9D-5803-3478-A9BE-6CF13D2971BB}"/>
          </ac:cxnSpMkLst>
        </pc:cxnChg>
      </pc:sldChg>
      <pc:sldChg chg="addSp delSp modSp mod">
        <pc:chgData name="virginie Hugues" userId="f5ff6c274e13bc49" providerId="LiveId" clId="{CF7A1B1A-EAB9-4335-80AF-398AC70D1E24}" dt="2023-01-10T08:16:31.608" v="2304" actId="2711"/>
        <pc:sldMkLst>
          <pc:docMk/>
          <pc:sldMk cId="0" sldId="406"/>
        </pc:sldMkLst>
        <pc:spChg chg="mod">
          <ac:chgData name="virginie Hugues" userId="f5ff6c274e13bc49" providerId="LiveId" clId="{CF7A1B1A-EAB9-4335-80AF-398AC70D1E24}" dt="2023-01-10T08:16:20.590" v="2303" actId="2711"/>
          <ac:spMkLst>
            <pc:docMk/>
            <pc:sldMk cId="0" sldId="406"/>
            <ac:spMk id="4" creationId="{D5A3CBA5-CE50-477A-A1B5-D195E78F1027}"/>
          </ac:spMkLst>
        </pc:spChg>
        <pc:spChg chg="mod topLvl">
          <ac:chgData name="virginie Hugues" userId="f5ff6c274e13bc49" providerId="LiveId" clId="{CF7A1B1A-EAB9-4335-80AF-398AC70D1E24}" dt="2023-01-08T19:38:18.988" v="2166" actId="164"/>
          <ac:spMkLst>
            <pc:docMk/>
            <pc:sldMk cId="0" sldId="406"/>
            <ac:spMk id="21" creationId="{B19B98DF-49A1-42C6-B725-0B9E722DB74C}"/>
          </ac:spMkLst>
        </pc:spChg>
        <pc:spChg chg="mod topLvl">
          <ac:chgData name="virginie Hugues" userId="f5ff6c274e13bc49" providerId="LiveId" clId="{CF7A1B1A-EAB9-4335-80AF-398AC70D1E24}" dt="2023-01-08T19:38:39.303" v="2173" actId="962"/>
          <ac:spMkLst>
            <pc:docMk/>
            <pc:sldMk cId="0" sldId="406"/>
            <ac:spMk id="22" creationId="{1DC07FA4-27B2-4E01-9FFD-AE90502FCE88}"/>
          </ac:spMkLst>
        </pc:spChg>
        <pc:spChg chg="mod topLvl">
          <ac:chgData name="virginie Hugues" userId="f5ff6c274e13bc49" providerId="LiveId" clId="{CF7A1B1A-EAB9-4335-80AF-398AC70D1E24}" dt="2023-01-08T19:38:51.920" v="2259" actId="962"/>
          <ac:spMkLst>
            <pc:docMk/>
            <pc:sldMk cId="0" sldId="406"/>
            <ac:spMk id="23" creationId="{1B5E48A4-3AB3-4ADA-BA65-9C6119E0D888}"/>
          </ac:spMkLst>
        </pc:spChg>
        <pc:spChg chg="mod">
          <ac:chgData name="virginie Hugues" userId="f5ff6c274e13bc49" providerId="LiveId" clId="{CF7A1B1A-EAB9-4335-80AF-398AC70D1E24}" dt="2023-01-10T08:16:31.608" v="2304" actId="2711"/>
          <ac:spMkLst>
            <pc:docMk/>
            <pc:sldMk cId="0" sldId="406"/>
            <ac:spMk id="41987" creationId="{9DA84CBD-E726-439E-812E-8A2675BD9236}"/>
          </ac:spMkLst>
        </pc:spChg>
        <pc:spChg chg="mod">
          <ac:chgData name="virginie Hugues" userId="f5ff6c274e13bc49" providerId="LiveId" clId="{CF7A1B1A-EAB9-4335-80AF-398AC70D1E24}" dt="2023-01-08T19:38:18.988" v="2166" actId="164"/>
          <ac:spMkLst>
            <pc:docMk/>
            <pc:sldMk cId="0" sldId="406"/>
            <ac:spMk id="75781" creationId="{AFEB73F6-5141-4C45-8E5E-8B7C1BA61099}"/>
          </ac:spMkLst>
        </pc:spChg>
        <pc:spChg chg="mod topLvl">
          <ac:chgData name="virginie Hugues" userId="f5ff6c274e13bc49" providerId="LiveId" clId="{CF7A1B1A-EAB9-4335-80AF-398AC70D1E24}" dt="2023-01-08T19:38:18.988" v="2166" actId="164"/>
          <ac:spMkLst>
            <pc:docMk/>
            <pc:sldMk cId="0" sldId="406"/>
            <ac:spMk id="75784" creationId="{A77D7BEF-BF50-4A5A-A140-ECA4517362E8}"/>
          </ac:spMkLst>
        </pc:spChg>
        <pc:spChg chg="del mod topLvl">
          <ac:chgData name="virginie Hugues" userId="f5ff6c274e13bc49" providerId="LiveId" clId="{CF7A1B1A-EAB9-4335-80AF-398AC70D1E24}" dt="2023-01-08T19:38:26.632" v="2167" actId="478"/>
          <ac:spMkLst>
            <pc:docMk/>
            <pc:sldMk cId="0" sldId="406"/>
            <ac:spMk id="75785" creationId="{2515E3E3-6034-4AA2-AD7C-DE777F9634A5}"/>
          </ac:spMkLst>
        </pc:spChg>
        <pc:spChg chg="del mod topLvl">
          <ac:chgData name="virginie Hugues" userId="f5ff6c274e13bc49" providerId="LiveId" clId="{CF7A1B1A-EAB9-4335-80AF-398AC70D1E24}" dt="2023-01-08T19:38:27.952" v="2168" actId="478"/>
          <ac:spMkLst>
            <pc:docMk/>
            <pc:sldMk cId="0" sldId="406"/>
            <ac:spMk id="75786" creationId="{6247AF25-7DE5-4749-89BD-B7B545A8021A}"/>
          </ac:spMkLst>
        </pc:spChg>
        <pc:grpChg chg="add mod">
          <ac:chgData name="virginie Hugues" userId="f5ff6c274e13bc49" providerId="LiveId" clId="{CF7A1B1A-EAB9-4335-80AF-398AC70D1E24}" dt="2023-01-08T19:38:13.562" v="2165" actId="164"/>
          <ac:grpSpMkLst>
            <pc:docMk/>
            <pc:sldMk cId="0" sldId="406"/>
            <ac:grpSpMk id="2" creationId="{E40D7B17-47A5-0661-CBCC-1AB4A2EB9B43}"/>
          </ac:grpSpMkLst>
        </pc:grpChg>
        <pc:grpChg chg="add mod">
          <ac:chgData name="virginie Hugues" userId="f5ff6c274e13bc49" providerId="LiveId" clId="{CF7A1B1A-EAB9-4335-80AF-398AC70D1E24}" dt="2023-01-08T19:38:32.937" v="2171"/>
          <ac:grpSpMkLst>
            <pc:docMk/>
            <pc:sldMk cId="0" sldId="406"/>
            <ac:grpSpMk id="3" creationId="{33D84172-68A8-0BE1-A6CF-F297C989E84E}"/>
          </ac:grpSpMkLst>
        </pc:grpChg>
        <pc:grpChg chg="del">
          <ac:chgData name="virginie Hugues" userId="f5ff6c274e13bc49" providerId="LiveId" clId="{CF7A1B1A-EAB9-4335-80AF-398AC70D1E24}" dt="2023-01-08T19:37:56.028" v="2162" actId="165"/>
          <ac:grpSpMkLst>
            <pc:docMk/>
            <pc:sldMk cId="0" sldId="406"/>
            <ac:grpSpMk id="75780" creationId="{469A13A7-83D3-4079-93FF-19D9D71481D6}"/>
          </ac:grpSpMkLst>
        </pc:grpChg>
        <pc:grpChg chg="del mod topLvl">
          <ac:chgData name="virginie Hugues" userId="f5ff6c274e13bc49" providerId="LiveId" clId="{CF7A1B1A-EAB9-4335-80AF-398AC70D1E24}" dt="2023-01-08T19:38:00.091" v="2163" actId="165"/>
          <ac:grpSpMkLst>
            <pc:docMk/>
            <pc:sldMk cId="0" sldId="406"/>
            <ac:grpSpMk id="75782" creationId="{B43B776C-3319-4918-A1DF-5CF5BEBDE140}"/>
          </ac:grpSpMkLst>
        </pc:grpChg>
        <pc:picChg chg="mod topLvl">
          <ac:chgData name="virginie Hugues" userId="f5ff6c274e13bc49" providerId="LiveId" clId="{CF7A1B1A-EAB9-4335-80AF-398AC70D1E24}" dt="2023-01-08T19:38:18.988" v="2166" actId="164"/>
          <ac:picMkLst>
            <pc:docMk/>
            <pc:sldMk cId="0" sldId="406"/>
            <ac:picMk id="75789" creationId="{B07872BA-CD83-4ADD-B44D-73E7CF784E28}"/>
          </ac:picMkLst>
        </pc:picChg>
      </pc:sldChg>
      <pc:sldChg chg="addSp delSp modSp mod">
        <pc:chgData name="virginie Hugues" userId="f5ff6c274e13bc49" providerId="LiveId" clId="{CF7A1B1A-EAB9-4335-80AF-398AC70D1E24}" dt="2023-01-10T08:20:45.616" v="2567" actId="962"/>
        <pc:sldMkLst>
          <pc:docMk/>
          <pc:sldMk cId="0" sldId="407"/>
        </pc:sldMkLst>
        <pc:spChg chg="mod topLvl">
          <ac:chgData name="virginie Hugues" userId="f5ff6c274e13bc49" providerId="LiveId" clId="{CF7A1B1A-EAB9-4335-80AF-398AC70D1E24}" dt="2023-01-10T08:19:39.213" v="2430" actId="164"/>
          <ac:spMkLst>
            <pc:docMk/>
            <pc:sldMk cId="0" sldId="407"/>
            <ac:spMk id="23" creationId="{0D3F5E1D-5BF9-498E-BB40-0D374D4EF965}"/>
          </ac:spMkLst>
        </pc:spChg>
        <pc:spChg chg="mod ord topLvl">
          <ac:chgData name="virginie Hugues" userId="f5ff6c274e13bc49" providerId="LiveId" clId="{CF7A1B1A-EAB9-4335-80AF-398AC70D1E24}" dt="2023-01-10T08:20:29.164" v="2453" actId="962"/>
          <ac:spMkLst>
            <pc:docMk/>
            <pc:sldMk cId="0" sldId="407"/>
            <ac:spMk id="24" creationId="{AD2E955E-5072-4105-BAC1-4B559D898F51}"/>
          </ac:spMkLst>
        </pc:spChg>
        <pc:spChg chg="mod ord topLvl">
          <ac:chgData name="virginie Hugues" userId="f5ff6c274e13bc49" providerId="LiveId" clId="{CF7A1B1A-EAB9-4335-80AF-398AC70D1E24}" dt="2023-01-10T08:20:45.616" v="2567" actId="962"/>
          <ac:spMkLst>
            <pc:docMk/>
            <pc:sldMk cId="0" sldId="407"/>
            <ac:spMk id="27" creationId="{0218781F-5C5B-4B34-B972-DC6472A69579}"/>
          </ac:spMkLst>
        </pc:spChg>
        <pc:spChg chg="mod">
          <ac:chgData name="virginie Hugues" userId="f5ff6c274e13bc49" providerId="LiveId" clId="{CF7A1B1A-EAB9-4335-80AF-398AC70D1E24}" dt="2023-01-10T08:20:01.181" v="2445"/>
          <ac:spMkLst>
            <pc:docMk/>
            <pc:sldMk cId="0" sldId="407"/>
            <ac:spMk id="77829" creationId="{6A939DC1-DBF4-496B-A122-562134EAFCCC}"/>
          </ac:spMkLst>
        </pc:spChg>
        <pc:spChg chg="mod">
          <ac:chgData name="virginie Hugues" userId="f5ff6c274e13bc49" providerId="LiveId" clId="{CF7A1B1A-EAB9-4335-80AF-398AC70D1E24}" dt="2023-01-10T08:19:01.151" v="2398" actId="164"/>
          <ac:spMkLst>
            <pc:docMk/>
            <pc:sldMk cId="0" sldId="407"/>
            <ac:spMk id="77830" creationId="{40EB2E23-2FFC-44D4-83A9-D1E9EAAE0210}"/>
          </ac:spMkLst>
        </pc:spChg>
        <pc:spChg chg="del mod topLvl">
          <ac:chgData name="virginie Hugues" userId="f5ff6c274e13bc49" providerId="LiveId" clId="{CF7A1B1A-EAB9-4335-80AF-398AC70D1E24}" dt="2023-01-10T08:19:45.957" v="2432" actId="478"/>
          <ac:spMkLst>
            <pc:docMk/>
            <pc:sldMk cId="0" sldId="407"/>
            <ac:spMk id="77831" creationId="{7E261B92-ACA4-41F9-A0D1-C742C4C18D5D}"/>
          </ac:spMkLst>
        </pc:spChg>
        <pc:spChg chg="del mod topLvl">
          <ac:chgData name="virginie Hugues" userId="f5ff6c274e13bc49" providerId="LiveId" clId="{CF7A1B1A-EAB9-4335-80AF-398AC70D1E24}" dt="2023-01-10T08:19:47.062" v="2433" actId="478"/>
          <ac:spMkLst>
            <pc:docMk/>
            <pc:sldMk cId="0" sldId="407"/>
            <ac:spMk id="77832" creationId="{D2762C37-05E5-4515-9364-32639D3A966B}"/>
          </ac:spMkLst>
        </pc:spChg>
        <pc:spChg chg="mod topLvl">
          <ac:chgData name="virginie Hugues" userId="f5ff6c274e13bc49" providerId="LiveId" clId="{CF7A1B1A-EAB9-4335-80AF-398AC70D1E24}" dt="2023-01-10T08:19:39.213" v="2430" actId="164"/>
          <ac:spMkLst>
            <pc:docMk/>
            <pc:sldMk cId="0" sldId="407"/>
            <ac:spMk id="77835" creationId="{F905E78A-4BB1-45C5-8AC3-BC2E79FED06F}"/>
          </ac:spMkLst>
        </pc:spChg>
        <pc:spChg chg="mod topLvl">
          <ac:chgData name="virginie Hugues" userId="f5ff6c274e13bc49" providerId="LiveId" clId="{CF7A1B1A-EAB9-4335-80AF-398AC70D1E24}" dt="2023-01-10T08:19:39.213" v="2430" actId="164"/>
          <ac:spMkLst>
            <pc:docMk/>
            <pc:sldMk cId="0" sldId="407"/>
            <ac:spMk id="77836" creationId="{0608BDA5-F4D1-42CF-A491-363746B18328}"/>
          </ac:spMkLst>
        </pc:spChg>
        <pc:grpChg chg="add mod">
          <ac:chgData name="virginie Hugues" userId="f5ff6c274e13bc49" providerId="LiveId" clId="{CF7A1B1A-EAB9-4335-80AF-398AC70D1E24}" dt="2023-01-10T08:19:16.203" v="2428" actId="962"/>
          <ac:grpSpMkLst>
            <pc:docMk/>
            <pc:sldMk cId="0" sldId="407"/>
            <ac:grpSpMk id="2" creationId="{08166B2C-0502-5DA2-F70B-D5D832C25127}"/>
          </ac:grpSpMkLst>
        </pc:grpChg>
        <pc:grpChg chg="add mod">
          <ac:chgData name="virginie Hugues" userId="f5ff6c274e13bc49" providerId="LiveId" clId="{CF7A1B1A-EAB9-4335-80AF-398AC70D1E24}" dt="2023-01-10T08:19:49.477" v="2436"/>
          <ac:grpSpMkLst>
            <pc:docMk/>
            <pc:sldMk cId="0" sldId="407"/>
            <ac:grpSpMk id="3" creationId="{6F6DDE3E-880C-63A4-2CCD-500C77771333}"/>
          </ac:grpSpMkLst>
        </pc:grpChg>
        <pc:grpChg chg="del">
          <ac:chgData name="virginie Hugues" userId="f5ff6c274e13bc49" providerId="LiveId" clId="{CF7A1B1A-EAB9-4335-80AF-398AC70D1E24}" dt="2023-01-10T08:19:30.058" v="2429" actId="165"/>
          <ac:grpSpMkLst>
            <pc:docMk/>
            <pc:sldMk cId="0" sldId="407"/>
            <ac:grpSpMk id="77828" creationId="{919C0ADB-4B86-4AE3-8AF7-5D2C9D0AE6F9}"/>
          </ac:grpSpMkLst>
        </pc:grpChg>
        <pc:picChg chg="mod">
          <ac:chgData name="virginie Hugues" userId="f5ff6c274e13bc49" providerId="LiveId" clId="{CF7A1B1A-EAB9-4335-80AF-398AC70D1E24}" dt="2023-01-10T08:19:01.151" v="2398" actId="164"/>
          <ac:picMkLst>
            <pc:docMk/>
            <pc:sldMk cId="0" sldId="407"/>
            <ac:picMk id="77826" creationId="{A66A73F1-9C7C-4E52-B5DB-1D8E0D363019}"/>
          </ac:picMkLst>
        </pc:picChg>
        <pc:picChg chg="mod">
          <ac:chgData name="virginie Hugues" userId="f5ff6c274e13bc49" providerId="LiveId" clId="{CF7A1B1A-EAB9-4335-80AF-398AC70D1E24}" dt="2023-01-10T08:20:03.134" v="2447"/>
          <ac:picMkLst>
            <pc:docMk/>
            <pc:sldMk cId="0" sldId="407"/>
            <ac:picMk id="77827" creationId="{1375E67B-BF6B-43EA-9BD1-0C5F6C525196}"/>
          </ac:picMkLst>
        </pc:picChg>
        <pc:picChg chg="mod topLvl">
          <ac:chgData name="virginie Hugues" userId="f5ff6c274e13bc49" providerId="LiveId" clId="{CF7A1B1A-EAB9-4335-80AF-398AC70D1E24}" dt="2023-01-10T08:19:39.213" v="2430" actId="164"/>
          <ac:picMkLst>
            <pc:docMk/>
            <pc:sldMk cId="0" sldId="407"/>
            <ac:picMk id="77838" creationId="{DB475EC1-700E-461A-A7E2-EAE99BB60919}"/>
          </ac:picMkLst>
        </pc:picChg>
      </pc:sldChg>
      <pc:sldChg chg="del">
        <pc:chgData name="virginie Hugues" userId="f5ff6c274e13bc49" providerId="LiveId" clId="{CF7A1B1A-EAB9-4335-80AF-398AC70D1E24}" dt="2023-01-10T09:08:40.636" v="3180" actId="47"/>
        <pc:sldMkLst>
          <pc:docMk/>
          <pc:sldMk cId="2941279071" sldId="513"/>
        </pc:sldMkLst>
      </pc:sldChg>
      <pc:sldChg chg="modSp mod">
        <pc:chgData name="virginie Hugues" userId="f5ff6c274e13bc49" providerId="LiveId" clId="{CF7A1B1A-EAB9-4335-80AF-398AC70D1E24}" dt="2023-01-13T08:34:14.255" v="3254" actId="34135"/>
        <pc:sldMkLst>
          <pc:docMk/>
          <pc:sldMk cId="0" sldId="522"/>
        </pc:sldMkLst>
        <pc:spChg chg="mod">
          <ac:chgData name="virginie Hugues" userId="f5ff6c274e13bc49" providerId="LiveId" clId="{CF7A1B1A-EAB9-4335-80AF-398AC70D1E24}" dt="2023-01-13T08:34:14.255" v="3254" actId="34135"/>
          <ac:spMkLst>
            <pc:docMk/>
            <pc:sldMk cId="0" sldId="522"/>
            <ac:spMk id="2" creationId="{1231A546-54B1-4CEB-9E4E-042F2FAD8606}"/>
          </ac:spMkLst>
        </pc:spChg>
      </pc:sldChg>
      <pc:sldChg chg="modSp add mod">
        <pc:chgData name="virginie Hugues" userId="f5ff6c274e13bc49" providerId="LiveId" clId="{CF7A1B1A-EAB9-4335-80AF-398AC70D1E24}" dt="2023-01-10T09:08:36.421" v="3179" actId="20577"/>
        <pc:sldMkLst>
          <pc:docMk/>
          <pc:sldMk cId="0" sldId="536"/>
        </pc:sldMkLst>
        <pc:spChg chg="mod">
          <ac:chgData name="virginie Hugues" userId="f5ff6c274e13bc49" providerId="LiveId" clId="{CF7A1B1A-EAB9-4335-80AF-398AC70D1E24}" dt="2023-01-10T09:08:36.421" v="3179" actId="20577"/>
          <ac:spMkLst>
            <pc:docMk/>
            <pc:sldMk cId="0" sldId="536"/>
            <ac:spMk id="2" creationId="{99688244-7610-4DF0-B715-F5A2CFB63623}"/>
          </ac:spMkLst>
        </pc:spChg>
      </pc:sldChg>
    </pc:docChg>
  </pc:docChgLst>
  <pc:docChgLst>
    <pc:chgData name="virginie Hugues" userId="f5ff6c274e13bc49" providerId="LiveId" clId="{977CAE54-3BAD-46B0-88C3-B78580694754}"/>
    <pc:docChg chg="modSld">
      <pc:chgData name="virginie Hugues" userId="f5ff6c274e13bc49" providerId="LiveId" clId="{977CAE54-3BAD-46B0-88C3-B78580694754}" dt="2021-06-01T09:51:01.582" v="3" actId="20577"/>
      <pc:docMkLst>
        <pc:docMk/>
      </pc:docMkLst>
      <pc:sldChg chg="modSp mod">
        <pc:chgData name="virginie Hugues" userId="f5ff6c274e13bc49" providerId="LiveId" clId="{977CAE54-3BAD-46B0-88C3-B78580694754}" dt="2021-06-01T09:51:01.582" v="3" actId="20577"/>
        <pc:sldMkLst>
          <pc:docMk/>
          <pc:sldMk cId="0" sldId="501"/>
        </pc:sldMkLst>
        <pc:spChg chg="mod">
          <ac:chgData name="virginie Hugues" userId="f5ff6c274e13bc49" providerId="LiveId" clId="{977CAE54-3BAD-46B0-88C3-B78580694754}" dt="2021-06-01T09:51:01.582" v="3" actId="20577"/>
          <ac:spMkLst>
            <pc:docMk/>
            <pc:sldMk cId="0" sldId="501"/>
            <ac:spMk id="26" creationId="{8CEED046-4636-433E-9340-CA6D603D11C3}"/>
          </ac:spMkLst>
        </pc:spChg>
      </pc:sldChg>
    </pc:docChg>
  </pc:docChgLst>
  <pc:docChgLst>
    <pc:chgData name="virginie Hugues" userId="f5ff6c274e13bc49" providerId="LiveId" clId="{D6F45692-DB79-4937-8F35-BA418C13A334}"/>
    <pc:docChg chg="modSld">
      <pc:chgData name="virginie Hugues" userId="f5ff6c274e13bc49" providerId="LiveId" clId="{D6F45692-DB79-4937-8F35-BA418C13A334}" dt="2021-05-21T14:48:39.342" v="19" actId="166"/>
      <pc:docMkLst>
        <pc:docMk/>
      </pc:docMkLst>
      <pc:sldChg chg="modSp mod">
        <pc:chgData name="virginie Hugues" userId="f5ff6c274e13bc49" providerId="LiveId" clId="{D6F45692-DB79-4937-8F35-BA418C13A334}" dt="2021-05-21T14:46:08.290" v="0" actId="790"/>
        <pc:sldMkLst>
          <pc:docMk/>
          <pc:sldMk cId="0" sldId="271"/>
        </pc:sldMkLst>
        <pc:spChg chg="mod">
          <ac:chgData name="virginie Hugues" userId="f5ff6c274e13bc49" providerId="LiveId" clId="{D6F45692-DB79-4937-8F35-BA418C13A334}" dt="2021-05-21T14:46:08.290" v="0" actId="790"/>
          <ac:spMkLst>
            <pc:docMk/>
            <pc:sldMk cId="0" sldId="271"/>
            <ac:spMk id="14" creationId="{C10754BB-92AA-47B3-871F-15BBCE8BC5C4}"/>
          </ac:spMkLst>
        </pc:spChg>
      </pc:sldChg>
      <pc:sldChg chg="modSp mod">
        <pc:chgData name="virginie Hugues" userId="f5ff6c274e13bc49" providerId="LiveId" clId="{D6F45692-DB79-4937-8F35-BA418C13A334}" dt="2021-05-21T14:47:04.381" v="4" actId="20577"/>
        <pc:sldMkLst>
          <pc:docMk/>
          <pc:sldMk cId="0" sldId="486"/>
        </pc:sldMkLst>
        <pc:spChg chg="mod">
          <ac:chgData name="virginie Hugues" userId="f5ff6c274e13bc49" providerId="LiveId" clId="{D6F45692-DB79-4937-8F35-BA418C13A334}" dt="2021-05-21T14:47:04.381" v="4" actId="20577"/>
          <ac:spMkLst>
            <pc:docMk/>
            <pc:sldMk cId="0" sldId="486"/>
            <ac:spMk id="24" creationId="{637F59E1-907B-496D-A977-BC5362E1A5A6}"/>
          </ac:spMkLst>
        </pc:spChg>
      </pc:sldChg>
      <pc:sldChg chg="addSp delSp modSp mod">
        <pc:chgData name="virginie Hugues" userId="f5ff6c274e13bc49" providerId="LiveId" clId="{D6F45692-DB79-4937-8F35-BA418C13A334}" dt="2021-05-21T14:48:39.342" v="19" actId="166"/>
        <pc:sldMkLst>
          <pc:docMk/>
          <pc:sldMk cId="0" sldId="501"/>
        </pc:sldMkLst>
        <pc:spChg chg="mod">
          <ac:chgData name="virginie Hugues" userId="f5ff6c274e13bc49" providerId="LiveId" clId="{D6F45692-DB79-4937-8F35-BA418C13A334}" dt="2021-05-21T14:47:35.623" v="10" actId="20577"/>
          <ac:spMkLst>
            <pc:docMk/>
            <pc:sldMk cId="0" sldId="501"/>
            <ac:spMk id="2" creationId="{287BBC9D-49D3-4065-BCE3-6986354854B7}"/>
          </ac:spMkLst>
        </pc:spChg>
        <pc:picChg chg="add mod">
          <ac:chgData name="virginie Hugues" userId="f5ff6c274e13bc49" providerId="LiveId" clId="{D6F45692-DB79-4937-8F35-BA418C13A334}" dt="2021-05-21T14:47:31.545" v="6"/>
          <ac:picMkLst>
            <pc:docMk/>
            <pc:sldMk cId="0" sldId="501"/>
            <ac:picMk id="19" creationId="{6FF6CC26-BF58-49EA-A163-6847B4134F2F}"/>
          </ac:picMkLst>
        </pc:picChg>
        <pc:picChg chg="add mod">
          <ac:chgData name="virginie Hugues" userId="f5ff6c274e13bc49" providerId="LiveId" clId="{D6F45692-DB79-4937-8F35-BA418C13A334}" dt="2021-05-21T14:48:10.779" v="12"/>
          <ac:picMkLst>
            <pc:docMk/>
            <pc:sldMk cId="0" sldId="501"/>
            <ac:picMk id="20" creationId="{35E96A39-8F06-446B-A7EB-6E4691146390}"/>
          </ac:picMkLst>
        </pc:picChg>
        <pc:picChg chg="add mod">
          <ac:chgData name="virginie Hugues" userId="f5ff6c274e13bc49" providerId="LiveId" clId="{D6F45692-DB79-4937-8F35-BA418C13A334}" dt="2021-05-21T14:48:25.262" v="15"/>
          <ac:picMkLst>
            <pc:docMk/>
            <pc:sldMk cId="0" sldId="501"/>
            <ac:picMk id="21" creationId="{6089D00F-39B5-4777-8E28-9D0186908464}"/>
          </ac:picMkLst>
        </pc:picChg>
        <pc:picChg chg="add mod">
          <ac:chgData name="virginie Hugues" userId="f5ff6c274e13bc49" providerId="LiveId" clId="{D6F45692-DB79-4937-8F35-BA418C13A334}" dt="2021-05-21T14:48:35.990" v="18"/>
          <ac:picMkLst>
            <pc:docMk/>
            <pc:sldMk cId="0" sldId="501"/>
            <ac:picMk id="22" creationId="{ED09F494-86EC-448A-AA16-9E05F06C7A33}"/>
          </ac:picMkLst>
        </pc:picChg>
        <pc:picChg chg="mod">
          <ac:chgData name="virginie Hugues" userId="f5ff6c274e13bc49" providerId="LiveId" clId="{D6F45692-DB79-4937-8F35-BA418C13A334}" dt="2021-05-21T14:48:39.342" v="19" actId="166"/>
          <ac:picMkLst>
            <pc:docMk/>
            <pc:sldMk cId="0" sldId="501"/>
            <ac:picMk id="30" creationId="{80A23A55-A132-4B00-81E0-97D6248B925F}"/>
          </ac:picMkLst>
        </pc:picChg>
        <pc:picChg chg="mod">
          <ac:chgData name="virginie Hugues" userId="f5ff6c274e13bc49" providerId="LiveId" clId="{D6F45692-DB79-4937-8F35-BA418C13A334}" dt="2021-05-21T14:48:27.665" v="16" actId="166"/>
          <ac:picMkLst>
            <pc:docMk/>
            <pc:sldMk cId="0" sldId="501"/>
            <ac:picMk id="32" creationId="{E8451BE4-71DC-431A-B462-7F3A02CAB2CC}"/>
          </ac:picMkLst>
        </pc:picChg>
        <pc:picChg chg="mod">
          <ac:chgData name="virginie Hugues" userId="f5ff6c274e13bc49" providerId="LiveId" clId="{D6F45692-DB79-4937-8F35-BA418C13A334}" dt="2021-05-21T14:48:13.697" v="13" actId="166"/>
          <ac:picMkLst>
            <pc:docMk/>
            <pc:sldMk cId="0" sldId="501"/>
            <ac:picMk id="34" creationId="{42CA774E-BB0A-4D44-85B9-2DE09F97E214}"/>
          </ac:picMkLst>
        </pc:picChg>
        <pc:picChg chg="del">
          <ac:chgData name="virginie Hugues" userId="f5ff6c274e13bc49" providerId="LiveId" clId="{D6F45692-DB79-4937-8F35-BA418C13A334}" dt="2021-05-21T14:47:30.437" v="5" actId="478"/>
          <ac:picMkLst>
            <pc:docMk/>
            <pc:sldMk cId="0" sldId="501"/>
            <ac:picMk id="33811" creationId="{E73DEEF2-7352-4190-A3D7-822BBD939726}"/>
          </ac:picMkLst>
        </pc:picChg>
        <pc:picChg chg="del">
          <ac:chgData name="virginie Hugues" userId="f5ff6c274e13bc49" providerId="LiveId" clId="{D6F45692-DB79-4937-8F35-BA418C13A334}" dt="2021-05-21T14:48:09.819" v="11" actId="478"/>
          <ac:picMkLst>
            <pc:docMk/>
            <pc:sldMk cId="0" sldId="501"/>
            <ac:picMk id="33812" creationId="{B6554A62-3DED-49A0-8FCC-E74EE6707BB2}"/>
          </ac:picMkLst>
        </pc:picChg>
        <pc:picChg chg="del">
          <ac:chgData name="virginie Hugues" userId="f5ff6c274e13bc49" providerId="LiveId" clId="{D6F45692-DB79-4937-8F35-BA418C13A334}" dt="2021-05-21T14:48:24.272" v="14" actId="478"/>
          <ac:picMkLst>
            <pc:docMk/>
            <pc:sldMk cId="0" sldId="501"/>
            <ac:picMk id="33813" creationId="{E7B1A673-ED26-4AB6-9021-AD3B130A5F22}"/>
          </ac:picMkLst>
        </pc:picChg>
        <pc:picChg chg="del">
          <ac:chgData name="virginie Hugues" userId="f5ff6c274e13bc49" providerId="LiveId" clId="{D6F45692-DB79-4937-8F35-BA418C13A334}" dt="2021-05-21T14:48:29.679" v="17" actId="478"/>
          <ac:picMkLst>
            <pc:docMk/>
            <pc:sldMk cId="0" sldId="501"/>
            <ac:picMk id="33814" creationId="{F0ECF4F9-0336-4611-99A1-E8CE591767A1}"/>
          </ac:picMkLst>
        </pc:picChg>
      </pc:sldChg>
    </pc:docChg>
  </pc:docChgLst>
  <pc:docChgLst>
    <pc:chgData name="virginie Hugues" userId="f5ff6c274e13bc49" providerId="LiveId" clId="{41033F23-0244-41AE-98C0-0EBA8106A3DB}"/>
    <pc:docChg chg="custSel addSld modSld">
      <pc:chgData name="virginie Hugues" userId="f5ff6c274e13bc49" providerId="LiveId" clId="{41033F23-0244-41AE-98C0-0EBA8106A3DB}" dt="2020-11-20T14:23:22.321" v="99"/>
      <pc:docMkLst>
        <pc:docMk/>
      </pc:docMkLst>
      <pc:sldChg chg="addSp modSp mod">
        <pc:chgData name="virginie Hugues" userId="f5ff6c274e13bc49" providerId="LiveId" clId="{41033F23-0244-41AE-98C0-0EBA8106A3DB}" dt="2020-11-20T14:19:07.303" v="70" actId="1036"/>
        <pc:sldMkLst>
          <pc:docMk/>
          <pc:sldMk cId="0" sldId="271"/>
        </pc:sldMkLst>
        <pc:spChg chg="mod">
          <ac:chgData name="virginie Hugues" userId="f5ff6c274e13bc49" providerId="LiveId" clId="{41033F23-0244-41AE-98C0-0EBA8106A3DB}" dt="2020-11-20T14:19:02.472" v="65" actId="1035"/>
          <ac:spMkLst>
            <pc:docMk/>
            <pc:sldMk cId="0" sldId="271"/>
            <ac:spMk id="16" creationId="{B6FA84D8-1EA5-4041-95AB-ADF64197B161}"/>
          </ac:spMkLst>
        </pc:spChg>
        <pc:spChg chg="add mod">
          <ac:chgData name="virginie Hugues" userId="f5ff6c274e13bc49" providerId="LiveId" clId="{41033F23-0244-41AE-98C0-0EBA8106A3DB}" dt="2020-11-20T14:19:07.303" v="70" actId="1036"/>
          <ac:spMkLst>
            <pc:docMk/>
            <pc:sldMk cId="0" sldId="271"/>
            <ac:spMk id="23" creationId="{ECE90EC8-F044-4F20-A26C-C8CAFA390B70}"/>
          </ac:spMkLst>
        </pc:spChg>
      </pc:sldChg>
      <pc:sldChg chg="addSp delSp modSp mod">
        <pc:chgData name="virginie Hugues" userId="f5ff6c274e13bc49" providerId="LiveId" clId="{41033F23-0244-41AE-98C0-0EBA8106A3DB}" dt="2020-11-20T14:23:10.862" v="89"/>
        <pc:sldMkLst>
          <pc:docMk/>
          <pc:sldMk cId="0" sldId="272"/>
        </pc:sldMkLst>
        <pc:spChg chg="del">
          <ac:chgData name="virginie Hugues" userId="f5ff6c274e13bc49" providerId="LiveId" clId="{41033F23-0244-41AE-98C0-0EBA8106A3DB}" dt="2020-11-20T14:22:22.382" v="71" actId="478"/>
          <ac:spMkLst>
            <pc:docMk/>
            <pc:sldMk cId="0" sldId="272"/>
            <ac:spMk id="25" creationId="{E15A7752-247B-4935-A101-CF0AFAE16DAC}"/>
          </ac:spMkLst>
        </pc:spChg>
        <pc:spChg chg="add mod">
          <ac:chgData name="virginie Hugues" userId="f5ff6c274e13bc49" providerId="LiveId" clId="{41033F23-0244-41AE-98C0-0EBA8106A3DB}" dt="2020-11-20T14:23:05.427" v="88"/>
          <ac:spMkLst>
            <pc:docMk/>
            <pc:sldMk cId="0" sldId="272"/>
            <ac:spMk id="26" creationId="{649637F3-C671-4F53-94FF-6B89AFEF5EFE}"/>
          </ac:spMkLst>
        </pc:spChg>
        <pc:spChg chg="add mod">
          <ac:chgData name="virginie Hugues" userId="f5ff6c274e13bc49" providerId="LiveId" clId="{41033F23-0244-41AE-98C0-0EBA8106A3DB}" dt="2020-11-20T14:23:10.862" v="89"/>
          <ac:spMkLst>
            <pc:docMk/>
            <pc:sldMk cId="0" sldId="272"/>
            <ac:spMk id="27" creationId="{043F3CF6-91E2-4704-AC2A-E4B36F658A57}"/>
          </ac:spMkLst>
        </pc:spChg>
      </pc:sldChg>
      <pc:sldChg chg="add">
        <pc:chgData name="virginie Hugues" userId="f5ff6c274e13bc49" providerId="LiveId" clId="{41033F23-0244-41AE-98C0-0EBA8106A3DB}" dt="2020-11-20T14:17:07.135" v="0"/>
        <pc:sldMkLst>
          <pc:docMk/>
          <pc:sldMk cId="0" sldId="348"/>
        </pc:sldMkLst>
      </pc:sldChg>
      <pc:sldChg chg="addSp delSp modSp mod">
        <pc:chgData name="virginie Hugues" userId="f5ff6c274e13bc49" providerId="LiveId" clId="{41033F23-0244-41AE-98C0-0EBA8106A3DB}" dt="2020-11-20T14:23:12.379" v="90"/>
        <pc:sldMkLst>
          <pc:docMk/>
          <pc:sldMk cId="0" sldId="390"/>
        </pc:sldMkLst>
        <pc:spChg chg="del">
          <ac:chgData name="virginie Hugues" userId="f5ff6c274e13bc49" providerId="LiveId" clId="{41033F23-0244-41AE-98C0-0EBA8106A3DB}" dt="2020-11-20T14:22:25.094" v="72" actId="478"/>
          <ac:spMkLst>
            <pc:docMk/>
            <pc:sldMk cId="0" sldId="390"/>
            <ac:spMk id="23" creationId="{D8E10DBE-52F4-4602-808B-D3A5E1479ECF}"/>
          </ac:spMkLst>
        </pc:spChg>
        <pc:spChg chg="add mod">
          <ac:chgData name="virginie Hugues" userId="f5ff6c274e13bc49" providerId="LiveId" clId="{41033F23-0244-41AE-98C0-0EBA8106A3DB}" dt="2020-11-20T14:23:04.532" v="87"/>
          <ac:spMkLst>
            <pc:docMk/>
            <pc:sldMk cId="0" sldId="390"/>
            <ac:spMk id="26" creationId="{9DCBDAB5-4A32-4E10-8EAF-04098F8A5F5F}"/>
          </ac:spMkLst>
        </pc:spChg>
        <pc:spChg chg="add mod">
          <ac:chgData name="virginie Hugues" userId="f5ff6c274e13bc49" providerId="LiveId" clId="{41033F23-0244-41AE-98C0-0EBA8106A3DB}" dt="2020-11-20T14:23:12.379" v="90"/>
          <ac:spMkLst>
            <pc:docMk/>
            <pc:sldMk cId="0" sldId="390"/>
            <ac:spMk id="27" creationId="{B8139847-1C10-49D7-91C4-6B3F2AB1125C}"/>
          </ac:spMkLst>
        </pc:spChg>
      </pc:sldChg>
      <pc:sldChg chg="addSp delSp modSp mod">
        <pc:chgData name="virginie Hugues" userId="f5ff6c274e13bc49" providerId="LiveId" clId="{41033F23-0244-41AE-98C0-0EBA8106A3DB}" dt="2020-11-20T14:23:22.321" v="99"/>
        <pc:sldMkLst>
          <pc:docMk/>
          <pc:sldMk cId="0" sldId="392"/>
        </pc:sldMkLst>
        <pc:spChg chg="del">
          <ac:chgData name="virginie Hugues" userId="f5ff6c274e13bc49" providerId="LiveId" clId="{41033F23-0244-41AE-98C0-0EBA8106A3DB}" dt="2020-11-20T14:22:46.189" v="79" actId="478"/>
          <ac:spMkLst>
            <pc:docMk/>
            <pc:sldMk cId="0" sldId="392"/>
            <ac:spMk id="22" creationId="{0E397981-0EA2-4A8A-AE1B-969D04658DD1}"/>
          </ac:spMkLst>
        </pc:spChg>
        <pc:spChg chg="add mod">
          <ac:chgData name="virginie Hugues" userId="f5ff6c274e13bc49" providerId="LiveId" clId="{41033F23-0244-41AE-98C0-0EBA8106A3DB}" dt="2020-11-20T14:22:55.359" v="80"/>
          <ac:spMkLst>
            <pc:docMk/>
            <pc:sldMk cId="0" sldId="392"/>
            <ac:spMk id="23" creationId="{8F5B1384-86FF-4546-AB5D-B845515D4044}"/>
          </ac:spMkLst>
        </pc:spChg>
        <pc:spChg chg="add mod">
          <ac:chgData name="virginie Hugues" userId="f5ff6c274e13bc49" providerId="LiveId" clId="{41033F23-0244-41AE-98C0-0EBA8106A3DB}" dt="2020-11-20T14:23:22.321" v="99"/>
          <ac:spMkLst>
            <pc:docMk/>
            <pc:sldMk cId="0" sldId="392"/>
            <ac:spMk id="26" creationId="{36052B61-F1B6-4682-8F1C-BEA6AC31FF24}"/>
          </ac:spMkLst>
        </pc:spChg>
      </pc:sldChg>
      <pc:sldChg chg="addSp delSp modSp">
        <pc:chgData name="virginie Hugues" userId="f5ff6c274e13bc49" providerId="LiveId" clId="{41033F23-0244-41AE-98C0-0EBA8106A3DB}" dt="2020-11-20T14:23:15.711" v="93"/>
        <pc:sldMkLst>
          <pc:docMk/>
          <pc:sldMk cId="0" sldId="393"/>
        </pc:sldMkLst>
        <pc:spChg chg="add del mod">
          <ac:chgData name="virginie Hugues" userId="f5ff6c274e13bc49" providerId="LiveId" clId="{41033F23-0244-41AE-98C0-0EBA8106A3DB}" dt="2020-11-20T14:23:15.711" v="93"/>
          <ac:spMkLst>
            <pc:docMk/>
            <pc:sldMk cId="0" sldId="393"/>
            <ac:spMk id="15" creationId="{D775ACD6-CA30-4E58-840B-499687976ABC}"/>
          </ac:spMkLst>
        </pc:spChg>
      </pc:sldChg>
      <pc:sldChg chg="addSp delSp modSp mod">
        <pc:chgData name="virginie Hugues" userId="f5ff6c274e13bc49" providerId="LiveId" clId="{41033F23-0244-41AE-98C0-0EBA8106A3DB}" dt="2020-11-20T14:23:16.580" v="94"/>
        <pc:sldMkLst>
          <pc:docMk/>
          <pc:sldMk cId="0" sldId="394"/>
        </pc:sldMkLst>
        <pc:spChg chg="del">
          <ac:chgData name="virginie Hugues" userId="f5ff6c274e13bc49" providerId="LiveId" clId="{41033F23-0244-41AE-98C0-0EBA8106A3DB}" dt="2020-11-20T14:22:33.586" v="74" actId="478"/>
          <ac:spMkLst>
            <pc:docMk/>
            <pc:sldMk cId="0" sldId="394"/>
            <ac:spMk id="26" creationId="{BFA74263-E8DE-44FC-AF99-CD1470DBB058}"/>
          </ac:spMkLst>
        </pc:spChg>
        <pc:spChg chg="add mod">
          <ac:chgData name="virginie Hugues" userId="f5ff6c274e13bc49" providerId="LiveId" clId="{41033F23-0244-41AE-98C0-0EBA8106A3DB}" dt="2020-11-20T14:23:00.434" v="85"/>
          <ac:spMkLst>
            <pc:docMk/>
            <pc:sldMk cId="0" sldId="394"/>
            <ac:spMk id="27" creationId="{C5E3D1FD-394E-417F-B096-0E1704ED7841}"/>
          </ac:spMkLst>
        </pc:spChg>
        <pc:spChg chg="add mod">
          <ac:chgData name="virginie Hugues" userId="f5ff6c274e13bc49" providerId="LiveId" clId="{41033F23-0244-41AE-98C0-0EBA8106A3DB}" dt="2020-11-20T14:23:16.580" v="94"/>
          <ac:spMkLst>
            <pc:docMk/>
            <pc:sldMk cId="0" sldId="394"/>
            <ac:spMk id="28" creationId="{01A7B0FA-FD7E-485A-9462-82FEE067991A}"/>
          </ac:spMkLst>
        </pc:spChg>
      </pc:sldChg>
      <pc:sldChg chg="addSp delSp modSp mod">
        <pc:chgData name="virginie Hugues" userId="f5ff6c274e13bc49" providerId="LiveId" clId="{41033F23-0244-41AE-98C0-0EBA8106A3DB}" dt="2020-11-20T14:23:17.688" v="95"/>
        <pc:sldMkLst>
          <pc:docMk/>
          <pc:sldMk cId="0" sldId="395"/>
        </pc:sldMkLst>
        <pc:spChg chg="del">
          <ac:chgData name="virginie Hugues" userId="f5ff6c274e13bc49" providerId="LiveId" clId="{41033F23-0244-41AE-98C0-0EBA8106A3DB}" dt="2020-11-20T14:22:35.721" v="75" actId="478"/>
          <ac:spMkLst>
            <pc:docMk/>
            <pc:sldMk cId="0" sldId="395"/>
            <ac:spMk id="26" creationId="{4C14868C-C712-4871-B82E-4203ECE8FAD5}"/>
          </ac:spMkLst>
        </pc:spChg>
        <pc:spChg chg="add mod">
          <ac:chgData name="virginie Hugues" userId="f5ff6c274e13bc49" providerId="LiveId" clId="{41033F23-0244-41AE-98C0-0EBA8106A3DB}" dt="2020-11-20T14:22:59.382" v="84"/>
          <ac:spMkLst>
            <pc:docMk/>
            <pc:sldMk cId="0" sldId="395"/>
            <ac:spMk id="28" creationId="{1975CFD9-217E-4374-8781-73ED177B820E}"/>
          </ac:spMkLst>
        </pc:spChg>
        <pc:spChg chg="add mod">
          <ac:chgData name="virginie Hugues" userId="f5ff6c274e13bc49" providerId="LiveId" clId="{41033F23-0244-41AE-98C0-0EBA8106A3DB}" dt="2020-11-20T14:23:17.688" v="95"/>
          <ac:spMkLst>
            <pc:docMk/>
            <pc:sldMk cId="0" sldId="395"/>
            <ac:spMk id="29" creationId="{65AC9F34-D0EE-4140-83AC-5F5A3FC9E2F9}"/>
          </ac:spMkLst>
        </pc:spChg>
      </pc:sldChg>
      <pc:sldChg chg="addSp delSp modSp mod">
        <pc:chgData name="virginie Hugues" userId="f5ff6c274e13bc49" providerId="LiveId" clId="{41033F23-0244-41AE-98C0-0EBA8106A3DB}" dt="2020-11-20T14:23:21.290" v="98"/>
        <pc:sldMkLst>
          <pc:docMk/>
          <pc:sldMk cId="0" sldId="400"/>
        </pc:sldMkLst>
        <pc:spChg chg="add mod">
          <ac:chgData name="virginie Hugues" userId="f5ff6c274e13bc49" providerId="LiveId" clId="{41033F23-0244-41AE-98C0-0EBA8106A3DB}" dt="2020-11-20T14:22:56.521" v="81"/>
          <ac:spMkLst>
            <pc:docMk/>
            <pc:sldMk cId="0" sldId="400"/>
            <ac:spMk id="26" creationId="{F59AD971-234E-4725-8F85-120039D3C789}"/>
          </ac:spMkLst>
        </pc:spChg>
        <pc:spChg chg="del">
          <ac:chgData name="virginie Hugues" userId="f5ff6c274e13bc49" providerId="LiveId" clId="{41033F23-0244-41AE-98C0-0EBA8106A3DB}" dt="2020-11-20T14:22:42.925" v="78" actId="478"/>
          <ac:spMkLst>
            <pc:docMk/>
            <pc:sldMk cId="0" sldId="400"/>
            <ac:spMk id="27" creationId="{D97E6C1A-F982-49E6-B248-8226F3609F7A}"/>
          </ac:spMkLst>
        </pc:spChg>
        <pc:spChg chg="add mod">
          <ac:chgData name="virginie Hugues" userId="f5ff6c274e13bc49" providerId="LiveId" clId="{41033F23-0244-41AE-98C0-0EBA8106A3DB}" dt="2020-11-20T14:23:21.290" v="98"/>
          <ac:spMkLst>
            <pc:docMk/>
            <pc:sldMk cId="0" sldId="400"/>
            <ac:spMk id="28" creationId="{D4004AF5-CD95-43E7-9577-AE63531347A2}"/>
          </ac:spMkLst>
        </pc:spChg>
      </pc:sldChg>
      <pc:sldChg chg="addSp delSp modSp mod">
        <pc:chgData name="virginie Hugues" userId="f5ff6c274e13bc49" providerId="LiveId" clId="{41033F23-0244-41AE-98C0-0EBA8106A3DB}" dt="2020-11-20T14:23:19.100" v="96"/>
        <pc:sldMkLst>
          <pc:docMk/>
          <pc:sldMk cId="0" sldId="402"/>
        </pc:sldMkLst>
        <pc:spChg chg="add mod">
          <ac:chgData name="virginie Hugues" userId="f5ff6c274e13bc49" providerId="LiveId" clId="{41033F23-0244-41AE-98C0-0EBA8106A3DB}" dt="2020-11-20T14:22:58.429" v="83"/>
          <ac:spMkLst>
            <pc:docMk/>
            <pc:sldMk cId="0" sldId="402"/>
            <ac:spMk id="20" creationId="{E6AE883F-F658-4F84-975E-CE74C7EC00D1}"/>
          </ac:spMkLst>
        </pc:spChg>
        <pc:spChg chg="add mod">
          <ac:chgData name="virginie Hugues" userId="f5ff6c274e13bc49" providerId="LiveId" clId="{41033F23-0244-41AE-98C0-0EBA8106A3DB}" dt="2020-11-20T14:23:19.100" v="96"/>
          <ac:spMkLst>
            <pc:docMk/>
            <pc:sldMk cId="0" sldId="402"/>
            <ac:spMk id="26" creationId="{E4B9A81E-E09C-43AE-8641-36EEA3F42A8C}"/>
          </ac:spMkLst>
        </pc:spChg>
        <pc:spChg chg="del">
          <ac:chgData name="virginie Hugues" userId="f5ff6c274e13bc49" providerId="LiveId" clId="{41033F23-0244-41AE-98C0-0EBA8106A3DB}" dt="2020-11-20T14:22:37.608" v="76" actId="478"/>
          <ac:spMkLst>
            <pc:docMk/>
            <pc:sldMk cId="0" sldId="402"/>
            <ac:spMk id="27" creationId="{F8BB714A-8BBC-4DF9-819D-81D2D9BB5A86}"/>
          </ac:spMkLst>
        </pc:spChg>
      </pc:sldChg>
      <pc:sldChg chg="addSp delSp modSp mod">
        <pc:chgData name="virginie Hugues" userId="f5ff6c274e13bc49" providerId="LiveId" clId="{41033F23-0244-41AE-98C0-0EBA8106A3DB}" dt="2020-11-20T14:23:13.515" v="91"/>
        <pc:sldMkLst>
          <pc:docMk/>
          <pc:sldMk cId="0" sldId="403"/>
        </pc:sldMkLst>
        <pc:spChg chg="add mod">
          <ac:chgData name="virginie Hugues" userId="f5ff6c274e13bc49" providerId="LiveId" clId="{41033F23-0244-41AE-98C0-0EBA8106A3DB}" dt="2020-11-20T14:23:03.209" v="86"/>
          <ac:spMkLst>
            <pc:docMk/>
            <pc:sldMk cId="0" sldId="403"/>
            <ac:spMk id="26" creationId="{C64F89A4-8894-4A01-A165-15E56FD784E0}"/>
          </ac:spMkLst>
        </pc:spChg>
        <pc:spChg chg="del">
          <ac:chgData name="virginie Hugues" userId="f5ff6c274e13bc49" providerId="LiveId" clId="{41033F23-0244-41AE-98C0-0EBA8106A3DB}" dt="2020-11-20T14:22:30.943" v="73" actId="478"/>
          <ac:spMkLst>
            <pc:docMk/>
            <pc:sldMk cId="0" sldId="403"/>
            <ac:spMk id="27" creationId="{F06293F8-5658-4910-906C-484EFD4A0D8A}"/>
          </ac:spMkLst>
        </pc:spChg>
        <pc:spChg chg="add mod">
          <ac:chgData name="virginie Hugues" userId="f5ff6c274e13bc49" providerId="LiveId" clId="{41033F23-0244-41AE-98C0-0EBA8106A3DB}" dt="2020-11-20T14:23:13.515" v="91"/>
          <ac:spMkLst>
            <pc:docMk/>
            <pc:sldMk cId="0" sldId="403"/>
            <ac:spMk id="28" creationId="{17E2B608-A51A-4495-8494-F7655C91F1B2}"/>
          </ac:spMkLst>
        </pc:spChg>
      </pc:sldChg>
      <pc:sldChg chg="addSp delSp modSp mod">
        <pc:chgData name="virginie Hugues" userId="f5ff6c274e13bc49" providerId="LiveId" clId="{41033F23-0244-41AE-98C0-0EBA8106A3DB}" dt="2020-11-20T14:23:20.198" v="97"/>
        <pc:sldMkLst>
          <pc:docMk/>
          <pc:sldMk cId="0" sldId="404"/>
        </pc:sldMkLst>
        <pc:spChg chg="add mod">
          <ac:chgData name="virginie Hugues" userId="f5ff6c274e13bc49" providerId="LiveId" clId="{41033F23-0244-41AE-98C0-0EBA8106A3DB}" dt="2020-11-20T14:22:57.436" v="82"/>
          <ac:spMkLst>
            <pc:docMk/>
            <pc:sldMk cId="0" sldId="404"/>
            <ac:spMk id="26" creationId="{4238B3E1-C911-413D-8AEC-57CB79CE9005}"/>
          </ac:spMkLst>
        </pc:spChg>
        <pc:spChg chg="del">
          <ac:chgData name="virginie Hugues" userId="f5ff6c274e13bc49" providerId="LiveId" clId="{41033F23-0244-41AE-98C0-0EBA8106A3DB}" dt="2020-11-20T14:22:40.385" v="77" actId="478"/>
          <ac:spMkLst>
            <pc:docMk/>
            <pc:sldMk cId="0" sldId="404"/>
            <ac:spMk id="27" creationId="{6D265CFB-3B8D-4E1E-9E8F-603E487264C1}"/>
          </ac:spMkLst>
        </pc:spChg>
        <pc:spChg chg="add mod">
          <ac:chgData name="virginie Hugues" userId="f5ff6c274e13bc49" providerId="LiveId" clId="{41033F23-0244-41AE-98C0-0EBA8106A3DB}" dt="2020-11-20T14:23:20.198" v="97"/>
          <ac:spMkLst>
            <pc:docMk/>
            <pc:sldMk cId="0" sldId="404"/>
            <ac:spMk id="29" creationId="{58312162-63F5-4106-989A-9F72370BD54C}"/>
          </ac:spMkLst>
        </pc:spChg>
      </pc:sldChg>
      <pc:sldChg chg="add">
        <pc:chgData name="virginie Hugues" userId="f5ff6c274e13bc49" providerId="LiveId" clId="{41033F23-0244-41AE-98C0-0EBA8106A3DB}" dt="2020-11-20T14:17:07.135" v="0"/>
        <pc:sldMkLst>
          <pc:docMk/>
          <pc:sldMk cId="0" sldId="486"/>
        </pc:sldMkLst>
      </pc:sldChg>
      <pc:sldChg chg="add">
        <pc:chgData name="virginie Hugues" userId="f5ff6c274e13bc49" providerId="LiveId" clId="{41033F23-0244-41AE-98C0-0EBA8106A3DB}" dt="2020-11-20T14:17:07.135" v="0"/>
        <pc:sldMkLst>
          <pc:docMk/>
          <pc:sldMk cId="0" sldId="498"/>
        </pc:sldMkLst>
      </pc:sldChg>
      <pc:sldChg chg="add">
        <pc:chgData name="virginie Hugues" userId="f5ff6c274e13bc49" providerId="LiveId" clId="{41033F23-0244-41AE-98C0-0EBA8106A3DB}" dt="2020-11-20T14:17:07.135" v="0"/>
        <pc:sldMkLst>
          <pc:docMk/>
          <pc:sldMk cId="0" sldId="499"/>
        </pc:sldMkLst>
      </pc:sldChg>
      <pc:sldChg chg="add">
        <pc:chgData name="virginie Hugues" userId="f5ff6c274e13bc49" providerId="LiveId" clId="{41033F23-0244-41AE-98C0-0EBA8106A3DB}" dt="2020-11-20T14:17:07.135" v="0"/>
        <pc:sldMkLst>
          <pc:docMk/>
          <pc:sldMk cId="0" sldId="500"/>
        </pc:sldMkLst>
      </pc:sldChg>
      <pc:sldChg chg="add">
        <pc:chgData name="virginie Hugues" userId="f5ff6c274e13bc49" providerId="LiveId" clId="{41033F23-0244-41AE-98C0-0EBA8106A3DB}" dt="2020-11-20T14:17:07.135" v="0"/>
        <pc:sldMkLst>
          <pc:docMk/>
          <pc:sldMk cId="0" sldId="501"/>
        </pc:sldMkLst>
      </pc:sldChg>
      <pc:sldChg chg="add">
        <pc:chgData name="virginie Hugues" userId="f5ff6c274e13bc49" providerId="LiveId" clId="{41033F23-0244-41AE-98C0-0EBA8106A3DB}" dt="2020-11-20T14:17:07.135" v="0"/>
        <pc:sldMkLst>
          <pc:docMk/>
          <pc:sldMk cId="0" sldId="502"/>
        </pc:sldMkLst>
      </pc:sldChg>
      <pc:sldChg chg="add">
        <pc:chgData name="virginie Hugues" userId="f5ff6c274e13bc49" providerId="LiveId" clId="{41033F23-0244-41AE-98C0-0EBA8106A3DB}" dt="2020-11-20T14:17:07.135" v="0"/>
        <pc:sldMkLst>
          <pc:docMk/>
          <pc:sldMk cId="0" sldId="503"/>
        </pc:sldMkLst>
      </pc:sldChg>
      <pc:sldChg chg="add">
        <pc:chgData name="virginie Hugues" userId="f5ff6c274e13bc49" providerId="LiveId" clId="{41033F23-0244-41AE-98C0-0EBA8106A3DB}" dt="2020-11-20T14:17:07.135" v="0"/>
        <pc:sldMkLst>
          <pc:docMk/>
          <pc:sldMk cId="0" sldId="504"/>
        </pc:sldMkLst>
      </pc:sldChg>
      <pc:sldChg chg="add">
        <pc:chgData name="virginie Hugues" userId="f5ff6c274e13bc49" providerId="LiveId" clId="{41033F23-0244-41AE-98C0-0EBA8106A3DB}" dt="2020-11-20T14:17:07.135" v="0"/>
        <pc:sldMkLst>
          <pc:docMk/>
          <pc:sldMk cId="0" sldId="505"/>
        </pc:sldMkLst>
      </pc:sldChg>
      <pc:sldChg chg="add">
        <pc:chgData name="virginie Hugues" userId="f5ff6c274e13bc49" providerId="LiveId" clId="{41033F23-0244-41AE-98C0-0EBA8106A3DB}" dt="2020-11-20T14:17:07.135" v="0"/>
        <pc:sldMkLst>
          <pc:docMk/>
          <pc:sldMk cId="0" sldId="506"/>
        </pc:sldMkLst>
      </pc:sldChg>
      <pc:sldChg chg="add">
        <pc:chgData name="virginie Hugues" userId="f5ff6c274e13bc49" providerId="LiveId" clId="{41033F23-0244-41AE-98C0-0EBA8106A3DB}" dt="2020-11-20T14:17:07.135" v="0"/>
        <pc:sldMkLst>
          <pc:docMk/>
          <pc:sldMk cId="0" sldId="507"/>
        </pc:sldMkLst>
      </pc:sldChg>
      <pc:sldChg chg="add">
        <pc:chgData name="virginie Hugues" userId="f5ff6c274e13bc49" providerId="LiveId" clId="{41033F23-0244-41AE-98C0-0EBA8106A3DB}" dt="2020-11-20T14:17:07.135" v="0"/>
        <pc:sldMkLst>
          <pc:docMk/>
          <pc:sldMk cId="0" sldId="508"/>
        </pc:sldMkLst>
      </pc:sldChg>
      <pc:sldChg chg="add">
        <pc:chgData name="virginie Hugues" userId="f5ff6c274e13bc49" providerId="LiveId" clId="{41033F23-0244-41AE-98C0-0EBA8106A3DB}" dt="2020-11-20T14:17:07.135" v="0"/>
        <pc:sldMkLst>
          <pc:docMk/>
          <pc:sldMk cId="0" sldId="509"/>
        </pc:sldMkLst>
      </pc:sldChg>
      <pc:sldChg chg="add">
        <pc:chgData name="virginie Hugues" userId="f5ff6c274e13bc49" providerId="LiveId" clId="{41033F23-0244-41AE-98C0-0EBA8106A3DB}" dt="2020-11-20T14:17:07.135" v="0"/>
        <pc:sldMkLst>
          <pc:docMk/>
          <pc:sldMk cId="0" sldId="510"/>
        </pc:sldMkLst>
      </pc:sldChg>
      <pc:sldChg chg="add">
        <pc:chgData name="virginie Hugues" userId="f5ff6c274e13bc49" providerId="LiveId" clId="{41033F23-0244-41AE-98C0-0EBA8106A3DB}" dt="2020-11-20T14:17:07.135" v="0"/>
        <pc:sldMkLst>
          <pc:docMk/>
          <pc:sldMk cId="0" sldId="511"/>
        </pc:sldMkLst>
      </pc:sldChg>
      <pc:sldChg chg="add">
        <pc:chgData name="virginie Hugues" userId="f5ff6c274e13bc49" providerId="LiveId" clId="{41033F23-0244-41AE-98C0-0EBA8106A3DB}" dt="2020-11-20T14:17:07.135" v="0"/>
        <pc:sldMkLst>
          <pc:docMk/>
          <pc:sldMk cId="0" sldId="512"/>
        </pc:sldMkLst>
      </pc:sldChg>
      <pc:sldChg chg="modSp add mod">
        <pc:chgData name="virginie Hugues" userId="f5ff6c274e13bc49" providerId="LiveId" clId="{41033F23-0244-41AE-98C0-0EBA8106A3DB}" dt="2020-11-20T14:18:20.342" v="28" actId="20577"/>
        <pc:sldMkLst>
          <pc:docMk/>
          <pc:sldMk cId="2941279071" sldId="513"/>
        </pc:sldMkLst>
        <pc:spChg chg="mod">
          <ac:chgData name="virginie Hugues" userId="f5ff6c274e13bc49" providerId="LiveId" clId="{41033F23-0244-41AE-98C0-0EBA8106A3DB}" dt="2020-11-20T14:18:20.342" v="28" actId="20577"/>
          <ac:spMkLst>
            <pc:docMk/>
            <pc:sldMk cId="2941279071" sldId="513"/>
            <ac:spMk id="2" creationId="{99688244-7610-4DF0-B715-F5A2CFB6362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64D80A-65F0-4E8C-874D-B917FA9FEA24}"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fr-FR"/>
        </a:p>
      </dgm:t>
    </dgm:pt>
    <dgm:pt modelId="{3F6484D7-C2DF-4665-840B-032855044844}">
      <dgm:prSet phldrT="[Texte]" custT="1"/>
      <dgm:spPr>
        <a:ln w="19050">
          <a:solidFill>
            <a:schemeClr val="tx1"/>
          </a:solidFill>
        </a:ln>
      </dgm:spPr>
      <dgm:t>
        <a:bodyPr/>
        <a:lstStyle/>
        <a:p>
          <a:r>
            <a:rPr lang="fr-FR" sz="1400" b="1" dirty="0">
              <a:solidFill>
                <a:schemeClr val="tx1"/>
              </a:solidFill>
              <a:latin typeface="Arial" panose="020B0604020202020204" pitchFamily="34" charset="0"/>
              <a:cs typeface="Arial" panose="020B0604020202020204" pitchFamily="34" charset="0"/>
            </a:rPr>
            <a:t>A l’achat</a:t>
          </a:r>
        </a:p>
      </dgm:t>
    </dgm:pt>
    <dgm:pt modelId="{13DBD579-5858-4EEC-B161-8BFABEB62060}" type="parTrans" cxnId="{F2875CF5-F708-4265-BA58-DEB03C5528D9}">
      <dgm:prSet/>
      <dgm:spPr/>
      <dgm:t>
        <a:bodyPr/>
        <a:lstStyle/>
        <a:p>
          <a:endParaRPr lang="fr-FR"/>
        </a:p>
      </dgm:t>
    </dgm:pt>
    <dgm:pt modelId="{C8EDCAB1-78A9-46F0-9E80-8460295236BA}" type="sibTrans" cxnId="{F2875CF5-F708-4265-BA58-DEB03C5528D9}">
      <dgm:prSet/>
      <dgm:spPr/>
      <dgm:t>
        <a:bodyPr/>
        <a:lstStyle/>
        <a:p>
          <a:endParaRPr lang="fr-FR"/>
        </a:p>
      </dgm:t>
    </dgm:pt>
    <dgm:pt modelId="{43A2FA60-F07F-4847-86D8-CB09D40D85D7}">
      <dgm:prSet phldrT="[Texte]"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Faire une liste de courses</a:t>
          </a:r>
        </a:p>
      </dgm:t>
    </dgm:pt>
    <dgm:pt modelId="{5490F00C-1198-4FD2-8775-3C6D9B5689E2}" type="parTrans" cxnId="{830113B0-7092-43F1-9C95-96AB456A83D2}">
      <dgm:prSet/>
      <dgm:spPr>
        <a:ln>
          <a:solidFill>
            <a:schemeClr val="tx1"/>
          </a:solidFill>
        </a:ln>
      </dgm:spPr>
      <dgm:t>
        <a:bodyPr/>
        <a:lstStyle/>
        <a:p>
          <a:endParaRPr lang="fr-FR">
            <a:solidFill>
              <a:schemeClr val="tx1"/>
            </a:solidFill>
          </a:endParaRPr>
        </a:p>
      </dgm:t>
    </dgm:pt>
    <dgm:pt modelId="{E812D9B5-B83F-4A4E-9C68-0AD99BF3166A}" type="sibTrans" cxnId="{830113B0-7092-43F1-9C95-96AB456A83D2}">
      <dgm:prSet/>
      <dgm:spPr/>
      <dgm:t>
        <a:bodyPr/>
        <a:lstStyle/>
        <a:p>
          <a:endParaRPr lang="fr-FR"/>
        </a:p>
      </dgm:t>
    </dgm:pt>
    <dgm:pt modelId="{F3D8B0DC-6B66-4AB0-908C-C87954DC5882}">
      <dgm:prSet phldrT="[Texte]"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Vérifier les dates de péremption</a:t>
          </a:r>
        </a:p>
      </dgm:t>
    </dgm:pt>
    <dgm:pt modelId="{0FA8B7F3-ED1C-4171-9B3B-6213073B2A38}" type="parTrans" cxnId="{7C4FD882-EABD-4C82-9B50-45A590C07C65}">
      <dgm:prSet/>
      <dgm:spPr>
        <a:ln>
          <a:solidFill>
            <a:schemeClr val="tx1"/>
          </a:solidFill>
        </a:ln>
      </dgm:spPr>
      <dgm:t>
        <a:bodyPr/>
        <a:lstStyle/>
        <a:p>
          <a:endParaRPr lang="fr-FR">
            <a:solidFill>
              <a:schemeClr val="tx1"/>
            </a:solidFill>
          </a:endParaRPr>
        </a:p>
      </dgm:t>
    </dgm:pt>
    <dgm:pt modelId="{72C85143-2815-4E7E-892B-29CFDB943097}" type="sibTrans" cxnId="{7C4FD882-EABD-4C82-9B50-45A590C07C65}">
      <dgm:prSet/>
      <dgm:spPr/>
      <dgm:t>
        <a:bodyPr/>
        <a:lstStyle/>
        <a:p>
          <a:endParaRPr lang="fr-FR"/>
        </a:p>
      </dgm:t>
    </dgm:pt>
    <dgm:pt modelId="{F6CCD23D-5E67-42C4-8024-CCDDAE8A3EB6}">
      <dgm:prSet phldrT="[Texte]" custT="1"/>
      <dgm:spPr>
        <a:ln w="19050">
          <a:solidFill>
            <a:schemeClr val="tx1"/>
          </a:solidFill>
        </a:ln>
      </dgm:spPr>
      <dgm:t>
        <a:bodyPr/>
        <a:lstStyle/>
        <a:p>
          <a:r>
            <a:rPr lang="fr-FR" sz="1400" b="1" dirty="0">
              <a:solidFill>
                <a:schemeClr val="tx1"/>
              </a:solidFill>
              <a:latin typeface="Arial" panose="020B0604020202020204" pitchFamily="34" charset="0"/>
              <a:cs typeface="Arial" panose="020B0604020202020204" pitchFamily="34" charset="0"/>
            </a:rPr>
            <a:t>A la maison</a:t>
          </a:r>
        </a:p>
      </dgm:t>
    </dgm:pt>
    <dgm:pt modelId="{3CFC3E0C-FEC1-4343-B1EE-F41174DE66C5}" type="parTrans" cxnId="{B522A8A5-A203-435B-9E16-A34742E94F19}">
      <dgm:prSet/>
      <dgm:spPr/>
      <dgm:t>
        <a:bodyPr/>
        <a:lstStyle/>
        <a:p>
          <a:endParaRPr lang="fr-FR"/>
        </a:p>
      </dgm:t>
    </dgm:pt>
    <dgm:pt modelId="{DBDBFAF7-961F-4CC7-82DA-519C9FBD892D}" type="sibTrans" cxnId="{B522A8A5-A203-435B-9E16-A34742E94F19}">
      <dgm:prSet/>
      <dgm:spPr/>
      <dgm:t>
        <a:bodyPr/>
        <a:lstStyle/>
        <a:p>
          <a:endParaRPr lang="fr-FR"/>
        </a:p>
      </dgm:t>
    </dgm:pt>
    <dgm:pt modelId="{339393BE-CED6-43A5-9EBB-37A9927C0E6A}">
      <dgm:prSet phldrT="[Texte]"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Ranger les aliments en respectant les consignes </a:t>
          </a:r>
        </a:p>
      </dgm:t>
    </dgm:pt>
    <dgm:pt modelId="{0C59BB21-B04E-463C-A552-7C945A0E4920}" type="parTrans" cxnId="{76199B4B-B27D-4348-BEB0-E155AE97F172}">
      <dgm:prSet/>
      <dgm:spPr>
        <a:ln>
          <a:solidFill>
            <a:schemeClr val="tx1"/>
          </a:solidFill>
        </a:ln>
      </dgm:spPr>
      <dgm:t>
        <a:bodyPr/>
        <a:lstStyle/>
        <a:p>
          <a:endParaRPr lang="fr-FR">
            <a:solidFill>
              <a:schemeClr val="tx1"/>
            </a:solidFill>
          </a:endParaRPr>
        </a:p>
      </dgm:t>
    </dgm:pt>
    <dgm:pt modelId="{3C23A8DD-6233-44B5-9922-1EA0E1AA943F}" type="sibTrans" cxnId="{76199B4B-B27D-4348-BEB0-E155AE97F172}">
      <dgm:prSet/>
      <dgm:spPr/>
      <dgm:t>
        <a:bodyPr/>
        <a:lstStyle/>
        <a:p>
          <a:endParaRPr lang="fr-FR"/>
        </a:p>
      </dgm:t>
    </dgm:pt>
    <dgm:pt modelId="{C8BDE8FC-CC2A-49B6-BBA0-1FEC3DA7C4AB}">
      <dgm:prSet phldrT="[Texte]"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Assurer la rotation des produits (nouveaux derrière)</a:t>
          </a:r>
        </a:p>
      </dgm:t>
    </dgm:pt>
    <dgm:pt modelId="{E5E61D39-BA04-4085-AF4C-1774D4E4D32A}" type="parTrans" cxnId="{0FCF2909-045F-4179-8837-8C8D8D16FC41}">
      <dgm:prSet/>
      <dgm:spPr>
        <a:ln>
          <a:solidFill>
            <a:schemeClr val="tx1"/>
          </a:solidFill>
        </a:ln>
      </dgm:spPr>
      <dgm:t>
        <a:bodyPr/>
        <a:lstStyle/>
        <a:p>
          <a:endParaRPr lang="fr-FR">
            <a:solidFill>
              <a:schemeClr val="tx1"/>
            </a:solidFill>
          </a:endParaRPr>
        </a:p>
      </dgm:t>
    </dgm:pt>
    <dgm:pt modelId="{C95326A6-96AF-492A-8415-ABB011982C07}" type="sibTrans" cxnId="{0FCF2909-045F-4179-8837-8C8D8D16FC41}">
      <dgm:prSet/>
      <dgm:spPr/>
      <dgm:t>
        <a:bodyPr/>
        <a:lstStyle/>
        <a:p>
          <a:endParaRPr lang="fr-FR"/>
        </a:p>
      </dgm:t>
    </dgm:pt>
    <dgm:pt modelId="{9637C0C3-52B1-429C-8112-F0EF361FAD0E}">
      <dgm:prSet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Respecter la chaine du froid</a:t>
          </a:r>
        </a:p>
      </dgm:t>
    </dgm:pt>
    <dgm:pt modelId="{8B6061E8-0DDC-45ED-99A9-28552BC14B2E}" type="parTrans" cxnId="{75ADFE27-479D-42D0-A9C0-74B93258839C}">
      <dgm:prSet/>
      <dgm:spPr>
        <a:ln>
          <a:solidFill>
            <a:schemeClr val="tx1"/>
          </a:solidFill>
        </a:ln>
      </dgm:spPr>
      <dgm:t>
        <a:bodyPr/>
        <a:lstStyle/>
        <a:p>
          <a:endParaRPr lang="fr-FR">
            <a:solidFill>
              <a:schemeClr val="tx1"/>
            </a:solidFill>
          </a:endParaRPr>
        </a:p>
      </dgm:t>
    </dgm:pt>
    <dgm:pt modelId="{38C6CFF1-4C9C-463C-A412-9346A48E4CEE}" type="sibTrans" cxnId="{75ADFE27-479D-42D0-A9C0-74B93258839C}">
      <dgm:prSet/>
      <dgm:spPr/>
      <dgm:t>
        <a:bodyPr/>
        <a:lstStyle/>
        <a:p>
          <a:endParaRPr lang="fr-FR"/>
        </a:p>
      </dgm:t>
    </dgm:pt>
    <dgm:pt modelId="{FE3DAC03-5FCA-4613-AECD-82C2AC11B0A4}">
      <dgm:prSet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Limiter les quantités et cuisiner les restes</a:t>
          </a:r>
        </a:p>
      </dgm:t>
    </dgm:pt>
    <dgm:pt modelId="{F8F3DA9A-B7FA-4AF0-93BF-9A21E005B5F5}" type="parTrans" cxnId="{CA494909-39C5-48C2-8479-669B03A12B6A}">
      <dgm:prSet/>
      <dgm:spPr>
        <a:ln>
          <a:solidFill>
            <a:schemeClr val="tx1"/>
          </a:solidFill>
        </a:ln>
      </dgm:spPr>
      <dgm:t>
        <a:bodyPr/>
        <a:lstStyle/>
        <a:p>
          <a:endParaRPr lang="fr-FR">
            <a:solidFill>
              <a:schemeClr val="tx1"/>
            </a:solidFill>
          </a:endParaRPr>
        </a:p>
      </dgm:t>
    </dgm:pt>
    <dgm:pt modelId="{5C972419-1512-4E66-AF74-2CED5D54776A}" type="sibTrans" cxnId="{CA494909-39C5-48C2-8479-669B03A12B6A}">
      <dgm:prSet/>
      <dgm:spPr/>
      <dgm:t>
        <a:bodyPr/>
        <a:lstStyle/>
        <a:p>
          <a:endParaRPr lang="fr-FR"/>
        </a:p>
      </dgm:t>
    </dgm:pt>
    <dgm:pt modelId="{0CB79830-D64A-4AF8-A76A-B80B2A06C249}">
      <dgm:prSet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Congeler</a:t>
          </a:r>
        </a:p>
      </dgm:t>
    </dgm:pt>
    <dgm:pt modelId="{6384666F-EEDD-4849-9BAE-057FA5760CA2}" type="parTrans" cxnId="{1432F113-5A50-4C8A-AB49-326DAB93690B}">
      <dgm:prSet/>
      <dgm:spPr>
        <a:ln>
          <a:solidFill>
            <a:schemeClr val="tx1"/>
          </a:solidFill>
        </a:ln>
      </dgm:spPr>
      <dgm:t>
        <a:bodyPr/>
        <a:lstStyle/>
        <a:p>
          <a:endParaRPr lang="fr-FR">
            <a:solidFill>
              <a:schemeClr val="tx1"/>
            </a:solidFill>
          </a:endParaRPr>
        </a:p>
      </dgm:t>
    </dgm:pt>
    <dgm:pt modelId="{86BE77AD-8D0E-4EC8-A7C4-0EE56279A1C1}" type="sibTrans" cxnId="{1432F113-5A50-4C8A-AB49-326DAB93690B}">
      <dgm:prSet/>
      <dgm:spPr/>
      <dgm:t>
        <a:bodyPr/>
        <a:lstStyle/>
        <a:p>
          <a:endParaRPr lang="fr-FR"/>
        </a:p>
      </dgm:t>
    </dgm:pt>
    <dgm:pt modelId="{5980F1B0-AF68-4651-A5B3-552D56104BC1}" type="pres">
      <dgm:prSet presAssocID="{BD64D80A-65F0-4E8C-874D-B917FA9FEA24}" presName="diagram" presStyleCnt="0">
        <dgm:presLayoutVars>
          <dgm:chPref val="1"/>
          <dgm:dir/>
          <dgm:animOne val="branch"/>
          <dgm:animLvl val="lvl"/>
          <dgm:resizeHandles/>
        </dgm:presLayoutVars>
      </dgm:prSet>
      <dgm:spPr/>
    </dgm:pt>
    <dgm:pt modelId="{145D4BD8-695F-43E5-AAAA-2E37492557D1}" type="pres">
      <dgm:prSet presAssocID="{3F6484D7-C2DF-4665-840B-032855044844}" presName="root" presStyleCnt="0"/>
      <dgm:spPr/>
    </dgm:pt>
    <dgm:pt modelId="{A6B09EBC-9F59-4DB5-A13B-E887D9F61A16}" type="pres">
      <dgm:prSet presAssocID="{3F6484D7-C2DF-4665-840B-032855044844}" presName="rootComposite" presStyleCnt="0"/>
      <dgm:spPr/>
    </dgm:pt>
    <dgm:pt modelId="{2E0ADBC8-FB50-47CE-B010-86386ED522FE}" type="pres">
      <dgm:prSet presAssocID="{3F6484D7-C2DF-4665-840B-032855044844}" presName="rootText" presStyleLbl="node1" presStyleIdx="0" presStyleCnt="2"/>
      <dgm:spPr/>
    </dgm:pt>
    <dgm:pt modelId="{924EE807-802C-4823-AA43-8AFF881CBBC8}" type="pres">
      <dgm:prSet presAssocID="{3F6484D7-C2DF-4665-840B-032855044844}" presName="rootConnector" presStyleLbl="node1" presStyleIdx="0" presStyleCnt="2"/>
      <dgm:spPr/>
    </dgm:pt>
    <dgm:pt modelId="{C76527B7-7DF9-4CCD-805B-4B76C9D52114}" type="pres">
      <dgm:prSet presAssocID="{3F6484D7-C2DF-4665-840B-032855044844}" presName="childShape" presStyleCnt="0"/>
      <dgm:spPr/>
    </dgm:pt>
    <dgm:pt modelId="{D92892A8-B55B-4011-AB4D-DBC3FF64F125}" type="pres">
      <dgm:prSet presAssocID="{5490F00C-1198-4FD2-8775-3C6D9B5689E2}" presName="Name13" presStyleLbl="parChTrans1D2" presStyleIdx="0" presStyleCnt="7"/>
      <dgm:spPr/>
    </dgm:pt>
    <dgm:pt modelId="{8F114570-05CC-46C8-8F1E-50DAA8533CDB}" type="pres">
      <dgm:prSet presAssocID="{43A2FA60-F07F-4847-86D8-CB09D40D85D7}" presName="childText" presStyleLbl="bgAcc1" presStyleIdx="0" presStyleCnt="7">
        <dgm:presLayoutVars>
          <dgm:bulletEnabled val="1"/>
        </dgm:presLayoutVars>
      </dgm:prSet>
      <dgm:spPr/>
    </dgm:pt>
    <dgm:pt modelId="{DF43DD14-7EA3-4385-8B27-F046D8CB1617}" type="pres">
      <dgm:prSet presAssocID="{0FA8B7F3-ED1C-4171-9B3B-6213073B2A38}" presName="Name13" presStyleLbl="parChTrans1D2" presStyleIdx="1" presStyleCnt="7"/>
      <dgm:spPr/>
    </dgm:pt>
    <dgm:pt modelId="{DBF258E0-6C23-4F54-B321-B73611985F90}" type="pres">
      <dgm:prSet presAssocID="{F3D8B0DC-6B66-4AB0-908C-C87954DC5882}" presName="childText" presStyleLbl="bgAcc1" presStyleIdx="1" presStyleCnt="7">
        <dgm:presLayoutVars>
          <dgm:bulletEnabled val="1"/>
        </dgm:presLayoutVars>
      </dgm:prSet>
      <dgm:spPr/>
    </dgm:pt>
    <dgm:pt modelId="{ADBB1816-F863-48FF-B1E4-00CA4C07D93C}" type="pres">
      <dgm:prSet presAssocID="{8B6061E8-0DDC-45ED-99A9-28552BC14B2E}" presName="Name13" presStyleLbl="parChTrans1D2" presStyleIdx="2" presStyleCnt="7"/>
      <dgm:spPr/>
    </dgm:pt>
    <dgm:pt modelId="{114927D3-C165-478A-9096-027099A54310}" type="pres">
      <dgm:prSet presAssocID="{9637C0C3-52B1-429C-8112-F0EF361FAD0E}" presName="childText" presStyleLbl="bgAcc1" presStyleIdx="2" presStyleCnt="7">
        <dgm:presLayoutVars>
          <dgm:bulletEnabled val="1"/>
        </dgm:presLayoutVars>
      </dgm:prSet>
      <dgm:spPr/>
    </dgm:pt>
    <dgm:pt modelId="{25A7B35D-30E0-4FED-961D-8A5C20FD03BA}" type="pres">
      <dgm:prSet presAssocID="{F6CCD23D-5E67-42C4-8024-CCDDAE8A3EB6}" presName="root" presStyleCnt="0"/>
      <dgm:spPr/>
    </dgm:pt>
    <dgm:pt modelId="{C879C28D-DDD5-415D-8E3F-11A6F05D52DB}" type="pres">
      <dgm:prSet presAssocID="{F6CCD23D-5E67-42C4-8024-CCDDAE8A3EB6}" presName="rootComposite" presStyleCnt="0"/>
      <dgm:spPr/>
    </dgm:pt>
    <dgm:pt modelId="{85A11FE6-6D56-4B3A-B9F0-531338A6125A}" type="pres">
      <dgm:prSet presAssocID="{F6CCD23D-5E67-42C4-8024-CCDDAE8A3EB6}" presName="rootText" presStyleLbl="node1" presStyleIdx="1" presStyleCnt="2"/>
      <dgm:spPr/>
    </dgm:pt>
    <dgm:pt modelId="{3992064A-F1E6-4666-B10C-0F0610DEA861}" type="pres">
      <dgm:prSet presAssocID="{F6CCD23D-5E67-42C4-8024-CCDDAE8A3EB6}" presName="rootConnector" presStyleLbl="node1" presStyleIdx="1" presStyleCnt="2"/>
      <dgm:spPr/>
    </dgm:pt>
    <dgm:pt modelId="{80432DDF-A21B-4BC4-B4AB-2830EE9C3B3C}" type="pres">
      <dgm:prSet presAssocID="{F6CCD23D-5E67-42C4-8024-CCDDAE8A3EB6}" presName="childShape" presStyleCnt="0"/>
      <dgm:spPr/>
    </dgm:pt>
    <dgm:pt modelId="{7250DE86-7866-4392-99B2-D8DDBB80C3AF}" type="pres">
      <dgm:prSet presAssocID="{0C59BB21-B04E-463C-A552-7C945A0E4920}" presName="Name13" presStyleLbl="parChTrans1D2" presStyleIdx="3" presStyleCnt="7"/>
      <dgm:spPr/>
    </dgm:pt>
    <dgm:pt modelId="{0DAB6559-2547-48C2-82F9-FAFA5167766F}" type="pres">
      <dgm:prSet presAssocID="{339393BE-CED6-43A5-9EBB-37A9927C0E6A}" presName="childText" presStyleLbl="bgAcc1" presStyleIdx="3" presStyleCnt="7">
        <dgm:presLayoutVars>
          <dgm:bulletEnabled val="1"/>
        </dgm:presLayoutVars>
      </dgm:prSet>
      <dgm:spPr/>
    </dgm:pt>
    <dgm:pt modelId="{59160DF7-CCD8-4E63-AFEB-033E74262707}" type="pres">
      <dgm:prSet presAssocID="{E5E61D39-BA04-4085-AF4C-1774D4E4D32A}" presName="Name13" presStyleLbl="parChTrans1D2" presStyleIdx="4" presStyleCnt="7"/>
      <dgm:spPr/>
    </dgm:pt>
    <dgm:pt modelId="{6241F652-158F-41D6-9285-43C5835A9D9D}" type="pres">
      <dgm:prSet presAssocID="{C8BDE8FC-CC2A-49B6-BBA0-1FEC3DA7C4AB}" presName="childText" presStyleLbl="bgAcc1" presStyleIdx="4" presStyleCnt="7">
        <dgm:presLayoutVars>
          <dgm:bulletEnabled val="1"/>
        </dgm:presLayoutVars>
      </dgm:prSet>
      <dgm:spPr/>
    </dgm:pt>
    <dgm:pt modelId="{4E251414-837B-414A-98F9-F9032EAE58D1}" type="pres">
      <dgm:prSet presAssocID="{F8F3DA9A-B7FA-4AF0-93BF-9A21E005B5F5}" presName="Name13" presStyleLbl="parChTrans1D2" presStyleIdx="5" presStyleCnt="7"/>
      <dgm:spPr/>
    </dgm:pt>
    <dgm:pt modelId="{9FBCEE8B-0EA2-4243-81A2-DD14E57EA676}" type="pres">
      <dgm:prSet presAssocID="{FE3DAC03-5FCA-4613-AECD-82C2AC11B0A4}" presName="childText" presStyleLbl="bgAcc1" presStyleIdx="5" presStyleCnt="7">
        <dgm:presLayoutVars>
          <dgm:bulletEnabled val="1"/>
        </dgm:presLayoutVars>
      </dgm:prSet>
      <dgm:spPr/>
    </dgm:pt>
    <dgm:pt modelId="{6905FB7B-1D84-4055-86CE-0D59480C7136}" type="pres">
      <dgm:prSet presAssocID="{6384666F-EEDD-4849-9BAE-057FA5760CA2}" presName="Name13" presStyleLbl="parChTrans1D2" presStyleIdx="6" presStyleCnt="7"/>
      <dgm:spPr/>
    </dgm:pt>
    <dgm:pt modelId="{04EA0294-8948-4637-95C0-158F3FEC9C92}" type="pres">
      <dgm:prSet presAssocID="{0CB79830-D64A-4AF8-A76A-B80B2A06C249}" presName="childText" presStyleLbl="bgAcc1" presStyleIdx="6" presStyleCnt="7">
        <dgm:presLayoutVars>
          <dgm:bulletEnabled val="1"/>
        </dgm:presLayoutVars>
      </dgm:prSet>
      <dgm:spPr/>
    </dgm:pt>
  </dgm:ptLst>
  <dgm:cxnLst>
    <dgm:cxn modelId="{9AF7D403-F995-4971-86A2-47FAC0D622A6}" type="presOf" srcId="{3F6484D7-C2DF-4665-840B-032855044844}" destId="{2E0ADBC8-FB50-47CE-B010-86386ED522FE}" srcOrd="0" destOrd="0" presId="urn:microsoft.com/office/officeart/2005/8/layout/hierarchy3"/>
    <dgm:cxn modelId="{0FCF2909-045F-4179-8837-8C8D8D16FC41}" srcId="{F6CCD23D-5E67-42C4-8024-CCDDAE8A3EB6}" destId="{C8BDE8FC-CC2A-49B6-BBA0-1FEC3DA7C4AB}" srcOrd="1" destOrd="0" parTransId="{E5E61D39-BA04-4085-AF4C-1774D4E4D32A}" sibTransId="{C95326A6-96AF-492A-8415-ABB011982C07}"/>
    <dgm:cxn modelId="{CA494909-39C5-48C2-8479-669B03A12B6A}" srcId="{F6CCD23D-5E67-42C4-8024-CCDDAE8A3EB6}" destId="{FE3DAC03-5FCA-4613-AECD-82C2AC11B0A4}" srcOrd="2" destOrd="0" parTransId="{F8F3DA9A-B7FA-4AF0-93BF-9A21E005B5F5}" sibTransId="{5C972419-1512-4E66-AF74-2CED5D54776A}"/>
    <dgm:cxn modelId="{1432F113-5A50-4C8A-AB49-326DAB93690B}" srcId="{F6CCD23D-5E67-42C4-8024-CCDDAE8A3EB6}" destId="{0CB79830-D64A-4AF8-A76A-B80B2A06C249}" srcOrd="3" destOrd="0" parTransId="{6384666F-EEDD-4849-9BAE-057FA5760CA2}" sibTransId="{86BE77AD-8D0E-4EC8-A7C4-0EE56279A1C1}"/>
    <dgm:cxn modelId="{CCE9AB1C-649D-4B15-BE22-3E7492132CE6}" type="presOf" srcId="{0CB79830-D64A-4AF8-A76A-B80B2A06C249}" destId="{04EA0294-8948-4637-95C0-158F3FEC9C92}" srcOrd="0" destOrd="0" presId="urn:microsoft.com/office/officeart/2005/8/layout/hierarchy3"/>
    <dgm:cxn modelId="{75ADFE27-479D-42D0-A9C0-74B93258839C}" srcId="{3F6484D7-C2DF-4665-840B-032855044844}" destId="{9637C0C3-52B1-429C-8112-F0EF361FAD0E}" srcOrd="2" destOrd="0" parTransId="{8B6061E8-0DDC-45ED-99A9-28552BC14B2E}" sibTransId="{38C6CFF1-4C9C-463C-A412-9346A48E4CEE}"/>
    <dgm:cxn modelId="{82814761-AF6D-482B-B916-06A22A23F87B}" type="presOf" srcId="{FE3DAC03-5FCA-4613-AECD-82C2AC11B0A4}" destId="{9FBCEE8B-0EA2-4243-81A2-DD14E57EA676}" srcOrd="0" destOrd="0" presId="urn:microsoft.com/office/officeart/2005/8/layout/hierarchy3"/>
    <dgm:cxn modelId="{D559DF43-4F1C-4B38-981C-D93EFB9D4A86}" type="presOf" srcId="{BD64D80A-65F0-4E8C-874D-B917FA9FEA24}" destId="{5980F1B0-AF68-4651-A5B3-552D56104BC1}" srcOrd="0" destOrd="0" presId="urn:microsoft.com/office/officeart/2005/8/layout/hierarchy3"/>
    <dgm:cxn modelId="{E7E5BE46-E81B-4198-9FC0-AA7313AA7760}" type="presOf" srcId="{9637C0C3-52B1-429C-8112-F0EF361FAD0E}" destId="{114927D3-C165-478A-9096-027099A54310}" srcOrd="0" destOrd="0" presId="urn:microsoft.com/office/officeart/2005/8/layout/hierarchy3"/>
    <dgm:cxn modelId="{25701C68-3B2F-4205-A775-6A6D7FEABE74}" type="presOf" srcId="{F6CCD23D-5E67-42C4-8024-CCDDAE8A3EB6}" destId="{85A11FE6-6D56-4B3A-B9F0-531338A6125A}" srcOrd="0" destOrd="0" presId="urn:microsoft.com/office/officeart/2005/8/layout/hierarchy3"/>
    <dgm:cxn modelId="{76199B4B-B27D-4348-BEB0-E155AE97F172}" srcId="{F6CCD23D-5E67-42C4-8024-CCDDAE8A3EB6}" destId="{339393BE-CED6-43A5-9EBB-37A9927C0E6A}" srcOrd="0" destOrd="0" parTransId="{0C59BB21-B04E-463C-A552-7C945A0E4920}" sibTransId="{3C23A8DD-6233-44B5-9922-1EA0E1AA943F}"/>
    <dgm:cxn modelId="{0C290B4E-CB0D-448C-9DC1-2B48F4F3C7F6}" type="presOf" srcId="{0FA8B7F3-ED1C-4171-9B3B-6213073B2A38}" destId="{DF43DD14-7EA3-4385-8B27-F046D8CB1617}" srcOrd="0" destOrd="0" presId="urn:microsoft.com/office/officeart/2005/8/layout/hierarchy3"/>
    <dgm:cxn modelId="{A7817270-232C-4200-A417-17B34F8CD115}" type="presOf" srcId="{F8F3DA9A-B7FA-4AF0-93BF-9A21E005B5F5}" destId="{4E251414-837B-414A-98F9-F9032EAE58D1}" srcOrd="0" destOrd="0" presId="urn:microsoft.com/office/officeart/2005/8/layout/hierarchy3"/>
    <dgm:cxn modelId="{F120D070-B3CA-4030-8A36-3B574A955B46}" type="presOf" srcId="{F3D8B0DC-6B66-4AB0-908C-C87954DC5882}" destId="{DBF258E0-6C23-4F54-B321-B73611985F90}" srcOrd="0" destOrd="0" presId="urn:microsoft.com/office/officeart/2005/8/layout/hierarchy3"/>
    <dgm:cxn modelId="{7C4FD882-EABD-4C82-9B50-45A590C07C65}" srcId="{3F6484D7-C2DF-4665-840B-032855044844}" destId="{F3D8B0DC-6B66-4AB0-908C-C87954DC5882}" srcOrd="1" destOrd="0" parTransId="{0FA8B7F3-ED1C-4171-9B3B-6213073B2A38}" sibTransId="{72C85143-2815-4E7E-892B-29CFDB943097}"/>
    <dgm:cxn modelId="{B8EFE582-0D06-4EBD-9D4F-0FF88E161E3B}" type="presOf" srcId="{E5E61D39-BA04-4085-AF4C-1774D4E4D32A}" destId="{59160DF7-CCD8-4E63-AFEB-033E74262707}" srcOrd="0" destOrd="0" presId="urn:microsoft.com/office/officeart/2005/8/layout/hierarchy3"/>
    <dgm:cxn modelId="{B41E9088-AB14-4D7D-A8F6-077EEBA3A387}" type="presOf" srcId="{8B6061E8-0DDC-45ED-99A9-28552BC14B2E}" destId="{ADBB1816-F863-48FF-B1E4-00CA4C07D93C}" srcOrd="0" destOrd="0" presId="urn:microsoft.com/office/officeart/2005/8/layout/hierarchy3"/>
    <dgm:cxn modelId="{8EC3C395-3A8C-4941-AE94-DE7F32450A6C}" type="presOf" srcId="{3F6484D7-C2DF-4665-840B-032855044844}" destId="{924EE807-802C-4823-AA43-8AFF881CBBC8}" srcOrd="1" destOrd="0" presId="urn:microsoft.com/office/officeart/2005/8/layout/hierarchy3"/>
    <dgm:cxn modelId="{90E469A2-A923-4908-B84A-09C02A48E8A0}" type="presOf" srcId="{0C59BB21-B04E-463C-A552-7C945A0E4920}" destId="{7250DE86-7866-4392-99B2-D8DDBB80C3AF}" srcOrd="0" destOrd="0" presId="urn:microsoft.com/office/officeart/2005/8/layout/hierarchy3"/>
    <dgm:cxn modelId="{B522A8A5-A203-435B-9E16-A34742E94F19}" srcId="{BD64D80A-65F0-4E8C-874D-B917FA9FEA24}" destId="{F6CCD23D-5E67-42C4-8024-CCDDAE8A3EB6}" srcOrd="1" destOrd="0" parTransId="{3CFC3E0C-FEC1-4343-B1EE-F41174DE66C5}" sibTransId="{DBDBFAF7-961F-4CC7-82DA-519C9FBD892D}"/>
    <dgm:cxn modelId="{830113B0-7092-43F1-9C95-96AB456A83D2}" srcId="{3F6484D7-C2DF-4665-840B-032855044844}" destId="{43A2FA60-F07F-4847-86D8-CB09D40D85D7}" srcOrd="0" destOrd="0" parTransId="{5490F00C-1198-4FD2-8775-3C6D9B5689E2}" sibTransId="{E812D9B5-B83F-4A4E-9C68-0AD99BF3166A}"/>
    <dgm:cxn modelId="{0D3ABBB8-ABD8-4BD2-AEC8-2AF667F33CEA}" type="presOf" srcId="{5490F00C-1198-4FD2-8775-3C6D9B5689E2}" destId="{D92892A8-B55B-4011-AB4D-DBC3FF64F125}" srcOrd="0" destOrd="0" presId="urn:microsoft.com/office/officeart/2005/8/layout/hierarchy3"/>
    <dgm:cxn modelId="{144CF0BC-DDBC-4FEA-B40F-C75072F81467}" type="presOf" srcId="{339393BE-CED6-43A5-9EBB-37A9927C0E6A}" destId="{0DAB6559-2547-48C2-82F9-FAFA5167766F}" srcOrd="0" destOrd="0" presId="urn:microsoft.com/office/officeart/2005/8/layout/hierarchy3"/>
    <dgm:cxn modelId="{4BF6F3BF-4025-4A49-92D6-63F448E0BCCA}" type="presOf" srcId="{43A2FA60-F07F-4847-86D8-CB09D40D85D7}" destId="{8F114570-05CC-46C8-8F1E-50DAA8533CDB}" srcOrd="0" destOrd="0" presId="urn:microsoft.com/office/officeart/2005/8/layout/hierarchy3"/>
    <dgm:cxn modelId="{6F64ADCF-B89D-421C-A94D-76B71E8BD6AC}" type="presOf" srcId="{F6CCD23D-5E67-42C4-8024-CCDDAE8A3EB6}" destId="{3992064A-F1E6-4666-B10C-0F0610DEA861}" srcOrd="1" destOrd="0" presId="urn:microsoft.com/office/officeart/2005/8/layout/hierarchy3"/>
    <dgm:cxn modelId="{A63924D8-9BB6-4D55-ABA0-D1B8A2F2AEFF}" type="presOf" srcId="{6384666F-EEDD-4849-9BAE-057FA5760CA2}" destId="{6905FB7B-1D84-4055-86CE-0D59480C7136}" srcOrd="0" destOrd="0" presId="urn:microsoft.com/office/officeart/2005/8/layout/hierarchy3"/>
    <dgm:cxn modelId="{C96609EF-AA72-4C88-893C-FF8C52A9FF14}" type="presOf" srcId="{C8BDE8FC-CC2A-49B6-BBA0-1FEC3DA7C4AB}" destId="{6241F652-158F-41D6-9285-43C5835A9D9D}" srcOrd="0" destOrd="0" presId="urn:microsoft.com/office/officeart/2005/8/layout/hierarchy3"/>
    <dgm:cxn modelId="{F2875CF5-F708-4265-BA58-DEB03C5528D9}" srcId="{BD64D80A-65F0-4E8C-874D-B917FA9FEA24}" destId="{3F6484D7-C2DF-4665-840B-032855044844}" srcOrd="0" destOrd="0" parTransId="{13DBD579-5858-4EEC-B161-8BFABEB62060}" sibTransId="{C8EDCAB1-78A9-46F0-9E80-8460295236BA}"/>
    <dgm:cxn modelId="{E9E44226-1A95-4DB4-89F3-DEE950316E2C}" type="presParOf" srcId="{5980F1B0-AF68-4651-A5B3-552D56104BC1}" destId="{145D4BD8-695F-43E5-AAAA-2E37492557D1}" srcOrd="0" destOrd="0" presId="urn:microsoft.com/office/officeart/2005/8/layout/hierarchy3"/>
    <dgm:cxn modelId="{C7EE94CE-AF74-4B62-A3F6-2AF72764F5F0}" type="presParOf" srcId="{145D4BD8-695F-43E5-AAAA-2E37492557D1}" destId="{A6B09EBC-9F59-4DB5-A13B-E887D9F61A16}" srcOrd="0" destOrd="0" presId="urn:microsoft.com/office/officeart/2005/8/layout/hierarchy3"/>
    <dgm:cxn modelId="{A589BFA8-D002-4C64-82D4-0DDEFE390889}" type="presParOf" srcId="{A6B09EBC-9F59-4DB5-A13B-E887D9F61A16}" destId="{2E0ADBC8-FB50-47CE-B010-86386ED522FE}" srcOrd="0" destOrd="0" presId="urn:microsoft.com/office/officeart/2005/8/layout/hierarchy3"/>
    <dgm:cxn modelId="{A70E191D-F167-4999-9EF1-F625F9434DCE}" type="presParOf" srcId="{A6B09EBC-9F59-4DB5-A13B-E887D9F61A16}" destId="{924EE807-802C-4823-AA43-8AFF881CBBC8}" srcOrd="1" destOrd="0" presId="urn:microsoft.com/office/officeart/2005/8/layout/hierarchy3"/>
    <dgm:cxn modelId="{AFED4D96-19B3-46D7-AD45-480D2A425A4D}" type="presParOf" srcId="{145D4BD8-695F-43E5-AAAA-2E37492557D1}" destId="{C76527B7-7DF9-4CCD-805B-4B76C9D52114}" srcOrd="1" destOrd="0" presId="urn:microsoft.com/office/officeart/2005/8/layout/hierarchy3"/>
    <dgm:cxn modelId="{F93D3444-5251-4020-B2F9-241D277B8CDF}" type="presParOf" srcId="{C76527B7-7DF9-4CCD-805B-4B76C9D52114}" destId="{D92892A8-B55B-4011-AB4D-DBC3FF64F125}" srcOrd="0" destOrd="0" presId="urn:microsoft.com/office/officeart/2005/8/layout/hierarchy3"/>
    <dgm:cxn modelId="{10D18B00-A684-49B9-B864-1798DB25E8CA}" type="presParOf" srcId="{C76527B7-7DF9-4CCD-805B-4B76C9D52114}" destId="{8F114570-05CC-46C8-8F1E-50DAA8533CDB}" srcOrd="1" destOrd="0" presId="urn:microsoft.com/office/officeart/2005/8/layout/hierarchy3"/>
    <dgm:cxn modelId="{69F1AF95-4C74-4093-A7B4-1839B7F72AF2}" type="presParOf" srcId="{C76527B7-7DF9-4CCD-805B-4B76C9D52114}" destId="{DF43DD14-7EA3-4385-8B27-F046D8CB1617}" srcOrd="2" destOrd="0" presId="urn:microsoft.com/office/officeart/2005/8/layout/hierarchy3"/>
    <dgm:cxn modelId="{377B369A-DF82-48DE-AB9C-A4DEBA6FBEC1}" type="presParOf" srcId="{C76527B7-7DF9-4CCD-805B-4B76C9D52114}" destId="{DBF258E0-6C23-4F54-B321-B73611985F90}" srcOrd="3" destOrd="0" presId="urn:microsoft.com/office/officeart/2005/8/layout/hierarchy3"/>
    <dgm:cxn modelId="{0DBAFF1B-762E-4BDA-8BF4-8C3A5E314EE9}" type="presParOf" srcId="{C76527B7-7DF9-4CCD-805B-4B76C9D52114}" destId="{ADBB1816-F863-48FF-B1E4-00CA4C07D93C}" srcOrd="4" destOrd="0" presId="urn:microsoft.com/office/officeart/2005/8/layout/hierarchy3"/>
    <dgm:cxn modelId="{451E30D0-8148-40C2-8214-7FFA82E46C9E}" type="presParOf" srcId="{C76527B7-7DF9-4CCD-805B-4B76C9D52114}" destId="{114927D3-C165-478A-9096-027099A54310}" srcOrd="5" destOrd="0" presId="urn:microsoft.com/office/officeart/2005/8/layout/hierarchy3"/>
    <dgm:cxn modelId="{D0888FAB-2C00-451F-B2E8-78D5380F9829}" type="presParOf" srcId="{5980F1B0-AF68-4651-A5B3-552D56104BC1}" destId="{25A7B35D-30E0-4FED-961D-8A5C20FD03BA}" srcOrd="1" destOrd="0" presId="urn:microsoft.com/office/officeart/2005/8/layout/hierarchy3"/>
    <dgm:cxn modelId="{AEBE7D63-3918-4232-B44C-E87A09B5323C}" type="presParOf" srcId="{25A7B35D-30E0-4FED-961D-8A5C20FD03BA}" destId="{C879C28D-DDD5-415D-8E3F-11A6F05D52DB}" srcOrd="0" destOrd="0" presId="urn:microsoft.com/office/officeart/2005/8/layout/hierarchy3"/>
    <dgm:cxn modelId="{BDF75029-71C4-439A-8EA6-3CE634BDA45D}" type="presParOf" srcId="{C879C28D-DDD5-415D-8E3F-11A6F05D52DB}" destId="{85A11FE6-6D56-4B3A-B9F0-531338A6125A}" srcOrd="0" destOrd="0" presId="urn:microsoft.com/office/officeart/2005/8/layout/hierarchy3"/>
    <dgm:cxn modelId="{FFB3D38B-7889-4948-A334-30FF1BA3FC7E}" type="presParOf" srcId="{C879C28D-DDD5-415D-8E3F-11A6F05D52DB}" destId="{3992064A-F1E6-4666-B10C-0F0610DEA861}" srcOrd="1" destOrd="0" presId="urn:microsoft.com/office/officeart/2005/8/layout/hierarchy3"/>
    <dgm:cxn modelId="{B0DA67FB-A08F-4B97-BD78-06A142D7C983}" type="presParOf" srcId="{25A7B35D-30E0-4FED-961D-8A5C20FD03BA}" destId="{80432DDF-A21B-4BC4-B4AB-2830EE9C3B3C}" srcOrd="1" destOrd="0" presId="urn:microsoft.com/office/officeart/2005/8/layout/hierarchy3"/>
    <dgm:cxn modelId="{E1AA2AE0-1CEC-475E-979F-BA89944FAE2C}" type="presParOf" srcId="{80432DDF-A21B-4BC4-B4AB-2830EE9C3B3C}" destId="{7250DE86-7866-4392-99B2-D8DDBB80C3AF}" srcOrd="0" destOrd="0" presId="urn:microsoft.com/office/officeart/2005/8/layout/hierarchy3"/>
    <dgm:cxn modelId="{84C20F0D-0DA1-4207-BDFB-597C2504EE3D}" type="presParOf" srcId="{80432DDF-A21B-4BC4-B4AB-2830EE9C3B3C}" destId="{0DAB6559-2547-48C2-82F9-FAFA5167766F}" srcOrd="1" destOrd="0" presId="urn:microsoft.com/office/officeart/2005/8/layout/hierarchy3"/>
    <dgm:cxn modelId="{EE0BAB2B-3131-4822-AD5D-57176F271FB8}" type="presParOf" srcId="{80432DDF-A21B-4BC4-B4AB-2830EE9C3B3C}" destId="{59160DF7-CCD8-4E63-AFEB-033E74262707}" srcOrd="2" destOrd="0" presId="urn:microsoft.com/office/officeart/2005/8/layout/hierarchy3"/>
    <dgm:cxn modelId="{C1EDAC19-7EBC-424C-94A7-90EF908E0FAB}" type="presParOf" srcId="{80432DDF-A21B-4BC4-B4AB-2830EE9C3B3C}" destId="{6241F652-158F-41D6-9285-43C5835A9D9D}" srcOrd="3" destOrd="0" presId="urn:microsoft.com/office/officeart/2005/8/layout/hierarchy3"/>
    <dgm:cxn modelId="{400C4641-A9F6-4687-874D-A873273C60C1}" type="presParOf" srcId="{80432DDF-A21B-4BC4-B4AB-2830EE9C3B3C}" destId="{4E251414-837B-414A-98F9-F9032EAE58D1}" srcOrd="4" destOrd="0" presId="urn:microsoft.com/office/officeart/2005/8/layout/hierarchy3"/>
    <dgm:cxn modelId="{53E32B57-2AD8-4A77-BA45-EAE6647EC9A3}" type="presParOf" srcId="{80432DDF-A21B-4BC4-B4AB-2830EE9C3B3C}" destId="{9FBCEE8B-0EA2-4243-81A2-DD14E57EA676}" srcOrd="5" destOrd="0" presId="urn:microsoft.com/office/officeart/2005/8/layout/hierarchy3"/>
    <dgm:cxn modelId="{D41A58A9-BD0D-4330-9CAC-D209F05DD457}" type="presParOf" srcId="{80432DDF-A21B-4BC4-B4AB-2830EE9C3B3C}" destId="{6905FB7B-1D84-4055-86CE-0D59480C7136}" srcOrd="6" destOrd="0" presId="urn:microsoft.com/office/officeart/2005/8/layout/hierarchy3"/>
    <dgm:cxn modelId="{58008B24-E537-4509-9154-0414A8F83AF7}" type="presParOf" srcId="{80432DDF-A21B-4BC4-B4AB-2830EE9C3B3C}" destId="{04EA0294-8948-4637-95C0-158F3FEC9C92}"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D9723C-99FF-4ABB-805A-6630D8DEA61C}" type="doc">
      <dgm:prSet loTypeId="urn:microsoft.com/office/officeart/2005/8/layout/cycle6" loCatId="cycle" qsTypeId="urn:microsoft.com/office/officeart/2005/8/quickstyle/simple3" qsCatId="simple" csTypeId="urn:microsoft.com/office/officeart/2005/8/colors/accent1_1" csCatId="accent1" phldr="1"/>
      <dgm:spPr/>
      <dgm:t>
        <a:bodyPr/>
        <a:lstStyle/>
        <a:p>
          <a:endParaRPr lang="fr-FR"/>
        </a:p>
      </dgm:t>
    </dgm:pt>
    <dgm:pt modelId="{CB39A364-14A5-4773-9A7E-DE2DDF6A88A6}">
      <dgm:prSet phldrT="[Texte]" custT="1"/>
      <dgm:spPr>
        <a:ln w="19050">
          <a:solidFill>
            <a:srgbClr val="5B225F"/>
          </a:solidFill>
        </a:ln>
      </dgm:spPr>
      <dgm:t>
        <a:bodyPr/>
        <a:lstStyle/>
        <a:p>
          <a:r>
            <a:rPr lang="fr-FR" sz="1200" dirty="0">
              <a:latin typeface="Arial" panose="020B0604020202020204" pitchFamily="34" charset="0"/>
              <a:cs typeface="Arial" panose="020B0604020202020204" pitchFamily="34" charset="0"/>
            </a:rPr>
            <a:t>Nutrition</a:t>
          </a:r>
        </a:p>
      </dgm:t>
    </dgm:pt>
    <dgm:pt modelId="{C06EF9BC-2902-4010-BCC0-A2BFB7F0DEBD}" type="parTrans" cxnId="{5EE3F69C-96E0-4F9B-8028-FA3FDAA3E715}">
      <dgm:prSet/>
      <dgm:spPr/>
      <dgm:t>
        <a:bodyPr/>
        <a:lstStyle/>
        <a:p>
          <a:endParaRPr lang="fr-FR"/>
        </a:p>
      </dgm:t>
    </dgm:pt>
    <dgm:pt modelId="{92A25865-8096-4796-A9A4-B85588A6BC6B}" type="sibTrans" cxnId="{5EE3F69C-96E0-4F9B-8028-FA3FDAA3E715}">
      <dgm:prSet/>
      <dgm:spPr>
        <a:ln w="19050">
          <a:solidFill>
            <a:srgbClr val="5B225F"/>
          </a:solidFill>
        </a:ln>
      </dgm:spPr>
      <dgm:t>
        <a:bodyPr/>
        <a:lstStyle/>
        <a:p>
          <a:endParaRPr lang="fr-FR"/>
        </a:p>
      </dgm:t>
    </dgm:pt>
    <dgm:pt modelId="{82D7CD06-056F-463A-81F8-2E0CE4EC1394}">
      <dgm:prSet phldrT="[Texte]" custT="1"/>
      <dgm:spPr>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Microbiologie</a:t>
          </a:r>
        </a:p>
      </dgm:t>
    </dgm:pt>
    <dgm:pt modelId="{C7AAB3BF-408D-4E92-AD80-386FD87888D9}" type="parTrans" cxnId="{9AA46462-C880-425C-A502-A590AEE56F5B}">
      <dgm:prSet/>
      <dgm:spPr/>
      <dgm:t>
        <a:bodyPr/>
        <a:lstStyle/>
        <a:p>
          <a:endParaRPr lang="fr-FR"/>
        </a:p>
      </dgm:t>
    </dgm:pt>
    <dgm:pt modelId="{7FE3BFAB-1DA1-4938-8992-F812E8A32EA2}" type="sibTrans" cxnId="{9AA46462-C880-425C-A502-A590AEE56F5B}">
      <dgm:prSet/>
      <dgm:spPr>
        <a:noFill/>
        <a:ln w="19050" cap="flat" cmpd="sng" algn="ctr">
          <a:solidFill>
            <a:srgbClr val="5B225F"/>
          </a:solidFill>
          <a:prstDash val="solid"/>
          <a:miter lim="800000"/>
        </a:ln>
        <a:effectLst/>
        <a:scene3d>
          <a:camera prst="orthographicFront"/>
          <a:lightRig rig="flat" dir="t"/>
        </a:scene3d>
        <a:sp3d prstMaterial="dkEdge">
          <a:bevelT w="8200" h="38100"/>
        </a:sp3d>
      </dgm:spPr>
      <dgm:t>
        <a:bodyPr/>
        <a:lstStyle/>
        <a:p>
          <a:pPr marL="0" lvl="0" indent="0" algn="ctr" defTabSz="533400">
            <a:lnSpc>
              <a:spcPct val="90000"/>
            </a:lnSpc>
            <a:spcBef>
              <a:spcPct val="0"/>
            </a:spcBef>
            <a:spcAft>
              <a:spcPct val="35000"/>
            </a:spcAft>
            <a:buNone/>
          </a:pPr>
          <a:endParaRPr lang="fr-FR" sz="12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AF84FB35-3243-44AE-AD8F-A9B70AE5D106}">
      <dgm:prSet phldrT="[Texte]" custT="1"/>
      <dgm:spPr>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Ecologie</a:t>
          </a:r>
        </a:p>
      </dgm:t>
    </dgm:pt>
    <dgm:pt modelId="{6A8B7C9F-B4BD-4526-A06B-7E0A3E527CED}" type="parTrans" cxnId="{4838C4F9-03A2-450E-844E-76840BAF8D72}">
      <dgm:prSet/>
      <dgm:spPr/>
      <dgm:t>
        <a:bodyPr/>
        <a:lstStyle/>
        <a:p>
          <a:endParaRPr lang="fr-FR"/>
        </a:p>
      </dgm:t>
    </dgm:pt>
    <dgm:pt modelId="{212ED662-EF8D-4630-8D16-D4E682BB7BD3}" type="sibTrans" cxnId="{4838C4F9-03A2-450E-844E-76840BAF8D72}">
      <dgm:prSet/>
      <dgm:spPr>
        <a:ln w="19050">
          <a:solidFill>
            <a:srgbClr val="5B225F"/>
          </a:solidFill>
        </a:ln>
      </dgm:spPr>
      <dgm:t>
        <a:bodyPr/>
        <a:lstStyle/>
        <a:p>
          <a:endParaRPr lang="fr-FR"/>
        </a:p>
      </dgm:t>
    </dgm:pt>
    <dgm:pt modelId="{74065A53-27E0-43C8-82C3-DD8401724F5A}">
      <dgm:prSet phldrT="[Texte]" custT="1"/>
      <dgm:spPr>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Allergies</a:t>
          </a:r>
        </a:p>
      </dgm:t>
    </dgm:pt>
    <dgm:pt modelId="{980D067D-5BF9-431E-BF17-8546DB707820}" type="parTrans" cxnId="{CD6026F4-B3AE-4311-AAE4-6F528DBE5E64}">
      <dgm:prSet/>
      <dgm:spPr/>
      <dgm:t>
        <a:bodyPr/>
        <a:lstStyle/>
        <a:p>
          <a:endParaRPr lang="fr-FR"/>
        </a:p>
      </dgm:t>
    </dgm:pt>
    <dgm:pt modelId="{97BAB8A4-34B9-4E74-B4F2-E8E88425A249}" type="sibTrans" cxnId="{CD6026F4-B3AE-4311-AAE4-6F528DBE5E64}">
      <dgm:prSet/>
      <dgm:spPr>
        <a:noFill/>
        <a:ln w="19050" cap="flat" cmpd="sng" algn="ctr">
          <a:solidFill>
            <a:srgbClr val="5B225F"/>
          </a:solidFill>
          <a:prstDash val="solid"/>
          <a:miter lim="800000"/>
        </a:ln>
        <a:effectLst/>
        <a:scene3d>
          <a:camera prst="orthographicFront"/>
          <a:lightRig rig="flat" dir="t"/>
        </a:scene3d>
        <a:sp3d prstMaterial="dkEdge">
          <a:bevelT w="8200" h="38100"/>
        </a:sp3d>
      </dgm:spPr>
      <dgm:t>
        <a:bodyPr/>
        <a:lstStyle/>
        <a:p>
          <a:pPr marL="0" lvl="0" indent="0" algn="ctr" defTabSz="533400">
            <a:lnSpc>
              <a:spcPct val="90000"/>
            </a:lnSpc>
            <a:spcBef>
              <a:spcPct val="0"/>
            </a:spcBef>
            <a:spcAft>
              <a:spcPct val="35000"/>
            </a:spcAft>
            <a:buNone/>
          </a:pPr>
          <a:endParaRPr lang="fr-FR" sz="12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AA4AA746-C64B-493A-BCE8-EECD9F47F094}">
      <dgm:prSet phldrT="[Texte]" custT="1"/>
      <dgm:spPr>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Culture</a:t>
          </a:r>
        </a:p>
      </dgm:t>
    </dgm:pt>
    <dgm:pt modelId="{C5FCEAAE-A363-40AD-8C75-760ED403E002}" type="parTrans" cxnId="{4F5284D1-1725-461D-80C7-72DB689090E8}">
      <dgm:prSet/>
      <dgm:spPr/>
      <dgm:t>
        <a:bodyPr/>
        <a:lstStyle/>
        <a:p>
          <a:endParaRPr lang="fr-FR"/>
        </a:p>
      </dgm:t>
    </dgm:pt>
    <dgm:pt modelId="{841160C0-3F8F-42CE-9422-EB053E72F2E4}" type="sibTrans" cxnId="{4F5284D1-1725-461D-80C7-72DB689090E8}">
      <dgm:prSet/>
      <dgm:spPr>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endParaRPr lang="fr-FR" sz="12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48485B9D-7AA5-430A-9ADA-C7502E170237}" type="pres">
      <dgm:prSet presAssocID="{D1D9723C-99FF-4ABB-805A-6630D8DEA61C}" presName="cycle" presStyleCnt="0">
        <dgm:presLayoutVars>
          <dgm:dir/>
          <dgm:resizeHandles val="exact"/>
        </dgm:presLayoutVars>
      </dgm:prSet>
      <dgm:spPr/>
    </dgm:pt>
    <dgm:pt modelId="{ACAAEF64-A17B-40DD-8112-43560815162C}" type="pres">
      <dgm:prSet presAssocID="{CB39A364-14A5-4773-9A7E-DE2DDF6A88A6}" presName="node" presStyleLbl="node1" presStyleIdx="0" presStyleCnt="5" custScaleX="104410">
        <dgm:presLayoutVars>
          <dgm:bulletEnabled val="1"/>
        </dgm:presLayoutVars>
      </dgm:prSet>
      <dgm:spPr/>
    </dgm:pt>
    <dgm:pt modelId="{64F00E20-A177-4306-8D9D-95FA026824D3}" type="pres">
      <dgm:prSet presAssocID="{CB39A364-14A5-4773-9A7E-DE2DDF6A88A6}" presName="spNode" presStyleCnt="0"/>
      <dgm:spPr/>
    </dgm:pt>
    <dgm:pt modelId="{C13A4844-B458-417D-9E28-4C7C133CEE82}" type="pres">
      <dgm:prSet presAssocID="{92A25865-8096-4796-A9A4-B85588A6BC6B}" presName="sibTrans" presStyleLbl="sibTrans1D1" presStyleIdx="0" presStyleCnt="5"/>
      <dgm:spPr/>
    </dgm:pt>
    <dgm:pt modelId="{F1C6858D-CF39-4461-95DF-C197EE067386}" type="pres">
      <dgm:prSet presAssocID="{82D7CD06-056F-463A-81F8-2E0CE4EC1394}" presName="node" presStyleLbl="node1" presStyleIdx="1" presStyleCnt="5" custScaleX="102079">
        <dgm:presLayoutVars>
          <dgm:bulletEnabled val="1"/>
        </dgm:presLayoutVars>
      </dgm:prSet>
      <dgm:spPr>
        <a:xfrm>
          <a:off x="3207344" y="1675412"/>
          <a:ext cx="1310399" cy="834412"/>
        </a:xfrm>
        <a:prstGeom prst="roundRect">
          <a:avLst/>
        </a:prstGeom>
      </dgm:spPr>
    </dgm:pt>
    <dgm:pt modelId="{E948A74B-2944-46BE-95E6-5579DBC9DEFB}" type="pres">
      <dgm:prSet presAssocID="{82D7CD06-056F-463A-81F8-2E0CE4EC1394}" presName="spNode" presStyleCnt="0"/>
      <dgm:spPr/>
    </dgm:pt>
    <dgm:pt modelId="{B2DAEC2F-B782-4A63-B962-0F08C82DEE8C}" type="pres">
      <dgm:prSet presAssocID="{7FE3BFAB-1DA1-4938-8992-F812E8A32EA2}" presName="sibTrans" presStyleLbl="sibTrans1D1" presStyleIdx="1" presStyleCnt="5"/>
      <dgm:spPr>
        <a:xfrm>
          <a:off x="609398" y="940489"/>
          <a:ext cx="3334752" cy="3334752"/>
        </a:xfrm>
        <a:custGeom>
          <a:avLst/>
          <a:gdLst/>
          <a:ahLst/>
          <a:cxnLst/>
          <a:rect l="0" t="0" r="0" b="0"/>
          <a:pathLst>
            <a:path>
              <a:moveTo>
                <a:pt x="3332461" y="1579994"/>
              </a:moveTo>
              <a:arcTo wR="1667376" hR="1667376" stAng="21419756" swAng="2196602"/>
            </a:path>
          </a:pathLst>
        </a:custGeom>
      </dgm:spPr>
    </dgm:pt>
    <dgm:pt modelId="{FE203F19-8536-4671-A65A-9B7B0D87C89D}" type="pres">
      <dgm:prSet presAssocID="{AF84FB35-3243-44AE-AD8F-A9B70AE5D106}" presName="node" presStyleLbl="node1" presStyleIdx="2" presStyleCnt="5" custScaleX="99361">
        <dgm:presLayoutVars>
          <dgm:bulletEnabled val="1"/>
        </dgm:presLayoutVars>
      </dgm:prSet>
      <dgm:spPr>
        <a:xfrm>
          <a:off x="2619080" y="3539595"/>
          <a:ext cx="1275508" cy="834412"/>
        </a:xfrm>
        <a:prstGeom prst="roundRect">
          <a:avLst/>
        </a:prstGeom>
      </dgm:spPr>
    </dgm:pt>
    <dgm:pt modelId="{DF0C54F9-0A50-40ED-801C-14264A77E37D}" type="pres">
      <dgm:prSet presAssocID="{AF84FB35-3243-44AE-AD8F-A9B70AE5D106}" presName="spNode" presStyleCnt="0"/>
      <dgm:spPr/>
    </dgm:pt>
    <dgm:pt modelId="{16681F37-748E-450E-92DA-7257388C4F51}" type="pres">
      <dgm:prSet presAssocID="{212ED662-EF8D-4630-8D16-D4E682BB7BD3}" presName="sibTrans" presStyleLbl="sibTrans1D1" presStyleIdx="2" presStyleCnt="5"/>
      <dgm:spPr/>
    </dgm:pt>
    <dgm:pt modelId="{D7194ED6-DF94-4E71-B5F0-330674AC788C}" type="pres">
      <dgm:prSet presAssocID="{74065A53-27E0-43C8-82C3-DD8401724F5A}" presName="node" presStyleLbl="node1" presStyleIdx="3" presStyleCnt="5" custScaleX="117229">
        <dgm:presLayoutVars>
          <dgm:bulletEnabled val="1"/>
        </dgm:presLayoutVars>
      </dgm:prSet>
      <dgm:spPr>
        <a:xfrm>
          <a:off x="544275" y="3539595"/>
          <a:ext cx="1504881" cy="834412"/>
        </a:xfrm>
        <a:prstGeom prst="roundRect">
          <a:avLst/>
        </a:prstGeom>
      </dgm:spPr>
    </dgm:pt>
    <dgm:pt modelId="{0F814B39-285F-4B86-A74F-C520ED423272}" type="pres">
      <dgm:prSet presAssocID="{74065A53-27E0-43C8-82C3-DD8401724F5A}" presName="spNode" presStyleCnt="0"/>
      <dgm:spPr/>
    </dgm:pt>
    <dgm:pt modelId="{EB859730-7D13-46CD-9BDE-28C59C46EF95}" type="pres">
      <dgm:prSet presAssocID="{97BAB8A4-34B9-4E74-B4F2-E8E88425A249}" presName="sibTrans" presStyleLbl="sibTrans1D1" presStyleIdx="3" presStyleCnt="5"/>
      <dgm:spPr>
        <a:xfrm>
          <a:off x="609398" y="940489"/>
          <a:ext cx="3334752" cy="3334752"/>
        </a:xfrm>
        <a:custGeom>
          <a:avLst/>
          <a:gdLst/>
          <a:ahLst/>
          <a:cxnLst/>
          <a:rect l="0" t="0" r="0" b="0"/>
          <a:pathLst>
            <a:path>
              <a:moveTo>
                <a:pt x="278679" y="2590232"/>
              </a:moveTo>
              <a:arcTo wR="1667376" hR="1667376" stAng="8783641" swAng="2196602"/>
            </a:path>
          </a:pathLst>
        </a:custGeom>
      </dgm:spPr>
    </dgm:pt>
    <dgm:pt modelId="{6904846F-9FF8-4819-8F5D-E9906C565D0E}" type="pres">
      <dgm:prSet presAssocID="{AA4AA746-C64B-493A-BCE8-EECD9F47F094}" presName="node" presStyleLbl="node1" presStyleIdx="4" presStyleCnt="5" custScaleX="117277">
        <dgm:presLayoutVars>
          <dgm:bulletEnabled val="1"/>
        </dgm:presLayoutVars>
      </dgm:prSet>
      <dgm:spPr>
        <a:xfrm>
          <a:off x="-61742" y="1675412"/>
          <a:ext cx="1505498" cy="834412"/>
        </a:xfrm>
        <a:prstGeom prst="roundRect">
          <a:avLst/>
        </a:prstGeom>
      </dgm:spPr>
    </dgm:pt>
    <dgm:pt modelId="{972290EF-DE03-49C3-B367-2B14F770FF46}" type="pres">
      <dgm:prSet presAssocID="{AA4AA746-C64B-493A-BCE8-EECD9F47F094}" presName="spNode" presStyleCnt="0"/>
      <dgm:spPr/>
    </dgm:pt>
    <dgm:pt modelId="{BEBB4BC0-5055-491B-BF7D-5F7EA4AC04CA}" type="pres">
      <dgm:prSet presAssocID="{841160C0-3F8F-42CE-9422-EB053E72F2E4}" presName="sibTrans" presStyleLbl="sibTrans1D1" presStyleIdx="4" presStyleCnt="5"/>
      <dgm:spPr>
        <a:xfrm>
          <a:off x="609398" y="940489"/>
          <a:ext cx="3334752" cy="3334752"/>
        </a:xfrm>
        <a:custGeom>
          <a:avLst/>
          <a:gdLst/>
          <a:ahLst/>
          <a:cxnLst/>
          <a:rect l="0" t="0" r="0" b="0"/>
          <a:pathLst>
            <a:path>
              <a:moveTo>
                <a:pt x="290313" y="727247"/>
              </a:moveTo>
              <a:arcTo wR="1667376" hR="1667376" stAng="12859295" swAng="1899665"/>
            </a:path>
          </a:pathLst>
        </a:custGeom>
      </dgm:spPr>
    </dgm:pt>
  </dgm:ptLst>
  <dgm:cxnLst>
    <dgm:cxn modelId="{1745BF24-00CC-4CA2-A109-DE4D70EF31FC}" type="presOf" srcId="{D1D9723C-99FF-4ABB-805A-6630D8DEA61C}" destId="{48485B9D-7AA5-430A-9ADA-C7502E170237}" srcOrd="0" destOrd="0" presId="urn:microsoft.com/office/officeart/2005/8/layout/cycle6"/>
    <dgm:cxn modelId="{B2745D2A-1643-451F-ABBE-A68F9903A34C}" type="presOf" srcId="{CB39A364-14A5-4773-9A7E-DE2DDF6A88A6}" destId="{ACAAEF64-A17B-40DD-8112-43560815162C}" srcOrd="0" destOrd="0" presId="urn:microsoft.com/office/officeart/2005/8/layout/cycle6"/>
    <dgm:cxn modelId="{9AA46462-C880-425C-A502-A590AEE56F5B}" srcId="{D1D9723C-99FF-4ABB-805A-6630D8DEA61C}" destId="{82D7CD06-056F-463A-81F8-2E0CE4EC1394}" srcOrd="1" destOrd="0" parTransId="{C7AAB3BF-408D-4E92-AD80-386FD87888D9}" sibTransId="{7FE3BFAB-1DA1-4938-8992-F812E8A32EA2}"/>
    <dgm:cxn modelId="{BC89784D-4885-4867-8151-4D3CA8EA1F71}" type="presOf" srcId="{92A25865-8096-4796-A9A4-B85588A6BC6B}" destId="{C13A4844-B458-417D-9E28-4C7C133CEE82}" srcOrd="0" destOrd="0" presId="urn:microsoft.com/office/officeart/2005/8/layout/cycle6"/>
    <dgm:cxn modelId="{58C37A57-4020-4580-AA9A-BAD506B6DD0C}" type="presOf" srcId="{AA4AA746-C64B-493A-BCE8-EECD9F47F094}" destId="{6904846F-9FF8-4819-8F5D-E9906C565D0E}" srcOrd="0" destOrd="0" presId="urn:microsoft.com/office/officeart/2005/8/layout/cycle6"/>
    <dgm:cxn modelId="{FCF9485A-BD68-4816-9F86-9E90C477E0CE}" type="presOf" srcId="{82D7CD06-056F-463A-81F8-2E0CE4EC1394}" destId="{F1C6858D-CF39-4461-95DF-C197EE067386}" srcOrd="0" destOrd="0" presId="urn:microsoft.com/office/officeart/2005/8/layout/cycle6"/>
    <dgm:cxn modelId="{C0491283-56E4-4AFF-966C-2B4752F56549}" type="presOf" srcId="{AF84FB35-3243-44AE-AD8F-A9B70AE5D106}" destId="{FE203F19-8536-4671-A65A-9B7B0D87C89D}" srcOrd="0" destOrd="0" presId="urn:microsoft.com/office/officeart/2005/8/layout/cycle6"/>
    <dgm:cxn modelId="{5EE3F69C-96E0-4F9B-8028-FA3FDAA3E715}" srcId="{D1D9723C-99FF-4ABB-805A-6630D8DEA61C}" destId="{CB39A364-14A5-4773-9A7E-DE2DDF6A88A6}" srcOrd="0" destOrd="0" parTransId="{C06EF9BC-2902-4010-BCC0-A2BFB7F0DEBD}" sibTransId="{92A25865-8096-4796-A9A4-B85588A6BC6B}"/>
    <dgm:cxn modelId="{F477EFB4-AAA5-4859-AA19-A479EAC86849}" type="presOf" srcId="{841160C0-3F8F-42CE-9422-EB053E72F2E4}" destId="{BEBB4BC0-5055-491B-BF7D-5F7EA4AC04CA}" srcOrd="0" destOrd="0" presId="urn:microsoft.com/office/officeart/2005/8/layout/cycle6"/>
    <dgm:cxn modelId="{C5D122C9-0A14-47D0-8B78-050D80FE6542}" type="presOf" srcId="{212ED662-EF8D-4630-8D16-D4E682BB7BD3}" destId="{16681F37-748E-450E-92DA-7257388C4F51}" srcOrd="0" destOrd="0" presId="urn:microsoft.com/office/officeart/2005/8/layout/cycle6"/>
    <dgm:cxn modelId="{0F1124CF-B5E4-457E-9510-53EFC18702D9}" type="presOf" srcId="{7FE3BFAB-1DA1-4938-8992-F812E8A32EA2}" destId="{B2DAEC2F-B782-4A63-B962-0F08C82DEE8C}" srcOrd="0" destOrd="0" presId="urn:microsoft.com/office/officeart/2005/8/layout/cycle6"/>
    <dgm:cxn modelId="{4F5284D1-1725-461D-80C7-72DB689090E8}" srcId="{D1D9723C-99FF-4ABB-805A-6630D8DEA61C}" destId="{AA4AA746-C64B-493A-BCE8-EECD9F47F094}" srcOrd="4" destOrd="0" parTransId="{C5FCEAAE-A363-40AD-8C75-760ED403E002}" sibTransId="{841160C0-3F8F-42CE-9422-EB053E72F2E4}"/>
    <dgm:cxn modelId="{A59CBED8-FAF4-457D-9B56-557967791A69}" type="presOf" srcId="{74065A53-27E0-43C8-82C3-DD8401724F5A}" destId="{D7194ED6-DF94-4E71-B5F0-330674AC788C}" srcOrd="0" destOrd="0" presId="urn:microsoft.com/office/officeart/2005/8/layout/cycle6"/>
    <dgm:cxn modelId="{DBF073E4-A430-45D7-B0E6-26D52AE6A403}" type="presOf" srcId="{97BAB8A4-34B9-4E74-B4F2-E8E88425A249}" destId="{EB859730-7D13-46CD-9BDE-28C59C46EF95}" srcOrd="0" destOrd="0" presId="urn:microsoft.com/office/officeart/2005/8/layout/cycle6"/>
    <dgm:cxn modelId="{CD6026F4-B3AE-4311-AAE4-6F528DBE5E64}" srcId="{D1D9723C-99FF-4ABB-805A-6630D8DEA61C}" destId="{74065A53-27E0-43C8-82C3-DD8401724F5A}" srcOrd="3" destOrd="0" parTransId="{980D067D-5BF9-431E-BF17-8546DB707820}" sibTransId="{97BAB8A4-34B9-4E74-B4F2-E8E88425A249}"/>
    <dgm:cxn modelId="{4838C4F9-03A2-450E-844E-76840BAF8D72}" srcId="{D1D9723C-99FF-4ABB-805A-6630D8DEA61C}" destId="{AF84FB35-3243-44AE-AD8F-A9B70AE5D106}" srcOrd="2" destOrd="0" parTransId="{6A8B7C9F-B4BD-4526-A06B-7E0A3E527CED}" sibTransId="{212ED662-EF8D-4630-8D16-D4E682BB7BD3}"/>
    <dgm:cxn modelId="{4DE50203-212E-4E1F-8D16-A78217854D42}" type="presParOf" srcId="{48485B9D-7AA5-430A-9ADA-C7502E170237}" destId="{ACAAEF64-A17B-40DD-8112-43560815162C}" srcOrd="0" destOrd="0" presId="urn:microsoft.com/office/officeart/2005/8/layout/cycle6"/>
    <dgm:cxn modelId="{9EDA4286-A572-48DE-8D71-D63EE6646FA8}" type="presParOf" srcId="{48485B9D-7AA5-430A-9ADA-C7502E170237}" destId="{64F00E20-A177-4306-8D9D-95FA026824D3}" srcOrd="1" destOrd="0" presId="urn:microsoft.com/office/officeart/2005/8/layout/cycle6"/>
    <dgm:cxn modelId="{D021A42C-30E1-445B-B475-8C41A5B67392}" type="presParOf" srcId="{48485B9D-7AA5-430A-9ADA-C7502E170237}" destId="{C13A4844-B458-417D-9E28-4C7C133CEE82}" srcOrd="2" destOrd="0" presId="urn:microsoft.com/office/officeart/2005/8/layout/cycle6"/>
    <dgm:cxn modelId="{2C40000C-F0A3-4732-9621-0648599DADFA}" type="presParOf" srcId="{48485B9D-7AA5-430A-9ADA-C7502E170237}" destId="{F1C6858D-CF39-4461-95DF-C197EE067386}" srcOrd="3" destOrd="0" presId="urn:microsoft.com/office/officeart/2005/8/layout/cycle6"/>
    <dgm:cxn modelId="{2097EAE2-DE08-4259-9357-13FEDF36C158}" type="presParOf" srcId="{48485B9D-7AA5-430A-9ADA-C7502E170237}" destId="{E948A74B-2944-46BE-95E6-5579DBC9DEFB}" srcOrd="4" destOrd="0" presId="urn:microsoft.com/office/officeart/2005/8/layout/cycle6"/>
    <dgm:cxn modelId="{3493756D-8AE6-40FF-9816-5214DCEE179A}" type="presParOf" srcId="{48485B9D-7AA5-430A-9ADA-C7502E170237}" destId="{B2DAEC2F-B782-4A63-B962-0F08C82DEE8C}" srcOrd="5" destOrd="0" presId="urn:microsoft.com/office/officeart/2005/8/layout/cycle6"/>
    <dgm:cxn modelId="{253A0D05-21C9-4548-967E-A1F96EE274E0}" type="presParOf" srcId="{48485B9D-7AA5-430A-9ADA-C7502E170237}" destId="{FE203F19-8536-4671-A65A-9B7B0D87C89D}" srcOrd="6" destOrd="0" presId="urn:microsoft.com/office/officeart/2005/8/layout/cycle6"/>
    <dgm:cxn modelId="{5B2C5D4A-8B2C-4A6C-80D3-A78E9B3CACE6}" type="presParOf" srcId="{48485B9D-7AA5-430A-9ADA-C7502E170237}" destId="{DF0C54F9-0A50-40ED-801C-14264A77E37D}" srcOrd="7" destOrd="0" presId="urn:microsoft.com/office/officeart/2005/8/layout/cycle6"/>
    <dgm:cxn modelId="{090DF042-4309-4C02-B531-31AEA42B69B9}" type="presParOf" srcId="{48485B9D-7AA5-430A-9ADA-C7502E170237}" destId="{16681F37-748E-450E-92DA-7257388C4F51}" srcOrd="8" destOrd="0" presId="urn:microsoft.com/office/officeart/2005/8/layout/cycle6"/>
    <dgm:cxn modelId="{40FF0A6D-1B57-4E14-A58F-6F33C8BDDA85}" type="presParOf" srcId="{48485B9D-7AA5-430A-9ADA-C7502E170237}" destId="{D7194ED6-DF94-4E71-B5F0-330674AC788C}" srcOrd="9" destOrd="0" presId="urn:microsoft.com/office/officeart/2005/8/layout/cycle6"/>
    <dgm:cxn modelId="{33C0584E-773B-48EF-8DED-43E3C24868B9}" type="presParOf" srcId="{48485B9D-7AA5-430A-9ADA-C7502E170237}" destId="{0F814B39-285F-4B86-A74F-C520ED423272}" srcOrd="10" destOrd="0" presId="urn:microsoft.com/office/officeart/2005/8/layout/cycle6"/>
    <dgm:cxn modelId="{2F4084EB-4663-4A98-8CF6-682AB0851C74}" type="presParOf" srcId="{48485B9D-7AA5-430A-9ADA-C7502E170237}" destId="{EB859730-7D13-46CD-9BDE-28C59C46EF95}" srcOrd="11" destOrd="0" presId="urn:microsoft.com/office/officeart/2005/8/layout/cycle6"/>
    <dgm:cxn modelId="{4E89057E-3FCF-405A-94BA-B696FBC039D4}" type="presParOf" srcId="{48485B9D-7AA5-430A-9ADA-C7502E170237}" destId="{6904846F-9FF8-4819-8F5D-E9906C565D0E}" srcOrd="12" destOrd="0" presId="urn:microsoft.com/office/officeart/2005/8/layout/cycle6"/>
    <dgm:cxn modelId="{4EA083E1-61C9-457E-9BE2-7D711C4D3AC4}" type="presParOf" srcId="{48485B9D-7AA5-430A-9ADA-C7502E170237}" destId="{972290EF-DE03-49C3-B367-2B14F770FF46}" srcOrd="13" destOrd="0" presId="urn:microsoft.com/office/officeart/2005/8/layout/cycle6"/>
    <dgm:cxn modelId="{CB5FA58E-ED5F-4C46-9EFD-3E8B5559D3DD}" type="presParOf" srcId="{48485B9D-7AA5-430A-9ADA-C7502E170237}" destId="{BEBB4BC0-5055-491B-BF7D-5F7EA4AC04CA}"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65F9E8-F481-4BF7-B088-CB2CA9F03DC3}"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fr-FR"/>
        </a:p>
      </dgm:t>
    </dgm:pt>
    <dgm:pt modelId="{F2AC70FA-D0C2-486A-A342-E36892E5E981}">
      <dgm:prSet phldrT="[Texte]" custT="1"/>
      <dgm:spPr/>
      <dgm:t>
        <a:bodyPr/>
        <a:lstStyle/>
        <a:p>
          <a:r>
            <a:rPr lang="fr-FR" sz="1200">
              <a:latin typeface="Arial" panose="020B0604020202020204" pitchFamily="34" charset="0"/>
              <a:cs typeface="Arial" panose="020B0604020202020204" pitchFamily="34" charset="0"/>
            </a:rPr>
            <a:t>Lutte contre l’altération des aliments</a:t>
          </a:r>
          <a:endParaRPr lang="fr-FR" sz="1200" dirty="0">
            <a:latin typeface="Arial" panose="020B0604020202020204" pitchFamily="34" charset="0"/>
            <a:cs typeface="Arial" panose="020B0604020202020204" pitchFamily="34" charset="0"/>
          </a:endParaRPr>
        </a:p>
      </dgm:t>
    </dgm:pt>
    <dgm:pt modelId="{9086C208-A615-4EA9-8496-DD638497FA4D}" type="parTrans" cxnId="{D8B30FC8-B336-49FC-B261-D3C44E45C6AA}">
      <dgm:prSet/>
      <dgm:spPr/>
      <dgm:t>
        <a:bodyPr/>
        <a:lstStyle/>
        <a:p>
          <a:endParaRPr lang="fr-FR"/>
        </a:p>
      </dgm:t>
    </dgm:pt>
    <dgm:pt modelId="{8EF803A7-4CF8-462E-92E8-567542EE1897}" type="sibTrans" cxnId="{D8B30FC8-B336-49FC-B261-D3C44E45C6AA}">
      <dgm:prSet/>
      <dgm:spPr/>
      <dgm:t>
        <a:bodyPr/>
        <a:lstStyle/>
        <a:p>
          <a:endParaRPr lang="fr-FR"/>
        </a:p>
      </dgm:t>
    </dgm:pt>
    <dgm:pt modelId="{DD85ADC9-FDC8-4F65-B189-C3373011DBE8}">
      <dgm:prSet phldrT="[Texte]" custT="1"/>
      <dgm:spPr/>
      <dgm:t>
        <a:bodyPr/>
        <a:lstStyle/>
        <a:p>
          <a:r>
            <a:rPr lang="fr-FR" sz="1200">
              <a:latin typeface="Arial" panose="020B0604020202020204" pitchFamily="34" charset="0"/>
              <a:cs typeface="Arial" panose="020B0604020202020204" pitchFamily="34" charset="0"/>
            </a:rPr>
            <a:t>Lors de la production :</a:t>
          </a:r>
          <a:endParaRPr lang="fr-FR" sz="1200" dirty="0">
            <a:latin typeface="Arial" panose="020B0604020202020204" pitchFamily="34" charset="0"/>
            <a:cs typeface="Arial" panose="020B0604020202020204" pitchFamily="34" charset="0"/>
          </a:endParaRPr>
        </a:p>
      </dgm:t>
    </dgm:pt>
    <dgm:pt modelId="{69903DD8-8DC8-4ECB-AF02-F6091BEF6518}" type="parTrans" cxnId="{334175C2-9F3F-4428-82FD-EB9E90D3F6B4}">
      <dgm:prSet/>
      <dgm:spPr>
        <a:solidFill>
          <a:srgbClr val="5B225F"/>
        </a:solidFill>
        <a:ln>
          <a:solidFill>
            <a:srgbClr val="5B225F"/>
          </a:solidFill>
        </a:ln>
      </dgm:spPr>
      <dgm:t>
        <a:bodyPr/>
        <a:lstStyle/>
        <a:p>
          <a:endParaRPr lang="fr-FR"/>
        </a:p>
      </dgm:t>
    </dgm:pt>
    <dgm:pt modelId="{0C7825C2-2264-40C6-BAB0-A04C3E0FFEA1}" type="sibTrans" cxnId="{334175C2-9F3F-4428-82FD-EB9E90D3F6B4}">
      <dgm:prSet/>
      <dgm:spPr/>
      <dgm:t>
        <a:bodyPr/>
        <a:lstStyle/>
        <a:p>
          <a:endParaRPr lang="fr-FR"/>
        </a:p>
      </dgm:t>
    </dgm:pt>
    <dgm:pt modelId="{8B44B44A-D68D-4783-8675-8CCE44617C32}">
      <dgm:prSet phldrT="[Texte]" custT="1"/>
      <dgm:spPr/>
      <dgm:t>
        <a:bodyPr/>
        <a:lstStyle/>
        <a:p>
          <a:r>
            <a:rPr lang="fr-FR" sz="1200">
              <a:latin typeface="Arial" panose="020B0604020202020204" pitchFamily="34" charset="0"/>
              <a:cs typeface="Arial" panose="020B0604020202020204" pitchFamily="34" charset="0"/>
            </a:rPr>
            <a:t>A la maison :</a:t>
          </a:r>
          <a:endParaRPr lang="fr-FR" sz="1200" dirty="0">
            <a:latin typeface="Arial" panose="020B0604020202020204" pitchFamily="34" charset="0"/>
            <a:cs typeface="Arial" panose="020B0604020202020204" pitchFamily="34" charset="0"/>
          </a:endParaRPr>
        </a:p>
      </dgm:t>
    </dgm:pt>
    <dgm:pt modelId="{2D5EFDD9-006E-455A-AA5D-19478DE8533A}" type="parTrans" cxnId="{18D55D5A-BCC1-42D9-B7B4-7684B0E9FD54}">
      <dgm:prSet/>
      <dgm:spPr>
        <a:solidFill>
          <a:srgbClr val="5B225F"/>
        </a:solidFill>
        <a:ln>
          <a:solidFill>
            <a:srgbClr val="5B225F"/>
          </a:solidFill>
        </a:ln>
      </dgm:spPr>
      <dgm:t>
        <a:bodyPr/>
        <a:lstStyle/>
        <a:p>
          <a:endParaRPr lang="fr-FR"/>
        </a:p>
      </dgm:t>
    </dgm:pt>
    <dgm:pt modelId="{C033A23F-9CAD-4926-A8C7-06C672C022BD}" type="sibTrans" cxnId="{18D55D5A-BCC1-42D9-B7B4-7684B0E9FD54}">
      <dgm:prSet/>
      <dgm:spPr/>
      <dgm:t>
        <a:bodyPr/>
        <a:lstStyle/>
        <a:p>
          <a:endParaRPr lang="fr-FR"/>
        </a:p>
      </dgm:t>
    </dgm:pt>
    <dgm:pt modelId="{342A6987-BE96-4E7B-A518-4A34686FCF3A}">
      <dgm:prSet phldrT="[Texte]" custT="1"/>
      <dgm:spPr/>
      <dgm:t>
        <a:bodyPr/>
        <a:lstStyle/>
        <a:p>
          <a:r>
            <a:rPr lang="fr-FR" sz="1200">
              <a:latin typeface="Arial" panose="020B0604020202020204" pitchFamily="34" charset="0"/>
              <a:cs typeface="Arial" panose="020B0604020202020204" pitchFamily="34" charset="0"/>
            </a:rPr>
            <a:t>Combinaison des barrières</a:t>
          </a:r>
          <a:endParaRPr lang="fr-FR" sz="1200" dirty="0">
            <a:latin typeface="Arial" panose="020B0604020202020204" pitchFamily="34" charset="0"/>
            <a:cs typeface="Arial" panose="020B0604020202020204" pitchFamily="34" charset="0"/>
          </a:endParaRPr>
        </a:p>
      </dgm:t>
    </dgm:pt>
    <dgm:pt modelId="{57A8754C-D0CE-4762-A136-BE1DBC8F019A}" type="parTrans" cxnId="{6E400603-40D0-4412-886A-4EE896480CA6}">
      <dgm:prSet/>
      <dgm:spPr>
        <a:solidFill>
          <a:srgbClr val="5B225F"/>
        </a:solidFill>
        <a:ln>
          <a:solidFill>
            <a:srgbClr val="5B225F"/>
          </a:solidFill>
        </a:ln>
      </dgm:spPr>
      <dgm:t>
        <a:bodyPr/>
        <a:lstStyle/>
        <a:p>
          <a:endParaRPr lang="fr-FR"/>
        </a:p>
      </dgm:t>
    </dgm:pt>
    <dgm:pt modelId="{A2FFFAE7-137E-4171-A5D0-2CF7DE9BCA14}" type="sibTrans" cxnId="{6E400603-40D0-4412-886A-4EE896480CA6}">
      <dgm:prSet/>
      <dgm:spPr/>
      <dgm:t>
        <a:bodyPr/>
        <a:lstStyle/>
        <a:p>
          <a:endParaRPr lang="fr-FR"/>
        </a:p>
      </dgm:t>
    </dgm:pt>
    <dgm:pt modelId="{06EFD435-25C3-4983-9F96-D38A1FE8F07D}">
      <dgm:prSet custT="1"/>
      <dgm:spPr/>
      <dgm:t>
        <a:bodyPr/>
        <a:lstStyle/>
        <a:p>
          <a:r>
            <a:rPr lang="fr-FR" sz="1200">
              <a:latin typeface="Arial" panose="020B0604020202020204" pitchFamily="34" charset="0"/>
              <a:cs typeface="Arial" panose="020B0604020202020204" pitchFamily="34" charset="0"/>
            </a:rPr>
            <a:t>Traitement à haute température</a:t>
          </a:r>
          <a:endParaRPr lang="fr-FR" sz="1200" dirty="0">
            <a:latin typeface="Arial" panose="020B0604020202020204" pitchFamily="34" charset="0"/>
            <a:cs typeface="Arial" panose="020B0604020202020204" pitchFamily="34" charset="0"/>
          </a:endParaRPr>
        </a:p>
      </dgm:t>
    </dgm:pt>
    <dgm:pt modelId="{3ECE124C-E823-4C23-84D5-E7ECC4D1B944}" type="parTrans" cxnId="{BA1709E0-7D66-4CEE-898E-C0A5EACE926B}">
      <dgm:prSet/>
      <dgm:spPr/>
      <dgm:t>
        <a:bodyPr/>
        <a:lstStyle/>
        <a:p>
          <a:endParaRPr lang="fr-FR"/>
        </a:p>
      </dgm:t>
    </dgm:pt>
    <dgm:pt modelId="{38D2F64D-11B1-4592-B8AA-D8DFD417BEAC}" type="sibTrans" cxnId="{BA1709E0-7D66-4CEE-898E-C0A5EACE926B}">
      <dgm:prSet/>
      <dgm:spPr/>
      <dgm:t>
        <a:bodyPr/>
        <a:lstStyle/>
        <a:p>
          <a:endParaRPr lang="fr-FR"/>
        </a:p>
      </dgm:t>
    </dgm:pt>
    <dgm:pt modelId="{2C07386B-52BB-4556-9C2D-43399BBD22F2}">
      <dgm:prSet custT="1"/>
      <dgm:spPr/>
      <dgm:t>
        <a:bodyPr/>
        <a:lstStyle/>
        <a:p>
          <a:r>
            <a:rPr lang="fr-FR" sz="1200">
              <a:latin typeface="Arial" panose="020B0604020202020204" pitchFamily="34" charset="0"/>
              <a:cs typeface="Arial" panose="020B0604020202020204" pitchFamily="34" charset="0"/>
            </a:rPr>
            <a:t>Emballage sous vide</a:t>
          </a:r>
          <a:endParaRPr lang="fr-FR" sz="1200" dirty="0">
            <a:latin typeface="Arial" panose="020B0604020202020204" pitchFamily="34" charset="0"/>
            <a:cs typeface="Arial" panose="020B0604020202020204" pitchFamily="34" charset="0"/>
          </a:endParaRPr>
        </a:p>
      </dgm:t>
    </dgm:pt>
    <dgm:pt modelId="{35CB0309-3BCB-4765-B848-FFA84120DFB3}" type="parTrans" cxnId="{4503A7F6-8811-4CCC-926D-0C9187BABFED}">
      <dgm:prSet/>
      <dgm:spPr/>
      <dgm:t>
        <a:bodyPr/>
        <a:lstStyle/>
        <a:p>
          <a:endParaRPr lang="fr-FR"/>
        </a:p>
      </dgm:t>
    </dgm:pt>
    <dgm:pt modelId="{84381A65-834B-4E4A-93E1-607D6F7A86D4}" type="sibTrans" cxnId="{4503A7F6-8811-4CCC-926D-0C9187BABFED}">
      <dgm:prSet/>
      <dgm:spPr/>
      <dgm:t>
        <a:bodyPr/>
        <a:lstStyle/>
        <a:p>
          <a:endParaRPr lang="fr-FR"/>
        </a:p>
      </dgm:t>
    </dgm:pt>
    <dgm:pt modelId="{FEB457FC-D20B-4442-9D24-36DCDF7C2F9E}">
      <dgm:prSet custT="1"/>
      <dgm:spPr/>
      <dgm:t>
        <a:bodyPr/>
        <a:lstStyle/>
        <a:p>
          <a:r>
            <a:rPr lang="fr-FR" sz="1200">
              <a:latin typeface="Arial" panose="020B0604020202020204" pitchFamily="34" charset="0"/>
              <a:cs typeface="Arial" panose="020B0604020202020204" pitchFamily="34" charset="0"/>
            </a:rPr>
            <a:t>Conservation dans un environnement propre</a:t>
          </a:r>
          <a:endParaRPr lang="fr-FR" sz="1200" dirty="0">
            <a:latin typeface="Arial" panose="020B0604020202020204" pitchFamily="34" charset="0"/>
            <a:cs typeface="Arial" panose="020B0604020202020204" pitchFamily="34" charset="0"/>
          </a:endParaRPr>
        </a:p>
      </dgm:t>
    </dgm:pt>
    <dgm:pt modelId="{6C96483D-48E6-46D8-B623-74E00372F174}" type="parTrans" cxnId="{9C4C1B8B-AE3B-41D9-8F18-E62F48B51F15}">
      <dgm:prSet/>
      <dgm:spPr/>
      <dgm:t>
        <a:bodyPr/>
        <a:lstStyle/>
        <a:p>
          <a:endParaRPr lang="fr-FR"/>
        </a:p>
      </dgm:t>
    </dgm:pt>
    <dgm:pt modelId="{3F961C96-2884-45C1-BF9B-7F4B14291FA8}" type="sibTrans" cxnId="{9C4C1B8B-AE3B-41D9-8F18-E62F48B51F15}">
      <dgm:prSet/>
      <dgm:spPr/>
      <dgm:t>
        <a:bodyPr/>
        <a:lstStyle/>
        <a:p>
          <a:endParaRPr lang="fr-FR"/>
        </a:p>
      </dgm:t>
    </dgm:pt>
    <dgm:pt modelId="{093AB321-7CC0-408A-BFC3-6F834390BEA1}">
      <dgm:prSet custT="1"/>
      <dgm:spPr/>
      <dgm:t>
        <a:bodyPr/>
        <a:lstStyle/>
        <a:p>
          <a:r>
            <a:rPr lang="fr-FR" sz="1200">
              <a:latin typeface="Arial" panose="020B0604020202020204" pitchFamily="34" charset="0"/>
              <a:cs typeface="Arial" panose="020B0604020202020204" pitchFamily="34" charset="0"/>
            </a:rPr>
            <a:t>Respect des DLC</a:t>
          </a:r>
          <a:endParaRPr lang="fr-FR" sz="1200" dirty="0">
            <a:latin typeface="Arial" panose="020B0604020202020204" pitchFamily="34" charset="0"/>
            <a:cs typeface="Arial" panose="020B0604020202020204" pitchFamily="34" charset="0"/>
          </a:endParaRPr>
        </a:p>
      </dgm:t>
    </dgm:pt>
    <dgm:pt modelId="{54F0925B-96AB-4CF3-95A1-7D0A7548A1C3}" type="parTrans" cxnId="{BA7E3623-3F2F-46AB-9ECE-60E1BE055701}">
      <dgm:prSet/>
      <dgm:spPr/>
      <dgm:t>
        <a:bodyPr/>
        <a:lstStyle/>
        <a:p>
          <a:endParaRPr lang="fr-FR"/>
        </a:p>
      </dgm:t>
    </dgm:pt>
    <dgm:pt modelId="{E84A18CE-B470-49B0-B16D-7E225FCA1456}" type="sibTrans" cxnId="{BA7E3623-3F2F-46AB-9ECE-60E1BE055701}">
      <dgm:prSet/>
      <dgm:spPr/>
      <dgm:t>
        <a:bodyPr/>
        <a:lstStyle/>
        <a:p>
          <a:endParaRPr lang="fr-FR"/>
        </a:p>
      </dgm:t>
    </dgm:pt>
    <dgm:pt modelId="{6D5EE0D1-0641-4B65-BAAC-49C7334DC71A}">
      <dgm:prSet custT="1"/>
      <dgm:spPr/>
      <dgm:t>
        <a:bodyPr/>
        <a:lstStyle/>
        <a:p>
          <a:endParaRPr lang="fr-FR" sz="1200" dirty="0">
            <a:solidFill>
              <a:schemeClr val="accent1"/>
            </a:solidFill>
            <a:latin typeface="Arial" panose="020B0604020202020204" pitchFamily="34" charset="0"/>
            <a:cs typeface="Arial" panose="020B0604020202020204" pitchFamily="34" charset="0"/>
          </a:endParaRPr>
        </a:p>
      </dgm:t>
    </dgm:pt>
    <dgm:pt modelId="{31176E45-73A6-474B-BDEE-78AE2B408075}" type="parTrans" cxnId="{3CFCC36A-014D-42AA-B0C4-041303F254D0}">
      <dgm:prSet/>
      <dgm:spPr/>
      <dgm:t>
        <a:bodyPr/>
        <a:lstStyle/>
        <a:p>
          <a:endParaRPr lang="fr-FR"/>
        </a:p>
      </dgm:t>
    </dgm:pt>
    <dgm:pt modelId="{EB1E26A4-D60F-4690-8277-1CDA3CB7F256}" type="sibTrans" cxnId="{3CFCC36A-014D-42AA-B0C4-041303F254D0}">
      <dgm:prSet/>
      <dgm:spPr/>
      <dgm:t>
        <a:bodyPr/>
        <a:lstStyle/>
        <a:p>
          <a:endParaRPr lang="fr-FR"/>
        </a:p>
      </dgm:t>
    </dgm:pt>
    <dgm:pt modelId="{7FB0A808-9367-4D1D-925E-418BFF37E087}">
      <dgm:prSet custT="1"/>
      <dgm:spPr/>
      <dgm:t>
        <a:bodyPr/>
        <a:lstStyle/>
        <a:p>
          <a:r>
            <a:rPr lang="fr-FR" sz="1200">
              <a:latin typeface="Arial" panose="020B0604020202020204" pitchFamily="34" charset="0"/>
              <a:cs typeface="Arial" panose="020B0604020202020204" pitchFamily="34" charset="0"/>
            </a:rPr>
            <a:t>Conservation des aliments frais au réfrigérateur</a:t>
          </a:r>
          <a:endParaRPr lang="fr-FR" sz="1200" dirty="0">
            <a:latin typeface="Arial" panose="020B0604020202020204" pitchFamily="34" charset="0"/>
            <a:cs typeface="Arial" panose="020B0604020202020204" pitchFamily="34" charset="0"/>
          </a:endParaRPr>
        </a:p>
      </dgm:t>
    </dgm:pt>
    <dgm:pt modelId="{37247B62-5BD2-47DF-9672-5B280EB74B08}" type="parTrans" cxnId="{AEE08D2A-5AE5-496E-9358-33B5DF0F802B}">
      <dgm:prSet/>
      <dgm:spPr/>
      <dgm:t>
        <a:bodyPr/>
        <a:lstStyle/>
        <a:p>
          <a:endParaRPr lang="fr-FR"/>
        </a:p>
      </dgm:t>
    </dgm:pt>
    <dgm:pt modelId="{2D5E1083-2A66-4579-89D9-B3534F779172}" type="sibTrans" cxnId="{AEE08D2A-5AE5-496E-9358-33B5DF0F802B}">
      <dgm:prSet/>
      <dgm:spPr/>
      <dgm:t>
        <a:bodyPr/>
        <a:lstStyle/>
        <a:p>
          <a:endParaRPr lang="fr-FR"/>
        </a:p>
      </dgm:t>
    </dgm:pt>
    <dgm:pt modelId="{C0FF21DE-B965-4336-922D-C7C7071B618F}">
      <dgm:prSet custT="1"/>
      <dgm:spPr/>
      <dgm:t>
        <a:bodyPr/>
        <a:lstStyle/>
        <a:p>
          <a:r>
            <a:rPr lang="fr-FR" sz="1200">
              <a:latin typeface="Arial" panose="020B0604020202020204" pitchFamily="34" charset="0"/>
              <a:cs typeface="Arial" panose="020B0604020202020204" pitchFamily="34" charset="0"/>
            </a:rPr>
            <a:t>Cuisson appropriée</a:t>
          </a:r>
          <a:endParaRPr lang="fr-FR" sz="1200" dirty="0">
            <a:latin typeface="Arial" panose="020B0604020202020204" pitchFamily="34" charset="0"/>
            <a:cs typeface="Arial" panose="020B0604020202020204" pitchFamily="34" charset="0"/>
          </a:endParaRPr>
        </a:p>
      </dgm:t>
    </dgm:pt>
    <dgm:pt modelId="{ACB68CFE-A43C-432E-A4E8-48F8B21DF2D9}" type="parTrans" cxnId="{1FE94E8A-361B-4678-9A27-797A9F3C0A89}">
      <dgm:prSet/>
      <dgm:spPr/>
      <dgm:t>
        <a:bodyPr/>
        <a:lstStyle/>
        <a:p>
          <a:endParaRPr lang="fr-FR"/>
        </a:p>
      </dgm:t>
    </dgm:pt>
    <dgm:pt modelId="{A894C278-AFCC-47B7-ADCB-A6DA92686844}" type="sibTrans" cxnId="{1FE94E8A-361B-4678-9A27-797A9F3C0A89}">
      <dgm:prSet/>
      <dgm:spPr/>
      <dgm:t>
        <a:bodyPr/>
        <a:lstStyle/>
        <a:p>
          <a:endParaRPr lang="fr-FR"/>
        </a:p>
      </dgm:t>
    </dgm:pt>
    <dgm:pt modelId="{D16066AE-903F-41F0-87D5-277C09E355F1}" type="pres">
      <dgm:prSet presAssocID="{3265F9E8-F481-4BF7-B088-CB2CA9F03DC3}" presName="cycle" presStyleCnt="0">
        <dgm:presLayoutVars>
          <dgm:chMax val="1"/>
          <dgm:dir/>
          <dgm:animLvl val="ctr"/>
          <dgm:resizeHandles val="exact"/>
        </dgm:presLayoutVars>
      </dgm:prSet>
      <dgm:spPr/>
    </dgm:pt>
    <dgm:pt modelId="{86605A60-C007-4E18-9B87-61FAC01694AB}" type="pres">
      <dgm:prSet presAssocID="{F2AC70FA-D0C2-486A-A342-E36892E5E981}" presName="centerShape" presStyleLbl="node0" presStyleIdx="0" presStyleCnt="1" custScaleX="105471" custScaleY="59838" custLinFactNeighborX="-5832" custLinFactNeighborY="2710"/>
      <dgm:spPr/>
    </dgm:pt>
    <dgm:pt modelId="{80DB76A1-8A1E-4BFF-8750-64FDB322CA31}" type="pres">
      <dgm:prSet presAssocID="{69903DD8-8DC8-4ECB-AF02-F6091BEF6518}" presName="parTrans" presStyleLbl="bgSibTrans2D1" presStyleIdx="0" presStyleCnt="3"/>
      <dgm:spPr/>
    </dgm:pt>
    <dgm:pt modelId="{6E905C3A-E135-4F30-BBFA-89B9F179E775}" type="pres">
      <dgm:prSet presAssocID="{DD85ADC9-FDC8-4F65-B189-C3373011DBE8}" presName="node" presStyleLbl="node1" presStyleIdx="0" presStyleCnt="3" custScaleX="125007" custScaleY="91394" custRadScaleRad="131861" custRadScaleInc="-29022">
        <dgm:presLayoutVars>
          <dgm:bulletEnabled val="1"/>
        </dgm:presLayoutVars>
      </dgm:prSet>
      <dgm:spPr/>
    </dgm:pt>
    <dgm:pt modelId="{2138B041-541E-41A9-B8B1-520428D6A794}" type="pres">
      <dgm:prSet presAssocID="{2D5EFDD9-006E-455A-AA5D-19478DE8533A}" presName="parTrans" presStyleLbl="bgSibTrans2D1" presStyleIdx="1" presStyleCnt="3"/>
      <dgm:spPr/>
    </dgm:pt>
    <dgm:pt modelId="{0C4CA398-7DA0-4458-B65F-BF71E044F8B6}" type="pres">
      <dgm:prSet presAssocID="{8B44B44A-D68D-4783-8675-8CCE44617C32}" presName="node" presStyleLbl="node1" presStyleIdx="1" presStyleCnt="3" custScaleX="138485" custScaleY="139786" custRadScaleRad="117328" custRadScaleInc="112597">
        <dgm:presLayoutVars>
          <dgm:bulletEnabled val="1"/>
        </dgm:presLayoutVars>
      </dgm:prSet>
      <dgm:spPr/>
    </dgm:pt>
    <dgm:pt modelId="{B8BB1EB8-6490-42FE-95A2-439789664BDF}" type="pres">
      <dgm:prSet presAssocID="{57A8754C-D0CE-4762-A136-BE1DBC8F019A}" presName="parTrans" presStyleLbl="bgSibTrans2D1" presStyleIdx="2" presStyleCnt="3"/>
      <dgm:spPr/>
    </dgm:pt>
    <dgm:pt modelId="{88931C25-5B35-4245-A305-FF6B1658041A}" type="pres">
      <dgm:prSet presAssocID="{342A6987-BE96-4E7B-A518-4A34686FCF3A}" presName="node" presStyleLbl="node1" presStyleIdx="2" presStyleCnt="3" custScaleY="41275" custRadScaleRad="72074" custRadScaleInc="-109582">
        <dgm:presLayoutVars>
          <dgm:bulletEnabled val="1"/>
        </dgm:presLayoutVars>
      </dgm:prSet>
      <dgm:spPr/>
    </dgm:pt>
  </dgm:ptLst>
  <dgm:cxnLst>
    <dgm:cxn modelId="{6E400603-40D0-4412-886A-4EE896480CA6}" srcId="{F2AC70FA-D0C2-486A-A342-E36892E5E981}" destId="{342A6987-BE96-4E7B-A518-4A34686FCF3A}" srcOrd="2" destOrd="0" parTransId="{57A8754C-D0CE-4762-A136-BE1DBC8F019A}" sibTransId="{A2FFFAE7-137E-4171-A5D0-2CF7DE9BCA14}"/>
    <dgm:cxn modelId="{B11EDD0A-FDE3-42E7-9124-4AC8DA933F4C}" type="presOf" srcId="{C0FF21DE-B965-4336-922D-C7C7071B618F}" destId="{0C4CA398-7DA0-4458-B65F-BF71E044F8B6}" srcOrd="0" destOrd="4" presId="urn:microsoft.com/office/officeart/2005/8/layout/radial4"/>
    <dgm:cxn modelId="{E835BD21-BD33-4AF7-B5AE-E7767CA53A4B}" type="presOf" srcId="{FEB457FC-D20B-4442-9D24-36DCDF7C2F9E}" destId="{0C4CA398-7DA0-4458-B65F-BF71E044F8B6}" srcOrd="0" destOrd="1" presId="urn:microsoft.com/office/officeart/2005/8/layout/radial4"/>
    <dgm:cxn modelId="{BA7E3623-3F2F-46AB-9ECE-60E1BE055701}" srcId="{8B44B44A-D68D-4783-8675-8CCE44617C32}" destId="{093AB321-7CC0-408A-BFC3-6F834390BEA1}" srcOrd="2" destOrd="0" parTransId="{54F0925B-96AB-4CF3-95A1-7D0A7548A1C3}" sibTransId="{E84A18CE-B470-49B0-B16D-7E225FCA1456}"/>
    <dgm:cxn modelId="{AEE08D2A-5AE5-496E-9358-33B5DF0F802B}" srcId="{8B44B44A-D68D-4783-8675-8CCE44617C32}" destId="{7FB0A808-9367-4D1D-925E-418BFF37E087}" srcOrd="1" destOrd="0" parTransId="{37247B62-5BD2-47DF-9672-5B280EB74B08}" sibTransId="{2D5E1083-2A66-4579-89D9-B3534F779172}"/>
    <dgm:cxn modelId="{358E4637-1A28-4CC3-9111-6070ADD02149}" type="presOf" srcId="{2C07386B-52BB-4556-9C2D-43399BBD22F2}" destId="{6E905C3A-E135-4F30-BBFA-89B9F179E775}" srcOrd="0" destOrd="2" presId="urn:microsoft.com/office/officeart/2005/8/layout/radial4"/>
    <dgm:cxn modelId="{6042D547-E1BA-4F22-8849-3C1CCCC5CABD}" type="presOf" srcId="{8B44B44A-D68D-4783-8675-8CCE44617C32}" destId="{0C4CA398-7DA0-4458-B65F-BF71E044F8B6}" srcOrd="0" destOrd="0" presId="urn:microsoft.com/office/officeart/2005/8/layout/radial4"/>
    <dgm:cxn modelId="{3CFCC36A-014D-42AA-B0C4-041303F254D0}" srcId="{8B44B44A-D68D-4783-8675-8CCE44617C32}" destId="{6D5EE0D1-0641-4B65-BAAC-49C7334DC71A}" srcOrd="4" destOrd="0" parTransId="{31176E45-73A6-474B-BDEE-78AE2B408075}" sibTransId="{EB1E26A4-D60F-4690-8277-1CDA3CB7F256}"/>
    <dgm:cxn modelId="{BD38236F-CD04-4378-A0F3-431054A6EC75}" type="presOf" srcId="{57A8754C-D0CE-4762-A136-BE1DBC8F019A}" destId="{B8BB1EB8-6490-42FE-95A2-439789664BDF}" srcOrd="0" destOrd="0" presId="urn:microsoft.com/office/officeart/2005/8/layout/radial4"/>
    <dgm:cxn modelId="{3F33B853-A97C-4AB1-8E47-6FB8BFC8F822}" type="presOf" srcId="{093AB321-7CC0-408A-BFC3-6F834390BEA1}" destId="{0C4CA398-7DA0-4458-B65F-BF71E044F8B6}" srcOrd="0" destOrd="3" presId="urn:microsoft.com/office/officeart/2005/8/layout/radial4"/>
    <dgm:cxn modelId="{18D55D5A-BCC1-42D9-B7B4-7684B0E9FD54}" srcId="{F2AC70FA-D0C2-486A-A342-E36892E5E981}" destId="{8B44B44A-D68D-4783-8675-8CCE44617C32}" srcOrd="1" destOrd="0" parTransId="{2D5EFDD9-006E-455A-AA5D-19478DE8533A}" sibTransId="{C033A23F-9CAD-4926-A8C7-06C672C022BD}"/>
    <dgm:cxn modelId="{1FE94E8A-361B-4678-9A27-797A9F3C0A89}" srcId="{8B44B44A-D68D-4783-8675-8CCE44617C32}" destId="{C0FF21DE-B965-4336-922D-C7C7071B618F}" srcOrd="3" destOrd="0" parTransId="{ACB68CFE-A43C-432E-A4E8-48F8B21DF2D9}" sibTransId="{A894C278-AFCC-47B7-ADCB-A6DA92686844}"/>
    <dgm:cxn modelId="{9C4C1B8B-AE3B-41D9-8F18-E62F48B51F15}" srcId="{8B44B44A-D68D-4783-8675-8CCE44617C32}" destId="{FEB457FC-D20B-4442-9D24-36DCDF7C2F9E}" srcOrd="0" destOrd="0" parTransId="{6C96483D-48E6-46D8-B623-74E00372F174}" sibTransId="{3F961C96-2884-45C1-BF9B-7F4B14291FA8}"/>
    <dgm:cxn modelId="{0238F799-4500-4BEC-9718-13390F9F4480}" type="presOf" srcId="{69903DD8-8DC8-4ECB-AF02-F6091BEF6518}" destId="{80DB76A1-8A1E-4BFF-8750-64FDB322CA31}" srcOrd="0" destOrd="0" presId="urn:microsoft.com/office/officeart/2005/8/layout/radial4"/>
    <dgm:cxn modelId="{813160A5-8582-4781-83B5-475427B633C2}" type="presOf" srcId="{DD85ADC9-FDC8-4F65-B189-C3373011DBE8}" destId="{6E905C3A-E135-4F30-BBFA-89B9F179E775}" srcOrd="0" destOrd="0" presId="urn:microsoft.com/office/officeart/2005/8/layout/radial4"/>
    <dgm:cxn modelId="{02072FA7-161A-4B63-AD60-A921DA4D3C8E}" type="presOf" srcId="{7FB0A808-9367-4D1D-925E-418BFF37E087}" destId="{0C4CA398-7DA0-4458-B65F-BF71E044F8B6}" srcOrd="0" destOrd="2" presId="urn:microsoft.com/office/officeart/2005/8/layout/radial4"/>
    <dgm:cxn modelId="{F04E57C1-BDBD-4F79-8E43-563180E3CD7B}" type="presOf" srcId="{3265F9E8-F481-4BF7-B088-CB2CA9F03DC3}" destId="{D16066AE-903F-41F0-87D5-277C09E355F1}" srcOrd="0" destOrd="0" presId="urn:microsoft.com/office/officeart/2005/8/layout/radial4"/>
    <dgm:cxn modelId="{334175C2-9F3F-4428-82FD-EB9E90D3F6B4}" srcId="{F2AC70FA-D0C2-486A-A342-E36892E5E981}" destId="{DD85ADC9-FDC8-4F65-B189-C3373011DBE8}" srcOrd="0" destOrd="0" parTransId="{69903DD8-8DC8-4ECB-AF02-F6091BEF6518}" sibTransId="{0C7825C2-2264-40C6-BAB0-A04C3E0FFEA1}"/>
    <dgm:cxn modelId="{D8B30FC8-B336-49FC-B261-D3C44E45C6AA}" srcId="{3265F9E8-F481-4BF7-B088-CB2CA9F03DC3}" destId="{F2AC70FA-D0C2-486A-A342-E36892E5E981}" srcOrd="0" destOrd="0" parTransId="{9086C208-A615-4EA9-8496-DD638497FA4D}" sibTransId="{8EF803A7-4CF8-462E-92E8-567542EE1897}"/>
    <dgm:cxn modelId="{0ED90DC9-5900-448E-A0B1-2B8C6050FECD}" type="presOf" srcId="{342A6987-BE96-4E7B-A518-4A34686FCF3A}" destId="{88931C25-5B35-4245-A305-FF6B1658041A}" srcOrd="0" destOrd="0" presId="urn:microsoft.com/office/officeart/2005/8/layout/radial4"/>
    <dgm:cxn modelId="{706182CF-1A58-4B30-979C-30AD3BCA0388}" type="presOf" srcId="{6D5EE0D1-0641-4B65-BAAC-49C7334DC71A}" destId="{0C4CA398-7DA0-4458-B65F-BF71E044F8B6}" srcOrd="0" destOrd="5" presId="urn:microsoft.com/office/officeart/2005/8/layout/radial4"/>
    <dgm:cxn modelId="{3ABE1FD0-5DA0-40C3-8B66-BDA1905DD1E6}" type="presOf" srcId="{06EFD435-25C3-4983-9F96-D38A1FE8F07D}" destId="{6E905C3A-E135-4F30-BBFA-89B9F179E775}" srcOrd="0" destOrd="1" presId="urn:microsoft.com/office/officeart/2005/8/layout/radial4"/>
    <dgm:cxn modelId="{9C62FDD6-78C2-4A2C-84B0-1B85B0A5393B}" type="presOf" srcId="{F2AC70FA-D0C2-486A-A342-E36892E5E981}" destId="{86605A60-C007-4E18-9B87-61FAC01694AB}" srcOrd="0" destOrd="0" presId="urn:microsoft.com/office/officeart/2005/8/layout/radial4"/>
    <dgm:cxn modelId="{BA1709E0-7D66-4CEE-898E-C0A5EACE926B}" srcId="{DD85ADC9-FDC8-4F65-B189-C3373011DBE8}" destId="{06EFD435-25C3-4983-9F96-D38A1FE8F07D}" srcOrd="0" destOrd="0" parTransId="{3ECE124C-E823-4C23-84D5-E7ECC4D1B944}" sibTransId="{38D2F64D-11B1-4592-B8AA-D8DFD417BEAC}"/>
    <dgm:cxn modelId="{D6B7F4E1-82C7-4217-9629-1EC5B7A5D2F5}" type="presOf" srcId="{2D5EFDD9-006E-455A-AA5D-19478DE8533A}" destId="{2138B041-541E-41A9-B8B1-520428D6A794}" srcOrd="0" destOrd="0" presId="urn:microsoft.com/office/officeart/2005/8/layout/radial4"/>
    <dgm:cxn modelId="{4503A7F6-8811-4CCC-926D-0C9187BABFED}" srcId="{DD85ADC9-FDC8-4F65-B189-C3373011DBE8}" destId="{2C07386B-52BB-4556-9C2D-43399BBD22F2}" srcOrd="1" destOrd="0" parTransId="{35CB0309-3BCB-4765-B848-FFA84120DFB3}" sibTransId="{84381A65-834B-4E4A-93E1-607D6F7A86D4}"/>
    <dgm:cxn modelId="{3B6F2AF5-B20C-43FB-B653-3FD406CF8187}" type="presParOf" srcId="{D16066AE-903F-41F0-87D5-277C09E355F1}" destId="{86605A60-C007-4E18-9B87-61FAC01694AB}" srcOrd="0" destOrd="0" presId="urn:microsoft.com/office/officeart/2005/8/layout/radial4"/>
    <dgm:cxn modelId="{DAEA3D13-8673-47D5-BD2C-94990999F02E}" type="presParOf" srcId="{D16066AE-903F-41F0-87D5-277C09E355F1}" destId="{80DB76A1-8A1E-4BFF-8750-64FDB322CA31}" srcOrd="1" destOrd="0" presId="urn:microsoft.com/office/officeart/2005/8/layout/radial4"/>
    <dgm:cxn modelId="{847120CC-0A3C-4A05-B51C-56C02810DDAA}" type="presParOf" srcId="{D16066AE-903F-41F0-87D5-277C09E355F1}" destId="{6E905C3A-E135-4F30-BBFA-89B9F179E775}" srcOrd="2" destOrd="0" presId="urn:microsoft.com/office/officeart/2005/8/layout/radial4"/>
    <dgm:cxn modelId="{FAE48192-56C1-437D-A4F1-8D4DBAD7F1F4}" type="presParOf" srcId="{D16066AE-903F-41F0-87D5-277C09E355F1}" destId="{2138B041-541E-41A9-B8B1-520428D6A794}" srcOrd="3" destOrd="0" presId="urn:microsoft.com/office/officeart/2005/8/layout/radial4"/>
    <dgm:cxn modelId="{A788FD2A-A390-4AFA-9AE0-E1B9CC9A6063}" type="presParOf" srcId="{D16066AE-903F-41F0-87D5-277C09E355F1}" destId="{0C4CA398-7DA0-4458-B65F-BF71E044F8B6}" srcOrd="4" destOrd="0" presId="urn:microsoft.com/office/officeart/2005/8/layout/radial4"/>
    <dgm:cxn modelId="{FCBAEEFE-C742-43F5-9798-807FFAC75E98}" type="presParOf" srcId="{D16066AE-903F-41F0-87D5-277C09E355F1}" destId="{B8BB1EB8-6490-42FE-95A2-439789664BDF}" srcOrd="5" destOrd="0" presId="urn:microsoft.com/office/officeart/2005/8/layout/radial4"/>
    <dgm:cxn modelId="{81C82F2E-C722-4992-9CF7-E0C40EEB59A0}" type="presParOf" srcId="{D16066AE-903F-41F0-87D5-277C09E355F1}" destId="{88931C25-5B35-4245-A305-FF6B1658041A}"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4DE51C-4982-4D99-8E49-014B727CA27D}" type="doc">
      <dgm:prSet loTypeId="urn:microsoft.com/office/officeart/2008/layout/RadialCluster" loCatId="cycle" qsTypeId="urn:microsoft.com/office/officeart/2005/8/quickstyle/simple1" qsCatId="simple" csTypeId="urn:microsoft.com/office/officeart/2005/8/colors/accent1_1" csCatId="accent1" phldr="1"/>
      <dgm:spPr/>
      <dgm:t>
        <a:bodyPr/>
        <a:lstStyle/>
        <a:p>
          <a:endParaRPr lang="fr-FR"/>
        </a:p>
      </dgm:t>
    </dgm:pt>
    <dgm:pt modelId="{F714C188-DB50-459B-AFCF-9B85289E3016}">
      <dgm:prSet phldrT="[Texte]" custT="1"/>
      <dgm:spPr>
        <a:ln w="19050">
          <a:solidFill>
            <a:srgbClr val="5B225F"/>
          </a:solidFill>
        </a:ln>
      </dgm:spPr>
      <dgm:t>
        <a:bodyPr/>
        <a:lstStyle/>
        <a:p>
          <a:r>
            <a:rPr lang="fr-FR" sz="1400" dirty="0">
              <a:solidFill>
                <a:srgbClr val="5B225F"/>
              </a:solidFill>
              <a:latin typeface="Arial" panose="020B0604020202020204" pitchFamily="34" charset="0"/>
              <a:cs typeface="Arial" panose="020B0604020202020204" pitchFamily="34" charset="0"/>
            </a:rPr>
            <a:t>Bénéfices des microbes utiles</a:t>
          </a:r>
        </a:p>
      </dgm:t>
    </dgm:pt>
    <dgm:pt modelId="{25063674-1E1E-43EC-B138-A1810715538F}" type="parTrans" cxnId="{214B848E-971E-4CBD-BE17-B1D047CA8D04}">
      <dgm:prSet/>
      <dgm:spPr/>
      <dgm:t>
        <a:bodyPr/>
        <a:lstStyle/>
        <a:p>
          <a:endParaRPr lang="fr-FR"/>
        </a:p>
      </dgm:t>
    </dgm:pt>
    <dgm:pt modelId="{E8FC6AD6-0739-47CD-BF9E-3EE5D3232DEC}" type="sibTrans" cxnId="{214B848E-971E-4CBD-BE17-B1D047CA8D04}">
      <dgm:prSet/>
      <dgm:spPr/>
      <dgm:t>
        <a:bodyPr/>
        <a:lstStyle/>
        <a:p>
          <a:endParaRPr lang="fr-FR"/>
        </a:p>
      </dgm:t>
    </dgm:pt>
    <dgm:pt modelId="{A2C134BE-98E9-4D07-AAC3-AC0D439428B9}">
      <dgm:prSet phldrT="[Texte]" custT="1"/>
      <dgm:spPr>
        <a:ln w="19050">
          <a:solidFill>
            <a:schemeClr val="tx1"/>
          </a:solidFill>
        </a:ln>
      </dgm:spPr>
      <dgm:t>
        <a:bodyPr/>
        <a:lstStyle/>
        <a:p>
          <a:r>
            <a:rPr lang="fr-FR" sz="1200" dirty="0">
              <a:solidFill>
                <a:schemeClr val="tx1"/>
              </a:solidFill>
            </a:rPr>
            <a:t>Aide à la digestion par le microbiote intestinal</a:t>
          </a:r>
        </a:p>
      </dgm:t>
    </dgm:pt>
    <dgm:pt modelId="{A1BA3C45-8C97-4E24-BBDE-10FB2C44F5E5}" type="parTrans" cxnId="{10F9BD1D-FBAD-4F57-9206-C847185C6AAE}">
      <dgm:prSet/>
      <dgm:spPr>
        <a:ln>
          <a:solidFill>
            <a:schemeClr val="tx1"/>
          </a:solidFill>
        </a:ln>
      </dgm:spPr>
      <dgm:t>
        <a:bodyPr/>
        <a:lstStyle/>
        <a:p>
          <a:endParaRPr lang="fr-FR"/>
        </a:p>
      </dgm:t>
    </dgm:pt>
    <dgm:pt modelId="{D4DA1AC9-3321-411C-AD8C-B440CDC2C4D7}" type="sibTrans" cxnId="{10F9BD1D-FBAD-4F57-9206-C847185C6AAE}">
      <dgm:prSet/>
      <dgm:spPr/>
      <dgm:t>
        <a:bodyPr/>
        <a:lstStyle/>
        <a:p>
          <a:endParaRPr lang="fr-FR"/>
        </a:p>
      </dgm:t>
    </dgm:pt>
    <dgm:pt modelId="{C5345014-863C-4D63-81D5-357C91AE931E}">
      <dgm:prSet phldrT="[Texte]" custT="1"/>
      <dgm:spPr>
        <a:ln w="19050">
          <a:solidFill>
            <a:schemeClr val="tx1"/>
          </a:solidFill>
        </a:ln>
      </dgm:spPr>
      <dgm:t>
        <a:bodyPr/>
        <a:lstStyle/>
        <a:p>
          <a:r>
            <a:rPr lang="fr-FR" sz="1200" dirty="0">
              <a:solidFill>
                <a:schemeClr val="tx1"/>
              </a:solidFill>
            </a:rPr>
            <a:t>Conservation des aliments</a:t>
          </a:r>
        </a:p>
      </dgm:t>
    </dgm:pt>
    <dgm:pt modelId="{590BF801-35FA-4BD2-9AD1-AB7589320E17}" type="parTrans" cxnId="{12A39C9A-BFA8-477D-BFC5-F5E94A832D09}">
      <dgm:prSet/>
      <dgm:spPr>
        <a:ln>
          <a:solidFill>
            <a:schemeClr val="tx1"/>
          </a:solidFill>
        </a:ln>
      </dgm:spPr>
      <dgm:t>
        <a:bodyPr/>
        <a:lstStyle/>
        <a:p>
          <a:endParaRPr lang="fr-FR"/>
        </a:p>
      </dgm:t>
    </dgm:pt>
    <dgm:pt modelId="{A5440F21-6D2C-4B81-87CF-0FCCBBD5D0CF}" type="sibTrans" cxnId="{12A39C9A-BFA8-477D-BFC5-F5E94A832D09}">
      <dgm:prSet/>
      <dgm:spPr/>
      <dgm:t>
        <a:bodyPr/>
        <a:lstStyle/>
        <a:p>
          <a:endParaRPr lang="fr-FR"/>
        </a:p>
      </dgm:t>
    </dgm:pt>
    <dgm:pt modelId="{F57EFE56-9C58-44A7-BF65-B9A8D69EA9F9}">
      <dgm:prSet phldrT="[Texte]" custT="1"/>
      <dgm:spPr>
        <a:ln w="19050">
          <a:solidFill>
            <a:schemeClr val="tx1"/>
          </a:solidFill>
        </a:ln>
      </dgm:spPr>
      <dgm:t>
        <a:bodyPr/>
        <a:lstStyle/>
        <a:p>
          <a:r>
            <a:rPr lang="fr-FR" sz="1200" dirty="0">
              <a:solidFill>
                <a:schemeClr val="tx1"/>
              </a:solidFill>
            </a:rPr>
            <a:t>Amélioration de la santé gastro-intestinale</a:t>
          </a:r>
        </a:p>
      </dgm:t>
    </dgm:pt>
    <dgm:pt modelId="{25B3B452-7007-4E5D-AFF2-A6F723D8B344}" type="parTrans" cxnId="{CF63AA0F-6B79-4FFC-B2B4-AD1D94912A50}">
      <dgm:prSet/>
      <dgm:spPr>
        <a:ln>
          <a:solidFill>
            <a:schemeClr val="tx1"/>
          </a:solidFill>
        </a:ln>
      </dgm:spPr>
      <dgm:t>
        <a:bodyPr/>
        <a:lstStyle/>
        <a:p>
          <a:endParaRPr lang="fr-FR"/>
        </a:p>
      </dgm:t>
    </dgm:pt>
    <dgm:pt modelId="{EF6C6A0C-3EDB-4BC1-9FE9-FF8016FDC6AE}" type="sibTrans" cxnId="{CF63AA0F-6B79-4FFC-B2B4-AD1D94912A50}">
      <dgm:prSet/>
      <dgm:spPr/>
      <dgm:t>
        <a:bodyPr/>
        <a:lstStyle/>
        <a:p>
          <a:endParaRPr lang="fr-FR"/>
        </a:p>
      </dgm:t>
    </dgm:pt>
    <dgm:pt modelId="{F08C8AEA-46E0-4B4E-8A0B-E5354E7AFD66}">
      <dgm:prSet custT="1"/>
      <dgm:spPr>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Réduction de la toxicité des aliments</a:t>
          </a:r>
        </a:p>
      </dgm:t>
    </dgm:pt>
    <dgm:pt modelId="{86970415-CDB1-4CC9-A3AF-5913D1F9A347}" type="parTrans" cxnId="{FC1D8CAA-1203-4D2B-B043-0D21E2A79793}">
      <dgm:prSet/>
      <dgm:spPr>
        <a:ln>
          <a:solidFill>
            <a:schemeClr val="tx1"/>
          </a:solidFill>
        </a:ln>
      </dgm:spPr>
      <dgm:t>
        <a:bodyPr/>
        <a:lstStyle/>
        <a:p>
          <a:endParaRPr lang="fr-FR"/>
        </a:p>
      </dgm:t>
    </dgm:pt>
    <dgm:pt modelId="{BF1AF919-96DB-4DD1-8682-3630A13BC31E}" type="sibTrans" cxnId="{FC1D8CAA-1203-4D2B-B043-0D21E2A79793}">
      <dgm:prSet/>
      <dgm:spPr/>
      <dgm:t>
        <a:bodyPr/>
        <a:lstStyle/>
        <a:p>
          <a:endParaRPr lang="fr-FR"/>
        </a:p>
      </dgm:t>
    </dgm:pt>
    <dgm:pt modelId="{C1F4BF36-F119-40DA-A7B6-B48D67212787}" type="pres">
      <dgm:prSet presAssocID="{7A4DE51C-4982-4D99-8E49-014B727CA27D}" presName="Name0" presStyleCnt="0">
        <dgm:presLayoutVars>
          <dgm:chMax val="1"/>
          <dgm:chPref val="1"/>
          <dgm:dir/>
          <dgm:animOne val="branch"/>
          <dgm:animLvl val="lvl"/>
        </dgm:presLayoutVars>
      </dgm:prSet>
      <dgm:spPr/>
    </dgm:pt>
    <dgm:pt modelId="{CBC3D5DB-BEA3-4969-B89E-B876F19634B6}" type="pres">
      <dgm:prSet presAssocID="{F714C188-DB50-459B-AFCF-9B85289E3016}" presName="singleCycle" presStyleCnt="0"/>
      <dgm:spPr/>
    </dgm:pt>
    <dgm:pt modelId="{BD49B4FE-02EC-45A9-A328-E473654EEE37}" type="pres">
      <dgm:prSet presAssocID="{F714C188-DB50-459B-AFCF-9B85289E3016}" presName="singleCenter" presStyleLbl="node1" presStyleIdx="0" presStyleCnt="5" custScaleX="167943" custScaleY="130103" custLinFactNeighborX="-728" custLinFactNeighborY="-954">
        <dgm:presLayoutVars>
          <dgm:chMax val="7"/>
          <dgm:chPref val="7"/>
        </dgm:presLayoutVars>
      </dgm:prSet>
      <dgm:spPr/>
    </dgm:pt>
    <dgm:pt modelId="{2D485984-CD31-4BAA-B94C-8D5D99C5FC98}" type="pres">
      <dgm:prSet presAssocID="{A1BA3C45-8C97-4E24-BBDE-10FB2C44F5E5}" presName="Name56" presStyleLbl="parChTrans1D2" presStyleIdx="0" presStyleCnt="4"/>
      <dgm:spPr/>
    </dgm:pt>
    <dgm:pt modelId="{BAB88AFA-E1D9-4944-B8C8-A967D130E4CB}" type="pres">
      <dgm:prSet presAssocID="{A2C134BE-98E9-4D07-AAC3-AC0D439428B9}" presName="text0" presStyleLbl="node1" presStyleIdx="1" presStyleCnt="5" custScaleX="346819" custScaleY="142746" custRadScaleRad="386925" custRadScaleInc="178292">
        <dgm:presLayoutVars>
          <dgm:bulletEnabled val="1"/>
        </dgm:presLayoutVars>
      </dgm:prSet>
      <dgm:spPr/>
    </dgm:pt>
    <dgm:pt modelId="{B0087A10-4380-4FA1-99DD-B1050E79D2B9}" type="pres">
      <dgm:prSet presAssocID="{590BF801-35FA-4BD2-9AD1-AB7589320E17}" presName="Name56" presStyleLbl="parChTrans1D2" presStyleIdx="1" presStyleCnt="4"/>
      <dgm:spPr/>
    </dgm:pt>
    <dgm:pt modelId="{485AB8E9-4E5F-43CF-B6A8-D4DF23D7FBF0}" type="pres">
      <dgm:prSet presAssocID="{C5345014-863C-4D63-81D5-357C91AE931E}" presName="text0" presStyleLbl="node1" presStyleIdx="2" presStyleCnt="5" custScaleX="343260" custScaleY="125857" custRadScaleRad="378171" custRadScaleInc="14986">
        <dgm:presLayoutVars>
          <dgm:bulletEnabled val="1"/>
        </dgm:presLayoutVars>
      </dgm:prSet>
      <dgm:spPr/>
    </dgm:pt>
    <dgm:pt modelId="{6C746583-3C05-434F-B448-EA2E21CCB614}" type="pres">
      <dgm:prSet presAssocID="{25B3B452-7007-4E5D-AFF2-A6F723D8B344}" presName="Name56" presStyleLbl="parChTrans1D2" presStyleIdx="2" presStyleCnt="4"/>
      <dgm:spPr/>
    </dgm:pt>
    <dgm:pt modelId="{3C12AD71-242A-407B-A934-FBB8C6064C7C}" type="pres">
      <dgm:prSet presAssocID="{F57EFE56-9C58-44A7-BF65-B9A8D69EA9F9}" presName="text0" presStyleLbl="node1" presStyleIdx="3" presStyleCnt="5" custScaleX="384840" custScaleY="126629" custRadScaleRad="362794" custRadScaleInc="186363">
        <dgm:presLayoutVars>
          <dgm:bulletEnabled val="1"/>
        </dgm:presLayoutVars>
      </dgm:prSet>
      <dgm:spPr/>
    </dgm:pt>
    <dgm:pt modelId="{FC665180-3711-4C21-A2E0-2B27570FBB36}" type="pres">
      <dgm:prSet presAssocID="{86970415-CDB1-4CC9-A3AF-5913D1F9A347}" presName="Name56" presStyleLbl="parChTrans1D2" presStyleIdx="3" presStyleCnt="4"/>
      <dgm:spPr/>
    </dgm:pt>
    <dgm:pt modelId="{2BBFF3E5-DDA8-4201-8807-AB1CA5B87E26}" type="pres">
      <dgm:prSet presAssocID="{F08C8AEA-46E0-4B4E-8A0B-E5354E7AFD66}" presName="text0" presStyleLbl="node1" presStyleIdx="4" presStyleCnt="5" custScaleX="393444" custScaleY="140898" custRadScaleRad="364579" custRadScaleInc="20858">
        <dgm:presLayoutVars>
          <dgm:bulletEnabled val="1"/>
        </dgm:presLayoutVars>
      </dgm:prSet>
      <dgm:spPr/>
    </dgm:pt>
  </dgm:ptLst>
  <dgm:cxnLst>
    <dgm:cxn modelId="{6852F406-6A85-40FC-BA0B-FDDD67BE4FCB}" type="presOf" srcId="{F57EFE56-9C58-44A7-BF65-B9A8D69EA9F9}" destId="{3C12AD71-242A-407B-A934-FBB8C6064C7C}" srcOrd="0" destOrd="0" presId="urn:microsoft.com/office/officeart/2008/layout/RadialCluster"/>
    <dgm:cxn modelId="{CF63AA0F-6B79-4FFC-B2B4-AD1D94912A50}" srcId="{F714C188-DB50-459B-AFCF-9B85289E3016}" destId="{F57EFE56-9C58-44A7-BF65-B9A8D69EA9F9}" srcOrd="2" destOrd="0" parTransId="{25B3B452-7007-4E5D-AFF2-A6F723D8B344}" sibTransId="{EF6C6A0C-3EDB-4BC1-9FE9-FF8016FDC6AE}"/>
    <dgm:cxn modelId="{10F9BD1D-FBAD-4F57-9206-C847185C6AAE}" srcId="{F714C188-DB50-459B-AFCF-9B85289E3016}" destId="{A2C134BE-98E9-4D07-AAC3-AC0D439428B9}" srcOrd="0" destOrd="0" parTransId="{A1BA3C45-8C97-4E24-BBDE-10FB2C44F5E5}" sibTransId="{D4DA1AC9-3321-411C-AD8C-B440CDC2C4D7}"/>
    <dgm:cxn modelId="{EFC3DA22-1587-4C97-B9CD-C36AE87F9CBE}" type="presOf" srcId="{590BF801-35FA-4BD2-9AD1-AB7589320E17}" destId="{B0087A10-4380-4FA1-99DD-B1050E79D2B9}" srcOrd="0" destOrd="0" presId="urn:microsoft.com/office/officeart/2008/layout/RadialCluster"/>
    <dgm:cxn modelId="{61248464-A9C2-4991-A428-D1D4021D860B}" type="presOf" srcId="{7A4DE51C-4982-4D99-8E49-014B727CA27D}" destId="{C1F4BF36-F119-40DA-A7B6-B48D67212787}" srcOrd="0" destOrd="0" presId="urn:microsoft.com/office/officeart/2008/layout/RadialCluster"/>
    <dgm:cxn modelId="{A19C6475-6B41-4D25-8083-4621E723D152}" type="presOf" srcId="{F08C8AEA-46E0-4B4E-8A0B-E5354E7AFD66}" destId="{2BBFF3E5-DDA8-4201-8807-AB1CA5B87E26}" srcOrd="0" destOrd="0" presId="urn:microsoft.com/office/officeart/2008/layout/RadialCluster"/>
    <dgm:cxn modelId="{3CF9B288-A33D-4EBC-88F6-6756E6010962}" type="presOf" srcId="{25B3B452-7007-4E5D-AFF2-A6F723D8B344}" destId="{6C746583-3C05-434F-B448-EA2E21CCB614}" srcOrd="0" destOrd="0" presId="urn:microsoft.com/office/officeart/2008/layout/RadialCluster"/>
    <dgm:cxn modelId="{214B848E-971E-4CBD-BE17-B1D047CA8D04}" srcId="{7A4DE51C-4982-4D99-8E49-014B727CA27D}" destId="{F714C188-DB50-459B-AFCF-9B85289E3016}" srcOrd="0" destOrd="0" parTransId="{25063674-1E1E-43EC-B138-A1810715538F}" sibTransId="{E8FC6AD6-0739-47CD-BF9E-3EE5D3232DEC}"/>
    <dgm:cxn modelId="{7DE2F28F-F0FE-42D9-B46C-C2B15179B3FB}" type="presOf" srcId="{C5345014-863C-4D63-81D5-357C91AE931E}" destId="{485AB8E9-4E5F-43CF-B6A8-D4DF23D7FBF0}" srcOrd="0" destOrd="0" presId="urn:microsoft.com/office/officeart/2008/layout/RadialCluster"/>
    <dgm:cxn modelId="{12A39C9A-BFA8-477D-BFC5-F5E94A832D09}" srcId="{F714C188-DB50-459B-AFCF-9B85289E3016}" destId="{C5345014-863C-4D63-81D5-357C91AE931E}" srcOrd="1" destOrd="0" parTransId="{590BF801-35FA-4BD2-9AD1-AB7589320E17}" sibTransId="{A5440F21-6D2C-4B81-87CF-0FCCBBD5D0CF}"/>
    <dgm:cxn modelId="{FC1D8CAA-1203-4D2B-B043-0D21E2A79793}" srcId="{F714C188-DB50-459B-AFCF-9B85289E3016}" destId="{F08C8AEA-46E0-4B4E-8A0B-E5354E7AFD66}" srcOrd="3" destOrd="0" parTransId="{86970415-CDB1-4CC9-A3AF-5913D1F9A347}" sibTransId="{BF1AF919-96DB-4DD1-8682-3630A13BC31E}"/>
    <dgm:cxn modelId="{B0A89AB0-6175-43F3-BCB4-9C8B08D5D223}" type="presOf" srcId="{A2C134BE-98E9-4D07-AAC3-AC0D439428B9}" destId="{BAB88AFA-E1D9-4944-B8C8-A967D130E4CB}" srcOrd="0" destOrd="0" presId="urn:microsoft.com/office/officeart/2008/layout/RadialCluster"/>
    <dgm:cxn modelId="{943B7BBB-F9AD-436E-A2D2-691F655FF857}" type="presOf" srcId="{A1BA3C45-8C97-4E24-BBDE-10FB2C44F5E5}" destId="{2D485984-CD31-4BAA-B94C-8D5D99C5FC98}" srcOrd="0" destOrd="0" presId="urn:microsoft.com/office/officeart/2008/layout/RadialCluster"/>
    <dgm:cxn modelId="{F2F721C6-7B87-4C3B-BC4B-B6B6E3C8DEB3}" type="presOf" srcId="{86970415-CDB1-4CC9-A3AF-5913D1F9A347}" destId="{FC665180-3711-4C21-A2E0-2B27570FBB36}" srcOrd="0" destOrd="0" presId="urn:microsoft.com/office/officeart/2008/layout/RadialCluster"/>
    <dgm:cxn modelId="{697D3CEB-A6BC-422B-8890-8E0BBC177B5F}" type="presOf" srcId="{F714C188-DB50-459B-AFCF-9B85289E3016}" destId="{BD49B4FE-02EC-45A9-A328-E473654EEE37}" srcOrd="0" destOrd="0" presId="urn:microsoft.com/office/officeart/2008/layout/RadialCluster"/>
    <dgm:cxn modelId="{8E34D078-F243-4004-B7FD-5A7ED86789CE}" type="presParOf" srcId="{C1F4BF36-F119-40DA-A7B6-B48D67212787}" destId="{CBC3D5DB-BEA3-4969-B89E-B876F19634B6}" srcOrd="0" destOrd="0" presId="urn:microsoft.com/office/officeart/2008/layout/RadialCluster"/>
    <dgm:cxn modelId="{BA954222-1412-450B-AF8A-3D0CF06E7924}" type="presParOf" srcId="{CBC3D5DB-BEA3-4969-B89E-B876F19634B6}" destId="{BD49B4FE-02EC-45A9-A328-E473654EEE37}" srcOrd="0" destOrd="0" presId="urn:microsoft.com/office/officeart/2008/layout/RadialCluster"/>
    <dgm:cxn modelId="{FE1B729E-6D23-406E-B94B-2C4B281A740E}" type="presParOf" srcId="{CBC3D5DB-BEA3-4969-B89E-B876F19634B6}" destId="{2D485984-CD31-4BAA-B94C-8D5D99C5FC98}" srcOrd="1" destOrd="0" presId="urn:microsoft.com/office/officeart/2008/layout/RadialCluster"/>
    <dgm:cxn modelId="{38FEE110-871E-46B7-9F7B-4B3AA764D806}" type="presParOf" srcId="{CBC3D5DB-BEA3-4969-B89E-B876F19634B6}" destId="{BAB88AFA-E1D9-4944-B8C8-A967D130E4CB}" srcOrd="2" destOrd="0" presId="urn:microsoft.com/office/officeart/2008/layout/RadialCluster"/>
    <dgm:cxn modelId="{7020A59D-5522-44F9-8F1B-1EFE7FCB3922}" type="presParOf" srcId="{CBC3D5DB-BEA3-4969-B89E-B876F19634B6}" destId="{B0087A10-4380-4FA1-99DD-B1050E79D2B9}" srcOrd="3" destOrd="0" presId="urn:microsoft.com/office/officeart/2008/layout/RadialCluster"/>
    <dgm:cxn modelId="{7E4E8414-9941-4F14-979E-E667A39BC38A}" type="presParOf" srcId="{CBC3D5DB-BEA3-4969-B89E-B876F19634B6}" destId="{485AB8E9-4E5F-43CF-B6A8-D4DF23D7FBF0}" srcOrd="4" destOrd="0" presId="urn:microsoft.com/office/officeart/2008/layout/RadialCluster"/>
    <dgm:cxn modelId="{F79919C0-11C4-47F7-BCB1-E51FB8965B5D}" type="presParOf" srcId="{CBC3D5DB-BEA3-4969-B89E-B876F19634B6}" destId="{6C746583-3C05-434F-B448-EA2E21CCB614}" srcOrd="5" destOrd="0" presId="urn:microsoft.com/office/officeart/2008/layout/RadialCluster"/>
    <dgm:cxn modelId="{07F22384-D833-4F0A-A0D1-AF3793700F0F}" type="presParOf" srcId="{CBC3D5DB-BEA3-4969-B89E-B876F19634B6}" destId="{3C12AD71-242A-407B-A934-FBB8C6064C7C}" srcOrd="6" destOrd="0" presId="urn:microsoft.com/office/officeart/2008/layout/RadialCluster"/>
    <dgm:cxn modelId="{2A1E6D9D-DC38-4D92-AF16-F77423070E2C}" type="presParOf" srcId="{CBC3D5DB-BEA3-4969-B89E-B876F19634B6}" destId="{FC665180-3711-4C21-A2E0-2B27570FBB36}" srcOrd="7" destOrd="0" presId="urn:microsoft.com/office/officeart/2008/layout/RadialCluster"/>
    <dgm:cxn modelId="{BD9B97DF-AF69-4BDE-8434-38453D1B768C}" type="presParOf" srcId="{CBC3D5DB-BEA3-4969-B89E-B876F19634B6}" destId="{2BBFF3E5-DDA8-4201-8807-AB1CA5B87E26}"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64D80A-65F0-4E8C-874D-B917FA9FEA24}"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fr-FR"/>
        </a:p>
      </dgm:t>
    </dgm:pt>
    <dgm:pt modelId="{3F6484D7-C2DF-4665-840B-032855044844}">
      <dgm:prSet phldrT="[Texte]" custT="1"/>
      <dgm:spPr>
        <a:ln w="19050">
          <a:solidFill>
            <a:schemeClr val="tx1"/>
          </a:solidFill>
        </a:ln>
      </dgm:spPr>
      <dgm:t>
        <a:bodyPr/>
        <a:lstStyle/>
        <a:p>
          <a:r>
            <a:rPr lang="fr-FR" sz="1400" b="1" dirty="0">
              <a:solidFill>
                <a:schemeClr val="tx1"/>
              </a:solidFill>
              <a:latin typeface="Arial" panose="020B0604020202020204" pitchFamily="34" charset="0"/>
              <a:cs typeface="Arial" panose="020B0604020202020204" pitchFamily="34" charset="0"/>
            </a:rPr>
            <a:t>A l’achat</a:t>
          </a:r>
        </a:p>
      </dgm:t>
    </dgm:pt>
    <dgm:pt modelId="{13DBD579-5858-4EEC-B161-8BFABEB62060}" type="parTrans" cxnId="{F2875CF5-F708-4265-BA58-DEB03C5528D9}">
      <dgm:prSet/>
      <dgm:spPr/>
      <dgm:t>
        <a:bodyPr/>
        <a:lstStyle/>
        <a:p>
          <a:endParaRPr lang="fr-FR"/>
        </a:p>
      </dgm:t>
    </dgm:pt>
    <dgm:pt modelId="{C8EDCAB1-78A9-46F0-9E80-8460295236BA}" type="sibTrans" cxnId="{F2875CF5-F708-4265-BA58-DEB03C5528D9}">
      <dgm:prSet/>
      <dgm:spPr/>
      <dgm:t>
        <a:bodyPr/>
        <a:lstStyle/>
        <a:p>
          <a:endParaRPr lang="fr-FR"/>
        </a:p>
      </dgm:t>
    </dgm:pt>
    <dgm:pt modelId="{43A2FA60-F07F-4847-86D8-CB09D40D85D7}">
      <dgm:prSet phldrT="[Texte]"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Faire une liste de courses</a:t>
          </a:r>
        </a:p>
      </dgm:t>
    </dgm:pt>
    <dgm:pt modelId="{5490F00C-1198-4FD2-8775-3C6D9B5689E2}" type="parTrans" cxnId="{830113B0-7092-43F1-9C95-96AB456A83D2}">
      <dgm:prSet/>
      <dgm:spPr>
        <a:ln>
          <a:solidFill>
            <a:schemeClr val="tx1"/>
          </a:solidFill>
        </a:ln>
      </dgm:spPr>
      <dgm:t>
        <a:bodyPr/>
        <a:lstStyle/>
        <a:p>
          <a:endParaRPr lang="fr-FR">
            <a:solidFill>
              <a:schemeClr val="tx1"/>
            </a:solidFill>
          </a:endParaRPr>
        </a:p>
      </dgm:t>
    </dgm:pt>
    <dgm:pt modelId="{E812D9B5-B83F-4A4E-9C68-0AD99BF3166A}" type="sibTrans" cxnId="{830113B0-7092-43F1-9C95-96AB456A83D2}">
      <dgm:prSet/>
      <dgm:spPr/>
      <dgm:t>
        <a:bodyPr/>
        <a:lstStyle/>
        <a:p>
          <a:endParaRPr lang="fr-FR"/>
        </a:p>
      </dgm:t>
    </dgm:pt>
    <dgm:pt modelId="{F3D8B0DC-6B66-4AB0-908C-C87954DC5882}">
      <dgm:prSet phldrT="[Texte]"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Vérifier les dates de péremption</a:t>
          </a:r>
        </a:p>
      </dgm:t>
    </dgm:pt>
    <dgm:pt modelId="{0FA8B7F3-ED1C-4171-9B3B-6213073B2A38}" type="parTrans" cxnId="{7C4FD882-EABD-4C82-9B50-45A590C07C65}">
      <dgm:prSet/>
      <dgm:spPr>
        <a:ln>
          <a:solidFill>
            <a:schemeClr val="tx1"/>
          </a:solidFill>
        </a:ln>
      </dgm:spPr>
      <dgm:t>
        <a:bodyPr/>
        <a:lstStyle/>
        <a:p>
          <a:endParaRPr lang="fr-FR">
            <a:solidFill>
              <a:schemeClr val="tx1"/>
            </a:solidFill>
          </a:endParaRPr>
        </a:p>
      </dgm:t>
    </dgm:pt>
    <dgm:pt modelId="{72C85143-2815-4E7E-892B-29CFDB943097}" type="sibTrans" cxnId="{7C4FD882-EABD-4C82-9B50-45A590C07C65}">
      <dgm:prSet/>
      <dgm:spPr/>
      <dgm:t>
        <a:bodyPr/>
        <a:lstStyle/>
        <a:p>
          <a:endParaRPr lang="fr-FR"/>
        </a:p>
      </dgm:t>
    </dgm:pt>
    <dgm:pt modelId="{F6CCD23D-5E67-42C4-8024-CCDDAE8A3EB6}">
      <dgm:prSet phldrT="[Texte]" custT="1"/>
      <dgm:spPr>
        <a:ln w="19050">
          <a:solidFill>
            <a:schemeClr val="tx1"/>
          </a:solidFill>
        </a:ln>
      </dgm:spPr>
      <dgm:t>
        <a:bodyPr/>
        <a:lstStyle/>
        <a:p>
          <a:r>
            <a:rPr lang="fr-FR" sz="1400" b="1" dirty="0">
              <a:solidFill>
                <a:schemeClr val="tx1"/>
              </a:solidFill>
              <a:latin typeface="Arial" panose="020B0604020202020204" pitchFamily="34" charset="0"/>
              <a:cs typeface="Arial" panose="020B0604020202020204" pitchFamily="34" charset="0"/>
            </a:rPr>
            <a:t>A la maison</a:t>
          </a:r>
        </a:p>
      </dgm:t>
    </dgm:pt>
    <dgm:pt modelId="{3CFC3E0C-FEC1-4343-B1EE-F41174DE66C5}" type="parTrans" cxnId="{B522A8A5-A203-435B-9E16-A34742E94F19}">
      <dgm:prSet/>
      <dgm:spPr/>
      <dgm:t>
        <a:bodyPr/>
        <a:lstStyle/>
        <a:p>
          <a:endParaRPr lang="fr-FR"/>
        </a:p>
      </dgm:t>
    </dgm:pt>
    <dgm:pt modelId="{DBDBFAF7-961F-4CC7-82DA-519C9FBD892D}" type="sibTrans" cxnId="{B522A8A5-A203-435B-9E16-A34742E94F19}">
      <dgm:prSet/>
      <dgm:spPr/>
      <dgm:t>
        <a:bodyPr/>
        <a:lstStyle/>
        <a:p>
          <a:endParaRPr lang="fr-FR"/>
        </a:p>
      </dgm:t>
    </dgm:pt>
    <dgm:pt modelId="{339393BE-CED6-43A5-9EBB-37A9927C0E6A}">
      <dgm:prSet phldrT="[Texte]"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Ranger les aliments en respectant les consignes </a:t>
          </a:r>
        </a:p>
      </dgm:t>
    </dgm:pt>
    <dgm:pt modelId="{0C59BB21-B04E-463C-A552-7C945A0E4920}" type="parTrans" cxnId="{76199B4B-B27D-4348-BEB0-E155AE97F172}">
      <dgm:prSet/>
      <dgm:spPr>
        <a:ln>
          <a:solidFill>
            <a:schemeClr val="tx1"/>
          </a:solidFill>
        </a:ln>
      </dgm:spPr>
      <dgm:t>
        <a:bodyPr/>
        <a:lstStyle/>
        <a:p>
          <a:endParaRPr lang="fr-FR">
            <a:solidFill>
              <a:schemeClr val="tx1"/>
            </a:solidFill>
          </a:endParaRPr>
        </a:p>
      </dgm:t>
    </dgm:pt>
    <dgm:pt modelId="{3C23A8DD-6233-44B5-9922-1EA0E1AA943F}" type="sibTrans" cxnId="{76199B4B-B27D-4348-BEB0-E155AE97F172}">
      <dgm:prSet/>
      <dgm:spPr/>
      <dgm:t>
        <a:bodyPr/>
        <a:lstStyle/>
        <a:p>
          <a:endParaRPr lang="fr-FR"/>
        </a:p>
      </dgm:t>
    </dgm:pt>
    <dgm:pt modelId="{C8BDE8FC-CC2A-49B6-BBA0-1FEC3DA7C4AB}">
      <dgm:prSet phldrT="[Texte]"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Assurer la rotation des produits (nouveaux derrière)</a:t>
          </a:r>
        </a:p>
      </dgm:t>
    </dgm:pt>
    <dgm:pt modelId="{E5E61D39-BA04-4085-AF4C-1774D4E4D32A}" type="parTrans" cxnId="{0FCF2909-045F-4179-8837-8C8D8D16FC41}">
      <dgm:prSet/>
      <dgm:spPr>
        <a:ln>
          <a:solidFill>
            <a:schemeClr val="tx1"/>
          </a:solidFill>
        </a:ln>
      </dgm:spPr>
      <dgm:t>
        <a:bodyPr/>
        <a:lstStyle/>
        <a:p>
          <a:endParaRPr lang="fr-FR">
            <a:solidFill>
              <a:schemeClr val="tx1"/>
            </a:solidFill>
          </a:endParaRPr>
        </a:p>
      </dgm:t>
    </dgm:pt>
    <dgm:pt modelId="{C95326A6-96AF-492A-8415-ABB011982C07}" type="sibTrans" cxnId="{0FCF2909-045F-4179-8837-8C8D8D16FC41}">
      <dgm:prSet/>
      <dgm:spPr/>
      <dgm:t>
        <a:bodyPr/>
        <a:lstStyle/>
        <a:p>
          <a:endParaRPr lang="fr-FR"/>
        </a:p>
      </dgm:t>
    </dgm:pt>
    <dgm:pt modelId="{9637C0C3-52B1-429C-8112-F0EF361FAD0E}">
      <dgm:prSet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Respecter la chaine du froid</a:t>
          </a:r>
        </a:p>
      </dgm:t>
    </dgm:pt>
    <dgm:pt modelId="{8B6061E8-0DDC-45ED-99A9-28552BC14B2E}" type="parTrans" cxnId="{75ADFE27-479D-42D0-A9C0-74B93258839C}">
      <dgm:prSet/>
      <dgm:spPr>
        <a:ln>
          <a:solidFill>
            <a:schemeClr val="tx1"/>
          </a:solidFill>
        </a:ln>
      </dgm:spPr>
      <dgm:t>
        <a:bodyPr/>
        <a:lstStyle/>
        <a:p>
          <a:endParaRPr lang="fr-FR">
            <a:solidFill>
              <a:schemeClr val="tx1"/>
            </a:solidFill>
          </a:endParaRPr>
        </a:p>
      </dgm:t>
    </dgm:pt>
    <dgm:pt modelId="{38C6CFF1-4C9C-463C-A412-9346A48E4CEE}" type="sibTrans" cxnId="{75ADFE27-479D-42D0-A9C0-74B93258839C}">
      <dgm:prSet/>
      <dgm:spPr/>
      <dgm:t>
        <a:bodyPr/>
        <a:lstStyle/>
        <a:p>
          <a:endParaRPr lang="fr-FR"/>
        </a:p>
      </dgm:t>
    </dgm:pt>
    <dgm:pt modelId="{FE3DAC03-5FCA-4613-AECD-82C2AC11B0A4}">
      <dgm:prSet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Limiter les quantités et cuisiner les restes</a:t>
          </a:r>
        </a:p>
      </dgm:t>
    </dgm:pt>
    <dgm:pt modelId="{F8F3DA9A-B7FA-4AF0-93BF-9A21E005B5F5}" type="parTrans" cxnId="{CA494909-39C5-48C2-8479-669B03A12B6A}">
      <dgm:prSet/>
      <dgm:spPr>
        <a:ln>
          <a:solidFill>
            <a:schemeClr val="tx1"/>
          </a:solidFill>
        </a:ln>
      </dgm:spPr>
      <dgm:t>
        <a:bodyPr/>
        <a:lstStyle/>
        <a:p>
          <a:endParaRPr lang="fr-FR">
            <a:solidFill>
              <a:schemeClr val="tx1"/>
            </a:solidFill>
          </a:endParaRPr>
        </a:p>
      </dgm:t>
    </dgm:pt>
    <dgm:pt modelId="{5C972419-1512-4E66-AF74-2CED5D54776A}" type="sibTrans" cxnId="{CA494909-39C5-48C2-8479-669B03A12B6A}">
      <dgm:prSet/>
      <dgm:spPr/>
      <dgm:t>
        <a:bodyPr/>
        <a:lstStyle/>
        <a:p>
          <a:endParaRPr lang="fr-FR"/>
        </a:p>
      </dgm:t>
    </dgm:pt>
    <dgm:pt modelId="{0CB79830-D64A-4AF8-A76A-B80B2A06C249}">
      <dgm:prSet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Congeler</a:t>
          </a:r>
        </a:p>
      </dgm:t>
    </dgm:pt>
    <dgm:pt modelId="{6384666F-EEDD-4849-9BAE-057FA5760CA2}" type="parTrans" cxnId="{1432F113-5A50-4C8A-AB49-326DAB93690B}">
      <dgm:prSet/>
      <dgm:spPr>
        <a:ln>
          <a:solidFill>
            <a:schemeClr val="tx1"/>
          </a:solidFill>
        </a:ln>
      </dgm:spPr>
      <dgm:t>
        <a:bodyPr/>
        <a:lstStyle/>
        <a:p>
          <a:endParaRPr lang="fr-FR">
            <a:solidFill>
              <a:schemeClr val="tx1"/>
            </a:solidFill>
          </a:endParaRPr>
        </a:p>
      </dgm:t>
    </dgm:pt>
    <dgm:pt modelId="{86BE77AD-8D0E-4EC8-A7C4-0EE56279A1C1}" type="sibTrans" cxnId="{1432F113-5A50-4C8A-AB49-326DAB93690B}">
      <dgm:prSet/>
      <dgm:spPr/>
      <dgm:t>
        <a:bodyPr/>
        <a:lstStyle/>
        <a:p>
          <a:endParaRPr lang="fr-FR"/>
        </a:p>
      </dgm:t>
    </dgm:pt>
    <dgm:pt modelId="{5980F1B0-AF68-4651-A5B3-552D56104BC1}" type="pres">
      <dgm:prSet presAssocID="{BD64D80A-65F0-4E8C-874D-B917FA9FEA24}" presName="diagram" presStyleCnt="0">
        <dgm:presLayoutVars>
          <dgm:chPref val="1"/>
          <dgm:dir/>
          <dgm:animOne val="branch"/>
          <dgm:animLvl val="lvl"/>
          <dgm:resizeHandles/>
        </dgm:presLayoutVars>
      </dgm:prSet>
      <dgm:spPr/>
    </dgm:pt>
    <dgm:pt modelId="{145D4BD8-695F-43E5-AAAA-2E37492557D1}" type="pres">
      <dgm:prSet presAssocID="{3F6484D7-C2DF-4665-840B-032855044844}" presName="root" presStyleCnt="0"/>
      <dgm:spPr/>
    </dgm:pt>
    <dgm:pt modelId="{A6B09EBC-9F59-4DB5-A13B-E887D9F61A16}" type="pres">
      <dgm:prSet presAssocID="{3F6484D7-C2DF-4665-840B-032855044844}" presName="rootComposite" presStyleCnt="0"/>
      <dgm:spPr/>
    </dgm:pt>
    <dgm:pt modelId="{2E0ADBC8-FB50-47CE-B010-86386ED522FE}" type="pres">
      <dgm:prSet presAssocID="{3F6484D7-C2DF-4665-840B-032855044844}" presName="rootText" presStyleLbl="node1" presStyleIdx="0" presStyleCnt="2"/>
      <dgm:spPr/>
    </dgm:pt>
    <dgm:pt modelId="{924EE807-802C-4823-AA43-8AFF881CBBC8}" type="pres">
      <dgm:prSet presAssocID="{3F6484D7-C2DF-4665-840B-032855044844}" presName="rootConnector" presStyleLbl="node1" presStyleIdx="0" presStyleCnt="2"/>
      <dgm:spPr/>
    </dgm:pt>
    <dgm:pt modelId="{C76527B7-7DF9-4CCD-805B-4B76C9D52114}" type="pres">
      <dgm:prSet presAssocID="{3F6484D7-C2DF-4665-840B-032855044844}" presName="childShape" presStyleCnt="0"/>
      <dgm:spPr/>
    </dgm:pt>
    <dgm:pt modelId="{D92892A8-B55B-4011-AB4D-DBC3FF64F125}" type="pres">
      <dgm:prSet presAssocID="{5490F00C-1198-4FD2-8775-3C6D9B5689E2}" presName="Name13" presStyleLbl="parChTrans1D2" presStyleIdx="0" presStyleCnt="7"/>
      <dgm:spPr/>
    </dgm:pt>
    <dgm:pt modelId="{8F114570-05CC-46C8-8F1E-50DAA8533CDB}" type="pres">
      <dgm:prSet presAssocID="{43A2FA60-F07F-4847-86D8-CB09D40D85D7}" presName="childText" presStyleLbl="bgAcc1" presStyleIdx="0" presStyleCnt="7">
        <dgm:presLayoutVars>
          <dgm:bulletEnabled val="1"/>
        </dgm:presLayoutVars>
      </dgm:prSet>
      <dgm:spPr/>
    </dgm:pt>
    <dgm:pt modelId="{DF43DD14-7EA3-4385-8B27-F046D8CB1617}" type="pres">
      <dgm:prSet presAssocID="{0FA8B7F3-ED1C-4171-9B3B-6213073B2A38}" presName="Name13" presStyleLbl="parChTrans1D2" presStyleIdx="1" presStyleCnt="7"/>
      <dgm:spPr/>
    </dgm:pt>
    <dgm:pt modelId="{DBF258E0-6C23-4F54-B321-B73611985F90}" type="pres">
      <dgm:prSet presAssocID="{F3D8B0DC-6B66-4AB0-908C-C87954DC5882}" presName="childText" presStyleLbl="bgAcc1" presStyleIdx="1" presStyleCnt="7">
        <dgm:presLayoutVars>
          <dgm:bulletEnabled val="1"/>
        </dgm:presLayoutVars>
      </dgm:prSet>
      <dgm:spPr/>
    </dgm:pt>
    <dgm:pt modelId="{ADBB1816-F863-48FF-B1E4-00CA4C07D93C}" type="pres">
      <dgm:prSet presAssocID="{8B6061E8-0DDC-45ED-99A9-28552BC14B2E}" presName="Name13" presStyleLbl="parChTrans1D2" presStyleIdx="2" presStyleCnt="7"/>
      <dgm:spPr/>
    </dgm:pt>
    <dgm:pt modelId="{114927D3-C165-478A-9096-027099A54310}" type="pres">
      <dgm:prSet presAssocID="{9637C0C3-52B1-429C-8112-F0EF361FAD0E}" presName="childText" presStyleLbl="bgAcc1" presStyleIdx="2" presStyleCnt="7">
        <dgm:presLayoutVars>
          <dgm:bulletEnabled val="1"/>
        </dgm:presLayoutVars>
      </dgm:prSet>
      <dgm:spPr/>
    </dgm:pt>
    <dgm:pt modelId="{25A7B35D-30E0-4FED-961D-8A5C20FD03BA}" type="pres">
      <dgm:prSet presAssocID="{F6CCD23D-5E67-42C4-8024-CCDDAE8A3EB6}" presName="root" presStyleCnt="0"/>
      <dgm:spPr/>
    </dgm:pt>
    <dgm:pt modelId="{C879C28D-DDD5-415D-8E3F-11A6F05D52DB}" type="pres">
      <dgm:prSet presAssocID="{F6CCD23D-5E67-42C4-8024-CCDDAE8A3EB6}" presName="rootComposite" presStyleCnt="0"/>
      <dgm:spPr/>
    </dgm:pt>
    <dgm:pt modelId="{85A11FE6-6D56-4B3A-B9F0-531338A6125A}" type="pres">
      <dgm:prSet presAssocID="{F6CCD23D-5E67-42C4-8024-CCDDAE8A3EB6}" presName="rootText" presStyleLbl="node1" presStyleIdx="1" presStyleCnt="2"/>
      <dgm:spPr/>
    </dgm:pt>
    <dgm:pt modelId="{3992064A-F1E6-4666-B10C-0F0610DEA861}" type="pres">
      <dgm:prSet presAssocID="{F6CCD23D-5E67-42C4-8024-CCDDAE8A3EB6}" presName="rootConnector" presStyleLbl="node1" presStyleIdx="1" presStyleCnt="2"/>
      <dgm:spPr/>
    </dgm:pt>
    <dgm:pt modelId="{80432DDF-A21B-4BC4-B4AB-2830EE9C3B3C}" type="pres">
      <dgm:prSet presAssocID="{F6CCD23D-5E67-42C4-8024-CCDDAE8A3EB6}" presName="childShape" presStyleCnt="0"/>
      <dgm:spPr/>
    </dgm:pt>
    <dgm:pt modelId="{7250DE86-7866-4392-99B2-D8DDBB80C3AF}" type="pres">
      <dgm:prSet presAssocID="{0C59BB21-B04E-463C-A552-7C945A0E4920}" presName="Name13" presStyleLbl="parChTrans1D2" presStyleIdx="3" presStyleCnt="7"/>
      <dgm:spPr/>
    </dgm:pt>
    <dgm:pt modelId="{0DAB6559-2547-48C2-82F9-FAFA5167766F}" type="pres">
      <dgm:prSet presAssocID="{339393BE-CED6-43A5-9EBB-37A9927C0E6A}" presName="childText" presStyleLbl="bgAcc1" presStyleIdx="3" presStyleCnt="7">
        <dgm:presLayoutVars>
          <dgm:bulletEnabled val="1"/>
        </dgm:presLayoutVars>
      </dgm:prSet>
      <dgm:spPr/>
    </dgm:pt>
    <dgm:pt modelId="{59160DF7-CCD8-4E63-AFEB-033E74262707}" type="pres">
      <dgm:prSet presAssocID="{E5E61D39-BA04-4085-AF4C-1774D4E4D32A}" presName="Name13" presStyleLbl="parChTrans1D2" presStyleIdx="4" presStyleCnt="7"/>
      <dgm:spPr/>
    </dgm:pt>
    <dgm:pt modelId="{6241F652-158F-41D6-9285-43C5835A9D9D}" type="pres">
      <dgm:prSet presAssocID="{C8BDE8FC-CC2A-49B6-BBA0-1FEC3DA7C4AB}" presName="childText" presStyleLbl="bgAcc1" presStyleIdx="4" presStyleCnt="7">
        <dgm:presLayoutVars>
          <dgm:bulletEnabled val="1"/>
        </dgm:presLayoutVars>
      </dgm:prSet>
      <dgm:spPr/>
    </dgm:pt>
    <dgm:pt modelId="{4E251414-837B-414A-98F9-F9032EAE58D1}" type="pres">
      <dgm:prSet presAssocID="{F8F3DA9A-B7FA-4AF0-93BF-9A21E005B5F5}" presName="Name13" presStyleLbl="parChTrans1D2" presStyleIdx="5" presStyleCnt="7"/>
      <dgm:spPr/>
    </dgm:pt>
    <dgm:pt modelId="{9FBCEE8B-0EA2-4243-81A2-DD14E57EA676}" type="pres">
      <dgm:prSet presAssocID="{FE3DAC03-5FCA-4613-AECD-82C2AC11B0A4}" presName="childText" presStyleLbl="bgAcc1" presStyleIdx="5" presStyleCnt="7">
        <dgm:presLayoutVars>
          <dgm:bulletEnabled val="1"/>
        </dgm:presLayoutVars>
      </dgm:prSet>
      <dgm:spPr/>
    </dgm:pt>
    <dgm:pt modelId="{6905FB7B-1D84-4055-86CE-0D59480C7136}" type="pres">
      <dgm:prSet presAssocID="{6384666F-EEDD-4849-9BAE-057FA5760CA2}" presName="Name13" presStyleLbl="parChTrans1D2" presStyleIdx="6" presStyleCnt="7"/>
      <dgm:spPr/>
    </dgm:pt>
    <dgm:pt modelId="{04EA0294-8948-4637-95C0-158F3FEC9C92}" type="pres">
      <dgm:prSet presAssocID="{0CB79830-D64A-4AF8-A76A-B80B2A06C249}" presName="childText" presStyleLbl="bgAcc1" presStyleIdx="6" presStyleCnt="7">
        <dgm:presLayoutVars>
          <dgm:bulletEnabled val="1"/>
        </dgm:presLayoutVars>
      </dgm:prSet>
      <dgm:spPr/>
    </dgm:pt>
  </dgm:ptLst>
  <dgm:cxnLst>
    <dgm:cxn modelId="{9AF7D403-F995-4971-86A2-47FAC0D622A6}" type="presOf" srcId="{3F6484D7-C2DF-4665-840B-032855044844}" destId="{2E0ADBC8-FB50-47CE-B010-86386ED522FE}" srcOrd="0" destOrd="0" presId="urn:microsoft.com/office/officeart/2005/8/layout/hierarchy3"/>
    <dgm:cxn modelId="{0FCF2909-045F-4179-8837-8C8D8D16FC41}" srcId="{F6CCD23D-5E67-42C4-8024-CCDDAE8A3EB6}" destId="{C8BDE8FC-CC2A-49B6-BBA0-1FEC3DA7C4AB}" srcOrd="1" destOrd="0" parTransId="{E5E61D39-BA04-4085-AF4C-1774D4E4D32A}" sibTransId="{C95326A6-96AF-492A-8415-ABB011982C07}"/>
    <dgm:cxn modelId="{CA494909-39C5-48C2-8479-669B03A12B6A}" srcId="{F6CCD23D-5E67-42C4-8024-CCDDAE8A3EB6}" destId="{FE3DAC03-5FCA-4613-AECD-82C2AC11B0A4}" srcOrd="2" destOrd="0" parTransId="{F8F3DA9A-B7FA-4AF0-93BF-9A21E005B5F5}" sibTransId="{5C972419-1512-4E66-AF74-2CED5D54776A}"/>
    <dgm:cxn modelId="{1432F113-5A50-4C8A-AB49-326DAB93690B}" srcId="{F6CCD23D-5E67-42C4-8024-CCDDAE8A3EB6}" destId="{0CB79830-D64A-4AF8-A76A-B80B2A06C249}" srcOrd="3" destOrd="0" parTransId="{6384666F-EEDD-4849-9BAE-057FA5760CA2}" sibTransId="{86BE77AD-8D0E-4EC8-A7C4-0EE56279A1C1}"/>
    <dgm:cxn modelId="{CCE9AB1C-649D-4B15-BE22-3E7492132CE6}" type="presOf" srcId="{0CB79830-D64A-4AF8-A76A-B80B2A06C249}" destId="{04EA0294-8948-4637-95C0-158F3FEC9C92}" srcOrd="0" destOrd="0" presId="urn:microsoft.com/office/officeart/2005/8/layout/hierarchy3"/>
    <dgm:cxn modelId="{75ADFE27-479D-42D0-A9C0-74B93258839C}" srcId="{3F6484D7-C2DF-4665-840B-032855044844}" destId="{9637C0C3-52B1-429C-8112-F0EF361FAD0E}" srcOrd="2" destOrd="0" parTransId="{8B6061E8-0DDC-45ED-99A9-28552BC14B2E}" sibTransId="{38C6CFF1-4C9C-463C-A412-9346A48E4CEE}"/>
    <dgm:cxn modelId="{82814761-AF6D-482B-B916-06A22A23F87B}" type="presOf" srcId="{FE3DAC03-5FCA-4613-AECD-82C2AC11B0A4}" destId="{9FBCEE8B-0EA2-4243-81A2-DD14E57EA676}" srcOrd="0" destOrd="0" presId="urn:microsoft.com/office/officeart/2005/8/layout/hierarchy3"/>
    <dgm:cxn modelId="{D559DF43-4F1C-4B38-981C-D93EFB9D4A86}" type="presOf" srcId="{BD64D80A-65F0-4E8C-874D-B917FA9FEA24}" destId="{5980F1B0-AF68-4651-A5B3-552D56104BC1}" srcOrd="0" destOrd="0" presId="urn:microsoft.com/office/officeart/2005/8/layout/hierarchy3"/>
    <dgm:cxn modelId="{E7E5BE46-E81B-4198-9FC0-AA7313AA7760}" type="presOf" srcId="{9637C0C3-52B1-429C-8112-F0EF361FAD0E}" destId="{114927D3-C165-478A-9096-027099A54310}" srcOrd="0" destOrd="0" presId="urn:microsoft.com/office/officeart/2005/8/layout/hierarchy3"/>
    <dgm:cxn modelId="{25701C68-3B2F-4205-A775-6A6D7FEABE74}" type="presOf" srcId="{F6CCD23D-5E67-42C4-8024-CCDDAE8A3EB6}" destId="{85A11FE6-6D56-4B3A-B9F0-531338A6125A}" srcOrd="0" destOrd="0" presId="urn:microsoft.com/office/officeart/2005/8/layout/hierarchy3"/>
    <dgm:cxn modelId="{76199B4B-B27D-4348-BEB0-E155AE97F172}" srcId="{F6CCD23D-5E67-42C4-8024-CCDDAE8A3EB6}" destId="{339393BE-CED6-43A5-9EBB-37A9927C0E6A}" srcOrd="0" destOrd="0" parTransId="{0C59BB21-B04E-463C-A552-7C945A0E4920}" sibTransId="{3C23A8DD-6233-44B5-9922-1EA0E1AA943F}"/>
    <dgm:cxn modelId="{0C290B4E-CB0D-448C-9DC1-2B48F4F3C7F6}" type="presOf" srcId="{0FA8B7F3-ED1C-4171-9B3B-6213073B2A38}" destId="{DF43DD14-7EA3-4385-8B27-F046D8CB1617}" srcOrd="0" destOrd="0" presId="urn:microsoft.com/office/officeart/2005/8/layout/hierarchy3"/>
    <dgm:cxn modelId="{A7817270-232C-4200-A417-17B34F8CD115}" type="presOf" srcId="{F8F3DA9A-B7FA-4AF0-93BF-9A21E005B5F5}" destId="{4E251414-837B-414A-98F9-F9032EAE58D1}" srcOrd="0" destOrd="0" presId="urn:microsoft.com/office/officeart/2005/8/layout/hierarchy3"/>
    <dgm:cxn modelId="{F120D070-B3CA-4030-8A36-3B574A955B46}" type="presOf" srcId="{F3D8B0DC-6B66-4AB0-908C-C87954DC5882}" destId="{DBF258E0-6C23-4F54-B321-B73611985F90}" srcOrd="0" destOrd="0" presId="urn:microsoft.com/office/officeart/2005/8/layout/hierarchy3"/>
    <dgm:cxn modelId="{7C4FD882-EABD-4C82-9B50-45A590C07C65}" srcId="{3F6484D7-C2DF-4665-840B-032855044844}" destId="{F3D8B0DC-6B66-4AB0-908C-C87954DC5882}" srcOrd="1" destOrd="0" parTransId="{0FA8B7F3-ED1C-4171-9B3B-6213073B2A38}" sibTransId="{72C85143-2815-4E7E-892B-29CFDB943097}"/>
    <dgm:cxn modelId="{B8EFE582-0D06-4EBD-9D4F-0FF88E161E3B}" type="presOf" srcId="{E5E61D39-BA04-4085-AF4C-1774D4E4D32A}" destId="{59160DF7-CCD8-4E63-AFEB-033E74262707}" srcOrd="0" destOrd="0" presId="urn:microsoft.com/office/officeart/2005/8/layout/hierarchy3"/>
    <dgm:cxn modelId="{B41E9088-AB14-4D7D-A8F6-077EEBA3A387}" type="presOf" srcId="{8B6061E8-0DDC-45ED-99A9-28552BC14B2E}" destId="{ADBB1816-F863-48FF-B1E4-00CA4C07D93C}" srcOrd="0" destOrd="0" presId="urn:microsoft.com/office/officeart/2005/8/layout/hierarchy3"/>
    <dgm:cxn modelId="{8EC3C395-3A8C-4941-AE94-DE7F32450A6C}" type="presOf" srcId="{3F6484D7-C2DF-4665-840B-032855044844}" destId="{924EE807-802C-4823-AA43-8AFF881CBBC8}" srcOrd="1" destOrd="0" presId="urn:microsoft.com/office/officeart/2005/8/layout/hierarchy3"/>
    <dgm:cxn modelId="{90E469A2-A923-4908-B84A-09C02A48E8A0}" type="presOf" srcId="{0C59BB21-B04E-463C-A552-7C945A0E4920}" destId="{7250DE86-7866-4392-99B2-D8DDBB80C3AF}" srcOrd="0" destOrd="0" presId="urn:microsoft.com/office/officeart/2005/8/layout/hierarchy3"/>
    <dgm:cxn modelId="{B522A8A5-A203-435B-9E16-A34742E94F19}" srcId="{BD64D80A-65F0-4E8C-874D-B917FA9FEA24}" destId="{F6CCD23D-5E67-42C4-8024-CCDDAE8A3EB6}" srcOrd="1" destOrd="0" parTransId="{3CFC3E0C-FEC1-4343-B1EE-F41174DE66C5}" sibTransId="{DBDBFAF7-961F-4CC7-82DA-519C9FBD892D}"/>
    <dgm:cxn modelId="{830113B0-7092-43F1-9C95-96AB456A83D2}" srcId="{3F6484D7-C2DF-4665-840B-032855044844}" destId="{43A2FA60-F07F-4847-86D8-CB09D40D85D7}" srcOrd="0" destOrd="0" parTransId="{5490F00C-1198-4FD2-8775-3C6D9B5689E2}" sibTransId="{E812D9B5-B83F-4A4E-9C68-0AD99BF3166A}"/>
    <dgm:cxn modelId="{0D3ABBB8-ABD8-4BD2-AEC8-2AF667F33CEA}" type="presOf" srcId="{5490F00C-1198-4FD2-8775-3C6D9B5689E2}" destId="{D92892A8-B55B-4011-AB4D-DBC3FF64F125}" srcOrd="0" destOrd="0" presId="urn:microsoft.com/office/officeart/2005/8/layout/hierarchy3"/>
    <dgm:cxn modelId="{144CF0BC-DDBC-4FEA-B40F-C75072F81467}" type="presOf" srcId="{339393BE-CED6-43A5-9EBB-37A9927C0E6A}" destId="{0DAB6559-2547-48C2-82F9-FAFA5167766F}" srcOrd="0" destOrd="0" presId="urn:microsoft.com/office/officeart/2005/8/layout/hierarchy3"/>
    <dgm:cxn modelId="{4BF6F3BF-4025-4A49-92D6-63F448E0BCCA}" type="presOf" srcId="{43A2FA60-F07F-4847-86D8-CB09D40D85D7}" destId="{8F114570-05CC-46C8-8F1E-50DAA8533CDB}" srcOrd="0" destOrd="0" presId="urn:microsoft.com/office/officeart/2005/8/layout/hierarchy3"/>
    <dgm:cxn modelId="{6F64ADCF-B89D-421C-A94D-76B71E8BD6AC}" type="presOf" srcId="{F6CCD23D-5E67-42C4-8024-CCDDAE8A3EB6}" destId="{3992064A-F1E6-4666-B10C-0F0610DEA861}" srcOrd="1" destOrd="0" presId="urn:microsoft.com/office/officeart/2005/8/layout/hierarchy3"/>
    <dgm:cxn modelId="{A63924D8-9BB6-4D55-ABA0-D1B8A2F2AEFF}" type="presOf" srcId="{6384666F-EEDD-4849-9BAE-057FA5760CA2}" destId="{6905FB7B-1D84-4055-86CE-0D59480C7136}" srcOrd="0" destOrd="0" presId="urn:microsoft.com/office/officeart/2005/8/layout/hierarchy3"/>
    <dgm:cxn modelId="{C96609EF-AA72-4C88-893C-FF8C52A9FF14}" type="presOf" srcId="{C8BDE8FC-CC2A-49B6-BBA0-1FEC3DA7C4AB}" destId="{6241F652-158F-41D6-9285-43C5835A9D9D}" srcOrd="0" destOrd="0" presId="urn:microsoft.com/office/officeart/2005/8/layout/hierarchy3"/>
    <dgm:cxn modelId="{F2875CF5-F708-4265-BA58-DEB03C5528D9}" srcId="{BD64D80A-65F0-4E8C-874D-B917FA9FEA24}" destId="{3F6484D7-C2DF-4665-840B-032855044844}" srcOrd="0" destOrd="0" parTransId="{13DBD579-5858-4EEC-B161-8BFABEB62060}" sibTransId="{C8EDCAB1-78A9-46F0-9E80-8460295236BA}"/>
    <dgm:cxn modelId="{E9E44226-1A95-4DB4-89F3-DEE950316E2C}" type="presParOf" srcId="{5980F1B0-AF68-4651-A5B3-552D56104BC1}" destId="{145D4BD8-695F-43E5-AAAA-2E37492557D1}" srcOrd="0" destOrd="0" presId="urn:microsoft.com/office/officeart/2005/8/layout/hierarchy3"/>
    <dgm:cxn modelId="{C7EE94CE-AF74-4B62-A3F6-2AF72764F5F0}" type="presParOf" srcId="{145D4BD8-695F-43E5-AAAA-2E37492557D1}" destId="{A6B09EBC-9F59-4DB5-A13B-E887D9F61A16}" srcOrd="0" destOrd="0" presId="urn:microsoft.com/office/officeart/2005/8/layout/hierarchy3"/>
    <dgm:cxn modelId="{A589BFA8-D002-4C64-82D4-0DDEFE390889}" type="presParOf" srcId="{A6B09EBC-9F59-4DB5-A13B-E887D9F61A16}" destId="{2E0ADBC8-FB50-47CE-B010-86386ED522FE}" srcOrd="0" destOrd="0" presId="urn:microsoft.com/office/officeart/2005/8/layout/hierarchy3"/>
    <dgm:cxn modelId="{A70E191D-F167-4999-9EF1-F625F9434DCE}" type="presParOf" srcId="{A6B09EBC-9F59-4DB5-A13B-E887D9F61A16}" destId="{924EE807-802C-4823-AA43-8AFF881CBBC8}" srcOrd="1" destOrd="0" presId="urn:microsoft.com/office/officeart/2005/8/layout/hierarchy3"/>
    <dgm:cxn modelId="{AFED4D96-19B3-46D7-AD45-480D2A425A4D}" type="presParOf" srcId="{145D4BD8-695F-43E5-AAAA-2E37492557D1}" destId="{C76527B7-7DF9-4CCD-805B-4B76C9D52114}" srcOrd="1" destOrd="0" presId="urn:microsoft.com/office/officeart/2005/8/layout/hierarchy3"/>
    <dgm:cxn modelId="{F93D3444-5251-4020-B2F9-241D277B8CDF}" type="presParOf" srcId="{C76527B7-7DF9-4CCD-805B-4B76C9D52114}" destId="{D92892A8-B55B-4011-AB4D-DBC3FF64F125}" srcOrd="0" destOrd="0" presId="urn:microsoft.com/office/officeart/2005/8/layout/hierarchy3"/>
    <dgm:cxn modelId="{10D18B00-A684-49B9-B864-1798DB25E8CA}" type="presParOf" srcId="{C76527B7-7DF9-4CCD-805B-4B76C9D52114}" destId="{8F114570-05CC-46C8-8F1E-50DAA8533CDB}" srcOrd="1" destOrd="0" presId="urn:microsoft.com/office/officeart/2005/8/layout/hierarchy3"/>
    <dgm:cxn modelId="{69F1AF95-4C74-4093-A7B4-1839B7F72AF2}" type="presParOf" srcId="{C76527B7-7DF9-4CCD-805B-4B76C9D52114}" destId="{DF43DD14-7EA3-4385-8B27-F046D8CB1617}" srcOrd="2" destOrd="0" presId="urn:microsoft.com/office/officeart/2005/8/layout/hierarchy3"/>
    <dgm:cxn modelId="{377B369A-DF82-48DE-AB9C-A4DEBA6FBEC1}" type="presParOf" srcId="{C76527B7-7DF9-4CCD-805B-4B76C9D52114}" destId="{DBF258E0-6C23-4F54-B321-B73611985F90}" srcOrd="3" destOrd="0" presId="urn:microsoft.com/office/officeart/2005/8/layout/hierarchy3"/>
    <dgm:cxn modelId="{0DBAFF1B-762E-4BDA-8BF4-8C3A5E314EE9}" type="presParOf" srcId="{C76527B7-7DF9-4CCD-805B-4B76C9D52114}" destId="{ADBB1816-F863-48FF-B1E4-00CA4C07D93C}" srcOrd="4" destOrd="0" presId="urn:microsoft.com/office/officeart/2005/8/layout/hierarchy3"/>
    <dgm:cxn modelId="{451E30D0-8148-40C2-8214-7FFA82E46C9E}" type="presParOf" srcId="{C76527B7-7DF9-4CCD-805B-4B76C9D52114}" destId="{114927D3-C165-478A-9096-027099A54310}" srcOrd="5" destOrd="0" presId="urn:microsoft.com/office/officeart/2005/8/layout/hierarchy3"/>
    <dgm:cxn modelId="{D0888FAB-2C00-451F-B2E8-78D5380F9829}" type="presParOf" srcId="{5980F1B0-AF68-4651-A5B3-552D56104BC1}" destId="{25A7B35D-30E0-4FED-961D-8A5C20FD03BA}" srcOrd="1" destOrd="0" presId="urn:microsoft.com/office/officeart/2005/8/layout/hierarchy3"/>
    <dgm:cxn modelId="{AEBE7D63-3918-4232-B44C-E87A09B5323C}" type="presParOf" srcId="{25A7B35D-30E0-4FED-961D-8A5C20FD03BA}" destId="{C879C28D-DDD5-415D-8E3F-11A6F05D52DB}" srcOrd="0" destOrd="0" presId="urn:microsoft.com/office/officeart/2005/8/layout/hierarchy3"/>
    <dgm:cxn modelId="{BDF75029-71C4-439A-8EA6-3CE634BDA45D}" type="presParOf" srcId="{C879C28D-DDD5-415D-8E3F-11A6F05D52DB}" destId="{85A11FE6-6D56-4B3A-B9F0-531338A6125A}" srcOrd="0" destOrd="0" presId="urn:microsoft.com/office/officeart/2005/8/layout/hierarchy3"/>
    <dgm:cxn modelId="{FFB3D38B-7889-4948-A334-30FF1BA3FC7E}" type="presParOf" srcId="{C879C28D-DDD5-415D-8E3F-11A6F05D52DB}" destId="{3992064A-F1E6-4666-B10C-0F0610DEA861}" srcOrd="1" destOrd="0" presId="urn:microsoft.com/office/officeart/2005/8/layout/hierarchy3"/>
    <dgm:cxn modelId="{B0DA67FB-A08F-4B97-BD78-06A142D7C983}" type="presParOf" srcId="{25A7B35D-30E0-4FED-961D-8A5C20FD03BA}" destId="{80432DDF-A21B-4BC4-B4AB-2830EE9C3B3C}" srcOrd="1" destOrd="0" presId="urn:microsoft.com/office/officeart/2005/8/layout/hierarchy3"/>
    <dgm:cxn modelId="{E1AA2AE0-1CEC-475E-979F-BA89944FAE2C}" type="presParOf" srcId="{80432DDF-A21B-4BC4-B4AB-2830EE9C3B3C}" destId="{7250DE86-7866-4392-99B2-D8DDBB80C3AF}" srcOrd="0" destOrd="0" presId="urn:microsoft.com/office/officeart/2005/8/layout/hierarchy3"/>
    <dgm:cxn modelId="{84C20F0D-0DA1-4207-BDFB-597C2504EE3D}" type="presParOf" srcId="{80432DDF-A21B-4BC4-B4AB-2830EE9C3B3C}" destId="{0DAB6559-2547-48C2-82F9-FAFA5167766F}" srcOrd="1" destOrd="0" presId="urn:microsoft.com/office/officeart/2005/8/layout/hierarchy3"/>
    <dgm:cxn modelId="{EE0BAB2B-3131-4822-AD5D-57176F271FB8}" type="presParOf" srcId="{80432DDF-A21B-4BC4-B4AB-2830EE9C3B3C}" destId="{59160DF7-CCD8-4E63-AFEB-033E74262707}" srcOrd="2" destOrd="0" presId="urn:microsoft.com/office/officeart/2005/8/layout/hierarchy3"/>
    <dgm:cxn modelId="{C1EDAC19-7EBC-424C-94A7-90EF908E0FAB}" type="presParOf" srcId="{80432DDF-A21B-4BC4-B4AB-2830EE9C3B3C}" destId="{6241F652-158F-41D6-9285-43C5835A9D9D}" srcOrd="3" destOrd="0" presId="urn:microsoft.com/office/officeart/2005/8/layout/hierarchy3"/>
    <dgm:cxn modelId="{400C4641-A9F6-4687-874D-A873273C60C1}" type="presParOf" srcId="{80432DDF-A21B-4BC4-B4AB-2830EE9C3B3C}" destId="{4E251414-837B-414A-98F9-F9032EAE58D1}" srcOrd="4" destOrd="0" presId="urn:microsoft.com/office/officeart/2005/8/layout/hierarchy3"/>
    <dgm:cxn modelId="{53E32B57-2AD8-4A77-BA45-EAE6647EC9A3}" type="presParOf" srcId="{80432DDF-A21B-4BC4-B4AB-2830EE9C3B3C}" destId="{9FBCEE8B-0EA2-4243-81A2-DD14E57EA676}" srcOrd="5" destOrd="0" presId="urn:microsoft.com/office/officeart/2005/8/layout/hierarchy3"/>
    <dgm:cxn modelId="{D41A58A9-BD0D-4330-9CAC-D209F05DD457}" type="presParOf" srcId="{80432DDF-A21B-4BC4-B4AB-2830EE9C3B3C}" destId="{6905FB7B-1D84-4055-86CE-0D59480C7136}" srcOrd="6" destOrd="0" presId="urn:microsoft.com/office/officeart/2005/8/layout/hierarchy3"/>
    <dgm:cxn modelId="{58008B24-E537-4509-9154-0414A8F83AF7}" type="presParOf" srcId="{80432DDF-A21B-4BC4-B4AB-2830EE9C3B3C}" destId="{04EA0294-8948-4637-95C0-158F3FEC9C92}"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4DE51C-4982-4D99-8E49-014B727CA27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fr-FR"/>
        </a:p>
      </dgm:t>
    </dgm:pt>
    <dgm:pt modelId="{F714C188-DB50-459B-AFCF-9B85289E3016}">
      <dgm:prSet phldrT="[Texte]" custT="1"/>
      <dgm:spPr>
        <a:noFill/>
        <a:ln w="19050">
          <a:solidFill>
            <a:srgbClr val="5B225F"/>
          </a:solidFill>
        </a:ln>
      </dgm:spPr>
      <dgm:t>
        <a:bodyPr/>
        <a:lstStyle/>
        <a:p>
          <a:r>
            <a:rPr lang="fr-FR" sz="1400">
              <a:solidFill>
                <a:srgbClr val="5B225F"/>
              </a:solidFill>
              <a:latin typeface="Arial" panose="020B0604020202020204" pitchFamily="34" charset="0"/>
              <a:cs typeface="Arial" panose="020B0604020202020204" pitchFamily="34" charset="0"/>
            </a:rPr>
            <a:t>Comment limiter la transmission des infections lors du parcours des aliments ?</a:t>
          </a:r>
          <a:endParaRPr lang="fr-FR" sz="1400" dirty="0">
            <a:solidFill>
              <a:srgbClr val="5B225F"/>
            </a:solidFill>
            <a:latin typeface="Arial" panose="020B0604020202020204" pitchFamily="34" charset="0"/>
            <a:cs typeface="Arial" panose="020B0604020202020204" pitchFamily="34" charset="0"/>
          </a:endParaRPr>
        </a:p>
      </dgm:t>
    </dgm:pt>
    <dgm:pt modelId="{25063674-1E1E-43EC-B138-A1810715538F}" type="parTrans" cxnId="{214B848E-971E-4CBD-BE17-B1D047CA8D04}">
      <dgm:prSet/>
      <dgm:spPr/>
      <dgm:t>
        <a:bodyPr/>
        <a:lstStyle/>
        <a:p>
          <a:endParaRPr lang="fr-FR"/>
        </a:p>
      </dgm:t>
    </dgm:pt>
    <dgm:pt modelId="{E8FC6AD6-0739-47CD-BF9E-3EE5D3232DEC}" type="sibTrans" cxnId="{214B848E-971E-4CBD-BE17-B1D047CA8D04}">
      <dgm:prSet/>
      <dgm:spPr/>
      <dgm:t>
        <a:bodyPr/>
        <a:lstStyle/>
        <a:p>
          <a:endParaRPr lang="fr-FR"/>
        </a:p>
      </dgm:t>
    </dgm:pt>
    <dgm:pt modelId="{A2C134BE-98E9-4D07-AAC3-AC0D439428B9}">
      <dgm:prSet phldrT="[Texte]" custT="1"/>
      <dgm:spPr>
        <a:noFill/>
        <a:ln w="19050">
          <a:solidFill>
            <a:schemeClr val="tx1"/>
          </a:solidFill>
        </a:ln>
      </dgm:spPr>
      <dgm:t>
        <a:bodyPr/>
        <a:lstStyle/>
        <a:p>
          <a:r>
            <a:rPr lang="fr-FR" sz="1300">
              <a:solidFill>
                <a:schemeClr val="tx1"/>
              </a:solidFill>
              <a:latin typeface="Arial" panose="020B0604020202020204" pitchFamily="34" charset="0"/>
              <a:cs typeface="Arial" panose="020B0604020202020204" pitchFamily="34" charset="0"/>
            </a:rPr>
            <a:t>Eviter la contamination croisée</a:t>
          </a:r>
          <a:endParaRPr lang="fr-FR" sz="1300" dirty="0">
            <a:solidFill>
              <a:schemeClr val="tx1"/>
            </a:solidFill>
            <a:latin typeface="Arial" panose="020B0604020202020204" pitchFamily="34" charset="0"/>
            <a:cs typeface="Arial" panose="020B0604020202020204" pitchFamily="34" charset="0"/>
          </a:endParaRPr>
        </a:p>
      </dgm:t>
    </dgm:pt>
    <dgm:pt modelId="{A1BA3C45-8C97-4E24-BBDE-10FB2C44F5E5}" type="parTrans" cxnId="{10F9BD1D-FBAD-4F57-9206-C847185C6AAE}">
      <dgm:prSet/>
      <dgm:spPr>
        <a:ln>
          <a:solidFill>
            <a:schemeClr val="tx1"/>
          </a:solidFill>
        </a:ln>
      </dgm:spPr>
      <dgm:t>
        <a:bodyPr/>
        <a:lstStyle/>
        <a:p>
          <a:endParaRPr lang="fr-FR"/>
        </a:p>
      </dgm:t>
    </dgm:pt>
    <dgm:pt modelId="{D4DA1AC9-3321-411C-AD8C-B440CDC2C4D7}" type="sibTrans" cxnId="{10F9BD1D-FBAD-4F57-9206-C847185C6AAE}">
      <dgm:prSet/>
      <dgm:spPr/>
      <dgm:t>
        <a:bodyPr/>
        <a:lstStyle/>
        <a:p>
          <a:endParaRPr lang="fr-FR"/>
        </a:p>
      </dgm:t>
    </dgm:pt>
    <dgm:pt modelId="{C291C261-D5DC-44AC-8C8E-A1A996628E2F}">
      <dgm:prSet phldrT="[Texte]" custT="1"/>
      <dgm:spPr>
        <a:noFill/>
        <a:ln w="19050">
          <a:solidFill>
            <a:schemeClr val="tx1"/>
          </a:solidFill>
        </a:ln>
      </dgm:spPr>
      <dgm:t>
        <a:bodyPr anchor="t"/>
        <a:lstStyle/>
        <a:p>
          <a:r>
            <a:rPr lang="fr-FR" sz="1200">
              <a:solidFill>
                <a:schemeClr val="tx1"/>
              </a:solidFill>
              <a:latin typeface="Arial" panose="020B0604020202020204" pitchFamily="34" charset="0"/>
              <a:cs typeface="Arial" panose="020B0604020202020204" pitchFamily="34" charset="0"/>
            </a:rPr>
            <a:t>Respecter les règles d’hygiène</a:t>
          </a:r>
        </a:p>
        <a:p>
          <a:endParaRPr lang="fr-FR" sz="1200" dirty="0">
            <a:solidFill>
              <a:schemeClr val="tx1"/>
            </a:solidFill>
            <a:latin typeface="Arial" panose="020B0604020202020204" pitchFamily="34" charset="0"/>
            <a:cs typeface="Arial" panose="020B0604020202020204" pitchFamily="34" charset="0"/>
          </a:endParaRPr>
        </a:p>
      </dgm:t>
    </dgm:pt>
    <dgm:pt modelId="{E81DDD8A-A4AF-404F-B238-3804FB5AC064}" type="parTrans" cxnId="{976A950F-CCD6-4638-8FE2-7D8A10B5A49E}">
      <dgm:prSet/>
      <dgm:spPr>
        <a:ln>
          <a:solidFill>
            <a:schemeClr val="tx1"/>
          </a:solidFill>
        </a:ln>
      </dgm:spPr>
      <dgm:t>
        <a:bodyPr/>
        <a:lstStyle/>
        <a:p>
          <a:endParaRPr lang="fr-FR"/>
        </a:p>
      </dgm:t>
    </dgm:pt>
    <dgm:pt modelId="{FE89C581-5FFB-421E-A6AA-D05FFD679773}" type="sibTrans" cxnId="{976A950F-CCD6-4638-8FE2-7D8A10B5A49E}">
      <dgm:prSet/>
      <dgm:spPr/>
      <dgm:t>
        <a:bodyPr/>
        <a:lstStyle/>
        <a:p>
          <a:endParaRPr lang="fr-FR"/>
        </a:p>
      </dgm:t>
    </dgm:pt>
    <dgm:pt modelId="{1E195471-40CD-4790-9481-37F3307D5883}">
      <dgm:prSet phldrT="[Texte]" custT="1"/>
      <dgm:spPr>
        <a:noFill/>
        <a:ln w="19050">
          <a:solidFill>
            <a:schemeClr val="tx1"/>
          </a:solidFill>
        </a:ln>
      </dgm:spPr>
      <dgm:t>
        <a:bodyPr anchor="t"/>
        <a:lstStyle/>
        <a:p>
          <a:r>
            <a:rPr lang="fr-FR" sz="1200">
              <a:solidFill>
                <a:schemeClr val="tx1"/>
              </a:solidFill>
              <a:latin typeface="Arial" panose="020B0604020202020204" pitchFamily="34" charset="0"/>
              <a:cs typeface="Arial" panose="020B0604020202020204" pitchFamily="34" charset="0"/>
            </a:rPr>
            <a:t>Compartimenter les aliments</a:t>
          </a:r>
        </a:p>
        <a:p>
          <a:endParaRPr lang="fr-FR" sz="1200" dirty="0">
            <a:solidFill>
              <a:schemeClr val="tx1"/>
            </a:solidFill>
            <a:latin typeface="Arial" panose="020B0604020202020204" pitchFamily="34" charset="0"/>
            <a:cs typeface="Arial" panose="020B0604020202020204" pitchFamily="34" charset="0"/>
          </a:endParaRPr>
        </a:p>
      </dgm:t>
    </dgm:pt>
    <dgm:pt modelId="{ADC0A27E-EEB3-4EDE-B501-701CAFD01A5D}" type="parTrans" cxnId="{0DDDBAD8-720B-4CCF-899C-CC5F21BAECC9}">
      <dgm:prSet/>
      <dgm:spPr>
        <a:ln>
          <a:solidFill>
            <a:schemeClr val="tx1"/>
          </a:solidFill>
        </a:ln>
      </dgm:spPr>
      <dgm:t>
        <a:bodyPr/>
        <a:lstStyle/>
        <a:p>
          <a:endParaRPr lang="fr-FR"/>
        </a:p>
      </dgm:t>
    </dgm:pt>
    <dgm:pt modelId="{4D02DF86-333F-4116-910A-5D9CA49B29C4}" type="sibTrans" cxnId="{0DDDBAD8-720B-4CCF-899C-CC5F21BAECC9}">
      <dgm:prSet/>
      <dgm:spPr/>
      <dgm:t>
        <a:bodyPr/>
        <a:lstStyle/>
        <a:p>
          <a:endParaRPr lang="fr-FR"/>
        </a:p>
      </dgm:t>
    </dgm:pt>
    <dgm:pt modelId="{DF916143-DBC0-4724-A707-B6FF3C23DA78}">
      <dgm:prSet phldrT="[Texte]" custT="1"/>
      <dgm:spPr>
        <a:noFill/>
        <a:ln w="19050">
          <a:solidFill>
            <a:schemeClr val="accent4">
              <a:lumMod val="25000"/>
            </a:schemeClr>
          </a:solidFill>
        </a:ln>
      </dgm:spPr>
      <dgm:t>
        <a:bodyPr/>
        <a:lstStyle/>
        <a:p>
          <a:r>
            <a:rPr lang="fr-FR" sz="1300">
              <a:solidFill>
                <a:schemeClr val="accent4">
                  <a:lumMod val="25000"/>
                </a:schemeClr>
              </a:solidFill>
              <a:latin typeface="Arial" panose="020B0604020202020204" pitchFamily="34" charset="0"/>
              <a:cs typeface="Arial" panose="020B0604020202020204" pitchFamily="34" charset="0"/>
            </a:rPr>
            <a:t>Surveiller la cuisson des aliments</a:t>
          </a:r>
          <a:endParaRPr lang="fr-FR" sz="1300" dirty="0">
            <a:solidFill>
              <a:schemeClr val="accent4">
                <a:lumMod val="25000"/>
              </a:schemeClr>
            </a:solidFill>
            <a:latin typeface="Arial" panose="020B0604020202020204" pitchFamily="34" charset="0"/>
            <a:cs typeface="Arial" panose="020B0604020202020204" pitchFamily="34" charset="0"/>
          </a:endParaRPr>
        </a:p>
      </dgm:t>
    </dgm:pt>
    <dgm:pt modelId="{2C04149A-9447-4623-B3E8-869AA45664AE}" type="parTrans" cxnId="{2CA9736D-1BA4-43CC-9FFF-0297384CEA0D}">
      <dgm:prSet/>
      <dgm:spPr>
        <a:ln>
          <a:solidFill>
            <a:schemeClr val="accent4">
              <a:lumMod val="25000"/>
            </a:schemeClr>
          </a:solidFill>
        </a:ln>
      </dgm:spPr>
      <dgm:t>
        <a:bodyPr/>
        <a:lstStyle/>
        <a:p>
          <a:endParaRPr lang="fr-FR"/>
        </a:p>
      </dgm:t>
    </dgm:pt>
    <dgm:pt modelId="{56AEE368-4FF6-4943-B0E2-ABF448C4B56F}" type="sibTrans" cxnId="{2CA9736D-1BA4-43CC-9FFF-0297384CEA0D}">
      <dgm:prSet/>
      <dgm:spPr/>
      <dgm:t>
        <a:bodyPr/>
        <a:lstStyle/>
        <a:p>
          <a:endParaRPr lang="fr-FR"/>
        </a:p>
      </dgm:t>
    </dgm:pt>
    <dgm:pt modelId="{4BF59079-399D-4591-A89C-7BD065842F33}">
      <dgm:prSet phldrT="[Texte]" custT="1"/>
      <dgm:spPr>
        <a:noFill/>
        <a:ln w="19050">
          <a:solidFill>
            <a:schemeClr val="accent3">
              <a:lumMod val="75000"/>
            </a:schemeClr>
          </a:solidFill>
        </a:ln>
      </dgm:spPr>
      <dgm:t>
        <a:bodyPr/>
        <a:lstStyle/>
        <a:p>
          <a:r>
            <a:rPr lang="fr-FR" sz="1300">
              <a:solidFill>
                <a:schemeClr val="accent3">
                  <a:lumMod val="75000"/>
                </a:schemeClr>
              </a:solidFill>
              <a:latin typeface="Arial" panose="020B0604020202020204" pitchFamily="34" charset="0"/>
              <a:cs typeface="Arial" panose="020B0604020202020204" pitchFamily="34" charset="0"/>
            </a:rPr>
            <a:t>Limiter la prolifération bactérienne</a:t>
          </a:r>
          <a:endParaRPr lang="fr-FR" sz="1300" dirty="0">
            <a:solidFill>
              <a:schemeClr val="accent3">
                <a:lumMod val="75000"/>
              </a:schemeClr>
            </a:solidFill>
            <a:latin typeface="Arial" panose="020B0604020202020204" pitchFamily="34" charset="0"/>
            <a:cs typeface="Arial" panose="020B0604020202020204" pitchFamily="34" charset="0"/>
          </a:endParaRPr>
        </a:p>
      </dgm:t>
    </dgm:pt>
    <dgm:pt modelId="{859BF850-67F9-4DBE-A906-9A37C3D7700D}" type="parTrans" cxnId="{284EAE6C-1253-42D7-ADC6-9C0AF3BB657E}">
      <dgm:prSet/>
      <dgm:spPr>
        <a:ln>
          <a:solidFill>
            <a:schemeClr val="accent3">
              <a:lumMod val="75000"/>
            </a:schemeClr>
          </a:solidFill>
        </a:ln>
      </dgm:spPr>
      <dgm:t>
        <a:bodyPr/>
        <a:lstStyle/>
        <a:p>
          <a:endParaRPr lang="fr-FR"/>
        </a:p>
      </dgm:t>
    </dgm:pt>
    <dgm:pt modelId="{9AD6DB45-D3FF-45CF-9367-976223B9F2F9}" type="sibTrans" cxnId="{284EAE6C-1253-42D7-ADC6-9C0AF3BB657E}">
      <dgm:prSet/>
      <dgm:spPr/>
      <dgm:t>
        <a:bodyPr/>
        <a:lstStyle/>
        <a:p>
          <a:endParaRPr lang="fr-FR"/>
        </a:p>
      </dgm:t>
    </dgm:pt>
    <dgm:pt modelId="{E714A87C-D6B0-4E47-8BD2-CDE780DEBB8B}">
      <dgm:prSet phldrT="[Texte]" custT="1"/>
      <dgm:spPr>
        <a:noFill/>
        <a:ln w="19050">
          <a:solidFill>
            <a:schemeClr val="accent4">
              <a:lumMod val="25000"/>
            </a:schemeClr>
          </a:solidFill>
        </a:ln>
      </dgm:spPr>
      <dgm:t>
        <a:bodyPr anchor="t"/>
        <a:lstStyle/>
        <a:p>
          <a:r>
            <a:rPr lang="fr-FR" sz="1200">
              <a:solidFill>
                <a:schemeClr val="accent4">
                  <a:lumMod val="25000"/>
                </a:schemeClr>
              </a:solidFill>
              <a:latin typeface="Arial" panose="020B0604020202020204" pitchFamily="34" charset="0"/>
              <a:cs typeface="Arial" panose="020B0604020202020204" pitchFamily="34" charset="0"/>
            </a:rPr>
            <a:t>Température à cœur : 70°C </a:t>
          </a:r>
          <a:endParaRPr lang="fr-FR" sz="1200" dirty="0">
            <a:solidFill>
              <a:schemeClr val="accent4">
                <a:lumMod val="25000"/>
              </a:schemeClr>
            </a:solidFill>
            <a:latin typeface="Arial" panose="020B0604020202020204" pitchFamily="34" charset="0"/>
            <a:cs typeface="Arial" panose="020B0604020202020204" pitchFamily="34" charset="0"/>
          </a:endParaRPr>
        </a:p>
      </dgm:t>
    </dgm:pt>
    <dgm:pt modelId="{83484C8A-5772-43CF-9606-FB5FBD2673B7}" type="parTrans" cxnId="{6BC9733A-4C61-4BF5-889E-D4FE6699C44B}">
      <dgm:prSet/>
      <dgm:spPr>
        <a:ln>
          <a:solidFill>
            <a:schemeClr val="accent4">
              <a:lumMod val="25000"/>
            </a:schemeClr>
          </a:solidFill>
        </a:ln>
      </dgm:spPr>
      <dgm:t>
        <a:bodyPr/>
        <a:lstStyle/>
        <a:p>
          <a:endParaRPr lang="fr-FR"/>
        </a:p>
      </dgm:t>
    </dgm:pt>
    <dgm:pt modelId="{0478850C-9BC3-418E-ABAB-D3BF4FFCC7C5}" type="sibTrans" cxnId="{6BC9733A-4C61-4BF5-889E-D4FE6699C44B}">
      <dgm:prSet/>
      <dgm:spPr/>
      <dgm:t>
        <a:bodyPr/>
        <a:lstStyle/>
        <a:p>
          <a:endParaRPr lang="fr-FR"/>
        </a:p>
      </dgm:t>
    </dgm:pt>
    <dgm:pt modelId="{E0E51175-C3DC-4BAF-B662-A281E8D4DF64}">
      <dgm:prSet phldrT="[Texte]" custT="1"/>
      <dgm:spPr>
        <a:noFill/>
        <a:ln w="19050">
          <a:solidFill>
            <a:schemeClr val="accent4">
              <a:lumMod val="25000"/>
            </a:schemeClr>
          </a:solidFill>
        </a:ln>
      </dgm:spPr>
      <dgm:t>
        <a:bodyPr anchor="t"/>
        <a:lstStyle/>
        <a:p>
          <a:r>
            <a:rPr lang="fr-FR" sz="1200">
              <a:solidFill>
                <a:schemeClr val="accent4">
                  <a:lumMod val="25000"/>
                </a:schemeClr>
              </a:solidFill>
              <a:latin typeface="Arial" panose="020B0604020202020204" pitchFamily="34" charset="0"/>
              <a:cs typeface="Arial" panose="020B0604020202020204" pitchFamily="34" charset="0"/>
            </a:rPr>
            <a:t>Une cuisson homogène (éviter les points froids)</a:t>
          </a:r>
          <a:endParaRPr lang="fr-FR" sz="1200" dirty="0">
            <a:solidFill>
              <a:schemeClr val="accent4">
                <a:lumMod val="25000"/>
              </a:schemeClr>
            </a:solidFill>
            <a:latin typeface="Arial" panose="020B0604020202020204" pitchFamily="34" charset="0"/>
            <a:cs typeface="Arial" panose="020B0604020202020204" pitchFamily="34" charset="0"/>
          </a:endParaRPr>
        </a:p>
      </dgm:t>
    </dgm:pt>
    <dgm:pt modelId="{7CE73C51-6C91-4637-9811-A0D8146C500D}" type="parTrans" cxnId="{02FB6152-6F5C-41DB-82B3-AE20E749D946}">
      <dgm:prSet/>
      <dgm:spPr>
        <a:ln>
          <a:solidFill>
            <a:schemeClr val="accent4">
              <a:lumMod val="25000"/>
            </a:schemeClr>
          </a:solidFill>
        </a:ln>
      </dgm:spPr>
      <dgm:t>
        <a:bodyPr/>
        <a:lstStyle/>
        <a:p>
          <a:endParaRPr lang="fr-FR"/>
        </a:p>
      </dgm:t>
    </dgm:pt>
    <dgm:pt modelId="{729F88F4-B6F6-4390-BCF6-60FC78FEBC6C}" type="sibTrans" cxnId="{02FB6152-6F5C-41DB-82B3-AE20E749D946}">
      <dgm:prSet/>
      <dgm:spPr/>
      <dgm:t>
        <a:bodyPr/>
        <a:lstStyle/>
        <a:p>
          <a:endParaRPr lang="fr-FR"/>
        </a:p>
      </dgm:t>
    </dgm:pt>
    <dgm:pt modelId="{52A2B234-939E-4805-B670-C1DF519C6A0E}">
      <dgm:prSet phldrT="[Texte]" custT="1"/>
      <dgm:spPr>
        <a:noFill/>
        <a:ln w="19050">
          <a:solidFill>
            <a:schemeClr val="accent3">
              <a:lumMod val="75000"/>
            </a:schemeClr>
          </a:solidFill>
        </a:ln>
      </dgm:spPr>
      <dgm:t>
        <a:bodyPr anchor="t"/>
        <a:lstStyle/>
        <a:p>
          <a:r>
            <a:rPr lang="fr-FR" sz="1200">
              <a:solidFill>
                <a:schemeClr val="accent3">
                  <a:lumMod val="75000"/>
                </a:schemeClr>
              </a:solidFill>
              <a:latin typeface="Arial" panose="020B0604020202020204" pitchFamily="34" charset="0"/>
              <a:cs typeface="Arial" panose="020B0604020202020204" pitchFamily="34" charset="0"/>
            </a:rPr>
            <a:t>Respecter la chaîne du froid</a:t>
          </a:r>
          <a:endParaRPr lang="fr-FR" sz="1200" dirty="0">
            <a:solidFill>
              <a:schemeClr val="accent3">
                <a:lumMod val="75000"/>
              </a:schemeClr>
            </a:solidFill>
            <a:latin typeface="Arial" panose="020B0604020202020204" pitchFamily="34" charset="0"/>
            <a:cs typeface="Arial" panose="020B0604020202020204" pitchFamily="34" charset="0"/>
          </a:endParaRPr>
        </a:p>
      </dgm:t>
    </dgm:pt>
    <dgm:pt modelId="{7340DF1A-42FD-4233-84CD-11DE510AB7A9}" type="parTrans" cxnId="{F1C095AB-2746-4DD3-8C12-0475243F0596}">
      <dgm:prSet/>
      <dgm:spPr>
        <a:ln>
          <a:solidFill>
            <a:schemeClr val="accent3">
              <a:lumMod val="75000"/>
            </a:schemeClr>
          </a:solidFill>
        </a:ln>
      </dgm:spPr>
      <dgm:t>
        <a:bodyPr/>
        <a:lstStyle/>
        <a:p>
          <a:endParaRPr lang="fr-FR"/>
        </a:p>
      </dgm:t>
    </dgm:pt>
    <dgm:pt modelId="{083C80BA-4181-4535-B28E-7A64C17D0A9C}" type="sibTrans" cxnId="{F1C095AB-2746-4DD3-8C12-0475243F0596}">
      <dgm:prSet/>
      <dgm:spPr/>
      <dgm:t>
        <a:bodyPr/>
        <a:lstStyle/>
        <a:p>
          <a:endParaRPr lang="fr-FR"/>
        </a:p>
      </dgm:t>
    </dgm:pt>
    <dgm:pt modelId="{E7949680-46D2-4653-80C6-CDC10D3D50F4}">
      <dgm:prSet phldrT="[Texte]" custT="1"/>
      <dgm:spPr>
        <a:noFill/>
        <a:ln w="19050">
          <a:solidFill>
            <a:schemeClr val="accent3">
              <a:lumMod val="75000"/>
            </a:schemeClr>
          </a:solidFill>
        </a:ln>
      </dgm:spPr>
      <dgm:t>
        <a:bodyPr anchor="t"/>
        <a:lstStyle/>
        <a:p>
          <a:r>
            <a:rPr lang="fr-FR" sz="1200">
              <a:solidFill>
                <a:schemeClr val="accent3">
                  <a:lumMod val="75000"/>
                </a:schemeClr>
              </a:solidFill>
              <a:latin typeface="Arial" panose="020B0604020202020204" pitchFamily="34" charset="0"/>
              <a:cs typeface="Arial" panose="020B0604020202020204" pitchFamily="34" charset="0"/>
            </a:rPr>
            <a:t>Congélation</a:t>
          </a:r>
          <a:endParaRPr lang="fr-FR" sz="1200" dirty="0">
            <a:solidFill>
              <a:schemeClr val="accent3">
                <a:lumMod val="75000"/>
              </a:schemeClr>
            </a:solidFill>
            <a:latin typeface="Arial" panose="020B0604020202020204" pitchFamily="34" charset="0"/>
            <a:cs typeface="Arial" panose="020B0604020202020204" pitchFamily="34" charset="0"/>
          </a:endParaRPr>
        </a:p>
      </dgm:t>
    </dgm:pt>
    <dgm:pt modelId="{02403CAB-E958-4D61-AD00-C70AC965E527}" type="parTrans" cxnId="{92BB4B93-9B2D-4701-BF1C-FFAAE21A5BC9}">
      <dgm:prSet/>
      <dgm:spPr>
        <a:ln>
          <a:solidFill>
            <a:schemeClr val="accent3">
              <a:lumMod val="75000"/>
            </a:schemeClr>
          </a:solidFill>
        </a:ln>
      </dgm:spPr>
      <dgm:t>
        <a:bodyPr/>
        <a:lstStyle/>
        <a:p>
          <a:endParaRPr lang="fr-FR"/>
        </a:p>
      </dgm:t>
    </dgm:pt>
    <dgm:pt modelId="{463144D3-E707-4A99-8B77-9D8D0CC7CF53}" type="sibTrans" cxnId="{92BB4B93-9B2D-4701-BF1C-FFAAE21A5BC9}">
      <dgm:prSet/>
      <dgm:spPr/>
      <dgm:t>
        <a:bodyPr/>
        <a:lstStyle/>
        <a:p>
          <a:endParaRPr lang="fr-FR"/>
        </a:p>
      </dgm:t>
    </dgm:pt>
    <dgm:pt modelId="{B8DEAC4F-C0AE-48C4-9120-9B1C2A4F2062}">
      <dgm:prSet phldrT="[Texte]" custT="1"/>
      <dgm:spPr/>
      <dgm:t>
        <a:bodyPr/>
        <a:lstStyle/>
        <a:p>
          <a:endParaRPr lang="fr-FR" sz="1100" dirty="0"/>
        </a:p>
      </dgm:t>
    </dgm:pt>
    <dgm:pt modelId="{2C061A30-3317-4144-B5DA-FAB3591E8672}" type="parTrans" cxnId="{413F0E89-565C-48E3-98D2-9659EC094F3C}">
      <dgm:prSet/>
      <dgm:spPr/>
      <dgm:t>
        <a:bodyPr/>
        <a:lstStyle/>
        <a:p>
          <a:endParaRPr lang="fr-FR"/>
        </a:p>
      </dgm:t>
    </dgm:pt>
    <dgm:pt modelId="{4A0BCBBE-94B2-4E98-9477-353B8DA0564C}" type="sibTrans" cxnId="{413F0E89-565C-48E3-98D2-9659EC094F3C}">
      <dgm:prSet/>
      <dgm:spPr/>
      <dgm:t>
        <a:bodyPr/>
        <a:lstStyle/>
        <a:p>
          <a:endParaRPr lang="fr-FR"/>
        </a:p>
      </dgm:t>
    </dgm:pt>
    <dgm:pt modelId="{1392157C-2588-4CB1-B729-0300A650F357}">
      <dgm:prSet phldrT="[Texte]" custT="1"/>
      <dgm:spPr>
        <a:noFill/>
        <a:ln w="19050">
          <a:solidFill>
            <a:schemeClr val="accent3">
              <a:lumMod val="75000"/>
            </a:schemeClr>
          </a:solidFill>
        </a:ln>
      </dgm:spPr>
      <dgm:t>
        <a:bodyPr anchor="t"/>
        <a:lstStyle/>
        <a:p>
          <a:r>
            <a:rPr lang="fr-FR" sz="1200">
              <a:solidFill>
                <a:schemeClr val="accent3">
                  <a:lumMod val="75000"/>
                </a:schemeClr>
              </a:solidFill>
              <a:latin typeface="Arial" panose="020B0604020202020204" pitchFamily="34" charset="0"/>
              <a:cs typeface="Arial" panose="020B0604020202020204" pitchFamily="34" charset="0"/>
            </a:rPr>
            <a:t>Les œufs </a:t>
          </a:r>
          <a:endParaRPr lang="fr-FR" sz="1200" dirty="0">
            <a:solidFill>
              <a:schemeClr val="accent3">
                <a:lumMod val="75000"/>
              </a:schemeClr>
            </a:solidFill>
            <a:latin typeface="Arial" panose="020B0604020202020204" pitchFamily="34" charset="0"/>
            <a:cs typeface="Arial" panose="020B0604020202020204" pitchFamily="34" charset="0"/>
          </a:endParaRPr>
        </a:p>
      </dgm:t>
    </dgm:pt>
    <dgm:pt modelId="{7B49AAC2-B60A-4C43-B8EE-26512031B785}" type="parTrans" cxnId="{9572C6EC-044D-4F04-B66B-8D75A3574F8F}">
      <dgm:prSet/>
      <dgm:spPr>
        <a:ln>
          <a:solidFill>
            <a:schemeClr val="accent3">
              <a:lumMod val="75000"/>
            </a:schemeClr>
          </a:solidFill>
        </a:ln>
      </dgm:spPr>
      <dgm:t>
        <a:bodyPr/>
        <a:lstStyle/>
        <a:p>
          <a:endParaRPr lang="fr-FR"/>
        </a:p>
      </dgm:t>
    </dgm:pt>
    <dgm:pt modelId="{90289004-6A2B-48A6-89A2-3696EA4140D2}" type="sibTrans" cxnId="{9572C6EC-044D-4F04-B66B-8D75A3574F8F}">
      <dgm:prSet/>
      <dgm:spPr/>
      <dgm:t>
        <a:bodyPr/>
        <a:lstStyle/>
        <a:p>
          <a:endParaRPr lang="fr-FR"/>
        </a:p>
      </dgm:t>
    </dgm:pt>
    <dgm:pt modelId="{C1F4BF36-F119-40DA-A7B6-B48D67212787}" type="pres">
      <dgm:prSet presAssocID="{7A4DE51C-4982-4D99-8E49-014B727CA27D}" presName="Name0" presStyleCnt="0">
        <dgm:presLayoutVars>
          <dgm:chMax val="1"/>
          <dgm:chPref val="1"/>
          <dgm:dir/>
          <dgm:animOne val="branch"/>
          <dgm:animLvl val="lvl"/>
        </dgm:presLayoutVars>
      </dgm:prSet>
      <dgm:spPr/>
    </dgm:pt>
    <dgm:pt modelId="{527F99AE-307F-4000-B0E9-803DF57C7976}" type="pres">
      <dgm:prSet presAssocID="{F714C188-DB50-459B-AFCF-9B85289E3016}" presName="textCenter" presStyleLbl="node1" presStyleIdx="0" presStyleCnt="11" custScaleX="230708" custScaleY="71155" custLinFactNeighborX="-83369" custLinFactNeighborY="-48584"/>
      <dgm:spPr/>
    </dgm:pt>
    <dgm:pt modelId="{63F0D84A-59BA-42F0-8239-ED728721A6FD}" type="pres">
      <dgm:prSet presAssocID="{F714C188-DB50-459B-AFCF-9B85289E3016}" presName="cycle_1" presStyleCnt="0"/>
      <dgm:spPr/>
    </dgm:pt>
    <dgm:pt modelId="{89CDE61E-CFAE-4F62-AC06-EB203917B1C1}" type="pres">
      <dgm:prSet presAssocID="{A2C134BE-98E9-4D07-AAC3-AC0D439428B9}" presName="childCenter1" presStyleLbl="node1" presStyleIdx="1" presStyleCnt="11" custScaleX="265647" custScaleY="65705" custLinFactNeighborX="-15816" custLinFactNeighborY="-2672"/>
      <dgm:spPr/>
    </dgm:pt>
    <dgm:pt modelId="{7A50E2E9-CE9B-4701-8F71-33D5D56C9B68}" type="pres">
      <dgm:prSet presAssocID="{E81DDD8A-A4AF-404F-B238-3804FB5AC064}" presName="Name141" presStyleLbl="parChTrans1D3" presStyleIdx="0" presStyleCnt="7"/>
      <dgm:spPr/>
    </dgm:pt>
    <dgm:pt modelId="{412B3DBD-35F8-4C1E-B35B-D7EBD34B75CF}" type="pres">
      <dgm:prSet presAssocID="{C291C261-D5DC-44AC-8C8E-A1A996628E2F}" presName="text1" presStyleLbl="node1" presStyleIdx="2" presStyleCnt="11" custScaleX="262252" custScaleY="147304" custRadScaleRad="123393" custRadScaleInc="-6209">
        <dgm:presLayoutVars>
          <dgm:bulletEnabled val="1"/>
        </dgm:presLayoutVars>
      </dgm:prSet>
      <dgm:spPr/>
    </dgm:pt>
    <dgm:pt modelId="{7AF4BAD7-9605-4FA7-B827-A32DD5234F44}" type="pres">
      <dgm:prSet presAssocID="{ADC0A27E-EEB3-4EDE-B501-701CAFD01A5D}" presName="Name141" presStyleLbl="parChTrans1D3" presStyleIdx="1" presStyleCnt="7"/>
      <dgm:spPr/>
    </dgm:pt>
    <dgm:pt modelId="{7E4AFAF5-D218-4D67-942D-DF515A26957D}" type="pres">
      <dgm:prSet presAssocID="{1E195471-40CD-4790-9481-37F3307D5883}" presName="text1" presStyleLbl="node1" presStyleIdx="3" presStyleCnt="11" custScaleX="265024" custScaleY="149194" custRadScaleRad="109091" custRadScaleInc="-1717">
        <dgm:presLayoutVars>
          <dgm:bulletEnabled val="1"/>
        </dgm:presLayoutVars>
      </dgm:prSet>
      <dgm:spPr/>
    </dgm:pt>
    <dgm:pt modelId="{8EFB375E-C85D-498B-A43B-93CE7D4904A2}" type="pres">
      <dgm:prSet presAssocID="{A1BA3C45-8C97-4E24-BBDE-10FB2C44F5E5}" presName="Name144" presStyleLbl="parChTrans1D2" presStyleIdx="0" presStyleCnt="3"/>
      <dgm:spPr/>
    </dgm:pt>
    <dgm:pt modelId="{9761516D-5ED5-483C-BB8F-2E222E16795D}" type="pres">
      <dgm:prSet presAssocID="{F714C188-DB50-459B-AFCF-9B85289E3016}" presName="cycle_2" presStyleCnt="0"/>
      <dgm:spPr/>
    </dgm:pt>
    <dgm:pt modelId="{7B88D125-D959-4DE6-B7EE-97E6AAD9D92C}" type="pres">
      <dgm:prSet presAssocID="{DF916143-DBC0-4724-A707-B6FF3C23DA78}" presName="childCenter2" presStyleLbl="node1" presStyleIdx="4" presStyleCnt="11" custScaleX="321993" custScaleY="55371" custLinFactX="-80724" custLinFactNeighborX="-100000" custLinFactNeighborY="-15311"/>
      <dgm:spPr/>
    </dgm:pt>
    <dgm:pt modelId="{EB40F704-B2FA-4671-AE1A-4E757F40C158}" type="pres">
      <dgm:prSet presAssocID="{83484C8A-5772-43CF-9606-FB5FBD2673B7}" presName="Name218" presStyleLbl="parChTrans1D3" presStyleIdx="2" presStyleCnt="7"/>
      <dgm:spPr/>
    </dgm:pt>
    <dgm:pt modelId="{7076EC9A-DC65-438C-B7EA-77E1BFFF2750}" type="pres">
      <dgm:prSet presAssocID="{E714A87C-D6B0-4E47-8BD2-CDE780DEBB8B}" presName="text2" presStyleLbl="node1" presStyleIdx="5" presStyleCnt="11" custScaleX="287099" custScaleY="117869" custRadScaleRad="398876" custRadScaleInc="-190291">
        <dgm:presLayoutVars>
          <dgm:bulletEnabled val="1"/>
        </dgm:presLayoutVars>
      </dgm:prSet>
      <dgm:spPr/>
    </dgm:pt>
    <dgm:pt modelId="{21C46B8A-E33E-4192-8460-1DCDF6C1ACBE}" type="pres">
      <dgm:prSet presAssocID="{7CE73C51-6C91-4637-9811-A0D8146C500D}" presName="Name218" presStyleLbl="parChTrans1D3" presStyleIdx="3" presStyleCnt="7"/>
      <dgm:spPr/>
    </dgm:pt>
    <dgm:pt modelId="{75B7FB6C-2109-4421-83E2-7DE06AD17605}" type="pres">
      <dgm:prSet presAssocID="{E0E51175-C3DC-4BAF-B662-A281E8D4DF64}" presName="text2" presStyleLbl="node1" presStyleIdx="6" presStyleCnt="11" custScaleX="282455" custScaleY="146060" custRadScaleRad="172926" custRadScaleInc="111714">
        <dgm:presLayoutVars>
          <dgm:bulletEnabled val="1"/>
        </dgm:presLayoutVars>
      </dgm:prSet>
      <dgm:spPr/>
    </dgm:pt>
    <dgm:pt modelId="{5BC6B0B7-C4A4-4BD5-96D2-09CC20D2EF3F}" type="pres">
      <dgm:prSet presAssocID="{2C04149A-9447-4623-B3E8-869AA45664AE}" presName="Name221" presStyleLbl="parChTrans1D2" presStyleIdx="1" presStyleCnt="3"/>
      <dgm:spPr/>
    </dgm:pt>
    <dgm:pt modelId="{CA1E13A1-B11C-43E8-9E45-6CBA2415E1DE}" type="pres">
      <dgm:prSet presAssocID="{F714C188-DB50-459B-AFCF-9B85289E3016}" presName="cycle_3" presStyleCnt="0"/>
      <dgm:spPr/>
    </dgm:pt>
    <dgm:pt modelId="{62985D7B-965E-4465-8964-6D2B29B3D2FE}" type="pres">
      <dgm:prSet presAssocID="{4BF59079-399D-4591-A89C-7BD065842F33}" presName="childCenter3" presStyleLbl="node1" presStyleIdx="7" presStyleCnt="11" custScaleX="235117" custLinFactNeighborX="45857" custLinFactNeighborY="-12752"/>
      <dgm:spPr/>
    </dgm:pt>
    <dgm:pt modelId="{4BF914B3-FFEB-4243-9FC7-147BE3AFF3DD}" type="pres">
      <dgm:prSet presAssocID="{7B49AAC2-B60A-4C43-B8EE-26512031B785}" presName="Name285" presStyleLbl="parChTrans1D3" presStyleIdx="4" presStyleCnt="7"/>
      <dgm:spPr/>
    </dgm:pt>
    <dgm:pt modelId="{4420813B-D58A-4C1E-88AE-53FAA4A52473}" type="pres">
      <dgm:prSet presAssocID="{1392157C-2588-4CB1-B729-0300A650F357}" presName="text3" presStyleLbl="node1" presStyleIdx="8" presStyleCnt="11" custScaleX="112045" custScaleY="98011" custRadScaleRad="221999" custRadScaleInc="-98045">
        <dgm:presLayoutVars>
          <dgm:bulletEnabled val="1"/>
        </dgm:presLayoutVars>
      </dgm:prSet>
      <dgm:spPr/>
    </dgm:pt>
    <dgm:pt modelId="{29522D3D-C6CE-40AD-898A-E721BA0B90F9}" type="pres">
      <dgm:prSet presAssocID="{7340DF1A-42FD-4233-84CD-11DE510AB7A9}" presName="Name285" presStyleLbl="parChTrans1D3" presStyleIdx="5" presStyleCnt="7"/>
      <dgm:spPr/>
    </dgm:pt>
    <dgm:pt modelId="{6F043439-34F6-4308-BA4C-7A7F18D11F98}" type="pres">
      <dgm:prSet presAssocID="{52A2B234-939E-4805-B670-C1DF519C6A0E}" presName="text3" presStyleLbl="node1" presStyleIdx="9" presStyleCnt="11" custScaleX="232750" custScaleY="147174" custRadScaleRad="266221" custRadScaleInc="288516">
        <dgm:presLayoutVars>
          <dgm:bulletEnabled val="1"/>
        </dgm:presLayoutVars>
      </dgm:prSet>
      <dgm:spPr/>
    </dgm:pt>
    <dgm:pt modelId="{C9252BAA-335B-4E5F-AE88-1FB37A5DBDE6}" type="pres">
      <dgm:prSet presAssocID="{02403CAB-E958-4D61-AD00-C70AC965E527}" presName="Name285" presStyleLbl="parChTrans1D3" presStyleIdx="6" presStyleCnt="7"/>
      <dgm:spPr/>
    </dgm:pt>
    <dgm:pt modelId="{EF05778C-B510-4529-8E2E-1870E1A11946}" type="pres">
      <dgm:prSet presAssocID="{E7949680-46D2-4653-80C6-CDC10D3D50F4}" presName="text3" presStyleLbl="node1" presStyleIdx="10" presStyleCnt="11" custScaleX="156294" custScaleY="91022" custRadScaleRad="123350" custRadScaleInc="271388">
        <dgm:presLayoutVars>
          <dgm:bulletEnabled val="1"/>
        </dgm:presLayoutVars>
      </dgm:prSet>
      <dgm:spPr/>
    </dgm:pt>
    <dgm:pt modelId="{C80B2FB2-C8CF-4CDF-BFC1-906B9B57FCED}" type="pres">
      <dgm:prSet presAssocID="{859BF850-67F9-4DBE-A906-9A37C3D7700D}" presName="Name288" presStyleLbl="parChTrans1D2" presStyleIdx="2" presStyleCnt="3"/>
      <dgm:spPr/>
    </dgm:pt>
  </dgm:ptLst>
  <dgm:cxnLst>
    <dgm:cxn modelId="{C177E701-1FC9-4A7E-A8E9-38E4E3BB686B}" type="presOf" srcId="{A1BA3C45-8C97-4E24-BBDE-10FB2C44F5E5}" destId="{8EFB375E-C85D-498B-A43B-93CE7D4904A2}" srcOrd="0" destOrd="0" presId="urn:microsoft.com/office/officeart/2008/layout/RadialCluster"/>
    <dgm:cxn modelId="{E5192402-C988-4B79-ACA0-C4868674528E}" type="presOf" srcId="{E0E51175-C3DC-4BAF-B662-A281E8D4DF64}" destId="{75B7FB6C-2109-4421-83E2-7DE06AD17605}" srcOrd="0" destOrd="0" presId="urn:microsoft.com/office/officeart/2008/layout/RadialCluster"/>
    <dgm:cxn modelId="{66F89A0B-0D84-47A9-8F7B-FFA71B1612AC}" type="presOf" srcId="{7340DF1A-42FD-4233-84CD-11DE510AB7A9}" destId="{29522D3D-C6CE-40AD-898A-E721BA0B90F9}" srcOrd="0" destOrd="0" presId="urn:microsoft.com/office/officeart/2008/layout/RadialCluster"/>
    <dgm:cxn modelId="{976A950F-CCD6-4638-8FE2-7D8A10B5A49E}" srcId="{A2C134BE-98E9-4D07-AAC3-AC0D439428B9}" destId="{C291C261-D5DC-44AC-8C8E-A1A996628E2F}" srcOrd="0" destOrd="0" parTransId="{E81DDD8A-A4AF-404F-B238-3804FB5AC064}" sibTransId="{FE89C581-5FFB-421E-A6AA-D05FFD679773}"/>
    <dgm:cxn modelId="{A5BA7B10-150D-4801-B5C6-F9A5F00F09DA}" type="presOf" srcId="{02403CAB-E958-4D61-AD00-C70AC965E527}" destId="{C9252BAA-335B-4E5F-AE88-1FB37A5DBDE6}" srcOrd="0" destOrd="0" presId="urn:microsoft.com/office/officeart/2008/layout/RadialCluster"/>
    <dgm:cxn modelId="{5AFBDF17-BD58-4878-B403-E275A663FC6F}" type="presOf" srcId="{2C04149A-9447-4623-B3E8-869AA45664AE}" destId="{5BC6B0B7-C4A4-4BD5-96D2-09CC20D2EF3F}" srcOrd="0" destOrd="0" presId="urn:microsoft.com/office/officeart/2008/layout/RadialCluster"/>
    <dgm:cxn modelId="{10F9BD1D-FBAD-4F57-9206-C847185C6AAE}" srcId="{F714C188-DB50-459B-AFCF-9B85289E3016}" destId="{A2C134BE-98E9-4D07-AAC3-AC0D439428B9}" srcOrd="0" destOrd="0" parTransId="{A1BA3C45-8C97-4E24-BBDE-10FB2C44F5E5}" sibTransId="{D4DA1AC9-3321-411C-AD8C-B440CDC2C4D7}"/>
    <dgm:cxn modelId="{19ABF720-419C-4EE8-8112-B142CD08D06B}" type="presOf" srcId="{E714A87C-D6B0-4E47-8BD2-CDE780DEBB8B}" destId="{7076EC9A-DC65-438C-B7EA-77E1BFFF2750}" srcOrd="0" destOrd="0" presId="urn:microsoft.com/office/officeart/2008/layout/RadialCluster"/>
    <dgm:cxn modelId="{0D3A9F28-7C8D-47D6-822F-6B845C5911C3}" type="presOf" srcId="{ADC0A27E-EEB3-4EDE-B501-701CAFD01A5D}" destId="{7AF4BAD7-9605-4FA7-B827-A32DD5234F44}" srcOrd="0" destOrd="0" presId="urn:microsoft.com/office/officeart/2008/layout/RadialCluster"/>
    <dgm:cxn modelId="{D0E3FE34-F93B-49D4-8A64-773FF3996BDA}" type="presOf" srcId="{4BF59079-399D-4591-A89C-7BD065842F33}" destId="{62985D7B-965E-4465-8964-6D2B29B3D2FE}" srcOrd="0" destOrd="0" presId="urn:microsoft.com/office/officeart/2008/layout/RadialCluster"/>
    <dgm:cxn modelId="{7DBC0235-BCCB-4CB5-A4E5-83585F454C40}" type="presOf" srcId="{7CE73C51-6C91-4637-9811-A0D8146C500D}" destId="{21C46B8A-E33E-4192-8460-1DCDF6C1ACBE}" srcOrd="0" destOrd="0" presId="urn:microsoft.com/office/officeart/2008/layout/RadialCluster"/>
    <dgm:cxn modelId="{4A698738-A629-48F4-90AF-305231C376CC}" type="presOf" srcId="{52A2B234-939E-4805-B670-C1DF519C6A0E}" destId="{6F043439-34F6-4308-BA4C-7A7F18D11F98}" srcOrd="0" destOrd="0" presId="urn:microsoft.com/office/officeart/2008/layout/RadialCluster"/>
    <dgm:cxn modelId="{6BC9733A-4C61-4BF5-889E-D4FE6699C44B}" srcId="{DF916143-DBC0-4724-A707-B6FF3C23DA78}" destId="{E714A87C-D6B0-4E47-8BD2-CDE780DEBB8B}" srcOrd="0" destOrd="0" parTransId="{83484C8A-5772-43CF-9606-FB5FBD2673B7}" sibTransId="{0478850C-9BC3-418E-ABAB-D3BF4FFCC7C5}"/>
    <dgm:cxn modelId="{1A656541-FB51-4727-847A-D0D707714173}" type="presOf" srcId="{7B49AAC2-B60A-4C43-B8EE-26512031B785}" destId="{4BF914B3-FFEB-4243-9FC7-147BE3AFF3DD}" srcOrd="0" destOrd="0" presId="urn:microsoft.com/office/officeart/2008/layout/RadialCluster"/>
    <dgm:cxn modelId="{8BAF1265-58D9-4572-8A1D-CB9A67D1D585}" type="presOf" srcId="{859BF850-67F9-4DBE-A906-9A37C3D7700D}" destId="{C80B2FB2-C8CF-4CDF-BFC1-906B9B57FCED}" srcOrd="0" destOrd="0" presId="urn:microsoft.com/office/officeart/2008/layout/RadialCluster"/>
    <dgm:cxn modelId="{284EAE6C-1253-42D7-ADC6-9C0AF3BB657E}" srcId="{F714C188-DB50-459B-AFCF-9B85289E3016}" destId="{4BF59079-399D-4591-A89C-7BD065842F33}" srcOrd="2" destOrd="0" parTransId="{859BF850-67F9-4DBE-A906-9A37C3D7700D}" sibTransId="{9AD6DB45-D3FF-45CF-9367-976223B9F2F9}"/>
    <dgm:cxn modelId="{2CA9736D-1BA4-43CC-9FFF-0297384CEA0D}" srcId="{F714C188-DB50-459B-AFCF-9B85289E3016}" destId="{DF916143-DBC0-4724-A707-B6FF3C23DA78}" srcOrd="1" destOrd="0" parTransId="{2C04149A-9447-4623-B3E8-869AA45664AE}" sibTransId="{56AEE368-4FF6-4943-B0E2-ABF448C4B56F}"/>
    <dgm:cxn modelId="{B56FC070-D684-4161-83F7-5EF32FCBEA56}" type="presOf" srcId="{C291C261-D5DC-44AC-8C8E-A1A996628E2F}" destId="{412B3DBD-35F8-4C1E-B35B-D7EBD34B75CF}" srcOrd="0" destOrd="0" presId="urn:microsoft.com/office/officeart/2008/layout/RadialCluster"/>
    <dgm:cxn modelId="{02FB6152-6F5C-41DB-82B3-AE20E749D946}" srcId="{DF916143-DBC0-4724-A707-B6FF3C23DA78}" destId="{E0E51175-C3DC-4BAF-B662-A281E8D4DF64}" srcOrd="1" destOrd="0" parTransId="{7CE73C51-6C91-4637-9811-A0D8146C500D}" sibTransId="{729F88F4-B6F6-4390-BCF6-60FC78FEBC6C}"/>
    <dgm:cxn modelId="{597B2C54-53E4-4BCE-905D-C23536A7BAD5}" type="presOf" srcId="{83484C8A-5772-43CF-9606-FB5FBD2673B7}" destId="{EB40F704-B2FA-4671-AE1A-4E757F40C158}" srcOrd="0" destOrd="0" presId="urn:microsoft.com/office/officeart/2008/layout/RadialCluster"/>
    <dgm:cxn modelId="{413F0E89-565C-48E3-98D2-9659EC094F3C}" srcId="{7A4DE51C-4982-4D99-8E49-014B727CA27D}" destId="{B8DEAC4F-C0AE-48C4-9120-9B1C2A4F2062}" srcOrd="1" destOrd="0" parTransId="{2C061A30-3317-4144-B5DA-FAB3591E8672}" sibTransId="{4A0BCBBE-94B2-4E98-9477-353B8DA0564C}"/>
    <dgm:cxn modelId="{214B848E-971E-4CBD-BE17-B1D047CA8D04}" srcId="{7A4DE51C-4982-4D99-8E49-014B727CA27D}" destId="{F714C188-DB50-459B-AFCF-9B85289E3016}" srcOrd="0" destOrd="0" parTransId="{25063674-1E1E-43EC-B138-A1810715538F}" sibTransId="{E8FC6AD6-0739-47CD-BF9E-3EE5D3232DEC}"/>
    <dgm:cxn modelId="{92BB4B93-9B2D-4701-BF1C-FFAAE21A5BC9}" srcId="{4BF59079-399D-4591-A89C-7BD065842F33}" destId="{E7949680-46D2-4653-80C6-CDC10D3D50F4}" srcOrd="2" destOrd="0" parTransId="{02403CAB-E958-4D61-AD00-C70AC965E527}" sibTransId="{463144D3-E707-4A99-8B77-9D8D0CC7CF53}"/>
    <dgm:cxn modelId="{A98085A7-08BF-4E50-B173-AA724C46BDE1}" type="presOf" srcId="{F714C188-DB50-459B-AFCF-9B85289E3016}" destId="{527F99AE-307F-4000-B0E9-803DF57C7976}" srcOrd="0" destOrd="0" presId="urn:microsoft.com/office/officeart/2008/layout/RadialCluster"/>
    <dgm:cxn modelId="{C9A2D8A7-05AF-4545-AC44-FA22E8B8461E}" type="presOf" srcId="{7A4DE51C-4982-4D99-8E49-014B727CA27D}" destId="{C1F4BF36-F119-40DA-A7B6-B48D67212787}" srcOrd="0" destOrd="0" presId="urn:microsoft.com/office/officeart/2008/layout/RadialCluster"/>
    <dgm:cxn modelId="{F1C095AB-2746-4DD3-8C12-0475243F0596}" srcId="{4BF59079-399D-4591-A89C-7BD065842F33}" destId="{52A2B234-939E-4805-B670-C1DF519C6A0E}" srcOrd="1" destOrd="0" parTransId="{7340DF1A-42FD-4233-84CD-11DE510AB7A9}" sibTransId="{083C80BA-4181-4535-B28E-7A64C17D0A9C}"/>
    <dgm:cxn modelId="{25676DB6-6EE3-4A85-BBD5-EA247F691201}" type="presOf" srcId="{E7949680-46D2-4653-80C6-CDC10D3D50F4}" destId="{EF05778C-B510-4529-8E2E-1870E1A11946}" srcOrd="0" destOrd="0" presId="urn:microsoft.com/office/officeart/2008/layout/RadialCluster"/>
    <dgm:cxn modelId="{09B69AC7-E846-4CFD-931A-7DC83A701B0F}" type="presOf" srcId="{DF916143-DBC0-4724-A707-B6FF3C23DA78}" destId="{7B88D125-D959-4DE6-B7EE-97E6AAD9D92C}" srcOrd="0" destOrd="0" presId="urn:microsoft.com/office/officeart/2008/layout/RadialCluster"/>
    <dgm:cxn modelId="{58AAF2CD-536A-404D-8490-3BA9F368C5C5}" type="presOf" srcId="{1392157C-2588-4CB1-B729-0300A650F357}" destId="{4420813B-D58A-4C1E-88AE-53FAA4A52473}" srcOrd="0" destOrd="0" presId="urn:microsoft.com/office/officeart/2008/layout/RadialCluster"/>
    <dgm:cxn modelId="{C7314BD3-70C4-4672-AC3A-0EE1C19D04BD}" type="presOf" srcId="{A2C134BE-98E9-4D07-AAC3-AC0D439428B9}" destId="{89CDE61E-CFAE-4F62-AC06-EB203917B1C1}" srcOrd="0" destOrd="0" presId="urn:microsoft.com/office/officeart/2008/layout/RadialCluster"/>
    <dgm:cxn modelId="{0DDDBAD8-720B-4CCF-899C-CC5F21BAECC9}" srcId="{A2C134BE-98E9-4D07-AAC3-AC0D439428B9}" destId="{1E195471-40CD-4790-9481-37F3307D5883}" srcOrd="1" destOrd="0" parTransId="{ADC0A27E-EEB3-4EDE-B501-701CAFD01A5D}" sibTransId="{4D02DF86-333F-4116-910A-5D9CA49B29C4}"/>
    <dgm:cxn modelId="{4A3EA4E4-DD84-4089-AB22-5056F4D9014E}" type="presOf" srcId="{1E195471-40CD-4790-9481-37F3307D5883}" destId="{7E4AFAF5-D218-4D67-942D-DF515A26957D}" srcOrd="0" destOrd="0" presId="urn:microsoft.com/office/officeart/2008/layout/RadialCluster"/>
    <dgm:cxn modelId="{9572C6EC-044D-4F04-B66B-8D75A3574F8F}" srcId="{4BF59079-399D-4591-A89C-7BD065842F33}" destId="{1392157C-2588-4CB1-B729-0300A650F357}" srcOrd="0" destOrd="0" parTransId="{7B49AAC2-B60A-4C43-B8EE-26512031B785}" sibTransId="{90289004-6A2B-48A6-89A2-3696EA4140D2}"/>
    <dgm:cxn modelId="{368A0EFA-ABF5-4763-A89D-7D7DEFB9BFFE}" type="presOf" srcId="{E81DDD8A-A4AF-404F-B238-3804FB5AC064}" destId="{7A50E2E9-CE9B-4701-8F71-33D5D56C9B68}" srcOrd="0" destOrd="0" presId="urn:microsoft.com/office/officeart/2008/layout/RadialCluster"/>
    <dgm:cxn modelId="{18ABE7CF-FB91-41D9-8ED8-7A3EC8714E09}" type="presParOf" srcId="{C1F4BF36-F119-40DA-A7B6-B48D67212787}" destId="{527F99AE-307F-4000-B0E9-803DF57C7976}" srcOrd="0" destOrd="0" presId="urn:microsoft.com/office/officeart/2008/layout/RadialCluster"/>
    <dgm:cxn modelId="{12BBC8FE-D0BD-4A82-A63E-BA89B38DA59A}" type="presParOf" srcId="{C1F4BF36-F119-40DA-A7B6-B48D67212787}" destId="{63F0D84A-59BA-42F0-8239-ED728721A6FD}" srcOrd="1" destOrd="0" presId="urn:microsoft.com/office/officeart/2008/layout/RadialCluster"/>
    <dgm:cxn modelId="{C193C526-3D79-4B4E-8139-A2BDFD0F4B9F}" type="presParOf" srcId="{63F0D84A-59BA-42F0-8239-ED728721A6FD}" destId="{89CDE61E-CFAE-4F62-AC06-EB203917B1C1}" srcOrd="0" destOrd="0" presId="urn:microsoft.com/office/officeart/2008/layout/RadialCluster"/>
    <dgm:cxn modelId="{9774A720-20B0-4C4D-9675-7A3F895AE00D}" type="presParOf" srcId="{63F0D84A-59BA-42F0-8239-ED728721A6FD}" destId="{7A50E2E9-CE9B-4701-8F71-33D5D56C9B68}" srcOrd="1" destOrd="0" presId="urn:microsoft.com/office/officeart/2008/layout/RadialCluster"/>
    <dgm:cxn modelId="{127E34A9-0A4C-4D6E-8511-769B5A7924D0}" type="presParOf" srcId="{63F0D84A-59BA-42F0-8239-ED728721A6FD}" destId="{412B3DBD-35F8-4C1E-B35B-D7EBD34B75CF}" srcOrd="2" destOrd="0" presId="urn:microsoft.com/office/officeart/2008/layout/RadialCluster"/>
    <dgm:cxn modelId="{9F20EEC9-A61F-4A6C-8C76-A4A6151FC2EE}" type="presParOf" srcId="{63F0D84A-59BA-42F0-8239-ED728721A6FD}" destId="{7AF4BAD7-9605-4FA7-B827-A32DD5234F44}" srcOrd="3" destOrd="0" presId="urn:microsoft.com/office/officeart/2008/layout/RadialCluster"/>
    <dgm:cxn modelId="{77F45975-0282-4DFE-8D26-53B5E6D45E07}" type="presParOf" srcId="{63F0D84A-59BA-42F0-8239-ED728721A6FD}" destId="{7E4AFAF5-D218-4D67-942D-DF515A26957D}" srcOrd="4" destOrd="0" presId="urn:microsoft.com/office/officeart/2008/layout/RadialCluster"/>
    <dgm:cxn modelId="{29308221-2DBB-494E-B8C7-9856F243C752}" type="presParOf" srcId="{C1F4BF36-F119-40DA-A7B6-B48D67212787}" destId="{8EFB375E-C85D-498B-A43B-93CE7D4904A2}" srcOrd="2" destOrd="0" presId="urn:microsoft.com/office/officeart/2008/layout/RadialCluster"/>
    <dgm:cxn modelId="{8ABA755D-FEC6-4B10-B6F9-F886145A91B8}" type="presParOf" srcId="{C1F4BF36-F119-40DA-A7B6-B48D67212787}" destId="{9761516D-5ED5-483C-BB8F-2E222E16795D}" srcOrd="3" destOrd="0" presId="urn:microsoft.com/office/officeart/2008/layout/RadialCluster"/>
    <dgm:cxn modelId="{95B94DC9-4A7F-4326-A0A1-12D7D4622F33}" type="presParOf" srcId="{9761516D-5ED5-483C-BB8F-2E222E16795D}" destId="{7B88D125-D959-4DE6-B7EE-97E6AAD9D92C}" srcOrd="0" destOrd="0" presId="urn:microsoft.com/office/officeart/2008/layout/RadialCluster"/>
    <dgm:cxn modelId="{0E70BB69-B79A-4CB4-BB0D-222D67A66A1C}" type="presParOf" srcId="{9761516D-5ED5-483C-BB8F-2E222E16795D}" destId="{EB40F704-B2FA-4671-AE1A-4E757F40C158}" srcOrd="1" destOrd="0" presId="urn:microsoft.com/office/officeart/2008/layout/RadialCluster"/>
    <dgm:cxn modelId="{4084A482-58A1-4395-A5E9-475D78858E74}" type="presParOf" srcId="{9761516D-5ED5-483C-BB8F-2E222E16795D}" destId="{7076EC9A-DC65-438C-B7EA-77E1BFFF2750}" srcOrd="2" destOrd="0" presId="urn:microsoft.com/office/officeart/2008/layout/RadialCluster"/>
    <dgm:cxn modelId="{190436D5-C8E2-4BB2-906A-E0E1AD990F84}" type="presParOf" srcId="{9761516D-5ED5-483C-BB8F-2E222E16795D}" destId="{21C46B8A-E33E-4192-8460-1DCDF6C1ACBE}" srcOrd="3" destOrd="0" presId="urn:microsoft.com/office/officeart/2008/layout/RadialCluster"/>
    <dgm:cxn modelId="{48EB994A-0438-44F3-B8D4-5F83410715DD}" type="presParOf" srcId="{9761516D-5ED5-483C-BB8F-2E222E16795D}" destId="{75B7FB6C-2109-4421-83E2-7DE06AD17605}" srcOrd="4" destOrd="0" presId="urn:microsoft.com/office/officeart/2008/layout/RadialCluster"/>
    <dgm:cxn modelId="{32F6F822-7F21-4BFC-A20C-0E3FD5EB3E3A}" type="presParOf" srcId="{C1F4BF36-F119-40DA-A7B6-B48D67212787}" destId="{5BC6B0B7-C4A4-4BD5-96D2-09CC20D2EF3F}" srcOrd="4" destOrd="0" presId="urn:microsoft.com/office/officeart/2008/layout/RadialCluster"/>
    <dgm:cxn modelId="{8732699B-8426-4866-A404-517E71062D6A}" type="presParOf" srcId="{C1F4BF36-F119-40DA-A7B6-B48D67212787}" destId="{CA1E13A1-B11C-43E8-9E45-6CBA2415E1DE}" srcOrd="5" destOrd="0" presId="urn:microsoft.com/office/officeart/2008/layout/RadialCluster"/>
    <dgm:cxn modelId="{05DA4AF6-A30D-43D5-A50E-AF7708C31609}" type="presParOf" srcId="{CA1E13A1-B11C-43E8-9E45-6CBA2415E1DE}" destId="{62985D7B-965E-4465-8964-6D2B29B3D2FE}" srcOrd="0" destOrd="0" presId="urn:microsoft.com/office/officeart/2008/layout/RadialCluster"/>
    <dgm:cxn modelId="{771B27AA-9015-4A98-BE5E-79E32D4F710A}" type="presParOf" srcId="{CA1E13A1-B11C-43E8-9E45-6CBA2415E1DE}" destId="{4BF914B3-FFEB-4243-9FC7-147BE3AFF3DD}" srcOrd="1" destOrd="0" presId="urn:microsoft.com/office/officeart/2008/layout/RadialCluster"/>
    <dgm:cxn modelId="{5E6FDA6F-2532-40D7-8938-92519388DA04}" type="presParOf" srcId="{CA1E13A1-B11C-43E8-9E45-6CBA2415E1DE}" destId="{4420813B-D58A-4C1E-88AE-53FAA4A52473}" srcOrd="2" destOrd="0" presId="urn:microsoft.com/office/officeart/2008/layout/RadialCluster"/>
    <dgm:cxn modelId="{090524CC-98B4-46FC-B20A-7588B7C516D5}" type="presParOf" srcId="{CA1E13A1-B11C-43E8-9E45-6CBA2415E1DE}" destId="{29522D3D-C6CE-40AD-898A-E721BA0B90F9}" srcOrd="3" destOrd="0" presId="urn:microsoft.com/office/officeart/2008/layout/RadialCluster"/>
    <dgm:cxn modelId="{E2F918BF-5BB1-4FED-B41D-9C611032B96B}" type="presParOf" srcId="{CA1E13A1-B11C-43E8-9E45-6CBA2415E1DE}" destId="{6F043439-34F6-4308-BA4C-7A7F18D11F98}" srcOrd="4" destOrd="0" presId="urn:microsoft.com/office/officeart/2008/layout/RadialCluster"/>
    <dgm:cxn modelId="{A51FB8D7-31D3-43BE-9BFD-E5906FE53B80}" type="presParOf" srcId="{CA1E13A1-B11C-43E8-9E45-6CBA2415E1DE}" destId="{C9252BAA-335B-4E5F-AE88-1FB37A5DBDE6}" srcOrd="5" destOrd="0" presId="urn:microsoft.com/office/officeart/2008/layout/RadialCluster"/>
    <dgm:cxn modelId="{B51EDE4A-BD4F-4AE5-9E65-834E4FC91D5A}" type="presParOf" srcId="{CA1E13A1-B11C-43E8-9E45-6CBA2415E1DE}" destId="{EF05778C-B510-4529-8E2E-1870E1A11946}" srcOrd="6" destOrd="0" presId="urn:microsoft.com/office/officeart/2008/layout/RadialCluster"/>
    <dgm:cxn modelId="{B24666CE-768A-49D1-A5D7-37AE64D15B49}" type="presParOf" srcId="{C1F4BF36-F119-40DA-A7B6-B48D67212787}" destId="{C80B2FB2-C8CF-4CDF-BFC1-906B9B57FCE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ADBC8-FB50-47CE-B010-86386ED522FE}">
      <dsp:nvSpPr>
        <dsp:cNvPr id="0" name=""/>
        <dsp:cNvSpPr/>
      </dsp:nvSpPr>
      <dsp:spPr>
        <a:xfrm>
          <a:off x="332005" y="2180"/>
          <a:ext cx="1541959" cy="770979"/>
        </a:xfrm>
        <a:prstGeom prst="roundRect">
          <a:avLst>
            <a:gd name="adj" fmla="val 10000"/>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latin typeface="Arial" panose="020B0604020202020204" pitchFamily="34" charset="0"/>
              <a:cs typeface="Arial" panose="020B0604020202020204" pitchFamily="34" charset="0"/>
            </a:rPr>
            <a:t>A l’achat</a:t>
          </a:r>
        </a:p>
      </dsp:txBody>
      <dsp:txXfrm>
        <a:off x="354586" y="24761"/>
        <a:ext cx="1496797" cy="725817"/>
      </dsp:txXfrm>
    </dsp:sp>
    <dsp:sp modelId="{D92892A8-B55B-4011-AB4D-DBC3FF64F125}">
      <dsp:nvSpPr>
        <dsp:cNvPr id="0" name=""/>
        <dsp:cNvSpPr/>
      </dsp:nvSpPr>
      <dsp:spPr>
        <a:xfrm>
          <a:off x="486201" y="773159"/>
          <a:ext cx="154195" cy="578234"/>
        </a:xfrm>
        <a:custGeom>
          <a:avLst/>
          <a:gdLst/>
          <a:ahLst/>
          <a:cxnLst/>
          <a:rect l="0" t="0" r="0" b="0"/>
          <a:pathLst>
            <a:path>
              <a:moveTo>
                <a:pt x="0" y="0"/>
              </a:moveTo>
              <a:lnTo>
                <a:pt x="0" y="578234"/>
              </a:lnTo>
              <a:lnTo>
                <a:pt x="154195" y="57823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8F114570-05CC-46C8-8F1E-50DAA8533CDB}">
      <dsp:nvSpPr>
        <dsp:cNvPr id="0" name=""/>
        <dsp:cNvSpPr/>
      </dsp:nvSpPr>
      <dsp:spPr>
        <a:xfrm>
          <a:off x="640397" y="965904"/>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Faire une liste de courses</a:t>
          </a:r>
        </a:p>
      </dsp:txBody>
      <dsp:txXfrm>
        <a:off x="662978" y="988485"/>
        <a:ext cx="1188405" cy="725817"/>
      </dsp:txXfrm>
    </dsp:sp>
    <dsp:sp modelId="{DF43DD14-7EA3-4385-8B27-F046D8CB1617}">
      <dsp:nvSpPr>
        <dsp:cNvPr id="0" name=""/>
        <dsp:cNvSpPr/>
      </dsp:nvSpPr>
      <dsp:spPr>
        <a:xfrm>
          <a:off x="486201" y="773159"/>
          <a:ext cx="154195" cy="1541959"/>
        </a:xfrm>
        <a:custGeom>
          <a:avLst/>
          <a:gdLst/>
          <a:ahLst/>
          <a:cxnLst/>
          <a:rect l="0" t="0" r="0" b="0"/>
          <a:pathLst>
            <a:path>
              <a:moveTo>
                <a:pt x="0" y="0"/>
              </a:moveTo>
              <a:lnTo>
                <a:pt x="0" y="1541959"/>
              </a:lnTo>
              <a:lnTo>
                <a:pt x="154195" y="154195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BF258E0-6C23-4F54-B321-B73611985F90}">
      <dsp:nvSpPr>
        <dsp:cNvPr id="0" name=""/>
        <dsp:cNvSpPr/>
      </dsp:nvSpPr>
      <dsp:spPr>
        <a:xfrm>
          <a:off x="640397" y="1929629"/>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Vérifier les dates de péremption</a:t>
          </a:r>
        </a:p>
      </dsp:txBody>
      <dsp:txXfrm>
        <a:off x="662978" y="1952210"/>
        <a:ext cx="1188405" cy="725817"/>
      </dsp:txXfrm>
    </dsp:sp>
    <dsp:sp modelId="{ADBB1816-F863-48FF-B1E4-00CA4C07D93C}">
      <dsp:nvSpPr>
        <dsp:cNvPr id="0" name=""/>
        <dsp:cNvSpPr/>
      </dsp:nvSpPr>
      <dsp:spPr>
        <a:xfrm>
          <a:off x="486201" y="773159"/>
          <a:ext cx="154195" cy="2505683"/>
        </a:xfrm>
        <a:custGeom>
          <a:avLst/>
          <a:gdLst/>
          <a:ahLst/>
          <a:cxnLst/>
          <a:rect l="0" t="0" r="0" b="0"/>
          <a:pathLst>
            <a:path>
              <a:moveTo>
                <a:pt x="0" y="0"/>
              </a:moveTo>
              <a:lnTo>
                <a:pt x="0" y="2505683"/>
              </a:lnTo>
              <a:lnTo>
                <a:pt x="154195" y="250568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14927D3-C165-478A-9096-027099A54310}">
      <dsp:nvSpPr>
        <dsp:cNvPr id="0" name=""/>
        <dsp:cNvSpPr/>
      </dsp:nvSpPr>
      <dsp:spPr>
        <a:xfrm>
          <a:off x="640397" y="2893353"/>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Respecter la chaine du froid</a:t>
          </a:r>
        </a:p>
      </dsp:txBody>
      <dsp:txXfrm>
        <a:off x="662978" y="2915934"/>
        <a:ext cx="1188405" cy="725817"/>
      </dsp:txXfrm>
    </dsp:sp>
    <dsp:sp modelId="{85A11FE6-6D56-4B3A-B9F0-531338A6125A}">
      <dsp:nvSpPr>
        <dsp:cNvPr id="0" name=""/>
        <dsp:cNvSpPr/>
      </dsp:nvSpPr>
      <dsp:spPr>
        <a:xfrm>
          <a:off x="2259454" y="2180"/>
          <a:ext cx="1541959" cy="770979"/>
        </a:xfrm>
        <a:prstGeom prst="roundRect">
          <a:avLst>
            <a:gd name="adj" fmla="val 10000"/>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latin typeface="Arial" panose="020B0604020202020204" pitchFamily="34" charset="0"/>
              <a:cs typeface="Arial" panose="020B0604020202020204" pitchFamily="34" charset="0"/>
            </a:rPr>
            <a:t>A la maison</a:t>
          </a:r>
        </a:p>
      </dsp:txBody>
      <dsp:txXfrm>
        <a:off x="2282035" y="24761"/>
        <a:ext cx="1496797" cy="725817"/>
      </dsp:txXfrm>
    </dsp:sp>
    <dsp:sp modelId="{7250DE86-7866-4392-99B2-D8DDBB80C3AF}">
      <dsp:nvSpPr>
        <dsp:cNvPr id="0" name=""/>
        <dsp:cNvSpPr/>
      </dsp:nvSpPr>
      <dsp:spPr>
        <a:xfrm>
          <a:off x="2413650" y="773159"/>
          <a:ext cx="154195" cy="578234"/>
        </a:xfrm>
        <a:custGeom>
          <a:avLst/>
          <a:gdLst/>
          <a:ahLst/>
          <a:cxnLst/>
          <a:rect l="0" t="0" r="0" b="0"/>
          <a:pathLst>
            <a:path>
              <a:moveTo>
                <a:pt x="0" y="0"/>
              </a:moveTo>
              <a:lnTo>
                <a:pt x="0" y="578234"/>
              </a:lnTo>
              <a:lnTo>
                <a:pt x="154195" y="57823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DAB6559-2547-48C2-82F9-FAFA5167766F}">
      <dsp:nvSpPr>
        <dsp:cNvPr id="0" name=""/>
        <dsp:cNvSpPr/>
      </dsp:nvSpPr>
      <dsp:spPr>
        <a:xfrm>
          <a:off x="2567846" y="965904"/>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Ranger les aliments en respectant les consignes </a:t>
          </a:r>
        </a:p>
      </dsp:txBody>
      <dsp:txXfrm>
        <a:off x="2590427" y="988485"/>
        <a:ext cx="1188405" cy="725817"/>
      </dsp:txXfrm>
    </dsp:sp>
    <dsp:sp modelId="{59160DF7-CCD8-4E63-AFEB-033E74262707}">
      <dsp:nvSpPr>
        <dsp:cNvPr id="0" name=""/>
        <dsp:cNvSpPr/>
      </dsp:nvSpPr>
      <dsp:spPr>
        <a:xfrm>
          <a:off x="2413650" y="773159"/>
          <a:ext cx="154195" cy="1541959"/>
        </a:xfrm>
        <a:custGeom>
          <a:avLst/>
          <a:gdLst/>
          <a:ahLst/>
          <a:cxnLst/>
          <a:rect l="0" t="0" r="0" b="0"/>
          <a:pathLst>
            <a:path>
              <a:moveTo>
                <a:pt x="0" y="0"/>
              </a:moveTo>
              <a:lnTo>
                <a:pt x="0" y="1541959"/>
              </a:lnTo>
              <a:lnTo>
                <a:pt x="154195" y="154195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241F652-158F-41D6-9285-43C5835A9D9D}">
      <dsp:nvSpPr>
        <dsp:cNvPr id="0" name=""/>
        <dsp:cNvSpPr/>
      </dsp:nvSpPr>
      <dsp:spPr>
        <a:xfrm>
          <a:off x="2567846" y="1929629"/>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Assurer la rotation des produits (nouveaux derrière)</a:t>
          </a:r>
        </a:p>
      </dsp:txBody>
      <dsp:txXfrm>
        <a:off x="2590427" y="1952210"/>
        <a:ext cx="1188405" cy="725817"/>
      </dsp:txXfrm>
    </dsp:sp>
    <dsp:sp modelId="{4E251414-837B-414A-98F9-F9032EAE58D1}">
      <dsp:nvSpPr>
        <dsp:cNvPr id="0" name=""/>
        <dsp:cNvSpPr/>
      </dsp:nvSpPr>
      <dsp:spPr>
        <a:xfrm>
          <a:off x="2413650" y="773159"/>
          <a:ext cx="154195" cy="2505683"/>
        </a:xfrm>
        <a:custGeom>
          <a:avLst/>
          <a:gdLst/>
          <a:ahLst/>
          <a:cxnLst/>
          <a:rect l="0" t="0" r="0" b="0"/>
          <a:pathLst>
            <a:path>
              <a:moveTo>
                <a:pt x="0" y="0"/>
              </a:moveTo>
              <a:lnTo>
                <a:pt x="0" y="2505683"/>
              </a:lnTo>
              <a:lnTo>
                <a:pt x="154195" y="250568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FBCEE8B-0EA2-4243-81A2-DD14E57EA676}">
      <dsp:nvSpPr>
        <dsp:cNvPr id="0" name=""/>
        <dsp:cNvSpPr/>
      </dsp:nvSpPr>
      <dsp:spPr>
        <a:xfrm>
          <a:off x="2567846" y="2893353"/>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Limiter les quantités et cuisiner les restes</a:t>
          </a:r>
        </a:p>
      </dsp:txBody>
      <dsp:txXfrm>
        <a:off x="2590427" y="2915934"/>
        <a:ext cx="1188405" cy="725817"/>
      </dsp:txXfrm>
    </dsp:sp>
    <dsp:sp modelId="{6905FB7B-1D84-4055-86CE-0D59480C7136}">
      <dsp:nvSpPr>
        <dsp:cNvPr id="0" name=""/>
        <dsp:cNvSpPr/>
      </dsp:nvSpPr>
      <dsp:spPr>
        <a:xfrm>
          <a:off x="2413650" y="773159"/>
          <a:ext cx="154195" cy="3469407"/>
        </a:xfrm>
        <a:custGeom>
          <a:avLst/>
          <a:gdLst/>
          <a:ahLst/>
          <a:cxnLst/>
          <a:rect l="0" t="0" r="0" b="0"/>
          <a:pathLst>
            <a:path>
              <a:moveTo>
                <a:pt x="0" y="0"/>
              </a:moveTo>
              <a:lnTo>
                <a:pt x="0" y="3469407"/>
              </a:lnTo>
              <a:lnTo>
                <a:pt x="154195" y="346940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4EA0294-8948-4637-95C0-158F3FEC9C92}">
      <dsp:nvSpPr>
        <dsp:cNvPr id="0" name=""/>
        <dsp:cNvSpPr/>
      </dsp:nvSpPr>
      <dsp:spPr>
        <a:xfrm>
          <a:off x="2567846" y="3857078"/>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Congeler</a:t>
          </a:r>
        </a:p>
      </dsp:txBody>
      <dsp:txXfrm>
        <a:off x="2590427" y="3879659"/>
        <a:ext cx="1188405" cy="725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AEF64-A17B-40DD-8112-43560815162C}">
      <dsp:nvSpPr>
        <dsp:cNvPr id="0" name=""/>
        <dsp:cNvSpPr/>
      </dsp:nvSpPr>
      <dsp:spPr>
        <a:xfrm>
          <a:off x="1606613" y="523283"/>
          <a:ext cx="1340322" cy="834412"/>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9050">
          <a:solidFill>
            <a:srgbClr val="5B225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Arial" panose="020B0604020202020204" pitchFamily="34" charset="0"/>
              <a:cs typeface="Arial" panose="020B0604020202020204" pitchFamily="34" charset="0"/>
            </a:rPr>
            <a:t>Nutrition</a:t>
          </a:r>
        </a:p>
      </dsp:txBody>
      <dsp:txXfrm>
        <a:off x="1647346" y="564016"/>
        <a:ext cx="1258856" cy="752946"/>
      </dsp:txXfrm>
    </dsp:sp>
    <dsp:sp modelId="{C13A4844-B458-417D-9E28-4C7C133CEE82}">
      <dsp:nvSpPr>
        <dsp:cNvPr id="0" name=""/>
        <dsp:cNvSpPr/>
      </dsp:nvSpPr>
      <dsp:spPr>
        <a:xfrm>
          <a:off x="609398" y="940489"/>
          <a:ext cx="3334752" cy="3334752"/>
        </a:xfrm>
        <a:custGeom>
          <a:avLst/>
          <a:gdLst/>
          <a:ahLst/>
          <a:cxnLst/>
          <a:rect l="0" t="0" r="0" b="0"/>
          <a:pathLst>
            <a:path>
              <a:moveTo>
                <a:pt x="2346020" y="144357"/>
              </a:moveTo>
              <a:arcTo wR="1667376" hR="1667376" stAng="17641041" swAng="1899665"/>
            </a:path>
          </a:pathLst>
        </a:custGeom>
        <a:noFill/>
        <a:ln w="19050" cap="flat" cmpd="sng" algn="ctr">
          <a:solidFill>
            <a:srgbClr val="5B225F"/>
          </a:solidFill>
          <a:prstDash val="solid"/>
          <a:miter lim="800000"/>
        </a:ln>
        <a:effectLst/>
      </dsp:spPr>
      <dsp:style>
        <a:lnRef idx="1">
          <a:scrgbClr r="0" g="0" b="0"/>
        </a:lnRef>
        <a:fillRef idx="0">
          <a:scrgbClr r="0" g="0" b="0"/>
        </a:fillRef>
        <a:effectRef idx="0">
          <a:scrgbClr r="0" g="0" b="0"/>
        </a:effectRef>
        <a:fontRef idx="minor"/>
      </dsp:style>
    </dsp:sp>
    <dsp:sp modelId="{F1C6858D-CF39-4461-95DF-C197EE067386}">
      <dsp:nvSpPr>
        <dsp:cNvPr id="0" name=""/>
        <dsp:cNvSpPr/>
      </dsp:nvSpPr>
      <dsp:spPr>
        <a:xfrm>
          <a:off x="3207344" y="1675412"/>
          <a:ext cx="1310399" cy="834412"/>
        </a:xfrm>
        <a:prstGeom prst="roundRect">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Microbiologie</a:t>
          </a:r>
        </a:p>
      </dsp:txBody>
      <dsp:txXfrm>
        <a:off x="3248077" y="1716145"/>
        <a:ext cx="1228933" cy="752946"/>
      </dsp:txXfrm>
    </dsp:sp>
    <dsp:sp modelId="{B2DAEC2F-B782-4A63-B962-0F08C82DEE8C}">
      <dsp:nvSpPr>
        <dsp:cNvPr id="0" name=""/>
        <dsp:cNvSpPr/>
      </dsp:nvSpPr>
      <dsp:spPr>
        <a:xfrm>
          <a:off x="609398" y="940489"/>
          <a:ext cx="3334752" cy="3334752"/>
        </a:xfrm>
        <a:custGeom>
          <a:avLst/>
          <a:gdLst/>
          <a:ahLst/>
          <a:cxnLst/>
          <a:rect l="0" t="0" r="0" b="0"/>
          <a:pathLst>
            <a:path>
              <a:moveTo>
                <a:pt x="3332461" y="1579994"/>
              </a:moveTo>
              <a:arcTo wR="1667376" hR="1667376" stAng="21419756" swAng="2196602"/>
            </a:path>
          </a:pathLst>
        </a:custGeom>
        <a:noFill/>
        <a:ln w="19050" cap="flat" cmpd="sng" algn="ctr">
          <a:solidFill>
            <a:srgbClr val="5B225F"/>
          </a:solidFill>
          <a:prstDash val="solid"/>
          <a:miter lim="800000"/>
        </a:ln>
        <a:effectLst/>
        <a:scene3d>
          <a:camera prst="orthographicFront"/>
          <a:lightRig rig="flat" dir="t"/>
        </a:scene3d>
        <a:sp3d prstMaterial="dkEdge">
          <a:bevelT w="8200" h="38100"/>
        </a:sp3d>
      </dsp:spPr>
      <dsp:style>
        <a:lnRef idx="1">
          <a:scrgbClr r="0" g="0" b="0"/>
        </a:lnRef>
        <a:fillRef idx="0">
          <a:scrgbClr r="0" g="0" b="0"/>
        </a:fillRef>
        <a:effectRef idx="0">
          <a:scrgbClr r="0" g="0" b="0"/>
        </a:effectRef>
        <a:fontRef idx="minor"/>
      </dsp:style>
    </dsp:sp>
    <dsp:sp modelId="{FE203F19-8536-4671-A65A-9B7B0D87C89D}">
      <dsp:nvSpPr>
        <dsp:cNvPr id="0" name=""/>
        <dsp:cNvSpPr/>
      </dsp:nvSpPr>
      <dsp:spPr>
        <a:xfrm>
          <a:off x="2619080" y="3539595"/>
          <a:ext cx="1275508" cy="834412"/>
        </a:xfrm>
        <a:prstGeom prst="roundRect">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Ecologie</a:t>
          </a:r>
        </a:p>
      </dsp:txBody>
      <dsp:txXfrm>
        <a:off x="2659813" y="3580328"/>
        <a:ext cx="1194042" cy="752946"/>
      </dsp:txXfrm>
    </dsp:sp>
    <dsp:sp modelId="{16681F37-748E-450E-92DA-7257388C4F51}">
      <dsp:nvSpPr>
        <dsp:cNvPr id="0" name=""/>
        <dsp:cNvSpPr/>
      </dsp:nvSpPr>
      <dsp:spPr>
        <a:xfrm>
          <a:off x="609398" y="940489"/>
          <a:ext cx="3334752" cy="3334752"/>
        </a:xfrm>
        <a:custGeom>
          <a:avLst/>
          <a:gdLst/>
          <a:ahLst/>
          <a:cxnLst/>
          <a:rect l="0" t="0" r="0" b="0"/>
          <a:pathLst>
            <a:path>
              <a:moveTo>
                <a:pt x="2004097" y="3300398"/>
              </a:moveTo>
              <a:arcTo wR="1667376" hR="1667376" stAng="4700949" swAng="1158059"/>
            </a:path>
          </a:pathLst>
        </a:custGeom>
        <a:noFill/>
        <a:ln w="19050" cap="flat" cmpd="sng" algn="ctr">
          <a:solidFill>
            <a:srgbClr val="5B225F"/>
          </a:solidFill>
          <a:prstDash val="solid"/>
          <a:miter lim="800000"/>
        </a:ln>
        <a:effectLst/>
      </dsp:spPr>
      <dsp:style>
        <a:lnRef idx="1">
          <a:scrgbClr r="0" g="0" b="0"/>
        </a:lnRef>
        <a:fillRef idx="0">
          <a:scrgbClr r="0" g="0" b="0"/>
        </a:fillRef>
        <a:effectRef idx="0">
          <a:scrgbClr r="0" g="0" b="0"/>
        </a:effectRef>
        <a:fontRef idx="minor"/>
      </dsp:style>
    </dsp:sp>
    <dsp:sp modelId="{D7194ED6-DF94-4E71-B5F0-330674AC788C}">
      <dsp:nvSpPr>
        <dsp:cNvPr id="0" name=""/>
        <dsp:cNvSpPr/>
      </dsp:nvSpPr>
      <dsp:spPr>
        <a:xfrm>
          <a:off x="544275" y="3539595"/>
          <a:ext cx="1504881" cy="834412"/>
        </a:xfrm>
        <a:prstGeom prst="roundRect">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Allergies</a:t>
          </a:r>
        </a:p>
      </dsp:txBody>
      <dsp:txXfrm>
        <a:off x="585008" y="3580328"/>
        <a:ext cx="1423415" cy="752946"/>
      </dsp:txXfrm>
    </dsp:sp>
    <dsp:sp modelId="{EB859730-7D13-46CD-9BDE-28C59C46EF95}">
      <dsp:nvSpPr>
        <dsp:cNvPr id="0" name=""/>
        <dsp:cNvSpPr/>
      </dsp:nvSpPr>
      <dsp:spPr>
        <a:xfrm>
          <a:off x="609398" y="940489"/>
          <a:ext cx="3334752" cy="3334752"/>
        </a:xfrm>
        <a:custGeom>
          <a:avLst/>
          <a:gdLst/>
          <a:ahLst/>
          <a:cxnLst/>
          <a:rect l="0" t="0" r="0" b="0"/>
          <a:pathLst>
            <a:path>
              <a:moveTo>
                <a:pt x="278679" y="2590232"/>
              </a:moveTo>
              <a:arcTo wR="1667376" hR="1667376" stAng="8783641" swAng="2196602"/>
            </a:path>
          </a:pathLst>
        </a:custGeom>
        <a:noFill/>
        <a:ln w="19050" cap="flat" cmpd="sng" algn="ctr">
          <a:solidFill>
            <a:srgbClr val="5B225F"/>
          </a:solidFill>
          <a:prstDash val="solid"/>
          <a:miter lim="800000"/>
        </a:ln>
        <a:effectLst/>
        <a:scene3d>
          <a:camera prst="orthographicFront"/>
          <a:lightRig rig="flat" dir="t"/>
        </a:scene3d>
        <a:sp3d prstMaterial="dkEdge">
          <a:bevelT w="8200" h="38100"/>
        </a:sp3d>
      </dsp:spPr>
      <dsp:style>
        <a:lnRef idx="1">
          <a:scrgbClr r="0" g="0" b="0"/>
        </a:lnRef>
        <a:fillRef idx="0">
          <a:scrgbClr r="0" g="0" b="0"/>
        </a:fillRef>
        <a:effectRef idx="0">
          <a:scrgbClr r="0" g="0" b="0"/>
        </a:effectRef>
        <a:fontRef idx="minor"/>
      </dsp:style>
    </dsp:sp>
    <dsp:sp modelId="{6904846F-9FF8-4819-8F5D-E9906C565D0E}">
      <dsp:nvSpPr>
        <dsp:cNvPr id="0" name=""/>
        <dsp:cNvSpPr/>
      </dsp:nvSpPr>
      <dsp:spPr>
        <a:xfrm>
          <a:off x="-61742" y="1675412"/>
          <a:ext cx="1505498" cy="834412"/>
        </a:xfrm>
        <a:prstGeom prst="roundRect">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Culture</a:t>
          </a:r>
        </a:p>
      </dsp:txBody>
      <dsp:txXfrm>
        <a:off x="-21009" y="1716145"/>
        <a:ext cx="1424032" cy="752946"/>
      </dsp:txXfrm>
    </dsp:sp>
    <dsp:sp modelId="{BEBB4BC0-5055-491B-BF7D-5F7EA4AC04CA}">
      <dsp:nvSpPr>
        <dsp:cNvPr id="0" name=""/>
        <dsp:cNvSpPr/>
      </dsp:nvSpPr>
      <dsp:spPr>
        <a:xfrm>
          <a:off x="609398" y="940489"/>
          <a:ext cx="3334752" cy="3334752"/>
        </a:xfrm>
        <a:custGeom>
          <a:avLst/>
          <a:gdLst/>
          <a:ahLst/>
          <a:cxnLst/>
          <a:rect l="0" t="0" r="0" b="0"/>
          <a:pathLst>
            <a:path>
              <a:moveTo>
                <a:pt x="290313" y="727247"/>
              </a:moveTo>
              <a:arcTo wR="1667376" hR="1667376" stAng="12859295" swAng="1899665"/>
            </a:path>
          </a:pathLst>
        </a:custGeom>
        <a:noFill/>
        <a:ln w="19050" cap="flat" cmpd="sng" algn="ctr">
          <a:solidFill>
            <a:srgbClr val="5B225F"/>
          </a:solidFill>
          <a:prstDash val="solid"/>
          <a:miter lim="800000"/>
        </a:ln>
        <a:effectLst/>
        <a:scene3d>
          <a:camera prst="orthographicFront"/>
          <a:lightRig rig="flat" dir="t"/>
        </a:scene3d>
        <a:sp3d prstMaterial="dkEdge">
          <a:bevelT w="8200" h="38100"/>
        </a:sp3d>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05A60-C007-4E18-9B87-61FAC01694AB}">
      <dsp:nvSpPr>
        <dsp:cNvPr id="0" name=""/>
        <dsp:cNvSpPr/>
      </dsp:nvSpPr>
      <dsp:spPr>
        <a:xfrm>
          <a:off x="2228154" y="2222917"/>
          <a:ext cx="1471552" cy="83487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Lutte contre l’altération des aliments</a:t>
          </a:r>
          <a:endParaRPr lang="fr-FR" sz="1200" kern="1200" dirty="0">
            <a:latin typeface="Arial" panose="020B0604020202020204" pitchFamily="34" charset="0"/>
            <a:cs typeface="Arial" panose="020B0604020202020204" pitchFamily="34" charset="0"/>
          </a:endParaRPr>
        </a:p>
      </dsp:txBody>
      <dsp:txXfrm>
        <a:off x="2443658" y="2345181"/>
        <a:ext cx="1040544" cy="590343"/>
      </dsp:txXfrm>
    </dsp:sp>
    <dsp:sp modelId="{80DB76A1-8A1E-4BFF-8750-64FDB322CA31}">
      <dsp:nvSpPr>
        <dsp:cNvPr id="0" name=""/>
        <dsp:cNvSpPr/>
      </dsp:nvSpPr>
      <dsp:spPr>
        <a:xfrm rot="12006543">
          <a:off x="832789" y="1931689"/>
          <a:ext cx="1477211" cy="397637"/>
        </a:xfrm>
        <a:prstGeom prst="leftArrow">
          <a:avLst>
            <a:gd name="adj1" fmla="val 60000"/>
            <a:gd name="adj2" fmla="val 50000"/>
          </a:avLst>
        </a:prstGeom>
        <a:solidFill>
          <a:srgbClr val="5B225F"/>
        </a:solidFill>
        <a:ln>
          <a:solidFill>
            <a:srgbClr val="5B225F"/>
          </a:solidFill>
        </a:ln>
        <a:effectLst/>
      </dsp:spPr>
      <dsp:style>
        <a:lnRef idx="0">
          <a:scrgbClr r="0" g="0" b="0"/>
        </a:lnRef>
        <a:fillRef idx="1">
          <a:scrgbClr r="0" g="0" b="0"/>
        </a:fillRef>
        <a:effectRef idx="0">
          <a:scrgbClr r="0" g="0" b="0"/>
        </a:effectRef>
        <a:fontRef idx="minor">
          <a:schemeClr val="lt1"/>
        </a:fontRef>
      </dsp:style>
    </dsp:sp>
    <dsp:sp modelId="{6E905C3A-E135-4F30-BBFA-89B9F179E775}">
      <dsp:nvSpPr>
        <dsp:cNvPr id="0" name=""/>
        <dsp:cNvSpPr/>
      </dsp:nvSpPr>
      <dsp:spPr>
        <a:xfrm>
          <a:off x="49356" y="1392013"/>
          <a:ext cx="1656916" cy="96911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Lors de la production :</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Traitement à haute température</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Emballage sous vide</a:t>
          </a:r>
          <a:endParaRPr lang="fr-FR" sz="1200" kern="1200" dirty="0">
            <a:latin typeface="Arial" panose="020B0604020202020204" pitchFamily="34" charset="0"/>
            <a:cs typeface="Arial" panose="020B0604020202020204" pitchFamily="34" charset="0"/>
          </a:endParaRPr>
        </a:p>
      </dsp:txBody>
      <dsp:txXfrm>
        <a:off x="77740" y="1420397"/>
        <a:ext cx="1600148" cy="912344"/>
      </dsp:txXfrm>
    </dsp:sp>
    <dsp:sp modelId="{2138B041-541E-41A9-B8B1-520428D6A794}">
      <dsp:nvSpPr>
        <dsp:cNvPr id="0" name=""/>
        <dsp:cNvSpPr/>
      </dsp:nvSpPr>
      <dsp:spPr>
        <a:xfrm rot="20325210">
          <a:off x="3603526" y="1879394"/>
          <a:ext cx="1612408" cy="397637"/>
        </a:xfrm>
        <a:prstGeom prst="leftArrow">
          <a:avLst>
            <a:gd name="adj1" fmla="val 60000"/>
            <a:gd name="adj2" fmla="val 50000"/>
          </a:avLst>
        </a:prstGeom>
        <a:solidFill>
          <a:srgbClr val="5B225F"/>
        </a:solidFill>
        <a:ln>
          <a:solidFill>
            <a:srgbClr val="5B225F"/>
          </a:solidFill>
        </a:ln>
        <a:effectLst/>
      </dsp:spPr>
      <dsp:style>
        <a:lnRef idx="0">
          <a:scrgbClr r="0" g="0" b="0"/>
        </a:lnRef>
        <a:fillRef idx="1">
          <a:scrgbClr r="0" g="0" b="0"/>
        </a:fillRef>
        <a:effectRef idx="0">
          <a:scrgbClr r="0" g="0" b="0"/>
        </a:effectRef>
        <a:fontRef idx="minor">
          <a:schemeClr val="lt1"/>
        </a:fontRef>
      </dsp:style>
    </dsp:sp>
    <dsp:sp modelId="{0C4CA398-7DA0-4458-B65F-BF71E044F8B6}">
      <dsp:nvSpPr>
        <dsp:cNvPr id="0" name=""/>
        <dsp:cNvSpPr/>
      </dsp:nvSpPr>
      <dsp:spPr>
        <a:xfrm>
          <a:off x="4243356" y="1044937"/>
          <a:ext cx="1835562" cy="148224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A la maison :</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Conservation dans un environnement propre</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Conservation des aliments frais au réfrigérateur</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Respect des DLC</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Cuisson appropriée</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fr-FR" sz="1200" kern="1200" dirty="0">
            <a:solidFill>
              <a:schemeClr val="accent1"/>
            </a:solidFill>
            <a:latin typeface="Arial" panose="020B0604020202020204" pitchFamily="34" charset="0"/>
            <a:cs typeface="Arial" panose="020B0604020202020204" pitchFamily="34" charset="0"/>
          </a:endParaRPr>
        </a:p>
      </dsp:txBody>
      <dsp:txXfrm>
        <a:off x="4286769" y="1088350"/>
        <a:ext cx="1748736" cy="1395419"/>
      </dsp:txXfrm>
    </dsp:sp>
    <dsp:sp modelId="{B8BB1EB8-6490-42FE-95A2-439789664BDF}">
      <dsp:nvSpPr>
        <dsp:cNvPr id="0" name=""/>
        <dsp:cNvSpPr/>
      </dsp:nvSpPr>
      <dsp:spPr>
        <a:xfrm rot="16115936">
          <a:off x="2510469" y="1542582"/>
          <a:ext cx="862949" cy="397637"/>
        </a:xfrm>
        <a:prstGeom prst="leftArrow">
          <a:avLst>
            <a:gd name="adj1" fmla="val 60000"/>
            <a:gd name="adj2" fmla="val 50000"/>
          </a:avLst>
        </a:prstGeom>
        <a:solidFill>
          <a:srgbClr val="5B225F"/>
        </a:solidFill>
        <a:ln>
          <a:solidFill>
            <a:srgbClr val="5B225F"/>
          </a:solidFill>
        </a:ln>
        <a:effectLst/>
      </dsp:spPr>
      <dsp:style>
        <a:lnRef idx="0">
          <a:scrgbClr r="0" g="0" b="0"/>
        </a:lnRef>
        <a:fillRef idx="1">
          <a:scrgbClr r="0" g="0" b="0"/>
        </a:fillRef>
        <a:effectRef idx="0">
          <a:scrgbClr r="0" g="0" b="0"/>
        </a:effectRef>
        <a:fontRef idx="minor">
          <a:schemeClr val="lt1"/>
        </a:fontRef>
      </dsp:style>
    </dsp:sp>
    <dsp:sp modelId="{88931C25-5B35-4245-A305-FF6B1658041A}">
      <dsp:nvSpPr>
        <dsp:cNvPr id="0" name=""/>
        <dsp:cNvSpPr/>
      </dsp:nvSpPr>
      <dsp:spPr>
        <a:xfrm>
          <a:off x="2268664" y="1091222"/>
          <a:ext cx="1325459" cy="43766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Combinaison des barrières</a:t>
          </a:r>
          <a:endParaRPr lang="fr-FR" sz="1200" kern="1200" dirty="0">
            <a:latin typeface="Arial" panose="020B0604020202020204" pitchFamily="34" charset="0"/>
            <a:cs typeface="Arial" panose="020B0604020202020204" pitchFamily="34" charset="0"/>
          </a:endParaRPr>
        </a:p>
      </dsp:txBody>
      <dsp:txXfrm>
        <a:off x="2281483" y="1104041"/>
        <a:ext cx="1299821" cy="412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9B4FE-02EC-45A9-A328-E473654EEE37}">
      <dsp:nvSpPr>
        <dsp:cNvPr id="0" name=""/>
        <dsp:cNvSpPr/>
      </dsp:nvSpPr>
      <dsp:spPr>
        <a:xfrm>
          <a:off x="4243692" y="780811"/>
          <a:ext cx="1288455" cy="998147"/>
        </a:xfrm>
        <a:prstGeom prst="roundRect">
          <a:avLst/>
        </a:prstGeom>
        <a:solidFill>
          <a:schemeClr val="lt1">
            <a:hueOff val="0"/>
            <a:satOff val="0"/>
            <a:lumOff val="0"/>
            <a:alphaOff val="0"/>
          </a:schemeClr>
        </a:solidFill>
        <a:ln w="19050" cap="flat" cmpd="sng" algn="ctr">
          <a:solidFill>
            <a:srgbClr val="5B225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5B225F"/>
              </a:solidFill>
              <a:latin typeface="Arial" panose="020B0604020202020204" pitchFamily="34" charset="0"/>
              <a:cs typeface="Arial" panose="020B0604020202020204" pitchFamily="34" charset="0"/>
            </a:rPr>
            <a:t>Bénéfices des microbes utiles</a:t>
          </a:r>
        </a:p>
      </dsp:txBody>
      <dsp:txXfrm>
        <a:off x="4292418" y="829537"/>
        <a:ext cx="1191003" cy="900695"/>
      </dsp:txXfrm>
    </dsp:sp>
    <dsp:sp modelId="{2D485984-CD31-4BAA-B94C-8D5D99C5FC98}">
      <dsp:nvSpPr>
        <dsp:cNvPr id="0" name=""/>
        <dsp:cNvSpPr/>
      </dsp:nvSpPr>
      <dsp:spPr>
        <a:xfrm rot="21030955">
          <a:off x="5515784" y="974991"/>
          <a:ext cx="2394458" cy="0"/>
        </a:xfrm>
        <a:custGeom>
          <a:avLst/>
          <a:gdLst/>
          <a:ahLst/>
          <a:cxnLst/>
          <a:rect l="0" t="0" r="0" b="0"/>
          <a:pathLst>
            <a:path>
              <a:moveTo>
                <a:pt x="0" y="0"/>
              </a:moveTo>
              <a:lnTo>
                <a:pt x="2394458"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AB88AFA-E1D9-4944-B8C8-A967D130E4CB}">
      <dsp:nvSpPr>
        <dsp:cNvPr id="0" name=""/>
        <dsp:cNvSpPr/>
      </dsp:nvSpPr>
      <dsp:spPr>
        <a:xfrm>
          <a:off x="7893878" y="261937"/>
          <a:ext cx="1782728" cy="733746"/>
        </a:xfrm>
        <a:prstGeom prst="roundRect">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Aide à la digestion par le microbiote intestinal</a:t>
          </a:r>
        </a:p>
      </dsp:txBody>
      <dsp:txXfrm>
        <a:off x="7929697" y="297756"/>
        <a:ext cx="1711090" cy="662108"/>
      </dsp:txXfrm>
    </dsp:sp>
    <dsp:sp modelId="{B0087A10-4380-4FA1-99DD-B1050E79D2B9}">
      <dsp:nvSpPr>
        <dsp:cNvPr id="0" name=""/>
        <dsp:cNvSpPr/>
      </dsp:nvSpPr>
      <dsp:spPr>
        <a:xfrm rot="420223">
          <a:off x="5523410" y="1501810"/>
          <a:ext cx="2341938" cy="0"/>
        </a:xfrm>
        <a:custGeom>
          <a:avLst/>
          <a:gdLst/>
          <a:ahLst/>
          <a:cxnLst/>
          <a:rect l="0" t="0" r="0" b="0"/>
          <a:pathLst>
            <a:path>
              <a:moveTo>
                <a:pt x="0" y="0"/>
              </a:moveTo>
              <a:lnTo>
                <a:pt x="2341938"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85AB8E9-4E5F-43CF-B6A8-D4DF23D7FBF0}">
      <dsp:nvSpPr>
        <dsp:cNvPr id="0" name=""/>
        <dsp:cNvSpPr/>
      </dsp:nvSpPr>
      <dsp:spPr>
        <a:xfrm>
          <a:off x="7856611" y="1429505"/>
          <a:ext cx="1764434" cy="646933"/>
        </a:xfrm>
        <a:prstGeom prst="roundRect">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Conservation des aliments</a:t>
          </a:r>
        </a:p>
      </dsp:txBody>
      <dsp:txXfrm>
        <a:off x="7888192" y="1461086"/>
        <a:ext cx="1701272" cy="583771"/>
      </dsp:txXfrm>
    </dsp:sp>
    <dsp:sp modelId="{6C746583-3C05-434F-B448-EA2E21CCB614}">
      <dsp:nvSpPr>
        <dsp:cNvPr id="0" name=""/>
        <dsp:cNvSpPr/>
      </dsp:nvSpPr>
      <dsp:spPr>
        <a:xfrm rot="10412283">
          <a:off x="2200904" y="1468170"/>
          <a:ext cx="2049298" cy="0"/>
        </a:xfrm>
        <a:custGeom>
          <a:avLst/>
          <a:gdLst/>
          <a:ahLst/>
          <a:cxnLst/>
          <a:rect l="0" t="0" r="0" b="0"/>
          <a:pathLst>
            <a:path>
              <a:moveTo>
                <a:pt x="0" y="0"/>
              </a:moveTo>
              <a:lnTo>
                <a:pt x="2049298"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C12AD71-242A-407B-A934-FBB8C6064C7C}">
      <dsp:nvSpPr>
        <dsp:cNvPr id="0" name=""/>
        <dsp:cNvSpPr/>
      </dsp:nvSpPr>
      <dsp:spPr>
        <a:xfrm>
          <a:off x="229249" y="1370063"/>
          <a:ext cx="1978165" cy="650901"/>
        </a:xfrm>
        <a:prstGeom prst="roundRect">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Amélioration de la santé gastro-intestinale</a:t>
          </a:r>
        </a:p>
      </dsp:txBody>
      <dsp:txXfrm>
        <a:off x="261023" y="1401837"/>
        <a:ext cx="1914617" cy="587353"/>
      </dsp:txXfrm>
    </dsp:sp>
    <dsp:sp modelId="{FC665180-3711-4C21-A2E0-2B27570FBB36}">
      <dsp:nvSpPr>
        <dsp:cNvPr id="0" name=""/>
        <dsp:cNvSpPr/>
      </dsp:nvSpPr>
      <dsp:spPr>
        <a:xfrm rot="11347580">
          <a:off x="2227072" y="1015444"/>
          <a:ext cx="2029466" cy="0"/>
        </a:xfrm>
        <a:custGeom>
          <a:avLst/>
          <a:gdLst/>
          <a:ahLst/>
          <a:cxnLst/>
          <a:rect l="0" t="0" r="0" b="0"/>
          <a:pathLst>
            <a:path>
              <a:moveTo>
                <a:pt x="0" y="0"/>
              </a:moveTo>
              <a:lnTo>
                <a:pt x="2029466"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BBFF3E5-DDA8-4201-8807-AB1CA5B87E26}">
      <dsp:nvSpPr>
        <dsp:cNvPr id="0" name=""/>
        <dsp:cNvSpPr/>
      </dsp:nvSpPr>
      <dsp:spPr>
        <a:xfrm>
          <a:off x="217525" y="329928"/>
          <a:ext cx="2022391" cy="724247"/>
        </a:xfrm>
        <a:prstGeom prst="roundRect">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Réduction de la toxicité des aliments</a:t>
          </a:r>
        </a:p>
      </dsp:txBody>
      <dsp:txXfrm>
        <a:off x="252880" y="365283"/>
        <a:ext cx="1951681" cy="6535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ADBC8-FB50-47CE-B010-86386ED522FE}">
      <dsp:nvSpPr>
        <dsp:cNvPr id="0" name=""/>
        <dsp:cNvSpPr/>
      </dsp:nvSpPr>
      <dsp:spPr>
        <a:xfrm>
          <a:off x="332005" y="2180"/>
          <a:ext cx="1541959" cy="770979"/>
        </a:xfrm>
        <a:prstGeom prst="roundRect">
          <a:avLst>
            <a:gd name="adj" fmla="val 10000"/>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latin typeface="Arial" panose="020B0604020202020204" pitchFamily="34" charset="0"/>
              <a:cs typeface="Arial" panose="020B0604020202020204" pitchFamily="34" charset="0"/>
            </a:rPr>
            <a:t>A l’achat</a:t>
          </a:r>
        </a:p>
      </dsp:txBody>
      <dsp:txXfrm>
        <a:off x="354586" y="24761"/>
        <a:ext cx="1496797" cy="725817"/>
      </dsp:txXfrm>
    </dsp:sp>
    <dsp:sp modelId="{D92892A8-B55B-4011-AB4D-DBC3FF64F125}">
      <dsp:nvSpPr>
        <dsp:cNvPr id="0" name=""/>
        <dsp:cNvSpPr/>
      </dsp:nvSpPr>
      <dsp:spPr>
        <a:xfrm>
          <a:off x="486201" y="773159"/>
          <a:ext cx="154195" cy="578234"/>
        </a:xfrm>
        <a:custGeom>
          <a:avLst/>
          <a:gdLst/>
          <a:ahLst/>
          <a:cxnLst/>
          <a:rect l="0" t="0" r="0" b="0"/>
          <a:pathLst>
            <a:path>
              <a:moveTo>
                <a:pt x="0" y="0"/>
              </a:moveTo>
              <a:lnTo>
                <a:pt x="0" y="578234"/>
              </a:lnTo>
              <a:lnTo>
                <a:pt x="154195" y="57823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8F114570-05CC-46C8-8F1E-50DAA8533CDB}">
      <dsp:nvSpPr>
        <dsp:cNvPr id="0" name=""/>
        <dsp:cNvSpPr/>
      </dsp:nvSpPr>
      <dsp:spPr>
        <a:xfrm>
          <a:off x="640397" y="965904"/>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Faire une liste de courses</a:t>
          </a:r>
        </a:p>
      </dsp:txBody>
      <dsp:txXfrm>
        <a:off x="662978" y="988485"/>
        <a:ext cx="1188405" cy="725817"/>
      </dsp:txXfrm>
    </dsp:sp>
    <dsp:sp modelId="{DF43DD14-7EA3-4385-8B27-F046D8CB1617}">
      <dsp:nvSpPr>
        <dsp:cNvPr id="0" name=""/>
        <dsp:cNvSpPr/>
      </dsp:nvSpPr>
      <dsp:spPr>
        <a:xfrm>
          <a:off x="486201" y="773159"/>
          <a:ext cx="154195" cy="1541959"/>
        </a:xfrm>
        <a:custGeom>
          <a:avLst/>
          <a:gdLst/>
          <a:ahLst/>
          <a:cxnLst/>
          <a:rect l="0" t="0" r="0" b="0"/>
          <a:pathLst>
            <a:path>
              <a:moveTo>
                <a:pt x="0" y="0"/>
              </a:moveTo>
              <a:lnTo>
                <a:pt x="0" y="1541959"/>
              </a:lnTo>
              <a:lnTo>
                <a:pt x="154195" y="154195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BF258E0-6C23-4F54-B321-B73611985F90}">
      <dsp:nvSpPr>
        <dsp:cNvPr id="0" name=""/>
        <dsp:cNvSpPr/>
      </dsp:nvSpPr>
      <dsp:spPr>
        <a:xfrm>
          <a:off x="640397" y="1929629"/>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Vérifier les dates de péremption</a:t>
          </a:r>
        </a:p>
      </dsp:txBody>
      <dsp:txXfrm>
        <a:off x="662978" y="1952210"/>
        <a:ext cx="1188405" cy="725817"/>
      </dsp:txXfrm>
    </dsp:sp>
    <dsp:sp modelId="{ADBB1816-F863-48FF-B1E4-00CA4C07D93C}">
      <dsp:nvSpPr>
        <dsp:cNvPr id="0" name=""/>
        <dsp:cNvSpPr/>
      </dsp:nvSpPr>
      <dsp:spPr>
        <a:xfrm>
          <a:off x="486201" y="773159"/>
          <a:ext cx="154195" cy="2505683"/>
        </a:xfrm>
        <a:custGeom>
          <a:avLst/>
          <a:gdLst/>
          <a:ahLst/>
          <a:cxnLst/>
          <a:rect l="0" t="0" r="0" b="0"/>
          <a:pathLst>
            <a:path>
              <a:moveTo>
                <a:pt x="0" y="0"/>
              </a:moveTo>
              <a:lnTo>
                <a:pt x="0" y="2505683"/>
              </a:lnTo>
              <a:lnTo>
                <a:pt x="154195" y="250568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14927D3-C165-478A-9096-027099A54310}">
      <dsp:nvSpPr>
        <dsp:cNvPr id="0" name=""/>
        <dsp:cNvSpPr/>
      </dsp:nvSpPr>
      <dsp:spPr>
        <a:xfrm>
          <a:off x="640397" y="2893353"/>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Respecter la chaine du froid</a:t>
          </a:r>
        </a:p>
      </dsp:txBody>
      <dsp:txXfrm>
        <a:off x="662978" y="2915934"/>
        <a:ext cx="1188405" cy="725817"/>
      </dsp:txXfrm>
    </dsp:sp>
    <dsp:sp modelId="{85A11FE6-6D56-4B3A-B9F0-531338A6125A}">
      <dsp:nvSpPr>
        <dsp:cNvPr id="0" name=""/>
        <dsp:cNvSpPr/>
      </dsp:nvSpPr>
      <dsp:spPr>
        <a:xfrm>
          <a:off x="2259454" y="2180"/>
          <a:ext cx="1541959" cy="770979"/>
        </a:xfrm>
        <a:prstGeom prst="roundRect">
          <a:avLst>
            <a:gd name="adj" fmla="val 10000"/>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latin typeface="Arial" panose="020B0604020202020204" pitchFamily="34" charset="0"/>
              <a:cs typeface="Arial" panose="020B0604020202020204" pitchFamily="34" charset="0"/>
            </a:rPr>
            <a:t>A la maison</a:t>
          </a:r>
        </a:p>
      </dsp:txBody>
      <dsp:txXfrm>
        <a:off x="2282035" y="24761"/>
        <a:ext cx="1496797" cy="725817"/>
      </dsp:txXfrm>
    </dsp:sp>
    <dsp:sp modelId="{7250DE86-7866-4392-99B2-D8DDBB80C3AF}">
      <dsp:nvSpPr>
        <dsp:cNvPr id="0" name=""/>
        <dsp:cNvSpPr/>
      </dsp:nvSpPr>
      <dsp:spPr>
        <a:xfrm>
          <a:off x="2413650" y="773159"/>
          <a:ext cx="154195" cy="578234"/>
        </a:xfrm>
        <a:custGeom>
          <a:avLst/>
          <a:gdLst/>
          <a:ahLst/>
          <a:cxnLst/>
          <a:rect l="0" t="0" r="0" b="0"/>
          <a:pathLst>
            <a:path>
              <a:moveTo>
                <a:pt x="0" y="0"/>
              </a:moveTo>
              <a:lnTo>
                <a:pt x="0" y="578234"/>
              </a:lnTo>
              <a:lnTo>
                <a:pt x="154195" y="57823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DAB6559-2547-48C2-82F9-FAFA5167766F}">
      <dsp:nvSpPr>
        <dsp:cNvPr id="0" name=""/>
        <dsp:cNvSpPr/>
      </dsp:nvSpPr>
      <dsp:spPr>
        <a:xfrm>
          <a:off x="2567846" y="965904"/>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Ranger les aliments en respectant les consignes </a:t>
          </a:r>
        </a:p>
      </dsp:txBody>
      <dsp:txXfrm>
        <a:off x="2590427" y="988485"/>
        <a:ext cx="1188405" cy="725817"/>
      </dsp:txXfrm>
    </dsp:sp>
    <dsp:sp modelId="{59160DF7-CCD8-4E63-AFEB-033E74262707}">
      <dsp:nvSpPr>
        <dsp:cNvPr id="0" name=""/>
        <dsp:cNvSpPr/>
      </dsp:nvSpPr>
      <dsp:spPr>
        <a:xfrm>
          <a:off x="2413650" y="773159"/>
          <a:ext cx="154195" cy="1541959"/>
        </a:xfrm>
        <a:custGeom>
          <a:avLst/>
          <a:gdLst/>
          <a:ahLst/>
          <a:cxnLst/>
          <a:rect l="0" t="0" r="0" b="0"/>
          <a:pathLst>
            <a:path>
              <a:moveTo>
                <a:pt x="0" y="0"/>
              </a:moveTo>
              <a:lnTo>
                <a:pt x="0" y="1541959"/>
              </a:lnTo>
              <a:lnTo>
                <a:pt x="154195" y="154195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241F652-158F-41D6-9285-43C5835A9D9D}">
      <dsp:nvSpPr>
        <dsp:cNvPr id="0" name=""/>
        <dsp:cNvSpPr/>
      </dsp:nvSpPr>
      <dsp:spPr>
        <a:xfrm>
          <a:off x="2567846" y="1929629"/>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Assurer la rotation des produits (nouveaux derrière)</a:t>
          </a:r>
        </a:p>
      </dsp:txBody>
      <dsp:txXfrm>
        <a:off x="2590427" y="1952210"/>
        <a:ext cx="1188405" cy="725817"/>
      </dsp:txXfrm>
    </dsp:sp>
    <dsp:sp modelId="{4E251414-837B-414A-98F9-F9032EAE58D1}">
      <dsp:nvSpPr>
        <dsp:cNvPr id="0" name=""/>
        <dsp:cNvSpPr/>
      </dsp:nvSpPr>
      <dsp:spPr>
        <a:xfrm>
          <a:off x="2413650" y="773159"/>
          <a:ext cx="154195" cy="2505683"/>
        </a:xfrm>
        <a:custGeom>
          <a:avLst/>
          <a:gdLst/>
          <a:ahLst/>
          <a:cxnLst/>
          <a:rect l="0" t="0" r="0" b="0"/>
          <a:pathLst>
            <a:path>
              <a:moveTo>
                <a:pt x="0" y="0"/>
              </a:moveTo>
              <a:lnTo>
                <a:pt x="0" y="2505683"/>
              </a:lnTo>
              <a:lnTo>
                <a:pt x="154195" y="250568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FBCEE8B-0EA2-4243-81A2-DD14E57EA676}">
      <dsp:nvSpPr>
        <dsp:cNvPr id="0" name=""/>
        <dsp:cNvSpPr/>
      </dsp:nvSpPr>
      <dsp:spPr>
        <a:xfrm>
          <a:off x="2567846" y="2893353"/>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Limiter les quantités et cuisiner les restes</a:t>
          </a:r>
        </a:p>
      </dsp:txBody>
      <dsp:txXfrm>
        <a:off x="2590427" y="2915934"/>
        <a:ext cx="1188405" cy="725817"/>
      </dsp:txXfrm>
    </dsp:sp>
    <dsp:sp modelId="{6905FB7B-1D84-4055-86CE-0D59480C7136}">
      <dsp:nvSpPr>
        <dsp:cNvPr id="0" name=""/>
        <dsp:cNvSpPr/>
      </dsp:nvSpPr>
      <dsp:spPr>
        <a:xfrm>
          <a:off x="2413650" y="773159"/>
          <a:ext cx="154195" cy="3469407"/>
        </a:xfrm>
        <a:custGeom>
          <a:avLst/>
          <a:gdLst/>
          <a:ahLst/>
          <a:cxnLst/>
          <a:rect l="0" t="0" r="0" b="0"/>
          <a:pathLst>
            <a:path>
              <a:moveTo>
                <a:pt x="0" y="0"/>
              </a:moveTo>
              <a:lnTo>
                <a:pt x="0" y="3469407"/>
              </a:lnTo>
              <a:lnTo>
                <a:pt x="154195" y="346940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4EA0294-8948-4637-95C0-158F3FEC9C92}">
      <dsp:nvSpPr>
        <dsp:cNvPr id="0" name=""/>
        <dsp:cNvSpPr/>
      </dsp:nvSpPr>
      <dsp:spPr>
        <a:xfrm>
          <a:off x="2567846" y="3857078"/>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Congeler</a:t>
          </a:r>
        </a:p>
      </dsp:txBody>
      <dsp:txXfrm>
        <a:off x="2590427" y="3879659"/>
        <a:ext cx="1188405" cy="7258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B2FB2-C8CF-4CDF-BFC1-906B9B57FCED}">
      <dsp:nvSpPr>
        <dsp:cNvPr id="0" name=""/>
        <dsp:cNvSpPr/>
      </dsp:nvSpPr>
      <dsp:spPr>
        <a:xfrm rot="2928691">
          <a:off x="5414414" y="3029197"/>
          <a:ext cx="613337" cy="0"/>
        </a:xfrm>
        <a:custGeom>
          <a:avLst/>
          <a:gdLst/>
          <a:ahLst/>
          <a:cxnLst/>
          <a:rect l="0" t="0" r="0" b="0"/>
          <a:pathLst>
            <a:path>
              <a:moveTo>
                <a:pt x="0" y="0"/>
              </a:moveTo>
              <a:lnTo>
                <a:pt x="613337" y="0"/>
              </a:lnTo>
            </a:path>
          </a:pathLst>
        </a:custGeom>
        <a:noFill/>
        <a:ln w="12700" cap="flat" cmpd="sng" algn="ctr">
          <a:solidFill>
            <a:schemeClr val="accent3">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BC6B0B7-C4A4-4BD5-96D2-09CC20D2EF3F}">
      <dsp:nvSpPr>
        <dsp:cNvPr id="0" name=""/>
        <dsp:cNvSpPr/>
      </dsp:nvSpPr>
      <dsp:spPr>
        <a:xfrm rot="10092743">
          <a:off x="2504708" y="2804980"/>
          <a:ext cx="1352845" cy="0"/>
        </a:xfrm>
        <a:custGeom>
          <a:avLst/>
          <a:gdLst/>
          <a:ahLst/>
          <a:cxnLst/>
          <a:rect l="0" t="0" r="0" b="0"/>
          <a:pathLst>
            <a:path>
              <a:moveTo>
                <a:pt x="0" y="0"/>
              </a:moveTo>
              <a:lnTo>
                <a:pt x="1352845" y="0"/>
              </a:lnTo>
            </a:path>
          </a:pathLst>
        </a:custGeom>
        <a:noFill/>
        <a:ln w="12700" cap="flat" cmpd="sng" algn="ctr">
          <a:solidFill>
            <a:schemeClr val="accent4">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8EFB375E-C85D-498B-A43B-93CE7D4904A2}">
      <dsp:nvSpPr>
        <dsp:cNvPr id="0" name=""/>
        <dsp:cNvSpPr/>
      </dsp:nvSpPr>
      <dsp:spPr>
        <a:xfrm rot="18085571">
          <a:off x="5354405" y="1882308"/>
          <a:ext cx="239253" cy="0"/>
        </a:xfrm>
        <a:custGeom>
          <a:avLst/>
          <a:gdLst/>
          <a:ahLst/>
          <a:cxnLst/>
          <a:rect l="0" t="0" r="0" b="0"/>
          <a:pathLst>
            <a:path>
              <a:moveTo>
                <a:pt x="0" y="0"/>
              </a:moveTo>
              <a:lnTo>
                <a:pt x="239253"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27F99AE-307F-4000-B0E9-803DF57C7976}">
      <dsp:nvSpPr>
        <dsp:cNvPr id="0" name=""/>
        <dsp:cNvSpPr/>
      </dsp:nvSpPr>
      <dsp:spPr>
        <a:xfrm>
          <a:off x="3843289" y="1984387"/>
          <a:ext cx="2639344" cy="814026"/>
        </a:xfrm>
        <a:prstGeom prst="roundRect">
          <a:avLst/>
        </a:prstGeom>
        <a:noFill/>
        <a:ln w="19050" cap="flat" cmpd="sng" algn="ctr">
          <a:solidFill>
            <a:srgbClr val="5B225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a:solidFill>
                <a:srgbClr val="5B225F"/>
              </a:solidFill>
              <a:latin typeface="Arial" panose="020B0604020202020204" pitchFamily="34" charset="0"/>
              <a:cs typeface="Arial" panose="020B0604020202020204" pitchFamily="34" charset="0"/>
            </a:rPr>
            <a:t>Comment limiter la transmission des infections lors du parcours des aliments ?</a:t>
          </a:r>
          <a:endParaRPr lang="fr-FR" sz="1400" kern="1200" dirty="0">
            <a:solidFill>
              <a:srgbClr val="5B225F"/>
            </a:solidFill>
            <a:latin typeface="Arial" panose="020B0604020202020204" pitchFamily="34" charset="0"/>
            <a:cs typeface="Arial" panose="020B0604020202020204" pitchFamily="34" charset="0"/>
          </a:endParaRPr>
        </a:p>
      </dsp:txBody>
      <dsp:txXfrm>
        <a:off x="3883026" y="2024124"/>
        <a:ext cx="2559870" cy="734552"/>
      </dsp:txXfrm>
    </dsp:sp>
    <dsp:sp modelId="{89CDE61E-CFAE-4F62-AC06-EB203917B1C1}">
      <dsp:nvSpPr>
        <dsp:cNvPr id="0" name=""/>
        <dsp:cNvSpPr/>
      </dsp:nvSpPr>
      <dsp:spPr>
        <a:xfrm>
          <a:off x="4711010" y="1299228"/>
          <a:ext cx="1944697" cy="481000"/>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fr-FR" sz="1300" kern="1200">
              <a:solidFill>
                <a:schemeClr val="tx1"/>
              </a:solidFill>
              <a:latin typeface="Arial" panose="020B0604020202020204" pitchFamily="34" charset="0"/>
              <a:cs typeface="Arial" panose="020B0604020202020204" pitchFamily="34" charset="0"/>
            </a:rPr>
            <a:t>Eviter la contamination croisée</a:t>
          </a:r>
          <a:endParaRPr lang="fr-FR" sz="1300" kern="1200" dirty="0">
            <a:solidFill>
              <a:schemeClr val="tx1"/>
            </a:solidFill>
            <a:latin typeface="Arial" panose="020B0604020202020204" pitchFamily="34" charset="0"/>
            <a:cs typeface="Arial" panose="020B0604020202020204" pitchFamily="34" charset="0"/>
          </a:endParaRPr>
        </a:p>
      </dsp:txBody>
      <dsp:txXfrm>
        <a:off x="4734490" y="1322708"/>
        <a:ext cx="1897737" cy="434040"/>
      </dsp:txXfrm>
    </dsp:sp>
    <dsp:sp modelId="{7A50E2E9-CE9B-4701-8F71-33D5D56C9B68}">
      <dsp:nvSpPr>
        <dsp:cNvPr id="0" name=""/>
        <dsp:cNvSpPr/>
      </dsp:nvSpPr>
      <dsp:spPr>
        <a:xfrm rot="13733406">
          <a:off x="5243948" y="1194889"/>
          <a:ext cx="276965" cy="0"/>
        </a:xfrm>
        <a:custGeom>
          <a:avLst/>
          <a:gdLst/>
          <a:ahLst/>
          <a:cxnLst/>
          <a:rect l="0" t="0" r="0" b="0"/>
          <a:pathLst>
            <a:path>
              <a:moveTo>
                <a:pt x="0" y="0"/>
              </a:moveTo>
              <a:lnTo>
                <a:pt x="276965"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12B3DBD-35F8-4C1E-B35B-D7EBD34B75CF}">
      <dsp:nvSpPr>
        <dsp:cNvPr id="0" name=""/>
        <dsp:cNvSpPr/>
      </dsp:nvSpPr>
      <dsp:spPr>
        <a:xfrm>
          <a:off x="3860937" y="12195"/>
          <a:ext cx="1919843" cy="1078354"/>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tx1"/>
              </a:solidFill>
              <a:latin typeface="Arial" panose="020B0604020202020204" pitchFamily="34" charset="0"/>
              <a:cs typeface="Arial" panose="020B0604020202020204" pitchFamily="34" charset="0"/>
            </a:rPr>
            <a:t>Respecter les règles d’hygiène</a:t>
          </a:r>
        </a:p>
        <a:p>
          <a:pPr marL="0" lvl="0" indent="0" algn="ctr" defTabSz="533400">
            <a:lnSpc>
              <a:spcPct val="90000"/>
            </a:lnSpc>
            <a:spcBef>
              <a:spcPct val="0"/>
            </a:spcBef>
            <a:spcAft>
              <a:spcPct val="35000"/>
            </a:spcAft>
            <a:buNone/>
          </a:pPr>
          <a:endParaRPr lang="fr-FR" sz="1200" kern="1200" dirty="0">
            <a:solidFill>
              <a:schemeClr val="tx1"/>
            </a:solidFill>
            <a:latin typeface="Arial" panose="020B0604020202020204" pitchFamily="34" charset="0"/>
            <a:cs typeface="Arial" panose="020B0604020202020204" pitchFamily="34" charset="0"/>
          </a:endParaRPr>
        </a:p>
      </dsp:txBody>
      <dsp:txXfrm>
        <a:off x="3913578" y="64836"/>
        <a:ext cx="1814561" cy="973072"/>
      </dsp:txXfrm>
    </dsp:sp>
    <dsp:sp modelId="{7AF4BAD7-9605-4FA7-B827-A32DD5234F44}">
      <dsp:nvSpPr>
        <dsp:cNvPr id="0" name=""/>
        <dsp:cNvSpPr/>
      </dsp:nvSpPr>
      <dsp:spPr>
        <a:xfrm rot="19528258">
          <a:off x="6000736" y="1195709"/>
          <a:ext cx="365260" cy="0"/>
        </a:xfrm>
        <a:custGeom>
          <a:avLst/>
          <a:gdLst/>
          <a:ahLst/>
          <a:cxnLst/>
          <a:rect l="0" t="0" r="0" b="0"/>
          <a:pathLst>
            <a:path>
              <a:moveTo>
                <a:pt x="0" y="0"/>
              </a:moveTo>
              <a:lnTo>
                <a:pt x="365260"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E4AFAF5-D218-4D67-942D-DF515A26957D}">
      <dsp:nvSpPr>
        <dsp:cNvPr id="0" name=""/>
        <dsp:cNvSpPr/>
      </dsp:nvSpPr>
      <dsp:spPr>
        <a:xfrm>
          <a:off x="6157468" y="0"/>
          <a:ext cx="1940136" cy="1092190"/>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tx1"/>
              </a:solidFill>
              <a:latin typeface="Arial" panose="020B0604020202020204" pitchFamily="34" charset="0"/>
              <a:cs typeface="Arial" panose="020B0604020202020204" pitchFamily="34" charset="0"/>
            </a:rPr>
            <a:t>Compartimenter les aliments</a:t>
          </a:r>
        </a:p>
        <a:p>
          <a:pPr marL="0" lvl="0" indent="0" algn="ctr" defTabSz="533400">
            <a:lnSpc>
              <a:spcPct val="90000"/>
            </a:lnSpc>
            <a:spcBef>
              <a:spcPct val="0"/>
            </a:spcBef>
            <a:spcAft>
              <a:spcPct val="35000"/>
            </a:spcAft>
            <a:buNone/>
          </a:pPr>
          <a:endParaRPr lang="fr-FR" sz="1200" kern="1200" dirty="0">
            <a:solidFill>
              <a:schemeClr val="tx1"/>
            </a:solidFill>
            <a:latin typeface="Arial" panose="020B0604020202020204" pitchFamily="34" charset="0"/>
            <a:cs typeface="Arial" panose="020B0604020202020204" pitchFamily="34" charset="0"/>
          </a:endParaRPr>
        </a:p>
      </dsp:txBody>
      <dsp:txXfrm>
        <a:off x="6210784" y="53316"/>
        <a:ext cx="1833504" cy="985558"/>
      </dsp:txXfrm>
    </dsp:sp>
    <dsp:sp modelId="{7B88D125-D959-4DE6-B7EE-97E6AAD9D92C}">
      <dsp:nvSpPr>
        <dsp:cNvPr id="0" name=""/>
        <dsp:cNvSpPr/>
      </dsp:nvSpPr>
      <dsp:spPr>
        <a:xfrm>
          <a:off x="268069" y="2943163"/>
          <a:ext cx="2468053" cy="424414"/>
        </a:xfrm>
        <a:prstGeom prst="roundRect">
          <a:avLst/>
        </a:prstGeom>
        <a:noFill/>
        <a:ln w="19050"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fr-FR" sz="1300" kern="1200">
              <a:solidFill>
                <a:schemeClr val="accent4">
                  <a:lumMod val="25000"/>
                </a:schemeClr>
              </a:solidFill>
              <a:latin typeface="Arial" panose="020B0604020202020204" pitchFamily="34" charset="0"/>
              <a:cs typeface="Arial" panose="020B0604020202020204" pitchFamily="34" charset="0"/>
            </a:rPr>
            <a:t>Surveiller la cuisson des aliments</a:t>
          </a:r>
          <a:endParaRPr lang="fr-FR" sz="1300" kern="1200" dirty="0">
            <a:solidFill>
              <a:schemeClr val="accent4">
                <a:lumMod val="25000"/>
              </a:schemeClr>
            </a:solidFill>
            <a:latin typeface="Arial" panose="020B0604020202020204" pitchFamily="34" charset="0"/>
            <a:cs typeface="Arial" panose="020B0604020202020204" pitchFamily="34" charset="0"/>
          </a:endParaRPr>
        </a:p>
      </dsp:txBody>
      <dsp:txXfrm>
        <a:off x="288787" y="2963881"/>
        <a:ext cx="2426617" cy="382978"/>
      </dsp:txXfrm>
    </dsp:sp>
    <dsp:sp modelId="{EB40F704-B2FA-4671-AE1A-4E757F40C158}">
      <dsp:nvSpPr>
        <dsp:cNvPr id="0" name=""/>
        <dsp:cNvSpPr/>
      </dsp:nvSpPr>
      <dsp:spPr>
        <a:xfrm rot="6702113">
          <a:off x="1162853" y="3540399"/>
          <a:ext cx="372011" cy="0"/>
        </a:xfrm>
        <a:custGeom>
          <a:avLst/>
          <a:gdLst/>
          <a:ahLst/>
          <a:cxnLst/>
          <a:rect l="0" t="0" r="0" b="0"/>
          <a:pathLst>
            <a:path>
              <a:moveTo>
                <a:pt x="0" y="0"/>
              </a:moveTo>
              <a:lnTo>
                <a:pt x="372011" y="0"/>
              </a:lnTo>
            </a:path>
          </a:pathLst>
        </a:custGeom>
        <a:noFill/>
        <a:ln w="12700" cap="flat" cmpd="sng" algn="ctr">
          <a:solidFill>
            <a:schemeClr val="accent4">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7076EC9A-DC65-438C-B7EA-77E1BFFF2750}">
      <dsp:nvSpPr>
        <dsp:cNvPr id="0" name=""/>
        <dsp:cNvSpPr/>
      </dsp:nvSpPr>
      <dsp:spPr>
        <a:xfrm>
          <a:off x="0" y="3713221"/>
          <a:ext cx="2200593" cy="903457"/>
        </a:xfrm>
        <a:prstGeom prst="roundRect">
          <a:avLst/>
        </a:prstGeom>
        <a:noFill/>
        <a:ln w="19050"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accent4">
                  <a:lumMod val="25000"/>
                </a:schemeClr>
              </a:solidFill>
              <a:latin typeface="Arial" panose="020B0604020202020204" pitchFamily="34" charset="0"/>
              <a:cs typeface="Arial" panose="020B0604020202020204" pitchFamily="34" charset="0"/>
            </a:rPr>
            <a:t>Température à cœur : 70°C </a:t>
          </a:r>
          <a:endParaRPr lang="fr-FR" sz="1200" kern="1200" dirty="0">
            <a:solidFill>
              <a:schemeClr val="accent4">
                <a:lumMod val="25000"/>
              </a:schemeClr>
            </a:solidFill>
            <a:latin typeface="Arial" panose="020B0604020202020204" pitchFamily="34" charset="0"/>
            <a:cs typeface="Arial" panose="020B0604020202020204" pitchFamily="34" charset="0"/>
          </a:endParaRPr>
        </a:p>
      </dsp:txBody>
      <dsp:txXfrm>
        <a:off x="44103" y="3757324"/>
        <a:ext cx="2112387" cy="815251"/>
      </dsp:txXfrm>
    </dsp:sp>
    <dsp:sp modelId="{21C46B8A-E33E-4192-8460-1DCDF6C1ACBE}">
      <dsp:nvSpPr>
        <dsp:cNvPr id="0" name=""/>
        <dsp:cNvSpPr/>
      </dsp:nvSpPr>
      <dsp:spPr>
        <a:xfrm rot="787195">
          <a:off x="2404773" y="3435365"/>
          <a:ext cx="597275" cy="0"/>
        </a:xfrm>
        <a:custGeom>
          <a:avLst/>
          <a:gdLst/>
          <a:ahLst/>
          <a:cxnLst/>
          <a:rect l="0" t="0" r="0" b="0"/>
          <a:pathLst>
            <a:path>
              <a:moveTo>
                <a:pt x="0" y="0"/>
              </a:moveTo>
              <a:lnTo>
                <a:pt x="597275" y="0"/>
              </a:lnTo>
            </a:path>
          </a:pathLst>
        </a:custGeom>
        <a:noFill/>
        <a:ln w="12700" cap="flat" cmpd="sng" algn="ctr">
          <a:solidFill>
            <a:schemeClr val="accent4">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75B7FB6C-2109-4421-83E2-7DE06AD17605}">
      <dsp:nvSpPr>
        <dsp:cNvPr id="0" name=""/>
        <dsp:cNvSpPr/>
      </dsp:nvSpPr>
      <dsp:spPr>
        <a:xfrm>
          <a:off x="2994253" y="3195685"/>
          <a:ext cx="2164997" cy="1119539"/>
        </a:xfrm>
        <a:prstGeom prst="roundRect">
          <a:avLst/>
        </a:prstGeom>
        <a:noFill/>
        <a:ln w="19050"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accent4">
                  <a:lumMod val="25000"/>
                </a:schemeClr>
              </a:solidFill>
              <a:latin typeface="Arial" panose="020B0604020202020204" pitchFamily="34" charset="0"/>
              <a:cs typeface="Arial" panose="020B0604020202020204" pitchFamily="34" charset="0"/>
            </a:rPr>
            <a:t>Une cuisson homogène (éviter les points froids)</a:t>
          </a:r>
          <a:endParaRPr lang="fr-FR" sz="1200" kern="1200" dirty="0">
            <a:solidFill>
              <a:schemeClr val="accent4">
                <a:lumMod val="25000"/>
              </a:schemeClr>
            </a:solidFill>
            <a:latin typeface="Arial" panose="020B0604020202020204" pitchFamily="34" charset="0"/>
            <a:cs typeface="Arial" panose="020B0604020202020204" pitchFamily="34" charset="0"/>
          </a:endParaRPr>
        </a:p>
      </dsp:txBody>
      <dsp:txXfrm>
        <a:off x="3048904" y="3250336"/>
        <a:ext cx="2055695" cy="1010237"/>
      </dsp:txXfrm>
    </dsp:sp>
    <dsp:sp modelId="{62985D7B-965E-4465-8964-6D2B29B3D2FE}">
      <dsp:nvSpPr>
        <dsp:cNvPr id="0" name=""/>
        <dsp:cNvSpPr/>
      </dsp:nvSpPr>
      <dsp:spPr>
        <a:xfrm>
          <a:off x="5357329" y="3259980"/>
          <a:ext cx="1802155" cy="766492"/>
        </a:xfrm>
        <a:prstGeom prst="roundRect">
          <a:avLst/>
        </a:prstGeom>
        <a:noFill/>
        <a:ln w="1905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fr-FR" sz="1300" kern="1200">
              <a:solidFill>
                <a:schemeClr val="accent3">
                  <a:lumMod val="75000"/>
                </a:schemeClr>
              </a:solidFill>
              <a:latin typeface="Arial" panose="020B0604020202020204" pitchFamily="34" charset="0"/>
              <a:cs typeface="Arial" panose="020B0604020202020204" pitchFamily="34" charset="0"/>
            </a:rPr>
            <a:t>Limiter la prolifération bactérienne</a:t>
          </a:r>
          <a:endParaRPr lang="fr-FR" sz="1300" kern="1200" dirty="0">
            <a:solidFill>
              <a:schemeClr val="accent3">
                <a:lumMod val="75000"/>
              </a:schemeClr>
            </a:solidFill>
            <a:latin typeface="Arial" panose="020B0604020202020204" pitchFamily="34" charset="0"/>
            <a:cs typeface="Arial" panose="020B0604020202020204" pitchFamily="34" charset="0"/>
          </a:endParaRPr>
        </a:p>
      </dsp:txBody>
      <dsp:txXfrm>
        <a:off x="5394746" y="3297397"/>
        <a:ext cx="1727321" cy="691658"/>
      </dsp:txXfrm>
    </dsp:sp>
    <dsp:sp modelId="{4BF914B3-FFEB-4243-9FC7-147BE3AFF3DD}">
      <dsp:nvSpPr>
        <dsp:cNvPr id="0" name=""/>
        <dsp:cNvSpPr/>
      </dsp:nvSpPr>
      <dsp:spPr>
        <a:xfrm rot="779516">
          <a:off x="7155482" y="3886272"/>
          <a:ext cx="312697" cy="0"/>
        </a:xfrm>
        <a:custGeom>
          <a:avLst/>
          <a:gdLst/>
          <a:ahLst/>
          <a:cxnLst/>
          <a:rect l="0" t="0" r="0" b="0"/>
          <a:pathLst>
            <a:path>
              <a:moveTo>
                <a:pt x="0" y="0"/>
              </a:moveTo>
              <a:lnTo>
                <a:pt x="312697" y="0"/>
              </a:lnTo>
            </a:path>
          </a:pathLst>
        </a:custGeom>
        <a:noFill/>
        <a:ln w="12700" cap="flat" cmpd="sng" algn="ctr">
          <a:solidFill>
            <a:schemeClr val="accent3">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420813B-D58A-4C1E-88AE-53FAA4A52473}">
      <dsp:nvSpPr>
        <dsp:cNvPr id="0" name=""/>
        <dsp:cNvSpPr/>
      </dsp:nvSpPr>
      <dsp:spPr>
        <a:xfrm>
          <a:off x="7464178" y="3644871"/>
          <a:ext cx="858817" cy="751247"/>
        </a:xfrm>
        <a:prstGeom prst="roundRect">
          <a:avLst/>
        </a:prstGeom>
        <a:noFill/>
        <a:ln w="1905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accent3">
                  <a:lumMod val="75000"/>
                </a:schemeClr>
              </a:solidFill>
              <a:latin typeface="Arial" panose="020B0604020202020204" pitchFamily="34" charset="0"/>
              <a:cs typeface="Arial" panose="020B0604020202020204" pitchFamily="34" charset="0"/>
            </a:rPr>
            <a:t>Les œufs </a:t>
          </a:r>
          <a:endParaRPr lang="fr-FR" sz="1200" kern="1200" dirty="0">
            <a:solidFill>
              <a:schemeClr val="accent3">
                <a:lumMod val="75000"/>
              </a:schemeClr>
            </a:solidFill>
            <a:latin typeface="Arial" panose="020B0604020202020204" pitchFamily="34" charset="0"/>
            <a:cs typeface="Arial" panose="020B0604020202020204" pitchFamily="34" charset="0"/>
          </a:endParaRPr>
        </a:p>
      </dsp:txBody>
      <dsp:txXfrm>
        <a:off x="7500851" y="3681544"/>
        <a:ext cx="785471" cy="677901"/>
      </dsp:txXfrm>
    </dsp:sp>
    <dsp:sp modelId="{29522D3D-C6CE-40AD-898A-E721BA0B90F9}">
      <dsp:nvSpPr>
        <dsp:cNvPr id="0" name=""/>
        <dsp:cNvSpPr/>
      </dsp:nvSpPr>
      <dsp:spPr>
        <a:xfrm rot="18723912">
          <a:off x="6440026" y="2890506"/>
          <a:ext cx="995372" cy="0"/>
        </a:xfrm>
        <a:custGeom>
          <a:avLst/>
          <a:gdLst/>
          <a:ahLst/>
          <a:cxnLst/>
          <a:rect l="0" t="0" r="0" b="0"/>
          <a:pathLst>
            <a:path>
              <a:moveTo>
                <a:pt x="0" y="0"/>
              </a:moveTo>
              <a:lnTo>
                <a:pt x="995372" y="0"/>
              </a:lnTo>
            </a:path>
          </a:pathLst>
        </a:custGeom>
        <a:noFill/>
        <a:ln w="12700" cap="flat" cmpd="sng" algn="ctr">
          <a:solidFill>
            <a:schemeClr val="accent3">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6F043439-34F6-4308-BA4C-7A7F18D11F98}">
      <dsp:nvSpPr>
        <dsp:cNvPr id="0" name=""/>
        <dsp:cNvSpPr/>
      </dsp:nvSpPr>
      <dsp:spPr>
        <a:xfrm>
          <a:off x="6888170" y="1392954"/>
          <a:ext cx="1784012" cy="1128078"/>
        </a:xfrm>
        <a:prstGeom prst="roundRect">
          <a:avLst/>
        </a:prstGeom>
        <a:noFill/>
        <a:ln w="1905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accent3">
                  <a:lumMod val="75000"/>
                </a:schemeClr>
              </a:solidFill>
              <a:latin typeface="Arial" panose="020B0604020202020204" pitchFamily="34" charset="0"/>
              <a:cs typeface="Arial" panose="020B0604020202020204" pitchFamily="34" charset="0"/>
            </a:rPr>
            <a:t>Respecter la chaîne du froid</a:t>
          </a:r>
          <a:endParaRPr lang="fr-FR" sz="1200" kern="1200" dirty="0">
            <a:solidFill>
              <a:schemeClr val="accent3">
                <a:lumMod val="75000"/>
              </a:schemeClr>
            </a:solidFill>
            <a:latin typeface="Arial" panose="020B0604020202020204" pitchFamily="34" charset="0"/>
            <a:cs typeface="Arial" panose="020B0604020202020204" pitchFamily="34" charset="0"/>
          </a:endParaRPr>
        </a:p>
      </dsp:txBody>
      <dsp:txXfrm>
        <a:off x="6943238" y="1448022"/>
        <a:ext cx="1673876" cy="1017942"/>
      </dsp:txXfrm>
    </dsp:sp>
    <dsp:sp modelId="{C9252BAA-335B-4E5F-AE88-1FB37A5DBDE6}">
      <dsp:nvSpPr>
        <dsp:cNvPr id="0" name=""/>
        <dsp:cNvSpPr/>
      </dsp:nvSpPr>
      <dsp:spPr>
        <a:xfrm rot="5439492">
          <a:off x="5929790" y="4346983"/>
          <a:ext cx="641063" cy="0"/>
        </a:xfrm>
        <a:custGeom>
          <a:avLst/>
          <a:gdLst/>
          <a:ahLst/>
          <a:cxnLst/>
          <a:rect l="0" t="0" r="0" b="0"/>
          <a:pathLst>
            <a:path>
              <a:moveTo>
                <a:pt x="0" y="0"/>
              </a:moveTo>
              <a:lnTo>
                <a:pt x="641063" y="0"/>
              </a:lnTo>
            </a:path>
          </a:pathLst>
        </a:custGeom>
        <a:noFill/>
        <a:ln w="12700" cap="flat" cmpd="sng" algn="ctr">
          <a:solidFill>
            <a:schemeClr val="accent3">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F05778C-B510-4529-8E2E-1870E1A11946}">
      <dsp:nvSpPr>
        <dsp:cNvPr id="0" name=""/>
        <dsp:cNvSpPr/>
      </dsp:nvSpPr>
      <dsp:spPr>
        <a:xfrm>
          <a:off x="5643641" y="4667494"/>
          <a:ext cx="1197982" cy="697677"/>
        </a:xfrm>
        <a:prstGeom prst="roundRect">
          <a:avLst/>
        </a:prstGeom>
        <a:noFill/>
        <a:ln w="1905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accent3">
                  <a:lumMod val="75000"/>
                </a:schemeClr>
              </a:solidFill>
              <a:latin typeface="Arial" panose="020B0604020202020204" pitchFamily="34" charset="0"/>
              <a:cs typeface="Arial" panose="020B0604020202020204" pitchFamily="34" charset="0"/>
            </a:rPr>
            <a:t>Congélation</a:t>
          </a:r>
          <a:endParaRPr lang="fr-FR" sz="1200" kern="1200" dirty="0">
            <a:solidFill>
              <a:schemeClr val="accent3">
                <a:lumMod val="75000"/>
              </a:schemeClr>
            </a:solidFill>
            <a:latin typeface="Arial" panose="020B0604020202020204" pitchFamily="34" charset="0"/>
            <a:cs typeface="Arial" panose="020B0604020202020204" pitchFamily="34" charset="0"/>
          </a:endParaRPr>
        </a:p>
      </dsp:txBody>
      <dsp:txXfrm>
        <a:off x="5677699" y="4701552"/>
        <a:ext cx="1129866" cy="6295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4E54BB8-2B13-4E93-9F01-659773F0A0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0AA694E3-C72C-4FD9-BB74-49B3A74F15F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DBCA6A6-6B38-49CC-B07F-B37E97B49B64}" type="datetimeFigureOut">
              <a:rPr lang="fr-FR"/>
              <a:pPr>
                <a:defRPr/>
              </a:pPr>
              <a:t>13/01/2023</a:t>
            </a:fld>
            <a:endParaRPr lang="fr-FR"/>
          </a:p>
        </p:txBody>
      </p:sp>
      <p:sp>
        <p:nvSpPr>
          <p:cNvPr id="4" name="Espace réservé de l'image des diapositives 3">
            <a:extLst>
              <a:ext uri="{FF2B5EF4-FFF2-40B4-BE49-F238E27FC236}">
                <a16:creationId xmlns:a16="http://schemas.microsoft.com/office/drawing/2014/main" id="{F33D4237-4674-4FC1-B85A-50D2A8E8B45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0532A8A6-8362-4C53-B305-8290750EF9B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AEAEF843-0693-41EB-AFFB-97A46BC9C7C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533D8BB9-4D4A-482E-A1A2-9F133ECF028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E89DFFEE-28F3-4E13-B16A-D5DD61C39920}" type="slidenum">
              <a:rPr lang="fr-FR" altLang="fr-FR"/>
              <a:pPr/>
              <a:t>‹N°›</a:t>
            </a:fld>
            <a:endParaRPr lang="fr-FR" altLang="fr-FR"/>
          </a:p>
        </p:txBody>
      </p:sp>
    </p:spTree>
    <p:extLst>
      <p:ext uri="{BB962C8B-B14F-4D97-AF65-F5344CB8AC3E}">
        <p14:creationId xmlns:p14="http://schemas.microsoft.com/office/powerpoint/2010/main" val="2477729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a:extLst>
              <a:ext uri="{FF2B5EF4-FFF2-40B4-BE49-F238E27FC236}">
                <a16:creationId xmlns:a16="http://schemas.microsoft.com/office/drawing/2014/main" id="{F65327B8-815F-42C9-BA41-530D7C8F63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Espace réservé des notes 2">
            <a:extLst>
              <a:ext uri="{FF2B5EF4-FFF2-40B4-BE49-F238E27FC236}">
                <a16:creationId xmlns:a16="http://schemas.microsoft.com/office/drawing/2014/main" id="{58699D73-6E19-4B1D-9E72-5FFFF98B30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84996" name="Espace réservé du numéro de diapositive 3">
            <a:extLst>
              <a:ext uri="{FF2B5EF4-FFF2-40B4-BE49-F238E27FC236}">
                <a16:creationId xmlns:a16="http://schemas.microsoft.com/office/drawing/2014/main" id="{C6CEB3D9-C482-4129-9E4C-253BEA1C11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fld id="{A16D23EF-B8E8-4B66-9116-DAF433A2743E}" type="slidenum">
              <a:rPr lang="fr-FR" altLang="fr-FR" sz="1200">
                <a:latin typeface="Calibri" panose="020F0502020204030204" pitchFamily="34" charset="0"/>
              </a:rPr>
              <a:pPr/>
              <a:t>1</a:t>
            </a:fld>
            <a:endParaRPr lang="fr-FR" altLang="fr-FR"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9DFFEE-28F3-4E13-B16A-D5DD61C39920}" type="slidenum">
              <a:rPr lang="fr-FR" altLang="fr-FR" smtClean="0"/>
              <a:pPr/>
              <a:t>16</a:t>
            </a:fld>
            <a:endParaRPr lang="fr-FR" altLang="fr-FR"/>
          </a:p>
        </p:txBody>
      </p:sp>
    </p:spTree>
    <p:extLst>
      <p:ext uri="{BB962C8B-B14F-4D97-AF65-F5344CB8AC3E}">
        <p14:creationId xmlns:p14="http://schemas.microsoft.com/office/powerpoint/2010/main" val="550070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89DFFEE-28F3-4E13-B16A-D5DD61C39920}" type="slidenum">
              <a:rPr lang="fr-FR" altLang="fr-FR" smtClean="0"/>
              <a:pPr/>
              <a:t>17</a:t>
            </a:fld>
            <a:endParaRPr lang="fr-FR" altLang="fr-FR"/>
          </a:p>
        </p:txBody>
      </p:sp>
    </p:spTree>
    <p:extLst>
      <p:ext uri="{BB962C8B-B14F-4D97-AF65-F5344CB8AC3E}">
        <p14:creationId xmlns:p14="http://schemas.microsoft.com/office/powerpoint/2010/main" val="1296091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89DFFEE-28F3-4E13-B16A-D5DD61C39920}" type="slidenum">
              <a:rPr lang="fr-FR" altLang="fr-FR" smtClean="0"/>
              <a:pPr/>
              <a:t>20</a:t>
            </a:fld>
            <a:endParaRPr lang="fr-FR" altLang="fr-FR"/>
          </a:p>
        </p:txBody>
      </p:sp>
    </p:spTree>
    <p:extLst>
      <p:ext uri="{BB962C8B-B14F-4D97-AF65-F5344CB8AC3E}">
        <p14:creationId xmlns:p14="http://schemas.microsoft.com/office/powerpoint/2010/main" val="581244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21</a:t>
            </a:fld>
            <a:endParaRPr lang="fr-FR" altLang="fr-FR"/>
          </a:p>
        </p:txBody>
      </p:sp>
    </p:spTree>
    <p:extLst>
      <p:ext uri="{BB962C8B-B14F-4D97-AF65-F5344CB8AC3E}">
        <p14:creationId xmlns:p14="http://schemas.microsoft.com/office/powerpoint/2010/main" val="2933811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24</a:t>
            </a:fld>
            <a:endParaRPr lang="fr-FR" altLang="fr-FR"/>
          </a:p>
        </p:txBody>
      </p:sp>
    </p:spTree>
    <p:extLst>
      <p:ext uri="{BB962C8B-B14F-4D97-AF65-F5344CB8AC3E}">
        <p14:creationId xmlns:p14="http://schemas.microsoft.com/office/powerpoint/2010/main" val="2253198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31</a:t>
            </a:fld>
            <a:endParaRPr lang="fr-FR" altLang="fr-FR"/>
          </a:p>
        </p:txBody>
      </p:sp>
    </p:spTree>
    <p:extLst>
      <p:ext uri="{BB962C8B-B14F-4D97-AF65-F5344CB8AC3E}">
        <p14:creationId xmlns:p14="http://schemas.microsoft.com/office/powerpoint/2010/main" val="2199378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32</a:t>
            </a:fld>
            <a:endParaRPr lang="fr-FR" altLang="fr-FR"/>
          </a:p>
        </p:txBody>
      </p:sp>
    </p:spTree>
    <p:extLst>
      <p:ext uri="{BB962C8B-B14F-4D97-AF65-F5344CB8AC3E}">
        <p14:creationId xmlns:p14="http://schemas.microsoft.com/office/powerpoint/2010/main" val="3586612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33</a:t>
            </a:fld>
            <a:endParaRPr lang="fr-FR" altLang="fr-FR"/>
          </a:p>
        </p:txBody>
      </p:sp>
    </p:spTree>
    <p:extLst>
      <p:ext uri="{BB962C8B-B14F-4D97-AF65-F5344CB8AC3E}">
        <p14:creationId xmlns:p14="http://schemas.microsoft.com/office/powerpoint/2010/main" val="1072562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34</a:t>
            </a:fld>
            <a:endParaRPr lang="fr-FR" altLang="fr-FR"/>
          </a:p>
        </p:txBody>
      </p:sp>
    </p:spTree>
    <p:extLst>
      <p:ext uri="{BB962C8B-B14F-4D97-AF65-F5344CB8AC3E}">
        <p14:creationId xmlns:p14="http://schemas.microsoft.com/office/powerpoint/2010/main" val="3306023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35</a:t>
            </a:fld>
            <a:endParaRPr lang="fr-FR" altLang="fr-FR"/>
          </a:p>
        </p:txBody>
      </p:sp>
    </p:spTree>
    <p:extLst>
      <p:ext uri="{BB962C8B-B14F-4D97-AF65-F5344CB8AC3E}">
        <p14:creationId xmlns:p14="http://schemas.microsoft.com/office/powerpoint/2010/main" val="396457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89DFFEE-28F3-4E13-B16A-D5DD61C39920}" type="slidenum">
              <a:rPr lang="fr-FR" altLang="fr-FR" smtClean="0"/>
              <a:pPr/>
              <a:t>2</a:t>
            </a:fld>
            <a:endParaRPr lang="fr-FR" altLang="fr-FR"/>
          </a:p>
        </p:txBody>
      </p:sp>
    </p:spTree>
    <p:extLst>
      <p:ext uri="{BB962C8B-B14F-4D97-AF65-F5344CB8AC3E}">
        <p14:creationId xmlns:p14="http://schemas.microsoft.com/office/powerpoint/2010/main" val="2322335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37</a:t>
            </a:fld>
            <a:endParaRPr lang="fr-FR" altLang="fr-FR"/>
          </a:p>
        </p:txBody>
      </p:sp>
    </p:spTree>
    <p:extLst>
      <p:ext uri="{BB962C8B-B14F-4D97-AF65-F5344CB8AC3E}">
        <p14:creationId xmlns:p14="http://schemas.microsoft.com/office/powerpoint/2010/main" val="293381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89DFFEE-28F3-4E13-B16A-D5DD61C39920}" type="slidenum">
              <a:rPr lang="fr-FR" altLang="fr-FR" smtClean="0"/>
              <a:pPr/>
              <a:t>3</a:t>
            </a:fld>
            <a:endParaRPr lang="fr-FR" altLang="fr-FR"/>
          </a:p>
        </p:txBody>
      </p:sp>
    </p:spTree>
    <p:extLst>
      <p:ext uri="{BB962C8B-B14F-4D97-AF65-F5344CB8AC3E}">
        <p14:creationId xmlns:p14="http://schemas.microsoft.com/office/powerpoint/2010/main" val="1508929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9DFFEE-28F3-4E13-B16A-D5DD61C39920}" type="slidenum">
              <a:rPr lang="fr-FR" altLang="fr-FR" smtClean="0"/>
              <a:pPr/>
              <a:t>4</a:t>
            </a:fld>
            <a:endParaRPr lang="fr-FR" altLang="fr-FR"/>
          </a:p>
        </p:txBody>
      </p:sp>
    </p:spTree>
    <p:extLst>
      <p:ext uri="{BB962C8B-B14F-4D97-AF65-F5344CB8AC3E}">
        <p14:creationId xmlns:p14="http://schemas.microsoft.com/office/powerpoint/2010/main" val="3824305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9DFFEE-28F3-4E13-B16A-D5DD61C39920}" type="slidenum">
              <a:rPr lang="fr-FR" altLang="fr-FR" smtClean="0"/>
              <a:pPr/>
              <a:t>8</a:t>
            </a:fld>
            <a:endParaRPr lang="fr-FR" altLang="fr-FR"/>
          </a:p>
        </p:txBody>
      </p:sp>
    </p:spTree>
    <p:extLst>
      <p:ext uri="{BB962C8B-B14F-4D97-AF65-F5344CB8AC3E}">
        <p14:creationId xmlns:p14="http://schemas.microsoft.com/office/powerpoint/2010/main" val="208772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89DFFEE-28F3-4E13-B16A-D5DD61C39920}" type="slidenum">
              <a:rPr lang="fr-FR" altLang="fr-FR" smtClean="0"/>
              <a:pPr/>
              <a:t>9</a:t>
            </a:fld>
            <a:endParaRPr lang="fr-FR" altLang="fr-FR"/>
          </a:p>
        </p:txBody>
      </p:sp>
    </p:spTree>
    <p:extLst>
      <p:ext uri="{BB962C8B-B14F-4D97-AF65-F5344CB8AC3E}">
        <p14:creationId xmlns:p14="http://schemas.microsoft.com/office/powerpoint/2010/main" val="34753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9DFFEE-28F3-4E13-B16A-D5DD61C39920}" type="slidenum">
              <a:rPr lang="fr-FR" altLang="fr-FR" smtClean="0"/>
              <a:pPr/>
              <a:t>11</a:t>
            </a:fld>
            <a:endParaRPr lang="fr-FR" altLang="fr-FR"/>
          </a:p>
        </p:txBody>
      </p:sp>
    </p:spTree>
    <p:extLst>
      <p:ext uri="{BB962C8B-B14F-4D97-AF65-F5344CB8AC3E}">
        <p14:creationId xmlns:p14="http://schemas.microsoft.com/office/powerpoint/2010/main" val="2443939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89DFFEE-28F3-4E13-B16A-D5DD61C39920}" type="slidenum">
              <a:rPr lang="fr-FR" altLang="fr-FR" smtClean="0"/>
              <a:pPr/>
              <a:t>14</a:t>
            </a:fld>
            <a:endParaRPr lang="fr-FR" altLang="fr-FR"/>
          </a:p>
        </p:txBody>
      </p:sp>
    </p:spTree>
    <p:extLst>
      <p:ext uri="{BB962C8B-B14F-4D97-AF65-F5344CB8AC3E}">
        <p14:creationId xmlns:p14="http://schemas.microsoft.com/office/powerpoint/2010/main" val="412354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a:extLst>
              <a:ext uri="{FF2B5EF4-FFF2-40B4-BE49-F238E27FC236}">
                <a16:creationId xmlns:a16="http://schemas.microsoft.com/office/drawing/2014/main" id="{EFCEA558-68E2-4761-AD56-E643B6815E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Espace réservé des notes 2">
            <a:extLst>
              <a:ext uri="{FF2B5EF4-FFF2-40B4-BE49-F238E27FC236}">
                <a16:creationId xmlns:a16="http://schemas.microsoft.com/office/drawing/2014/main" id="{449081E9-1660-4811-82E5-2E87D8D7FF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86020" name="Espace réservé du numéro de diapositive 3">
            <a:extLst>
              <a:ext uri="{FF2B5EF4-FFF2-40B4-BE49-F238E27FC236}">
                <a16:creationId xmlns:a16="http://schemas.microsoft.com/office/drawing/2014/main" id="{98C6FE7B-7791-42D9-8CCD-AF440EC812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fld id="{16E20A8B-9713-406E-B624-0BE80BBECFF6}" type="slidenum">
              <a:rPr lang="fr-FR" altLang="fr-FR" sz="1200">
                <a:solidFill>
                  <a:srgbClr val="000000"/>
                </a:solidFill>
                <a:latin typeface="Calibri" panose="020F0502020204030204" pitchFamily="34" charset="0"/>
              </a:rPr>
              <a:pPr/>
              <a:t>15</a:t>
            </a:fld>
            <a:endParaRPr lang="fr-FR" altLang="fr-FR" sz="1200">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hyperlink" Target="http://www.designguide.ku.dk/ku/skabeloner/powerpoint/praesentationer/" TargetMode="External"/><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image.ku.dk/lightbox/211/13407586855728741badb20/" TargetMode="Externa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pic>
        <p:nvPicPr>
          <p:cNvPr id="4" name="Bilde 7">
            <a:extLst>
              <a:ext uri="{FF2B5EF4-FFF2-40B4-BE49-F238E27FC236}">
                <a16:creationId xmlns:a16="http://schemas.microsoft.com/office/drawing/2014/main" id="{E8CC12A6-9D56-4E0A-B9EF-144EE55DF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2379663"/>
            <a:ext cx="7937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 close up of a flower&#10;&#10;Description generated with high confidence">
            <a:extLst>
              <a:ext uri="{FF2B5EF4-FFF2-40B4-BE49-F238E27FC236}">
                <a16:creationId xmlns:a16="http://schemas.microsoft.com/office/drawing/2014/main" id="{AE2DE882-005B-4FAF-BF50-4B8B84F9C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0738" y="5913438"/>
            <a:ext cx="8175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07EC0412-3485-494D-8793-6F5C66874A24}"/>
              </a:ext>
            </a:extLst>
          </p:cNvPr>
          <p:cNvSpPr txBox="1"/>
          <p:nvPr/>
        </p:nvSpPr>
        <p:spPr>
          <a:xfrm>
            <a:off x="8758238" y="5870575"/>
            <a:ext cx="2171700" cy="615950"/>
          </a:xfrm>
          <a:prstGeom prst="rect">
            <a:avLst/>
          </a:prstGeom>
          <a:noFill/>
        </p:spPr>
        <p:txBody>
          <a:bodyPr>
            <a:spAutoFit/>
          </a:bodyPr>
          <a:lstStyle/>
          <a:p>
            <a:pPr algn="r" eaLnBrk="1" fontAlgn="auto" hangingPunct="1">
              <a:spcBef>
                <a:spcPts val="0"/>
              </a:spcBef>
              <a:spcAft>
                <a:spcPts val="0"/>
              </a:spcAft>
              <a:defRPr/>
            </a:pPr>
            <a:r>
              <a:rPr lang="en-GB" sz="850" dirty="0">
                <a:solidFill>
                  <a:schemeClr val="tx1">
                    <a:lumMod val="50000"/>
                    <a:lumOff val="50000"/>
                  </a:schemeClr>
                </a:solidFill>
                <a:latin typeface="+mn-lt"/>
              </a:rPr>
              <a:t>The project has received funding from the European Union's Horizon 2020 research and innovation programme under grant agreement No 727580</a:t>
            </a:r>
          </a:p>
        </p:txBody>
      </p:sp>
      <p:sp>
        <p:nvSpPr>
          <p:cNvPr id="3" name="Subtitle 2"/>
          <p:cNvSpPr>
            <a:spLocks noGrp="1"/>
          </p:cNvSpPr>
          <p:nvPr>
            <p:ph type="subTitle" idx="1"/>
          </p:nvPr>
        </p:nvSpPr>
        <p:spPr>
          <a:xfrm>
            <a:off x="1524000" y="4140479"/>
            <a:ext cx="9144000" cy="1320521"/>
          </a:xfrm>
        </p:spPr>
        <p:txBody>
          <a:bodyPr/>
          <a:lstStyle>
            <a:lvl1pPr marL="0" indent="0" algn="ctr">
              <a:buNone/>
              <a:defRPr sz="2400" b="1">
                <a:solidFill>
                  <a:srgbClr val="006F7B"/>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noProof="0"/>
              <a:t>Modifiez le style des sous-titres du masque</a:t>
            </a:r>
            <a:endParaRPr lang="en-GB" noProof="0"/>
          </a:p>
        </p:txBody>
      </p:sp>
      <p:sp>
        <p:nvSpPr>
          <p:cNvPr id="7" name="Plassholder for bunntekst 8">
            <a:extLst>
              <a:ext uri="{FF2B5EF4-FFF2-40B4-BE49-F238E27FC236}">
                <a16:creationId xmlns:a16="http://schemas.microsoft.com/office/drawing/2014/main" id="{07E4E4C4-3947-4986-8B44-CD0C8F2DCBD6}"/>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32860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CE294623-CD58-4A92-A1F6-7C6E61120979}"/>
              </a:ext>
            </a:extLst>
          </p:cNvPr>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a:latin typeface="+mn-lt"/>
            </a:endParaRPr>
          </a:p>
        </p:txBody>
      </p:sp>
      <p:sp>
        <p:nvSpPr>
          <p:cNvPr id="2" name="Plassholder for tekst 1"/>
          <p:cNvSpPr>
            <a:spLocks noGrp="1"/>
          </p:cNvSpPr>
          <p:nvPr>
            <p:ph type="body" idx="11"/>
          </p:nvPr>
        </p:nvSpPr>
        <p:spPr>
          <a:xfrm>
            <a:off x="688795" y="3244058"/>
            <a:ext cx="2980058" cy="3014072"/>
          </a:xfrm>
        </p:spPr>
        <p:txBody>
          <a:bodyPr tIns="14631"/>
          <a:lstStyle/>
          <a:p>
            <a:pPr lvl="0"/>
            <a:r>
              <a:rPr lang="fr-FR"/>
              <a:t>Cliquez pour modifier les styles du texte du masque</a:t>
            </a:r>
          </a:p>
        </p:txBody>
      </p:sp>
      <p:sp>
        <p:nvSpPr>
          <p:cNvPr id="7" name="Plassholder for bilde 6"/>
          <p:cNvSpPr>
            <a:spLocks noGrp="1"/>
          </p:cNvSpPr>
          <p:nvPr>
            <p:ph type="pic" sz="quarter" idx="12"/>
          </p:nvPr>
        </p:nvSpPr>
        <p:spPr>
          <a:xfrm>
            <a:off x="5069460" y="979313"/>
            <a:ext cx="3760690"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8" name="Plassholder for bilde 6"/>
          <p:cNvSpPr>
            <a:spLocks noGrp="1"/>
          </p:cNvSpPr>
          <p:nvPr>
            <p:ph type="pic" sz="quarter" idx="13"/>
          </p:nvPr>
        </p:nvSpPr>
        <p:spPr>
          <a:xfrm>
            <a:off x="6192806" y="3773237"/>
            <a:ext cx="3760690"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6" name="Plassholder for bunntekst 4">
            <a:extLst>
              <a:ext uri="{FF2B5EF4-FFF2-40B4-BE49-F238E27FC236}">
                <a16:creationId xmlns:a16="http://schemas.microsoft.com/office/drawing/2014/main" id="{A0F6366D-D1AF-4158-ACEC-0651F4F05E2C}"/>
              </a:ext>
            </a:extLst>
          </p:cNvPr>
          <p:cNvSpPr>
            <a:spLocks noGrp="1"/>
          </p:cNvSpPr>
          <p:nvPr>
            <p:ph type="ftr" sz="quarter" idx="14"/>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917735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4" name="Plassholder for bunntekst 4">
            <a:extLst>
              <a:ext uri="{FF2B5EF4-FFF2-40B4-BE49-F238E27FC236}">
                <a16:creationId xmlns:a16="http://schemas.microsoft.com/office/drawing/2014/main" id="{A264421B-C2E2-4067-808B-0649F52CF1A4}"/>
              </a:ext>
            </a:extLst>
          </p:cNvPr>
          <p:cNvSpPr>
            <a:spLocks noGrp="1"/>
          </p:cNvSpPr>
          <p:nvPr>
            <p:ph type="ftr" sz="quarter" idx="13"/>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560977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D2A7472-BBA6-4893-AC29-0190818739E0}"/>
              </a:ext>
            </a:extLst>
          </p:cNvPr>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a:latin typeface="+mn-lt"/>
            </a:endParaRPr>
          </a:p>
        </p:txBody>
      </p:sp>
      <p:sp>
        <p:nvSpPr>
          <p:cNvPr id="3" name="Plassholder for bunntekst 4">
            <a:extLst>
              <a:ext uri="{FF2B5EF4-FFF2-40B4-BE49-F238E27FC236}">
                <a16:creationId xmlns:a16="http://schemas.microsoft.com/office/drawing/2014/main" id="{63C8D0ED-8256-42BB-BE45-4DC0C22B245C}"/>
              </a:ext>
            </a:extLst>
          </p:cNvPr>
          <p:cNvSpPr>
            <a:spLocks noGrp="1"/>
          </p:cNvSpPr>
          <p:nvPr>
            <p:ph type="ftr" sz="quarter" idx="10"/>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1680535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GB"/>
          </a:p>
        </p:txBody>
      </p:sp>
      <p:sp>
        <p:nvSpPr>
          <p:cNvPr id="4" name="Footer Placeholder 4">
            <a:extLst>
              <a:ext uri="{FF2B5EF4-FFF2-40B4-BE49-F238E27FC236}">
                <a16:creationId xmlns:a16="http://schemas.microsoft.com/office/drawing/2014/main" id="{E0FA576D-FFF3-49A4-ABD2-56CB098F916F}"/>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1226595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E3234B86-E27A-42C9-BEE5-1CAC6DA0A35B}"/>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4062399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1"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7836A93B-6D41-45CE-AE0F-694E0C30B937}"/>
              </a:ext>
            </a:extLst>
          </p:cNvPr>
          <p:cNvSpPr>
            <a:spLocks noGrp="1"/>
          </p:cNvSpPr>
          <p:nvPr>
            <p:ph type="dt" sz="half" idx="10"/>
          </p:nvPr>
        </p:nvSpPr>
        <p:spPr>
          <a:xfrm>
            <a:off x="0" y="0"/>
            <a:ext cx="0" cy="0"/>
          </a:xfrm>
        </p:spPr>
        <p:txBody>
          <a:bodyPr/>
          <a:lstStyle>
            <a:lvl1pPr>
              <a:defRPr/>
            </a:lvl1pPr>
          </a:lstStyle>
          <a:p>
            <a:pPr>
              <a:defRPr/>
            </a:pPr>
            <a:fld id="{6A0D584C-C5BF-4ACD-B997-4633DAADE64C}" type="datetimeFigureOut">
              <a:rPr lang="fr-FR"/>
              <a:pPr>
                <a:defRPr/>
              </a:pPr>
              <a:t>13/01/2023</a:t>
            </a:fld>
            <a:endParaRPr lang="fr-FR"/>
          </a:p>
        </p:txBody>
      </p:sp>
      <p:sp>
        <p:nvSpPr>
          <p:cNvPr id="6" name="Espace réservé du pied de page 4">
            <a:extLst>
              <a:ext uri="{FF2B5EF4-FFF2-40B4-BE49-F238E27FC236}">
                <a16:creationId xmlns:a16="http://schemas.microsoft.com/office/drawing/2014/main" id="{71718AA2-128F-4D5F-9B88-1291EC2C4413}"/>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A7DA3F91-D73E-4F51-82A3-AFB396058A79}"/>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9FCF6546-E029-4C30-87E4-490639C6C1BD}" type="slidenum">
              <a:rPr lang="fr-FR" altLang="fr-FR"/>
              <a:pPr/>
              <a:t>‹N°›</a:t>
            </a:fld>
            <a:endParaRPr lang="fr-FR" altLang="fr-FR"/>
          </a:p>
        </p:txBody>
      </p:sp>
    </p:spTree>
    <p:extLst>
      <p:ext uri="{BB962C8B-B14F-4D97-AF65-F5344CB8AC3E}">
        <p14:creationId xmlns:p14="http://schemas.microsoft.com/office/powerpoint/2010/main" val="1952525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image large left">
    <p:spTree>
      <p:nvGrpSpPr>
        <p:cNvPr id="1" name=""/>
        <p:cNvGrpSpPr/>
        <p:nvPr/>
      </p:nvGrpSpPr>
      <p:grpSpPr>
        <a:xfrm>
          <a:off x="0" y="0"/>
          <a:ext cx="0" cy="0"/>
          <a:chOff x="0" y="0"/>
          <a:chExt cx="0" cy="0"/>
        </a:xfrm>
      </p:grpSpPr>
      <p:sp>
        <p:nvSpPr>
          <p:cNvPr id="10" name="Pladsholder til billede 9"/>
          <p:cNvSpPr>
            <a:spLocks noGrp="1"/>
          </p:cNvSpPr>
          <p:nvPr>
            <p:ph type="pic" sz="quarter" idx="14"/>
          </p:nvPr>
        </p:nvSpPr>
        <p:spPr>
          <a:xfrm>
            <a:off x="0" y="0"/>
            <a:ext cx="12192000" cy="6858000"/>
          </a:xfrm>
          <a:blipFill>
            <a:blip r:embed="rId2" cstate="email"/>
            <a:stretch>
              <a:fillRect/>
            </a:stretch>
          </a:blipFill>
        </p:spPr>
        <p:txBody>
          <a:bodyPr lIns="4932000" tIns="360000" anchor="ctr" anchorCtr="0"/>
          <a:lstStyle>
            <a:lvl1pPr marL="0" indent="0" algn="l">
              <a:buNone/>
              <a:defRPr sz="2400" baseline="0">
                <a:solidFill>
                  <a:schemeClr val="bg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 name="Titel 2"/>
          <p:cNvSpPr>
            <a:spLocks noGrp="1"/>
          </p:cNvSpPr>
          <p:nvPr>
            <p:ph type="ctrTitle"/>
          </p:nvPr>
        </p:nvSpPr>
        <p:spPr>
          <a:xfrm>
            <a:off x="1" y="691817"/>
            <a:ext cx="5959476" cy="5474035"/>
          </a:xfrm>
          <a:blipFill>
            <a:blip r:embed="rId3" cstate="email"/>
            <a:stretch>
              <a:fillRect/>
            </a:stretch>
          </a:blipFill>
        </p:spPr>
        <p:txBody>
          <a:bodyPr lIns="540000" tIns="468000" rIns="360000" bIns="3384000" anchor="b"/>
          <a:lstStyle>
            <a:lvl1pPr algn="l">
              <a:lnSpc>
                <a:spcPts val="4000"/>
              </a:lnSpc>
              <a:defRPr sz="3600">
                <a:solidFill>
                  <a:schemeClr val="bg1"/>
                </a:solidFill>
              </a:defRPr>
            </a:lvl1pPr>
          </a:lstStyle>
          <a:p>
            <a:r>
              <a:rPr lang="en-US"/>
              <a:t>Click to edit Master title style</a:t>
            </a:r>
            <a:endParaRPr lang="en-GB" dirty="0"/>
          </a:p>
        </p:txBody>
      </p:sp>
      <p:sp>
        <p:nvSpPr>
          <p:cNvPr id="11" name="Pladsholder til tekst 14"/>
          <p:cNvSpPr>
            <a:spLocks noGrp="1"/>
          </p:cNvSpPr>
          <p:nvPr>
            <p:ph type="body" sz="quarter" idx="13"/>
          </p:nvPr>
        </p:nvSpPr>
        <p:spPr>
          <a:xfrm>
            <a:off x="783167" y="4053600"/>
            <a:ext cx="4752445" cy="899766"/>
          </a:xfrm>
        </p:spPr>
        <p:txBody>
          <a:bodyPr/>
          <a:lstStyle>
            <a:lvl1pPr marL="0" indent="0">
              <a:lnSpc>
                <a:spcPct val="100000"/>
              </a:lnSpc>
              <a:spcBef>
                <a:spcPts val="0"/>
              </a:spcBef>
              <a:buNone/>
              <a:defRPr sz="1800" baseline="0"/>
            </a:lvl1pPr>
          </a:lstStyle>
          <a:p>
            <a:pPr lvl="0"/>
            <a:r>
              <a:rPr lang="fr-FR"/>
              <a:t>Cliquez pour modifier les styles du texte du masque</a:t>
            </a:r>
          </a:p>
        </p:txBody>
      </p:sp>
      <p:sp>
        <p:nvSpPr>
          <p:cNvPr id="9" name="Undertitel 2"/>
          <p:cNvSpPr>
            <a:spLocks noGrp="1"/>
          </p:cNvSpPr>
          <p:nvPr>
            <p:ph type="subTitle" idx="1"/>
          </p:nvPr>
        </p:nvSpPr>
        <p:spPr>
          <a:xfrm>
            <a:off x="783167" y="3007287"/>
            <a:ext cx="4752445" cy="726435"/>
          </a:xfrm>
        </p:spPr>
        <p:txBody>
          <a:bodyPr/>
          <a:lstStyle>
            <a:lvl1pPr marL="0" indent="0" algn="l">
              <a:lnSpc>
                <a:spcPct val="100000"/>
              </a:lnSpc>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GB" dirty="0"/>
          </a:p>
        </p:txBody>
      </p:sp>
      <p:sp>
        <p:nvSpPr>
          <p:cNvPr id="12" name="Titel 1"/>
          <p:cNvSpPr>
            <a:spLocks noGrp="1"/>
          </p:cNvSpPr>
          <p:nvPr>
            <p:ph type="body" sz="quarter" idx="15"/>
          </p:nvPr>
        </p:nvSpPr>
        <p:spPr>
          <a:xfrm>
            <a:off x="783167" y="1020201"/>
            <a:ext cx="4752445" cy="1763813"/>
          </a:xfrm>
        </p:spPr>
        <p:txBody>
          <a:bodyPr/>
          <a:lstStyle>
            <a:lvl1pPr marL="0" indent="0">
              <a:lnSpc>
                <a:spcPct val="100000"/>
              </a:lnSpc>
              <a:spcBef>
                <a:spcPts val="0"/>
              </a:spcBef>
              <a:buNone/>
              <a:defRPr sz="3600" baseline="0">
                <a:solidFill>
                  <a:schemeClr val="accent1"/>
                </a:solidFill>
              </a:defRPr>
            </a:lvl1pPr>
          </a:lstStyle>
          <a:p>
            <a:pPr lvl="0"/>
            <a:r>
              <a:rPr lang="fr-FR"/>
              <a:t>Cliquez pour modifier les styles du texte du masque</a:t>
            </a:r>
          </a:p>
        </p:txBody>
      </p:sp>
      <p:sp>
        <p:nvSpPr>
          <p:cNvPr id="7" name="Pladsholder til dato 3">
            <a:extLst>
              <a:ext uri="{FF2B5EF4-FFF2-40B4-BE49-F238E27FC236}">
                <a16:creationId xmlns:a16="http://schemas.microsoft.com/office/drawing/2014/main" id="{D6C26D60-99E0-4364-BC2E-A1A57F441E99}"/>
              </a:ext>
            </a:extLst>
          </p:cNvPr>
          <p:cNvSpPr>
            <a:spLocks noGrp="1"/>
          </p:cNvSpPr>
          <p:nvPr>
            <p:ph type="dt" sz="half" idx="16"/>
          </p:nvPr>
        </p:nvSpPr>
        <p:spPr>
          <a:xfrm>
            <a:off x="10329863" y="-385763"/>
            <a:ext cx="814387" cy="177800"/>
          </a:xfrm>
        </p:spPr>
        <p:txBody>
          <a:bodyPr/>
          <a:lstStyle>
            <a:lvl1pPr>
              <a:defRPr sz="100">
                <a:solidFill>
                  <a:schemeClr val="bg1"/>
                </a:solidFill>
              </a:defRPr>
            </a:lvl1pPr>
          </a:lstStyle>
          <a:p>
            <a:pPr>
              <a:defRPr/>
            </a:pPr>
            <a:fld id="{AD10BB8E-0CC4-43C3-9949-DF098B2A69D7}" type="datetime1">
              <a:rPr lang="en-GB"/>
              <a:pPr>
                <a:defRPr/>
              </a:pPr>
              <a:t>13/01/2023</a:t>
            </a:fld>
            <a:endParaRPr lang="en-GB" dirty="0"/>
          </a:p>
        </p:txBody>
      </p:sp>
      <p:sp>
        <p:nvSpPr>
          <p:cNvPr id="8" name="Pladsholder til sidefod 4">
            <a:extLst>
              <a:ext uri="{FF2B5EF4-FFF2-40B4-BE49-F238E27FC236}">
                <a16:creationId xmlns:a16="http://schemas.microsoft.com/office/drawing/2014/main" id="{BD5E421D-8B74-4302-8097-CAE74B13D719}"/>
              </a:ext>
            </a:extLst>
          </p:cNvPr>
          <p:cNvSpPr>
            <a:spLocks noGrp="1"/>
          </p:cNvSpPr>
          <p:nvPr>
            <p:ph type="ftr" sz="quarter" idx="17"/>
          </p:nvPr>
        </p:nvSpPr>
        <p:spPr>
          <a:xfrm>
            <a:off x="3236913" y="-385763"/>
            <a:ext cx="6980237" cy="177800"/>
          </a:xfrm>
        </p:spPr>
        <p:txBody>
          <a:bodyPr/>
          <a:lstStyle>
            <a:lvl1pPr>
              <a:defRPr sz="100">
                <a:solidFill>
                  <a:schemeClr val="bg1"/>
                </a:solidFill>
              </a:defRPr>
            </a:lvl1pPr>
          </a:lstStyle>
          <a:p>
            <a:pPr>
              <a:defRPr/>
            </a:pPr>
            <a:endParaRPr lang="en-GB"/>
          </a:p>
        </p:txBody>
      </p:sp>
      <p:sp>
        <p:nvSpPr>
          <p:cNvPr id="13" name="Pladsholder til slidenummer 5">
            <a:extLst>
              <a:ext uri="{FF2B5EF4-FFF2-40B4-BE49-F238E27FC236}">
                <a16:creationId xmlns:a16="http://schemas.microsoft.com/office/drawing/2014/main" id="{0DFB56A9-52D9-4E3A-9227-90D19AD4602D}"/>
              </a:ext>
            </a:extLst>
          </p:cNvPr>
          <p:cNvSpPr>
            <a:spLocks noGrp="1"/>
          </p:cNvSpPr>
          <p:nvPr>
            <p:ph type="sldNum" sz="quarter" idx="18"/>
          </p:nvPr>
        </p:nvSpPr>
        <p:spPr>
          <a:xfrm>
            <a:off x="11255375" y="-385763"/>
            <a:ext cx="382588" cy="177800"/>
          </a:xfrm>
        </p:spPr>
        <p:txBody>
          <a:bodyPr/>
          <a:lstStyle>
            <a:lvl1pPr>
              <a:defRPr sz="100">
                <a:solidFill>
                  <a:schemeClr val="bg1"/>
                </a:solidFill>
              </a:defRPr>
            </a:lvl1pPr>
          </a:lstStyle>
          <a:p>
            <a:fld id="{F2B76791-C376-43F0-B19F-36873A645466}" type="slidenum">
              <a:rPr lang="en-GB" altLang="fr-FR"/>
              <a:pPr/>
              <a:t>‹N°›</a:t>
            </a:fld>
            <a:endParaRPr lang="en-GB" altLang="fr-FR"/>
          </a:p>
        </p:txBody>
      </p:sp>
    </p:spTree>
    <p:extLst>
      <p:ext uri="{BB962C8B-B14F-4D97-AF65-F5344CB8AC3E}">
        <p14:creationId xmlns:p14="http://schemas.microsoft.com/office/powerpoint/2010/main" val="3204070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image small left">
    <p:spTree>
      <p:nvGrpSpPr>
        <p:cNvPr id="1" name=""/>
        <p:cNvGrpSpPr/>
        <p:nvPr/>
      </p:nvGrpSpPr>
      <p:grpSpPr>
        <a:xfrm>
          <a:off x="0" y="0"/>
          <a:ext cx="0" cy="0"/>
          <a:chOff x="0" y="0"/>
          <a:chExt cx="0" cy="0"/>
        </a:xfrm>
      </p:grpSpPr>
      <p:sp>
        <p:nvSpPr>
          <p:cNvPr id="30" name="Pladsholder til billede 9"/>
          <p:cNvSpPr>
            <a:spLocks noGrp="1"/>
          </p:cNvSpPr>
          <p:nvPr>
            <p:ph type="pic" sz="quarter" idx="14"/>
          </p:nvPr>
        </p:nvSpPr>
        <p:spPr>
          <a:xfrm>
            <a:off x="0" y="0"/>
            <a:ext cx="12192000" cy="6858000"/>
          </a:xfrm>
          <a:blipFill>
            <a:blip r:embed="rId2" cstate="email"/>
            <a:stretch>
              <a:fillRect/>
            </a:stretch>
          </a:blipFill>
        </p:spPr>
        <p:txBody>
          <a:bodyPr lIns="4932000" tIns="360000" anchor="ctr" anchorCtr="0"/>
          <a:lstStyle>
            <a:lvl1pPr marL="0" indent="0" algn="l" defTabSz="685800" rtl="0" eaLnBrk="1" latinLnBrk="0" hangingPunct="1">
              <a:lnSpc>
                <a:spcPct val="90000"/>
              </a:lnSpc>
              <a:spcBef>
                <a:spcPts val="750"/>
              </a:spcBef>
              <a:buFont typeface="Arial" panose="020B0604020202020204" pitchFamily="34" charset="0"/>
              <a:buNone/>
              <a:defRPr lang="da-DK" sz="2400" kern="1200" baseline="0" dirty="0">
                <a:solidFill>
                  <a:schemeClr val="bg1"/>
                </a:solidFill>
                <a:latin typeface="+mn-lt"/>
                <a:ea typeface="+mn-ea"/>
                <a:cs typeface="+mn-cs"/>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2" name="Titel 2"/>
          <p:cNvSpPr>
            <a:spLocks noGrp="1"/>
          </p:cNvSpPr>
          <p:nvPr>
            <p:ph type="ctrTitle"/>
          </p:nvPr>
        </p:nvSpPr>
        <p:spPr>
          <a:xfrm>
            <a:off x="1" y="2271092"/>
            <a:ext cx="5959476" cy="3895200"/>
          </a:xfrm>
          <a:blipFill>
            <a:blip r:embed="rId3" cstate="email"/>
            <a:stretch>
              <a:fillRect/>
            </a:stretch>
          </a:blipFill>
        </p:spPr>
        <p:txBody>
          <a:bodyPr lIns="540000" tIns="468000" rIns="360000" bIns="2340000" anchor="b"/>
          <a:lstStyle>
            <a:lvl1pPr algn="l">
              <a:lnSpc>
                <a:spcPts val="4000"/>
              </a:lnSpc>
              <a:defRPr sz="3600">
                <a:solidFill>
                  <a:schemeClr val="bg1"/>
                </a:solidFill>
              </a:defRPr>
            </a:lvl1pPr>
          </a:lstStyle>
          <a:p>
            <a:r>
              <a:rPr lang="en-US"/>
              <a:t>Click to edit Master title style</a:t>
            </a:r>
            <a:endParaRPr lang="en-GB" dirty="0"/>
          </a:p>
        </p:txBody>
      </p:sp>
      <p:sp>
        <p:nvSpPr>
          <p:cNvPr id="26" name="Pladsholder til tekst 14"/>
          <p:cNvSpPr>
            <a:spLocks noGrp="1"/>
          </p:cNvSpPr>
          <p:nvPr>
            <p:ph type="body" sz="quarter" idx="13"/>
          </p:nvPr>
        </p:nvSpPr>
        <p:spPr>
          <a:xfrm>
            <a:off x="783166" y="4042705"/>
            <a:ext cx="4751233" cy="899766"/>
          </a:xfrm>
        </p:spPr>
        <p:txBody>
          <a:bodyPr/>
          <a:lstStyle>
            <a:lvl1pPr marL="0" indent="0">
              <a:spcBef>
                <a:spcPts val="0"/>
              </a:spcBef>
              <a:buNone/>
              <a:defRPr sz="1800" baseline="0"/>
            </a:lvl1pPr>
          </a:lstStyle>
          <a:p>
            <a:pPr lvl="0"/>
            <a:r>
              <a:rPr lang="fr-FR"/>
              <a:t>Cliquez pour modifier les styles du texte du masque</a:t>
            </a:r>
          </a:p>
        </p:txBody>
      </p:sp>
      <p:sp>
        <p:nvSpPr>
          <p:cNvPr id="8" name="Titel 1"/>
          <p:cNvSpPr>
            <a:spLocks noGrp="1"/>
          </p:cNvSpPr>
          <p:nvPr>
            <p:ph type="body" sz="quarter" idx="15"/>
          </p:nvPr>
        </p:nvSpPr>
        <p:spPr>
          <a:xfrm>
            <a:off x="783164" y="2610941"/>
            <a:ext cx="4751235" cy="1212926"/>
          </a:xfrm>
        </p:spPr>
        <p:txBody>
          <a:bodyPr/>
          <a:lstStyle>
            <a:lvl1pPr marL="0" indent="0">
              <a:lnSpc>
                <a:spcPct val="100000"/>
              </a:lnSpc>
              <a:spcBef>
                <a:spcPts val="0"/>
              </a:spcBef>
              <a:buNone/>
              <a:defRPr sz="3600" baseline="0">
                <a:solidFill>
                  <a:schemeClr val="accent1"/>
                </a:solidFill>
              </a:defRPr>
            </a:lvl1pPr>
          </a:lstStyle>
          <a:p>
            <a:pPr lvl="0"/>
            <a:r>
              <a:rPr lang="fr-FR"/>
              <a:t>Cliquez pour modifier les styles du texte du masque</a:t>
            </a:r>
          </a:p>
        </p:txBody>
      </p:sp>
      <p:sp>
        <p:nvSpPr>
          <p:cNvPr id="6" name="Pladsholder til dato 3">
            <a:extLst>
              <a:ext uri="{FF2B5EF4-FFF2-40B4-BE49-F238E27FC236}">
                <a16:creationId xmlns:a16="http://schemas.microsoft.com/office/drawing/2014/main" id="{F2B188EF-7497-4F37-92B4-04A22246511F}"/>
              </a:ext>
            </a:extLst>
          </p:cNvPr>
          <p:cNvSpPr>
            <a:spLocks noGrp="1"/>
          </p:cNvSpPr>
          <p:nvPr>
            <p:ph type="dt" sz="half" idx="16"/>
          </p:nvPr>
        </p:nvSpPr>
        <p:spPr>
          <a:xfrm>
            <a:off x="10329863" y="-385763"/>
            <a:ext cx="814387" cy="177800"/>
          </a:xfrm>
        </p:spPr>
        <p:txBody>
          <a:bodyPr/>
          <a:lstStyle>
            <a:lvl1pPr>
              <a:defRPr sz="100">
                <a:solidFill>
                  <a:schemeClr val="bg1"/>
                </a:solidFill>
              </a:defRPr>
            </a:lvl1pPr>
          </a:lstStyle>
          <a:p>
            <a:pPr>
              <a:defRPr/>
            </a:pPr>
            <a:fld id="{C7492677-4652-4D90-A42F-D218DED9E5C4}" type="datetime1">
              <a:rPr lang="en-GB"/>
              <a:pPr>
                <a:defRPr/>
              </a:pPr>
              <a:t>13/01/2023</a:t>
            </a:fld>
            <a:endParaRPr lang="en-GB" dirty="0"/>
          </a:p>
        </p:txBody>
      </p:sp>
      <p:sp>
        <p:nvSpPr>
          <p:cNvPr id="7" name="Pladsholder til sidefod 4">
            <a:extLst>
              <a:ext uri="{FF2B5EF4-FFF2-40B4-BE49-F238E27FC236}">
                <a16:creationId xmlns:a16="http://schemas.microsoft.com/office/drawing/2014/main" id="{0BA44BF1-D33E-4807-9B61-BEC7B8200C99}"/>
              </a:ext>
            </a:extLst>
          </p:cNvPr>
          <p:cNvSpPr>
            <a:spLocks noGrp="1"/>
          </p:cNvSpPr>
          <p:nvPr>
            <p:ph type="ftr" sz="quarter" idx="17"/>
          </p:nvPr>
        </p:nvSpPr>
        <p:spPr>
          <a:xfrm>
            <a:off x="3236913" y="-385763"/>
            <a:ext cx="6980237" cy="177800"/>
          </a:xfrm>
        </p:spPr>
        <p:txBody>
          <a:bodyPr/>
          <a:lstStyle>
            <a:lvl1pPr>
              <a:defRPr sz="100">
                <a:solidFill>
                  <a:schemeClr val="bg1"/>
                </a:solidFill>
              </a:defRPr>
            </a:lvl1pPr>
          </a:lstStyle>
          <a:p>
            <a:pPr>
              <a:defRPr/>
            </a:pPr>
            <a:endParaRPr lang="en-GB"/>
          </a:p>
        </p:txBody>
      </p:sp>
      <p:sp>
        <p:nvSpPr>
          <p:cNvPr id="9" name="Pladsholder til slidenummer 5">
            <a:extLst>
              <a:ext uri="{FF2B5EF4-FFF2-40B4-BE49-F238E27FC236}">
                <a16:creationId xmlns:a16="http://schemas.microsoft.com/office/drawing/2014/main" id="{7008889C-BDA6-4108-8A16-36ABD7FC2C36}"/>
              </a:ext>
            </a:extLst>
          </p:cNvPr>
          <p:cNvSpPr>
            <a:spLocks noGrp="1"/>
          </p:cNvSpPr>
          <p:nvPr>
            <p:ph type="sldNum" sz="quarter" idx="18"/>
          </p:nvPr>
        </p:nvSpPr>
        <p:spPr>
          <a:xfrm>
            <a:off x="11255375" y="-385763"/>
            <a:ext cx="382588" cy="177800"/>
          </a:xfrm>
        </p:spPr>
        <p:txBody>
          <a:bodyPr/>
          <a:lstStyle>
            <a:lvl1pPr>
              <a:defRPr sz="100">
                <a:solidFill>
                  <a:schemeClr val="bg1"/>
                </a:solidFill>
              </a:defRPr>
            </a:lvl1pPr>
          </a:lstStyle>
          <a:p>
            <a:fld id="{0A644E5B-EFEE-4F71-858F-68388B34E5FB}" type="slidenum">
              <a:rPr lang="en-GB" altLang="fr-FR"/>
              <a:pPr/>
              <a:t>‹N°›</a:t>
            </a:fld>
            <a:endParaRPr lang="en-GB" altLang="fr-FR"/>
          </a:p>
        </p:txBody>
      </p:sp>
    </p:spTree>
    <p:extLst>
      <p:ext uri="{BB962C8B-B14F-4D97-AF65-F5344CB8AC3E}">
        <p14:creationId xmlns:p14="http://schemas.microsoft.com/office/powerpoint/2010/main" val="2527530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image large right">
    <p:spTree>
      <p:nvGrpSpPr>
        <p:cNvPr id="1" name=""/>
        <p:cNvGrpSpPr/>
        <p:nvPr/>
      </p:nvGrpSpPr>
      <p:grpSpPr>
        <a:xfrm>
          <a:off x="0" y="0"/>
          <a:ext cx="0" cy="0"/>
          <a:chOff x="0" y="0"/>
          <a:chExt cx="0" cy="0"/>
        </a:xfrm>
      </p:grpSpPr>
      <p:sp>
        <p:nvSpPr>
          <p:cNvPr id="12" name="Pladsholder til billede 9"/>
          <p:cNvSpPr>
            <a:spLocks noGrp="1"/>
          </p:cNvSpPr>
          <p:nvPr>
            <p:ph type="pic" sz="quarter" idx="14"/>
          </p:nvPr>
        </p:nvSpPr>
        <p:spPr>
          <a:xfrm>
            <a:off x="8804" y="0"/>
            <a:ext cx="12192000" cy="6858000"/>
          </a:xfrm>
          <a:blipFill>
            <a:blip r:embed="rId2" cstate="email"/>
            <a:stretch>
              <a:fillRect/>
            </a:stretch>
          </a:blipFill>
        </p:spPr>
        <p:txBody>
          <a:bodyPr tIns="360000" rIns="4932000" anchor="ctr" anchorCtr="0"/>
          <a:lstStyle>
            <a:lvl1pPr marL="0" indent="0" algn="r">
              <a:buNone/>
              <a:defRPr sz="2400" baseline="0">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 name="Titel 2"/>
          <p:cNvSpPr>
            <a:spLocks noGrp="1"/>
          </p:cNvSpPr>
          <p:nvPr>
            <p:ph type="ctrTitle"/>
          </p:nvPr>
        </p:nvSpPr>
        <p:spPr>
          <a:xfrm>
            <a:off x="6243637" y="691817"/>
            <a:ext cx="5948363" cy="5474035"/>
          </a:xfrm>
          <a:blipFill>
            <a:blip r:embed="rId3" cstate="email"/>
            <a:stretch>
              <a:fillRect/>
            </a:stretch>
          </a:blipFill>
        </p:spPr>
        <p:txBody>
          <a:bodyPr lIns="360000" tIns="468000" rIns="540000" bIns="3384000" anchor="b"/>
          <a:lstStyle>
            <a:lvl1pPr algn="l">
              <a:lnSpc>
                <a:spcPts val="4000"/>
              </a:lnSpc>
              <a:defRPr sz="3600">
                <a:solidFill>
                  <a:schemeClr val="bg1"/>
                </a:solidFill>
              </a:defRPr>
            </a:lvl1pPr>
          </a:lstStyle>
          <a:p>
            <a:r>
              <a:rPr lang="en-US"/>
              <a:t>Click to edit Master title style</a:t>
            </a:r>
            <a:endParaRPr lang="en-GB" dirty="0"/>
          </a:p>
        </p:txBody>
      </p:sp>
      <p:sp>
        <p:nvSpPr>
          <p:cNvPr id="15" name="Pladsholder til tekst 14"/>
          <p:cNvSpPr>
            <a:spLocks noGrp="1"/>
          </p:cNvSpPr>
          <p:nvPr>
            <p:ph type="body" sz="quarter" idx="13"/>
          </p:nvPr>
        </p:nvSpPr>
        <p:spPr>
          <a:xfrm>
            <a:off x="6740997" y="4053600"/>
            <a:ext cx="4665723" cy="899766"/>
          </a:xfrm>
        </p:spPr>
        <p:txBody>
          <a:bodyPr/>
          <a:lstStyle>
            <a:lvl1pPr marL="0" indent="0">
              <a:spcBef>
                <a:spcPts val="0"/>
              </a:spcBef>
              <a:buNone/>
              <a:defRPr sz="1800" baseline="0"/>
            </a:lvl1pPr>
          </a:lstStyle>
          <a:p>
            <a:pPr lvl="0"/>
            <a:r>
              <a:rPr lang="fr-FR"/>
              <a:t>Cliquez pour modifier les styles du texte du masque</a:t>
            </a:r>
          </a:p>
        </p:txBody>
      </p:sp>
      <p:sp>
        <p:nvSpPr>
          <p:cNvPr id="9" name="Undertitel 2"/>
          <p:cNvSpPr>
            <a:spLocks noGrp="1"/>
          </p:cNvSpPr>
          <p:nvPr>
            <p:ph type="subTitle" idx="1"/>
          </p:nvPr>
        </p:nvSpPr>
        <p:spPr>
          <a:xfrm>
            <a:off x="6740997" y="3007287"/>
            <a:ext cx="4665721" cy="726435"/>
          </a:xfrm>
        </p:spPr>
        <p:txBody>
          <a:bodyPr/>
          <a:lstStyle>
            <a:lvl1pPr marL="0" indent="0" algn="l">
              <a:lnSpc>
                <a:spcPct val="100000"/>
              </a:lnSpc>
              <a:buNone/>
              <a:defRPr sz="24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GB" dirty="0"/>
          </a:p>
        </p:txBody>
      </p:sp>
      <p:sp>
        <p:nvSpPr>
          <p:cNvPr id="10" name="Titel 1"/>
          <p:cNvSpPr>
            <a:spLocks noGrp="1"/>
          </p:cNvSpPr>
          <p:nvPr>
            <p:ph type="body" sz="quarter" idx="15"/>
          </p:nvPr>
        </p:nvSpPr>
        <p:spPr>
          <a:xfrm>
            <a:off x="6740997" y="1020201"/>
            <a:ext cx="4682655" cy="1763813"/>
          </a:xfrm>
        </p:spPr>
        <p:txBody>
          <a:bodyPr/>
          <a:lstStyle>
            <a:lvl1pPr marL="0" indent="0">
              <a:lnSpc>
                <a:spcPct val="100000"/>
              </a:lnSpc>
              <a:spcBef>
                <a:spcPts val="0"/>
              </a:spcBef>
              <a:buNone/>
              <a:defRPr sz="3600" baseline="0">
                <a:solidFill>
                  <a:schemeClr val="accent1"/>
                </a:solidFill>
              </a:defRPr>
            </a:lvl1pPr>
          </a:lstStyle>
          <a:p>
            <a:pPr lvl="0"/>
            <a:r>
              <a:rPr lang="fr-FR"/>
              <a:t>Cliquez pour modifier les styles du texte du masque</a:t>
            </a:r>
          </a:p>
        </p:txBody>
      </p:sp>
      <p:sp>
        <p:nvSpPr>
          <p:cNvPr id="7" name="Pladsholder til dato 3">
            <a:extLst>
              <a:ext uri="{FF2B5EF4-FFF2-40B4-BE49-F238E27FC236}">
                <a16:creationId xmlns:a16="http://schemas.microsoft.com/office/drawing/2014/main" id="{38CA96E8-CDC8-4498-AE10-80A9F3BA3407}"/>
              </a:ext>
            </a:extLst>
          </p:cNvPr>
          <p:cNvSpPr>
            <a:spLocks noGrp="1"/>
          </p:cNvSpPr>
          <p:nvPr>
            <p:ph type="dt" sz="half" idx="16"/>
          </p:nvPr>
        </p:nvSpPr>
        <p:spPr>
          <a:xfrm>
            <a:off x="10329863" y="-385763"/>
            <a:ext cx="814387" cy="177800"/>
          </a:xfrm>
        </p:spPr>
        <p:txBody>
          <a:bodyPr/>
          <a:lstStyle>
            <a:lvl1pPr>
              <a:defRPr sz="100">
                <a:solidFill>
                  <a:schemeClr val="bg1"/>
                </a:solidFill>
              </a:defRPr>
            </a:lvl1pPr>
          </a:lstStyle>
          <a:p>
            <a:pPr>
              <a:defRPr/>
            </a:pPr>
            <a:fld id="{77F2B2C6-C92E-40B3-B06D-D07DCD958ACC}" type="datetime1">
              <a:rPr lang="en-GB"/>
              <a:pPr>
                <a:defRPr/>
              </a:pPr>
              <a:t>13/01/2023</a:t>
            </a:fld>
            <a:endParaRPr lang="en-GB" dirty="0"/>
          </a:p>
        </p:txBody>
      </p:sp>
      <p:sp>
        <p:nvSpPr>
          <p:cNvPr id="8" name="Pladsholder til sidefod 4">
            <a:extLst>
              <a:ext uri="{FF2B5EF4-FFF2-40B4-BE49-F238E27FC236}">
                <a16:creationId xmlns:a16="http://schemas.microsoft.com/office/drawing/2014/main" id="{A463534E-A26B-4A86-BDB6-57CAB587CD65}"/>
              </a:ext>
            </a:extLst>
          </p:cNvPr>
          <p:cNvSpPr>
            <a:spLocks noGrp="1"/>
          </p:cNvSpPr>
          <p:nvPr>
            <p:ph type="ftr" sz="quarter" idx="17"/>
          </p:nvPr>
        </p:nvSpPr>
        <p:spPr>
          <a:xfrm>
            <a:off x="3236913" y="-385763"/>
            <a:ext cx="6980237" cy="177800"/>
          </a:xfrm>
        </p:spPr>
        <p:txBody>
          <a:bodyPr/>
          <a:lstStyle>
            <a:lvl1pPr>
              <a:defRPr sz="100">
                <a:solidFill>
                  <a:schemeClr val="bg1"/>
                </a:solidFill>
              </a:defRPr>
            </a:lvl1pPr>
          </a:lstStyle>
          <a:p>
            <a:pPr>
              <a:defRPr/>
            </a:pPr>
            <a:endParaRPr lang="en-GB"/>
          </a:p>
        </p:txBody>
      </p:sp>
      <p:sp>
        <p:nvSpPr>
          <p:cNvPr id="11" name="Pladsholder til slidenummer 5">
            <a:extLst>
              <a:ext uri="{FF2B5EF4-FFF2-40B4-BE49-F238E27FC236}">
                <a16:creationId xmlns:a16="http://schemas.microsoft.com/office/drawing/2014/main" id="{FB60D7C8-A995-4CD0-80F2-C4AF3F10D088}"/>
              </a:ext>
            </a:extLst>
          </p:cNvPr>
          <p:cNvSpPr>
            <a:spLocks noGrp="1"/>
          </p:cNvSpPr>
          <p:nvPr>
            <p:ph type="sldNum" sz="quarter" idx="18"/>
          </p:nvPr>
        </p:nvSpPr>
        <p:spPr>
          <a:xfrm>
            <a:off x="11255375" y="-385763"/>
            <a:ext cx="382588" cy="177800"/>
          </a:xfrm>
        </p:spPr>
        <p:txBody>
          <a:bodyPr/>
          <a:lstStyle>
            <a:lvl1pPr>
              <a:defRPr sz="100">
                <a:solidFill>
                  <a:schemeClr val="bg1"/>
                </a:solidFill>
              </a:defRPr>
            </a:lvl1pPr>
          </a:lstStyle>
          <a:p>
            <a:fld id="{EF3F41FE-9920-431D-8174-F9443F63A15A}" type="slidenum">
              <a:rPr lang="en-GB" altLang="fr-FR"/>
              <a:pPr/>
              <a:t>‹N°›</a:t>
            </a:fld>
            <a:endParaRPr lang="en-GB" altLang="fr-FR"/>
          </a:p>
        </p:txBody>
      </p:sp>
    </p:spTree>
    <p:extLst>
      <p:ext uri="{BB962C8B-B14F-4D97-AF65-F5344CB8AC3E}">
        <p14:creationId xmlns:p14="http://schemas.microsoft.com/office/powerpoint/2010/main" val="1330613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image small right">
    <p:spTree>
      <p:nvGrpSpPr>
        <p:cNvPr id="1" name=""/>
        <p:cNvGrpSpPr/>
        <p:nvPr/>
      </p:nvGrpSpPr>
      <p:grpSpPr>
        <a:xfrm>
          <a:off x="0" y="0"/>
          <a:ext cx="0" cy="0"/>
          <a:chOff x="0" y="0"/>
          <a:chExt cx="0" cy="0"/>
        </a:xfrm>
      </p:grpSpPr>
      <p:sp>
        <p:nvSpPr>
          <p:cNvPr id="30" name="Pladsholder til billede 9"/>
          <p:cNvSpPr>
            <a:spLocks noGrp="1"/>
          </p:cNvSpPr>
          <p:nvPr>
            <p:ph type="pic" sz="quarter" idx="14"/>
          </p:nvPr>
        </p:nvSpPr>
        <p:spPr>
          <a:xfrm>
            <a:off x="0" y="0"/>
            <a:ext cx="12192000" cy="6858000"/>
          </a:xfrm>
          <a:blipFill>
            <a:blip r:embed="rId2" cstate="email"/>
            <a:stretch>
              <a:fillRect/>
            </a:stretch>
          </a:blipFill>
        </p:spPr>
        <p:txBody>
          <a:bodyPr tIns="360000" rIns="4932000" anchor="ctr" anchorCtr="0"/>
          <a:lstStyle>
            <a:lvl1pPr marL="0" indent="0" algn="r">
              <a:buNone/>
              <a:defRPr sz="2400" baseline="0">
                <a:solidFill>
                  <a:schemeClr val="bg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2" name="Titel 2"/>
          <p:cNvSpPr>
            <a:spLocks noGrp="1"/>
          </p:cNvSpPr>
          <p:nvPr>
            <p:ph type="ctrTitle"/>
          </p:nvPr>
        </p:nvSpPr>
        <p:spPr>
          <a:xfrm>
            <a:off x="6243637" y="2271092"/>
            <a:ext cx="5948363" cy="3895200"/>
          </a:xfrm>
          <a:blipFill>
            <a:blip r:embed="rId3" cstate="email"/>
            <a:stretch>
              <a:fillRect/>
            </a:stretch>
          </a:blipFill>
        </p:spPr>
        <p:txBody>
          <a:bodyPr lIns="360000" tIns="468000" rIns="540000" bIns="2448000" anchor="b"/>
          <a:lstStyle>
            <a:lvl1pPr algn="l">
              <a:lnSpc>
                <a:spcPts val="4000"/>
              </a:lnSpc>
              <a:defRPr sz="3600">
                <a:solidFill>
                  <a:schemeClr val="bg1"/>
                </a:solidFill>
              </a:defRPr>
            </a:lvl1pPr>
          </a:lstStyle>
          <a:p>
            <a:r>
              <a:rPr lang="en-US"/>
              <a:t>Click to edit Master title style</a:t>
            </a:r>
            <a:endParaRPr lang="en-GB" dirty="0"/>
          </a:p>
        </p:txBody>
      </p:sp>
      <p:sp>
        <p:nvSpPr>
          <p:cNvPr id="9" name="Pladsholder til tekst 14"/>
          <p:cNvSpPr>
            <a:spLocks noGrp="1"/>
          </p:cNvSpPr>
          <p:nvPr>
            <p:ph type="body" sz="quarter" idx="13"/>
          </p:nvPr>
        </p:nvSpPr>
        <p:spPr>
          <a:xfrm>
            <a:off x="6739202" y="4053600"/>
            <a:ext cx="4667517" cy="899766"/>
          </a:xfrm>
        </p:spPr>
        <p:txBody>
          <a:bodyPr/>
          <a:lstStyle>
            <a:lvl1pPr marL="0" indent="0">
              <a:spcBef>
                <a:spcPts val="0"/>
              </a:spcBef>
              <a:buNone/>
              <a:defRPr sz="1800" baseline="0"/>
            </a:lvl1pPr>
          </a:lstStyle>
          <a:p>
            <a:pPr lvl="0"/>
            <a:r>
              <a:rPr lang="fr-FR"/>
              <a:t>Cliquez pour modifier les styles du texte du masque</a:t>
            </a:r>
          </a:p>
        </p:txBody>
      </p:sp>
      <p:sp>
        <p:nvSpPr>
          <p:cNvPr id="8" name="Titel 1"/>
          <p:cNvSpPr>
            <a:spLocks noGrp="1"/>
          </p:cNvSpPr>
          <p:nvPr>
            <p:ph type="body" sz="quarter" idx="15"/>
          </p:nvPr>
        </p:nvSpPr>
        <p:spPr>
          <a:xfrm>
            <a:off x="6739202" y="2610941"/>
            <a:ext cx="4684449" cy="1212926"/>
          </a:xfrm>
        </p:spPr>
        <p:txBody>
          <a:bodyPr/>
          <a:lstStyle>
            <a:lvl1pPr marL="0" indent="0">
              <a:lnSpc>
                <a:spcPct val="100000"/>
              </a:lnSpc>
              <a:spcBef>
                <a:spcPts val="0"/>
              </a:spcBef>
              <a:buNone/>
              <a:defRPr sz="3600" baseline="0">
                <a:solidFill>
                  <a:schemeClr val="accent1"/>
                </a:solidFill>
              </a:defRPr>
            </a:lvl1pPr>
          </a:lstStyle>
          <a:p>
            <a:pPr lvl="0"/>
            <a:r>
              <a:rPr lang="fr-FR"/>
              <a:t>Cliquez pour modifier les styles du texte du masque</a:t>
            </a:r>
          </a:p>
        </p:txBody>
      </p:sp>
      <p:sp>
        <p:nvSpPr>
          <p:cNvPr id="6" name="Pladsholder til dato 3">
            <a:extLst>
              <a:ext uri="{FF2B5EF4-FFF2-40B4-BE49-F238E27FC236}">
                <a16:creationId xmlns:a16="http://schemas.microsoft.com/office/drawing/2014/main" id="{EEF3CB2C-4612-4E3C-90D2-50ABA4BA5034}"/>
              </a:ext>
            </a:extLst>
          </p:cNvPr>
          <p:cNvSpPr>
            <a:spLocks noGrp="1"/>
          </p:cNvSpPr>
          <p:nvPr>
            <p:ph type="dt" sz="half" idx="16"/>
          </p:nvPr>
        </p:nvSpPr>
        <p:spPr>
          <a:xfrm>
            <a:off x="10329863" y="-385763"/>
            <a:ext cx="814387" cy="177800"/>
          </a:xfrm>
        </p:spPr>
        <p:txBody>
          <a:bodyPr/>
          <a:lstStyle>
            <a:lvl1pPr>
              <a:defRPr sz="100">
                <a:solidFill>
                  <a:schemeClr val="bg1"/>
                </a:solidFill>
              </a:defRPr>
            </a:lvl1pPr>
          </a:lstStyle>
          <a:p>
            <a:pPr>
              <a:defRPr/>
            </a:pPr>
            <a:fld id="{5CF85DDE-9396-4970-A569-3B596AF423F0}" type="datetime1">
              <a:rPr lang="en-GB"/>
              <a:pPr>
                <a:defRPr/>
              </a:pPr>
              <a:t>13/01/2023</a:t>
            </a:fld>
            <a:endParaRPr lang="en-GB" dirty="0"/>
          </a:p>
        </p:txBody>
      </p:sp>
      <p:sp>
        <p:nvSpPr>
          <p:cNvPr id="7" name="Pladsholder til sidefod 4">
            <a:extLst>
              <a:ext uri="{FF2B5EF4-FFF2-40B4-BE49-F238E27FC236}">
                <a16:creationId xmlns:a16="http://schemas.microsoft.com/office/drawing/2014/main" id="{C1C0126A-5BEE-4920-92AA-63AEB0F80637}"/>
              </a:ext>
            </a:extLst>
          </p:cNvPr>
          <p:cNvSpPr>
            <a:spLocks noGrp="1"/>
          </p:cNvSpPr>
          <p:nvPr>
            <p:ph type="ftr" sz="quarter" idx="17"/>
          </p:nvPr>
        </p:nvSpPr>
        <p:spPr>
          <a:xfrm>
            <a:off x="3236913" y="-385763"/>
            <a:ext cx="6980237" cy="177800"/>
          </a:xfrm>
        </p:spPr>
        <p:txBody>
          <a:bodyPr/>
          <a:lstStyle>
            <a:lvl1pPr>
              <a:defRPr sz="100">
                <a:solidFill>
                  <a:schemeClr val="bg1"/>
                </a:solidFill>
              </a:defRPr>
            </a:lvl1pPr>
          </a:lstStyle>
          <a:p>
            <a:pPr>
              <a:defRPr/>
            </a:pPr>
            <a:endParaRPr lang="en-GB"/>
          </a:p>
        </p:txBody>
      </p:sp>
      <p:sp>
        <p:nvSpPr>
          <p:cNvPr id="10" name="Pladsholder til slidenummer 5">
            <a:extLst>
              <a:ext uri="{FF2B5EF4-FFF2-40B4-BE49-F238E27FC236}">
                <a16:creationId xmlns:a16="http://schemas.microsoft.com/office/drawing/2014/main" id="{8D4F5F3C-9A13-4A53-966B-9BBFE32772E1}"/>
              </a:ext>
            </a:extLst>
          </p:cNvPr>
          <p:cNvSpPr>
            <a:spLocks noGrp="1"/>
          </p:cNvSpPr>
          <p:nvPr>
            <p:ph type="sldNum" sz="quarter" idx="18"/>
          </p:nvPr>
        </p:nvSpPr>
        <p:spPr>
          <a:xfrm>
            <a:off x="11255375" y="-385763"/>
            <a:ext cx="382588" cy="177800"/>
          </a:xfrm>
        </p:spPr>
        <p:txBody>
          <a:bodyPr/>
          <a:lstStyle>
            <a:lvl1pPr>
              <a:defRPr sz="100">
                <a:solidFill>
                  <a:schemeClr val="bg1"/>
                </a:solidFill>
              </a:defRPr>
            </a:lvl1pPr>
          </a:lstStyle>
          <a:p>
            <a:fld id="{0314D78F-7031-4D1E-92D0-E95690307FA5}" type="slidenum">
              <a:rPr lang="en-GB" altLang="fr-FR"/>
              <a:pPr/>
              <a:t>‹N°›</a:t>
            </a:fld>
            <a:endParaRPr lang="en-GB" altLang="fr-FR"/>
          </a:p>
        </p:txBody>
      </p:sp>
    </p:spTree>
    <p:extLst>
      <p:ext uri="{BB962C8B-B14F-4D97-AF65-F5344CB8AC3E}">
        <p14:creationId xmlns:p14="http://schemas.microsoft.com/office/powerpoint/2010/main" val="104745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3" name="Subtitle 2"/>
          <p:cNvSpPr>
            <a:spLocks noGrp="1"/>
          </p:cNvSpPr>
          <p:nvPr>
            <p:ph type="subTitle" idx="1"/>
          </p:nvPr>
        </p:nvSpPr>
        <p:spPr>
          <a:xfrm>
            <a:off x="1524000" y="4140479"/>
            <a:ext cx="9144000" cy="1655762"/>
          </a:xfrm>
        </p:spPr>
        <p:txBody>
          <a:bodyPr/>
          <a:lstStyle>
            <a:lvl1pPr marL="0" indent="0" algn="ctr">
              <a:buNone/>
              <a:defRPr sz="2400" b="1">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a:t>Modifiez le style des sous-titres du masque</a:t>
            </a:r>
            <a:endParaRPr lang="en-US" dirty="0"/>
          </a:p>
        </p:txBody>
      </p:sp>
      <p:sp>
        <p:nvSpPr>
          <p:cNvPr id="5" name="Plassholder for tekst 4"/>
          <p:cNvSpPr>
            <a:spLocks noGrp="1"/>
          </p:cNvSpPr>
          <p:nvPr>
            <p:ph type="body" sz="quarter" idx="13"/>
          </p:nvPr>
        </p:nvSpPr>
        <p:spPr>
          <a:xfrm>
            <a:off x="2126598" y="2380173"/>
            <a:ext cx="7938804"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fr-FR"/>
              <a:t>Cliquez pour modifier les styles du texte du masque</a:t>
            </a:r>
          </a:p>
        </p:txBody>
      </p:sp>
      <p:sp>
        <p:nvSpPr>
          <p:cNvPr id="6" name="Plassholder for bunntekst 8">
            <a:extLst>
              <a:ext uri="{FF2B5EF4-FFF2-40B4-BE49-F238E27FC236}">
                <a16:creationId xmlns:a16="http://schemas.microsoft.com/office/drawing/2014/main" id="{C5FED423-D5B2-440A-8036-A083E1B52B9C}"/>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203707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eal lar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CCE6B6-963E-4C40-8738-0923697C368D}"/>
              </a:ext>
            </a:extLst>
          </p:cNvPr>
          <p:cNvSpPr/>
          <p:nvPr userDrawn="1"/>
        </p:nvSpPr>
        <p:spPr>
          <a:xfrm>
            <a:off x="0" y="0"/>
            <a:ext cx="1219200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350" dirty="0"/>
          </a:p>
        </p:txBody>
      </p:sp>
      <p:pic>
        <p:nvPicPr>
          <p:cNvPr id="7" name="Picture 8">
            <a:extLst>
              <a:ext uri="{FF2B5EF4-FFF2-40B4-BE49-F238E27FC236}">
                <a16:creationId xmlns:a16="http://schemas.microsoft.com/office/drawing/2014/main" id="{19DD13BE-B3D5-490C-BB43-2F185BDD01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662"/>
          <a:stretch>
            <a:fillRect/>
          </a:stretch>
        </p:blipFill>
        <p:spPr bwMode="auto">
          <a:xfrm>
            <a:off x="-1017588" y="0"/>
            <a:ext cx="13209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el 2"/>
          <p:cNvSpPr>
            <a:spLocks noGrp="1"/>
          </p:cNvSpPr>
          <p:nvPr>
            <p:ph type="ctrTitle"/>
          </p:nvPr>
        </p:nvSpPr>
        <p:spPr>
          <a:xfrm>
            <a:off x="1" y="691817"/>
            <a:ext cx="5959476" cy="5474035"/>
          </a:xfrm>
          <a:blipFill>
            <a:blip r:embed="rId3" cstate="email"/>
            <a:stretch>
              <a:fillRect/>
            </a:stretch>
          </a:blipFill>
        </p:spPr>
        <p:txBody>
          <a:bodyPr lIns="540000" tIns="468000" rIns="360000" bIns="3384000" anchor="b"/>
          <a:lstStyle>
            <a:lvl1pPr algn="l">
              <a:lnSpc>
                <a:spcPts val="4000"/>
              </a:lnSpc>
              <a:defRPr sz="3600">
                <a:solidFill>
                  <a:schemeClr val="bg1"/>
                </a:solidFill>
              </a:defRPr>
            </a:lvl1pPr>
          </a:lstStyle>
          <a:p>
            <a:r>
              <a:rPr lang="en-US"/>
              <a:t>Click to edit Master title style</a:t>
            </a:r>
            <a:endParaRPr lang="en-GB" dirty="0"/>
          </a:p>
        </p:txBody>
      </p:sp>
      <p:sp>
        <p:nvSpPr>
          <p:cNvPr id="37" name="Undertitel 2"/>
          <p:cNvSpPr>
            <a:spLocks noGrp="1"/>
          </p:cNvSpPr>
          <p:nvPr>
            <p:ph type="subTitle" idx="1"/>
          </p:nvPr>
        </p:nvSpPr>
        <p:spPr>
          <a:xfrm>
            <a:off x="783167" y="3007287"/>
            <a:ext cx="4752445" cy="726435"/>
          </a:xfrm>
        </p:spPr>
        <p:txBody>
          <a:bodyPr/>
          <a:lstStyle>
            <a:lvl1pPr marL="0" indent="0" algn="l">
              <a:lnSpc>
                <a:spcPct val="100000"/>
              </a:lnSpc>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GB" dirty="0"/>
          </a:p>
        </p:txBody>
      </p:sp>
      <p:sp>
        <p:nvSpPr>
          <p:cNvPr id="38" name="Pladsholder til tekst 14"/>
          <p:cNvSpPr>
            <a:spLocks noGrp="1"/>
          </p:cNvSpPr>
          <p:nvPr>
            <p:ph type="body" sz="quarter" idx="13"/>
          </p:nvPr>
        </p:nvSpPr>
        <p:spPr>
          <a:xfrm>
            <a:off x="783167" y="4053600"/>
            <a:ext cx="4752445" cy="899766"/>
          </a:xfrm>
        </p:spPr>
        <p:txBody>
          <a:bodyPr/>
          <a:lstStyle>
            <a:lvl1pPr marL="0" indent="0">
              <a:lnSpc>
                <a:spcPct val="100000"/>
              </a:lnSpc>
              <a:spcBef>
                <a:spcPts val="0"/>
              </a:spcBef>
              <a:buNone/>
              <a:defRPr sz="1800" baseline="0"/>
            </a:lvl1pPr>
          </a:lstStyle>
          <a:p>
            <a:pPr lvl="0"/>
            <a:r>
              <a:rPr lang="fr-FR"/>
              <a:t>Cliquez pour modifier les styles du texte du masque</a:t>
            </a:r>
          </a:p>
        </p:txBody>
      </p:sp>
      <p:sp>
        <p:nvSpPr>
          <p:cNvPr id="12" name="Titel 1"/>
          <p:cNvSpPr>
            <a:spLocks noGrp="1"/>
          </p:cNvSpPr>
          <p:nvPr>
            <p:ph type="body" sz="quarter" idx="14"/>
          </p:nvPr>
        </p:nvSpPr>
        <p:spPr>
          <a:xfrm>
            <a:off x="783167" y="1020201"/>
            <a:ext cx="4752445" cy="1763813"/>
          </a:xfrm>
        </p:spPr>
        <p:txBody>
          <a:bodyPr/>
          <a:lstStyle>
            <a:lvl1pPr marL="0" indent="0">
              <a:lnSpc>
                <a:spcPct val="100000"/>
              </a:lnSpc>
              <a:spcBef>
                <a:spcPts val="0"/>
              </a:spcBef>
              <a:buNone/>
              <a:defRPr sz="3600" baseline="0">
                <a:solidFill>
                  <a:schemeClr val="accent1"/>
                </a:solidFill>
              </a:defRPr>
            </a:lvl1pPr>
          </a:lstStyle>
          <a:p>
            <a:pPr lvl="0"/>
            <a:r>
              <a:rPr lang="fr-FR"/>
              <a:t>Cliquez pour modifier les styles du texte du masque</a:t>
            </a:r>
          </a:p>
        </p:txBody>
      </p:sp>
      <p:sp>
        <p:nvSpPr>
          <p:cNvPr id="8" name="Pladsholder til dato 3">
            <a:extLst>
              <a:ext uri="{FF2B5EF4-FFF2-40B4-BE49-F238E27FC236}">
                <a16:creationId xmlns:a16="http://schemas.microsoft.com/office/drawing/2014/main" id="{E266A3C3-E5B6-457A-8D9B-16C1F1888554}"/>
              </a:ext>
            </a:extLst>
          </p:cNvPr>
          <p:cNvSpPr>
            <a:spLocks noGrp="1"/>
          </p:cNvSpPr>
          <p:nvPr>
            <p:ph type="dt" sz="half" idx="15"/>
          </p:nvPr>
        </p:nvSpPr>
        <p:spPr>
          <a:xfrm>
            <a:off x="10329863" y="-385763"/>
            <a:ext cx="814387" cy="177800"/>
          </a:xfrm>
        </p:spPr>
        <p:txBody>
          <a:bodyPr/>
          <a:lstStyle>
            <a:lvl1pPr>
              <a:defRPr sz="100">
                <a:solidFill>
                  <a:schemeClr val="bg1"/>
                </a:solidFill>
              </a:defRPr>
            </a:lvl1pPr>
          </a:lstStyle>
          <a:p>
            <a:pPr>
              <a:defRPr/>
            </a:pPr>
            <a:fld id="{ADE60CDE-27EE-4A9D-902F-9CEEE029CC09}" type="datetime1">
              <a:rPr lang="en-GB"/>
              <a:pPr>
                <a:defRPr/>
              </a:pPr>
              <a:t>13/01/2023</a:t>
            </a:fld>
            <a:endParaRPr lang="en-GB" dirty="0"/>
          </a:p>
        </p:txBody>
      </p:sp>
      <p:sp>
        <p:nvSpPr>
          <p:cNvPr id="9" name="Pladsholder til sidefod 4">
            <a:extLst>
              <a:ext uri="{FF2B5EF4-FFF2-40B4-BE49-F238E27FC236}">
                <a16:creationId xmlns:a16="http://schemas.microsoft.com/office/drawing/2014/main" id="{CC931471-B0CC-48D8-A288-F0B1C10841AF}"/>
              </a:ext>
            </a:extLst>
          </p:cNvPr>
          <p:cNvSpPr>
            <a:spLocks noGrp="1"/>
          </p:cNvSpPr>
          <p:nvPr>
            <p:ph type="ftr" sz="quarter" idx="16"/>
          </p:nvPr>
        </p:nvSpPr>
        <p:spPr>
          <a:xfrm>
            <a:off x="3236913" y="-385763"/>
            <a:ext cx="6980237" cy="177800"/>
          </a:xfrm>
        </p:spPr>
        <p:txBody>
          <a:bodyPr/>
          <a:lstStyle>
            <a:lvl1pPr>
              <a:defRPr sz="100">
                <a:solidFill>
                  <a:schemeClr val="bg1"/>
                </a:solidFill>
              </a:defRPr>
            </a:lvl1pPr>
          </a:lstStyle>
          <a:p>
            <a:pPr>
              <a:defRPr/>
            </a:pPr>
            <a:endParaRPr lang="en-GB"/>
          </a:p>
        </p:txBody>
      </p:sp>
      <p:sp>
        <p:nvSpPr>
          <p:cNvPr id="10" name="Pladsholder til slidenummer 5">
            <a:extLst>
              <a:ext uri="{FF2B5EF4-FFF2-40B4-BE49-F238E27FC236}">
                <a16:creationId xmlns:a16="http://schemas.microsoft.com/office/drawing/2014/main" id="{D846F82E-CE25-45F5-B507-D249A278620F}"/>
              </a:ext>
            </a:extLst>
          </p:cNvPr>
          <p:cNvSpPr>
            <a:spLocks noGrp="1"/>
          </p:cNvSpPr>
          <p:nvPr>
            <p:ph type="sldNum" sz="quarter" idx="17"/>
          </p:nvPr>
        </p:nvSpPr>
        <p:spPr>
          <a:xfrm>
            <a:off x="11255375" y="-385763"/>
            <a:ext cx="382588" cy="177800"/>
          </a:xfrm>
        </p:spPr>
        <p:txBody>
          <a:bodyPr/>
          <a:lstStyle>
            <a:lvl1pPr>
              <a:defRPr sz="100">
                <a:solidFill>
                  <a:schemeClr val="bg1"/>
                </a:solidFill>
              </a:defRPr>
            </a:lvl1pPr>
          </a:lstStyle>
          <a:p>
            <a:fld id="{8935573B-4E03-43F5-BE6B-927B69CBE0F6}" type="slidenum">
              <a:rPr lang="en-GB" altLang="fr-FR"/>
              <a:pPr/>
              <a:t>‹N°›</a:t>
            </a:fld>
            <a:endParaRPr lang="en-GB" altLang="fr-FR"/>
          </a:p>
        </p:txBody>
      </p:sp>
    </p:spTree>
    <p:extLst>
      <p:ext uri="{BB962C8B-B14F-4D97-AF65-F5344CB8AC3E}">
        <p14:creationId xmlns:p14="http://schemas.microsoft.com/office/powerpoint/2010/main" val="2503197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eal small">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49429A3-42A2-41AF-A128-DEBF9166DCC8}"/>
              </a:ext>
            </a:extLst>
          </p:cNvPr>
          <p:cNvSpPr/>
          <p:nvPr userDrawn="1"/>
        </p:nvSpPr>
        <p:spPr>
          <a:xfrm>
            <a:off x="0" y="0"/>
            <a:ext cx="1219200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350" dirty="0"/>
          </a:p>
        </p:txBody>
      </p:sp>
      <p:pic>
        <p:nvPicPr>
          <p:cNvPr id="6" name="Picture 8">
            <a:extLst>
              <a:ext uri="{FF2B5EF4-FFF2-40B4-BE49-F238E27FC236}">
                <a16:creationId xmlns:a16="http://schemas.microsoft.com/office/drawing/2014/main" id="{30CE8F03-9217-4AF6-BE66-2F23B537F0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662"/>
          <a:stretch>
            <a:fillRect/>
          </a:stretch>
        </p:blipFill>
        <p:spPr bwMode="auto">
          <a:xfrm>
            <a:off x="-1017588" y="0"/>
            <a:ext cx="13209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el 2"/>
          <p:cNvSpPr>
            <a:spLocks noGrp="1"/>
          </p:cNvSpPr>
          <p:nvPr>
            <p:ph type="ctrTitle"/>
          </p:nvPr>
        </p:nvSpPr>
        <p:spPr>
          <a:xfrm>
            <a:off x="1" y="2271092"/>
            <a:ext cx="5959476" cy="3895200"/>
          </a:xfrm>
          <a:blipFill>
            <a:blip r:embed="rId3" cstate="email"/>
            <a:stretch>
              <a:fillRect/>
            </a:stretch>
          </a:blipFill>
        </p:spPr>
        <p:txBody>
          <a:bodyPr lIns="540000" tIns="468000" rIns="360000" bIns="2340000" anchor="b"/>
          <a:lstStyle>
            <a:lvl1pPr algn="l">
              <a:lnSpc>
                <a:spcPts val="4000"/>
              </a:lnSpc>
              <a:defRPr sz="3600">
                <a:solidFill>
                  <a:schemeClr val="bg1"/>
                </a:solidFill>
              </a:defRPr>
            </a:lvl1pPr>
          </a:lstStyle>
          <a:p>
            <a:r>
              <a:rPr lang="en-US"/>
              <a:t>Click to edit Master title style</a:t>
            </a:r>
            <a:endParaRPr lang="en-GB" dirty="0"/>
          </a:p>
        </p:txBody>
      </p:sp>
      <p:sp>
        <p:nvSpPr>
          <p:cNvPr id="15" name="Pladsholder til tekst 14"/>
          <p:cNvSpPr>
            <a:spLocks noGrp="1"/>
          </p:cNvSpPr>
          <p:nvPr>
            <p:ph type="body" sz="quarter" idx="13"/>
          </p:nvPr>
        </p:nvSpPr>
        <p:spPr>
          <a:xfrm>
            <a:off x="783166" y="4053600"/>
            <a:ext cx="4751233" cy="899766"/>
          </a:xfrm>
        </p:spPr>
        <p:txBody>
          <a:bodyPr/>
          <a:lstStyle>
            <a:lvl1pPr marL="0" indent="0">
              <a:lnSpc>
                <a:spcPct val="100000"/>
              </a:lnSpc>
              <a:spcBef>
                <a:spcPts val="0"/>
              </a:spcBef>
              <a:buNone/>
              <a:defRPr sz="1800" baseline="0"/>
            </a:lvl1pPr>
          </a:lstStyle>
          <a:p>
            <a:pPr lvl="0"/>
            <a:r>
              <a:rPr lang="fr-FR"/>
              <a:t>Cliquez pour modifier les styles du texte du masque</a:t>
            </a:r>
          </a:p>
        </p:txBody>
      </p:sp>
      <p:sp>
        <p:nvSpPr>
          <p:cNvPr id="9" name="Titel 1"/>
          <p:cNvSpPr>
            <a:spLocks noGrp="1"/>
          </p:cNvSpPr>
          <p:nvPr>
            <p:ph type="body" sz="quarter" idx="15"/>
          </p:nvPr>
        </p:nvSpPr>
        <p:spPr>
          <a:xfrm>
            <a:off x="783164" y="2610941"/>
            <a:ext cx="4751235" cy="1212926"/>
          </a:xfrm>
        </p:spPr>
        <p:txBody>
          <a:bodyPr/>
          <a:lstStyle>
            <a:lvl1pPr marL="0" indent="0">
              <a:lnSpc>
                <a:spcPct val="100000"/>
              </a:lnSpc>
              <a:spcBef>
                <a:spcPts val="0"/>
              </a:spcBef>
              <a:buNone/>
              <a:defRPr sz="3600" baseline="0">
                <a:solidFill>
                  <a:schemeClr val="accent1"/>
                </a:solidFill>
              </a:defRPr>
            </a:lvl1pPr>
          </a:lstStyle>
          <a:p>
            <a:pPr lvl="0"/>
            <a:r>
              <a:rPr lang="fr-FR"/>
              <a:t>Cliquez pour modifier les styles du texte du masque</a:t>
            </a:r>
          </a:p>
        </p:txBody>
      </p:sp>
      <p:sp>
        <p:nvSpPr>
          <p:cNvPr id="7" name="Pladsholder til dato 3">
            <a:extLst>
              <a:ext uri="{FF2B5EF4-FFF2-40B4-BE49-F238E27FC236}">
                <a16:creationId xmlns:a16="http://schemas.microsoft.com/office/drawing/2014/main" id="{FD039AA4-EC08-450D-BE94-DAEBFB30C709}"/>
              </a:ext>
            </a:extLst>
          </p:cNvPr>
          <p:cNvSpPr>
            <a:spLocks noGrp="1"/>
          </p:cNvSpPr>
          <p:nvPr>
            <p:ph type="dt" sz="half" idx="16"/>
          </p:nvPr>
        </p:nvSpPr>
        <p:spPr>
          <a:xfrm>
            <a:off x="10329863" y="-385763"/>
            <a:ext cx="814387" cy="177800"/>
          </a:xfrm>
        </p:spPr>
        <p:txBody>
          <a:bodyPr/>
          <a:lstStyle>
            <a:lvl1pPr>
              <a:defRPr sz="100">
                <a:solidFill>
                  <a:schemeClr val="bg1"/>
                </a:solidFill>
              </a:defRPr>
            </a:lvl1pPr>
          </a:lstStyle>
          <a:p>
            <a:pPr>
              <a:defRPr/>
            </a:pPr>
            <a:fld id="{EC793616-B47E-4E26-B666-D1B85C01DBBF}" type="datetime1">
              <a:rPr lang="en-GB"/>
              <a:pPr>
                <a:defRPr/>
              </a:pPr>
              <a:t>13/01/2023</a:t>
            </a:fld>
            <a:endParaRPr lang="en-GB" dirty="0"/>
          </a:p>
        </p:txBody>
      </p:sp>
      <p:sp>
        <p:nvSpPr>
          <p:cNvPr id="8" name="Pladsholder til sidefod 4">
            <a:extLst>
              <a:ext uri="{FF2B5EF4-FFF2-40B4-BE49-F238E27FC236}">
                <a16:creationId xmlns:a16="http://schemas.microsoft.com/office/drawing/2014/main" id="{AC13D627-8F0E-4AB3-A2B7-A4431E8EA18D}"/>
              </a:ext>
            </a:extLst>
          </p:cNvPr>
          <p:cNvSpPr>
            <a:spLocks noGrp="1"/>
          </p:cNvSpPr>
          <p:nvPr>
            <p:ph type="ftr" sz="quarter" idx="17"/>
          </p:nvPr>
        </p:nvSpPr>
        <p:spPr>
          <a:xfrm>
            <a:off x="3236913" y="-385763"/>
            <a:ext cx="6980237" cy="177800"/>
          </a:xfrm>
        </p:spPr>
        <p:txBody>
          <a:bodyPr/>
          <a:lstStyle>
            <a:lvl1pPr>
              <a:defRPr sz="100">
                <a:solidFill>
                  <a:schemeClr val="bg1"/>
                </a:solidFill>
              </a:defRPr>
            </a:lvl1pPr>
          </a:lstStyle>
          <a:p>
            <a:pPr>
              <a:defRPr/>
            </a:pPr>
            <a:endParaRPr lang="en-GB"/>
          </a:p>
        </p:txBody>
      </p:sp>
      <p:sp>
        <p:nvSpPr>
          <p:cNvPr id="10" name="Pladsholder til slidenummer 5">
            <a:extLst>
              <a:ext uri="{FF2B5EF4-FFF2-40B4-BE49-F238E27FC236}">
                <a16:creationId xmlns:a16="http://schemas.microsoft.com/office/drawing/2014/main" id="{899DD3FD-F0FE-4657-A93A-F8B4FB9A55F5}"/>
              </a:ext>
            </a:extLst>
          </p:cNvPr>
          <p:cNvSpPr>
            <a:spLocks noGrp="1"/>
          </p:cNvSpPr>
          <p:nvPr>
            <p:ph type="sldNum" sz="quarter" idx="18"/>
          </p:nvPr>
        </p:nvSpPr>
        <p:spPr>
          <a:xfrm>
            <a:off x="11255375" y="-385763"/>
            <a:ext cx="382588" cy="177800"/>
          </a:xfrm>
        </p:spPr>
        <p:txBody>
          <a:bodyPr/>
          <a:lstStyle>
            <a:lvl1pPr>
              <a:defRPr sz="100">
                <a:solidFill>
                  <a:schemeClr val="bg1"/>
                </a:solidFill>
              </a:defRPr>
            </a:lvl1pPr>
          </a:lstStyle>
          <a:p>
            <a:fld id="{D7715C45-1684-4EDE-BA8C-6EB7FEB6E29E}" type="slidenum">
              <a:rPr lang="en-GB" altLang="fr-FR"/>
              <a:pPr/>
              <a:t>‹N°›</a:t>
            </a:fld>
            <a:endParaRPr lang="en-GB" altLang="fr-FR"/>
          </a:p>
        </p:txBody>
      </p:sp>
    </p:spTree>
    <p:extLst>
      <p:ext uri="{BB962C8B-B14F-4D97-AF65-F5344CB8AC3E}">
        <p14:creationId xmlns:p14="http://schemas.microsoft.com/office/powerpoint/2010/main" val="3094442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object">
    <p:spTree>
      <p:nvGrpSpPr>
        <p:cNvPr id="1" name=""/>
        <p:cNvGrpSpPr/>
        <p:nvPr/>
      </p:nvGrpSpPr>
      <p:grpSpPr>
        <a:xfrm>
          <a:off x="0" y="0"/>
          <a:ext cx="0" cy="0"/>
          <a:chOff x="0" y="0"/>
          <a:chExt cx="0" cy="0"/>
        </a:xfrm>
      </p:grpSpPr>
      <p:sp>
        <p:nvSpPr>
          <p:cNvPr id="2" name="Titel 1"/>
          <p:cNvSpPr>
            <a:spLocks noGrp="1"/>
          </p:cNvSpPr>
          <p:nvPr>
            <p:ph type="title"/>
          </p:nvPr>
        </p:nvSpPr>
        <p:spPr>
          <a:xfrm>
            <a:off x="783167" y="619125"/>
            <a:ext cx="10623552" cy="865188"/>
          </a:xfrm>
        </p:spPr>
        <p:txBody>
          <a:bodyPr/>
          <a:lstStyle>
            <a:lvl1pPr>
              <a:defRPr baseline="0"/>
            </a:lvl1pPr>
          </a:lstStyle>
          <a:p>
            <a:r>
              <a:rPr lang="fr-FR"/>
              <a:t>Modifiez le style du titre</a:t>
            </a:r>
            <a:endParaRPr lang="en-GB" dirty="0"/>
          </a:p>
        </p:txBody>
      </p:sp>
      <p:sp>
        <p:nvSpPr>
          <p:cNvPr id="3" name="Pladsholder til indhold 2"/>
          <p:cNvSpPr>
            <a:spLocks noGrp="1"/>
          </p:cNvSpPr>
          <p:nvPr>
            <p:ph idx="1"/>
          </p:nvPr>
        </p:nvSpPr>
        <p:spPr>
          <a:xfrm>
            <a:off x="783167" y="1635125"/>
            <a:ext cx="10623551" cy="4668178"/>
          </a:xfrm>
        </p:spPr>
        <p:txBody>
          <a:bodyPr/>
          <a:lstStyle>
            <a:lvl1pPr>
              <a:defRPr lang="da-DK" baseline="0" dirty="0" smtClean="0"/>
            </a:lvl1pPr>
            <a:lvl2pPr>
              <a:defRPr lang="da-DK" dirty="0" smtClean="0"/>
            </a:lvl2pPr>
            <a:lvl3pPr>
              <a:defRPr lang="da-DK" dirty="0" smtClean="0"/>
            </a:lvl3pPr>
            <a:lvl4pPr>
              <a:defRPr lang="da-DK" dirty="0" smtClean="0"/>
            </a:lvl4pPr>
            <a:lvl5pPr>
              <a:defRPr lang="da-DK" dirty="0"/>
            </a:lvl5pPr>
          </a:lstStyle>
          <a:p>
            <a:pPr lvl="0"/>
            <a:r>
              <a:rPr lang="fr-FR"/>
              <a:t>Cliquez pour modifier les styles du texte du masque</a:t>
            </a:r>
          </a:p>
          <a:p>
            <a:pPr lvl="1"/>
            <a:r>
              <a:rPr lang="fr-FR"/>
              <a:t>Deuxième niveau</a:t>
            </a:r>
          </a:p>
          <a:p>
            <a:pPr lvl="2"/>
            <a:r>
              <a:rPr lang="fr-FR"/>
              <a:t>Troisième niveau</a:t>
            </a:r>
          </a:p>
        </p:txBody>
      </p:sp>
      <p:sp>
        <p:nvSpPr>
          <p:cNvPr id="4" name="Pladsholder til dato 3">
            <a:extLst>
              <a:ext uri="{FF2B5EF4-FFF2-40B4-BE49-F238E27FC236}">
                <a16:creationId xmlns:a16="http://schemas.microsoft.com/office/drawing/2014/main" id="{7039EE80-3059-43D9-B582-1DE3F66B5936}"/>
              </a:ext>
            </a:extLst>
          </p:cNvPr>
          <p:cNvSpPr>
            <a:spLocks noGrp="1"/>
          </p:cNvSpPr>
          <p:nvPr>
            <p:ph type="dt" sz="half" idx="10"/>
          </p:nvPr>
        </p:nvSpPr>
        <p:spPr/>
        <p:txBody>
          <a:bodyPr/>
          <a:lstStyle>
            <a:lvl1pPr>
              <a:defRPr/>
            </a:lvl1pPr>
          </a:lstStyle>
          <a:p>
            <a:pPr>
              <a:defRPr/>
            </a:pPr>
            <a:fld id="{FC3AB240-85E8-4733-88AE-0AED1F565DDF}" type="datetime1">
              <a:rPr lang="en-GB"/>
              <a:pPr>
                <a:defRPr/>
              </a:pPr>
              <a:t>13/01/2023</a:t>
            </a:fld>
            <a:endParaRPr lang="en-GB" dirty="0"/>
          </a:p>
        </p:txBody>
      </p:sp>
      <p:sp>
        <p:nvSpPr>
          <p:cNvPr id="5" name="Pladsholder til sidefod 4">
            <a:extLst>
              <a:ext uri="{FF2B5EF4-FFF2-40B4-BE49-F238E27FC236}">
                <a16:creationId xmlns:a16="http://schemas.microsoft.com/office/drawing/2014/main" id="{7C8BED5B-897A-40F0-A224-27147BD77EC7}"/>
              </a:ext>
            </a:extLst>
          </p:cNvPr>
          <p:cNvSpPr>
            <a:spLocks noGrp="1"/>
          </p:cNvSpPr>
          <p:nvPr>
            <p:ph type="ftr" sz="quarter" idx="11"/>
          </p:nvPr>
        </p:nvSpPr>
        <p:spPr/>
        <p:txBody>
          <a:bodyPr/>
          <a:lstStyle>
            <a:lvl1pPr>
              <a:defRPr/>
            </a:lvl1pPr>
          </a:lstStyle>
          <a:p>
            <a:pPr>
              <a:defRPr/>
            </a:pPr>
            <a:endParaRPr lang="en-GB"/>
          </a:p>
        </p:txBody>
      </p:sp>
      <p:sp>
        <p:nvSpPr>
          <p:cNvPr id="6" name="Pladsholder til slidenummer 5">
            <a:extLst>
              <a:ext uri="{FF2B5EF4-FFF2-40B4-BE49-F238E27FC236}">
                <a16:creationId xmlns:a16="http://schemas.microsoft.com/office/drawing/2014/main" id="{7E96F100-7543-4C3F-B586-835ADD97121C}"/>
              </a:ext>
            </a:extLst>
          </p:cNvPr>
          <p:cNvSpPr>
            <a:spLocks noGrp="1"/>
          </p:cNvSpPr>
          <p:nvPr>
            <p:ph type="sldNum" sz="quarter" idx="12"/>
          </p:nvPr>
        </p:nvSpPr>
        <p:spPr/>
        <p:txBody>
          <a:bodyPr/>
          <a:lstStyle>
            <a:lvl1pPr>
              <a:defRPr/>
            </a:lvl1pPr>
          </a:lstStyle>
          <a:p>
            <a:fld id="{4BCCA3C5-AD3A-4E51-8511-E961A6190B65}" type="slidenum">
              <a:rPr lang="en-GB" altLang="fr-FR"/>
              <a:pPr/>
              <a:t>‹N°›</a:t>
            </a:fld>
            <a:endParaRPr lang="en-GB" altLang="fr-FR"/>
          </a:p>
        </p:txBody>
      </p:sp>
    </p:spTree>
    <p:extLst>
      <p:ext uri="{BB962C8B-B14F-4D97-AF65-F5344CB8AC3E}">
        <p14:creationId xmlns:p14="http://schemas.microsoft.com/office/powerpoint/2010/main" val="2703942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wo content objects">
    <p:spTree>
      <p:nvGrpSpPr>
        <p:cNvPr id="1" name=""/>
        <p:cNvGrpSpPr/>
        <p:nvPr/>
      </p:nvGrpSpPr>
      <p:grpSpPr>
        <a:xfrm>
          <a:off x="0" y="0"/>
          <a:ext cx="0" cy="0"/>
          <a:chOff x="0" y="0"/>
          <a:chExt cx="0" cy="0"/>
        </a:xfrm>
      </p:grpSpPr>
      <p:sp>
        <p:nvSpPr>
          <p:cNvPr id="2" name="Titel 1"/>
          <p:cNvSpPr>
            <a:spLocks noGrp="1"/>
          </p:cNvSpPr>
          <p:nvPr>
            <p:ph type="title"/>
          </p:nvPr>
        </p:nvSpPr>
        <p:spPr>
          <a:xfrm>
            <a:off x="783168" y="619125"/>
            <a:ext cx="10623549" cy="865188"/>
          </a:xfrm>
        </p:spPr>
        <p:txBody>
          <a:bodyPr/>
          <a:lstStyle/>
          <a:p>
            <a:r>
              <a:rPr lang="fr-FR"/>
              <a:t>Modifiez le style du titre</a:t>
            </a:r>
            <a:endParaRPr lang="en-GB" dirty="0"/>
          </a:p>
        </p:txBody>
      </p:sp>
      <p:sp>
        <p:nvSpPr>
          <p:cNvPr id="3" name="Pladsholder til indhold 2"/>
          <p:cNvSpPr>
            <a:spLocks noGrp="1"/>
          </p:cNvSpPr>
          <p:nvPr>
            <p:ph sz="half" idx="1"/>
          </p:nvPr>
        </p:nvSpPr>
        <p:spPr>
          <a:xfrm>
            <a:off x="783169" y="1633539"/>
            <a:ext cx="5164329" cy="4668836"/>
          </a:xfrm>
        </p:spPr>
        <p:txBody>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fr-FR"/>
              <a:t>Cliquez pour modifier les styles du texte du masque</a:t>
            </a:r>
          </a:p>
          <a:p>
            <a:pPr lvl="1"/>
            <a:r>
              <a:rPr lang="fr-FR"/>
              <a:t>Deuxième niveau</a:t>
            </a:r>
          </a:p>
          <a:p>
            <a:pPr lvl="2"/>
            <a:r>
              <a:rPr lang="fr-FR"/>
              <a:t>Troisième niveau</a:t>
            </a:r>
          </a:p>
        </p:txBody>
      </p:sp>
      <p:sp>
        <p:nvSpPr>
          <p:cNvPr id="4" name="Pladsholder til indhold 3"/>
          <p:cNvSpPr>
            <a:spLocks noGrp="1"/>
          </p:cNvSpPr>
          <p:nvPr>
            <p:ph sz="half" idx="2"/>
          </p:nvPr>
        </p:nvSpPr>
        <p:spPr>
          <a:xfrm>
            <a:off x="6238346" y="1635125"/>
            <a:ext cx="5168373" cy="4667250"/>
          </a:xfrm>
        </p:spPr>
        <p:txBody>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fr-FR"/>
              <a:t>Cliquez pour modifier les styles du texte du masque</a:t>
            </a:r>
          </a:p>
          <a:p>
            <a:pPr lvl="1"/>
            <a:r>
              <a:rPr lang="fr-FR"/>
              <a:t>Deuxième niveau</a:t>
            </a:r>
          </a:p>
          <a:p>
            <a:pPr lvl="2"/>
            <a:r>
              <a:rPr lang="fr-FR"/>
              <a:t>Troisième niveau</a:t>
            </a:r>
          </a:p>
        </p:txBody>
      </p:sp>
      <p:sp>
        <p:nvSpPr>
          <p:cNvPr id="5" name="Pladsholder til dato 4">
            <a:extLst>
              <a:ext uri="{FF2B5EF4-FFF2-40B4-BE49-F238E27FC236}">
                <a16:creationId xmlns:a16="http://schemas.microsoft.com/office/drawing/2014/main" id="{92846B1C-85D3-47A7-A152-5286E0FA3E1C}"/>
              </a:ext>
            </a:extLst>
          </p:cNvPr>
          <p:cNvSpPr>
            <a:spLocks noGrp="1"/>
          </p:cNvSpPr>
          <p:nvPr>
            <p:ph type="dt" sz="half" idx="10"/>
          </p:nvPr>
        </p:nvSpPr>
        <p:spPr/>
        <p:txBody>
          <a:bodyPr/>
          <a:lstStyle>
            <a:lvl1pPr>
              <a:defRPr/>
            </a:lvl1pPr>
          </a:lstStyle>
          <a:p>
            <a:pPr>
              <a:defRPr/>
            </a:pPr>
            <a:fld id="{6B5C920A-98B4-42CF-BD9E-34BDFFE0ADF7}" type="datetime1">
              <a:rPr lang="en-GB"/>
              <a:pPr>
                <a:defRPr/>
              </a:pPr>
              <a:t>13/01/2023</a:t>
            </a:fld>
            <a:endParaRPr lang="en-GB" dirty="0"/>
          </a:p>
        </p:txBody>
      </p:sp>
      <p:sp>
        <p:nvSpPr>
          <p:cNvPr id="6" name="Pladsholder til sidefod 5">
            <a:extLst>
              <a:ext uri="{FF2B5EF4-FFF2-40B4-BE49-F238E27FC236}">
                <a16:creationId xmlns:a16="http://schemas.microsoft.com/office/drawing/2014/main" id="{C0C53519-8036-4F14-AD89-714C7C505D8E}"/>
              </a:ext>
            </a:extLst>
          </p:cNvPr>
          <p:cNvSpPr>
            <a:spLocks noGrp="1"/>
          </p:cNvSpPr>
          <p:nvPr>
            <p:ph type="ftr" sz="quarter" idx="11"/>
          </p:nvPr>
        </p:nvSpPr>
        <p:spPr/>
        <p:txBody>
          <a:bodyPr/>
          <a:lstStyle>
            <a:lvl1pPr>
              <a:defRPr/>
            </a:lvl1pPr>
          </a:lstStyle>
          <a:p>
            <a:pPr>
              <a:defRPr/>
            </a:pPr>
            <a:endParaRPr lang="en-GB"/>
          </a:p>
        </p:txBody>
      </p:sp>
      <p:sp>
        <p:nvSpPr>
          <p:cNvPr id="7" name="Pladsholder til slidenummer 6">
            <a:extLst>
              <a:ext uri="{FF2B5EF4-FFF2-40B4-BE49-F238E27FC236}">
                <a16:creationId xmlns:a16="http://schemas.microsoft.com/office/drawing/2014/main" id="{69CA3B80-02E1-46F4-AE58-377B6E389A9F}"/>
              </a:ext>
            </a:extLst>
          </p:cNvPr>
          <p:cNvSpPr>
            <a:spLocks noGrp="1"/>
          </p:cNvSpPr>
          <p:nvPr>
            <p:ph type="sldNum" sz="quarter" idx="12"/>
          </p:nvPr>
        </p:nvSpPr>
        <p:spPr/>
        <p:txBody>
          <a:bodyPr/>
          <a:lstStyle>
            <a:lvl1pPr>
              <a:defRPr/>
            </a:lvl1pPr>
          </a:lstStyle>
          <a:p>
            <a:fld id="{C97A9EAF-D1A1-41D6-A729-9BC597671B32}" type="slidenum">
              <a:rPr lang="en-GB" altLang="fr-FR"/>
              <a:pPr/>
              <a:t>‹N°›</a:t>
            </a:fld>
            <a:endParaRPr lang="en-GB" altLang="fr-FR"/>
          </a:p>
        </p:txBody>
      </p:sp>
    </p:spTree>
    <p:extLst>
      <p:ext uri="{BB962C8B-B14F-4D97-AF65-F5344CB8AC3E}">
        <p14:creationId xmlns:p14="http://schemas.microsoft.com/office/powerpoint/2010/main" val="3800368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9" name="Pladsholder til billede 9"/>
          <p:cNvSpPr>
            <a:spLocks noGrp="1"/>
          </p:cNvSpPr>
          <p:nvPr>
            <p:ph type="pic" sz="quarter" idx="15"/>
          </p:nvPr>
        </p:nvSpPr>
        <p:spPr>
          <a:xfrm>
            <a:off x="6243639" y="1635126"/>
            <a:ext cx="5163079" cy="4667251"/>
          </a:xfrm>
          <a:blipFill>
            <a:blip r:embed="rId2" cstate="email"/>
            <a:srcRect/>
            <a:stretch>
              <a:fillRect/>
            </a:stretch>
          </a:blipFill>
        </p:spPr>
        <p:txBody>
          <a:bodyPr tIns="2304000" anchor="t" anchorCtr="0"/>
          <a:lstStyle>
            <a:lvl1pPr marL="0" indent="0" algn="ctr">
              <a:buNone/>
              <a:defRPr sz="2400" baseline="0">
                <a:solidFill>
                  <a:schemeClr val="bg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 name="Titel 1"/>
          <p:cNvSpPr>
            <a:spLocks noGrp="1"/>
          </p:cNvSpPr>
          <p:nvPr>
            <p:ph type="title"/>
          </p:nvPr>
        </p:nvSpPr>
        <p:spPr>
          <a:xfrm>
            <a:off x="783170" y="619125"/>
            <a:ext cx="10623549" cy="865188"/>
          </a:xfrm>
        </p:spPr>
        <p:txBody>
          <a:bodyPr/>
          <a:lstStyle>
            <a:lvl1pPr>
              <a:defRPr/>
            </a:lvl1pPr>
          </a:lstStyle>
          <a:p>
            <a:r>
              <a:rPr lang="fr-FR"/>
              <a:t>Modifiez le style du titre</a:t>
            </a:r>
            <a:endParaRPr lang="en-GB" dirty="0"/>
          </a:p>
        </p:txBody>
      </p:sp>
      <p:sp>
        <p:nvSpPr>
          <p:cNvPr id="3" name="Pladsholder til indhold 2"/>
          <p:cNvSpPr>
            <a:spLocks noGrp="1"/>
          </p:cNvSpPr>
          <p:nvPr>
            <p:ph sz="half" idx="1"/>
          </p:nvPr>
        </p:nvSpPr>
        <p:spPr>
          <a:xfrm>
            <a:off x="783168" y="1635126"/>
            <a:ext cx="5176648" cy="4667251"/>
          </a:xfrm>
        </p:spPr>
        <p:txBody>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fr-FR"/>
              <a:t>Cliquez pour modifier les styles du texte du masque</a:t>
            </a:r>
          </a:p>
          <a:p>
            <a:pPr lvl="1"/>
            <a:r>
              <a:rPr lang="fr-FR"/>
              <a:t>Deuxième niveau</a:t>
            </a:r>
          </a:p>
          <a:p>
            <a:pPr lvl="2"/>
            <a:r>
              <a:rPr lang="fr-FR"/>
              <a:t>Troisième niveau</a:t>
            </a:r>
          </a:p>
        </p:txBody>
      </p:sp>
      <p:sp>
        <p:nvSpPr>
          <p:cNvPr id="5" name="Pladsholder til dato 4">
            <a:extLst>
              <a:ext uri="{FF2B5EF4-FFF2-40B4-BE49-F238E27FC236}">
                <a16:creationId xmlns:a16="http://schemas.microsoft.com/office/drawing/2014/main" id="{D242598E-F417-4690-A631-215DB14D4ADE}"/>
              </a:ext>
            </a:extLst>
          </p:cNvPr>
          <p:cNvSpPr>
            <a:spLocks noGrp="1"/>
          </p:cNvSpPr>
          <p:nvPr>
            <p:ph type="dt" sz="half" idx="16"/>
          </p:nvPr>
        </p:nvSpPr>
        <p:spPr/>
        <p:txBody>
          <a:bodyPr/>
          <a:lstStyle>
            <a:lvl1pPr>
              <a:defRPr/>
            </a:lvl1pPr>
          </a:lstStyle>
          <a:p>
            <a:pPr>
              <a:defRPr/>
            </a:pPr>
            <a:fld id="{692C1E70-28D2-43DC-B615-5558095932B9}" type="datetime1">
              <a:rPr lang="en-GB"/>
              <a:pPr>
                <a:defRPr/>
              </a:pPr>
              <a:t>13/01/2023</a:t>
            </a:fld>
            <a:endParaRPr lang="en-GB" dirty="0"/>
          </a:p>
        </p:txBody>
      </p:sp>
      <p:sp>
        <p:nvSpPr>
          <p:cNvPr id="6" name="Pladsholder til sidefod 5">
            <a:extLst>
              <a:ext uri="{FF2B5EF4-FFF2-40B4-BE49-F238E27FC236}">
                <a16:creationId xmlns:a16="http://schemas.microsoft.com/office/drawing/2014/main" id="{8658B21E-98D4-4943-9CCF-BE8D8BDF473D}"/>
              </a:ext>
            </a:extLst>
          </p:cNvPr>
          <p:cNvSpPr>
            <a:spLocks noGrp="1"/>
          </p:cNvSpPr>
          <p:nvPr>
            <p:ph type="ftr" sz="quarter" idx="17"/>
          </p:nvPr>
        </p:nvSpPr>
        <p:spPr/>
        <p:txBody>
          <a:bodyPr/>
          <a:lstStyle>
            <a:lvl1pPr>
              <a:defRPr/>
            </a:lvl1pPr>
          </a:lstStyle>
          <a:p>
            <a:pPr>
              <a:defRPr/>
            </a:pPr>
            <a:endParaRPr lang="en-GB"/>
          </a:p>
        </p:txBody>
      </p:sp>
      <p:sp>
        <p:nvSpPr>
          <p:cNvPr id="7" name="Pladsholder til slidenummer 6">
            <a:extLst>
              <a:ext uri="{FF2B5EF4-FFF2-40B4-BE49-F238E27FC236}">
                <a16:creationId xmlns:a16="http://schemas.microsoft.com/office/drawing/2014/main" id="{37B3B592-840B-486B-9ECB-465F595D39A6}"/>
              </a:ext>
            </a:extLst>
          </p:cNvPr>
          <p:cNvSpPr>
            <a:spLocks noGrp="1"/>
          </p:cNvSpPr>
          <p:nvPr>
            <p:ph type="sldNum" sz="quarter" idx="18"/>
          </p:nvPr>
        </p:nvSpPr>
        <p:spPr/>
        <p:txBody>
          <a:bodyPr/>
          <a:lstStyle>
            <a:lvl1pPr>
              <a:defRPr/>
            </a:lvl1pPr>
          </a:lstStyle>
          <a:p>
            <a:fld id="{269DF22D-ACEF-4689-B53D-2FA40715CA20}" type="slidenum">
              <a:rPr lang="en-GB" altLang="fr-FR"/>
              <a:pPr/>
              <a:t>‹N°›</a:t>
            </a:fld>
            <a:endParaRPr lang="en-GB" altLang="fr-FR"/>
          </a:p>
        </p:txBody>
      </p:sp>
    </p:spTree>
    <p:extLst>
      <p:ext uri="{BB962C8B-B14F-4D97-AF65-F5344CB8AC3E}">
        <p14:creationId xmlns:p14="http://schemas.microsoft.com/office/powerpoint/2010/main" val="2694359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8" name="Pladsholder til billede 9"/>
          <p:cNvSpPr>
            <a:spLocks noGrp="1"/>
          </p:cNvSpPr>
          <p:nvPr>
            <p:ph type="pic" sz="quarter" idx="14"/>
          </p:nvPr>
        </p:nvSpPr>
        <p:spPr>
          <a:xfrm>
            <a:off x="783168" y="1635125"/>
            <a:ext cx="10623549" cy="4667250"/>
          </a:xfrm>
          <a:blipFill>
            <a:blip r:embed="rId2"/>
            <a:stretch>
              <a:fillRect/>
            </a:stretch>
          </a:blipFill>
        </p:spPr>
        <p:txBody>
          <a:bodyPr tIns="2304000" anchor="t" anchorCtr="0"/>
          <a:lstStyle>
            <a:lvl1pPr marL="0" indent="0" algn="ctr">
              <a:buNone/>
              <a:defRPr sz="2400" baseline="0">
                <a:solidFill>
                  <a:schemeClr val="bg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 name="Titel 1"/>
          <p:cNvSpPr>
            <a:spLocks noGrp="1"/>
          </p:cNvSpPr>
          <p:nvPr>
            <p:ph type="title"/>
          </p:nvPr>
        </p:nvSpPr>
        <p:spPr>
          <a:xfrm>
            <a:off x="783169" y="619125"/>
            <a:ext cx="10623551" cy="865188"/>
          </a:xfrm>
        </p:spPr>
        <p:txBody>
          <a:bodyPr/>
          <a:lstStyle/>
          <a:p>
            <a:r>
              <a:rPr lang="fr-FR"/>
              <a:t>Modifiez le style du titre</a:t>
            </a:r>
            <a:endParaRPr lang="en-GB" dirty="0"/>
          </a:p>
        </p:txBody>
      </p:sp>
      <p:sp>
        <p:nvSpPr>
          <p:cNvPr id="4" name="Pladsholder til dato 4">
            <a:extLst>
              <a:ext uri="{FF2B5EF4-FFF2-40B4-BE49-F238E27FC236}">
                <a16:creationId xmlns:a16="http://schemas.microsoft.com/office/drawing/2014/main" id="{F5D74AC0-4234-4EFA-8119-EF8ED00AFF81}"/>
              </a:ext>
            </a:extLst>
          </p:cNvPr>
          <p:cNvSpPr>
            <a:spLocks noGrp="1"/>
          </p:cNvSpPr>
          <p:nvPr>
            <p:ph type="dt" sz="half" idx="15"/>
          </p:nvPr>
        </p:nvSpPr>
        <p:spPr/>
        <p:txBody>
          <a:bodyPr/>
          <a:lstStyle>
            <a:lvl1pPr>
              <a:defRPr/>
            </a:lvl1pPr>
          </a:lstStyle>
          <a:p>
            <a:pPr>
              <a:defRPr/>
            </a:pPr>
            <a:fld id="{F60EEC51-41F7-4A02-BE20-06D4D9D7EFC1}" type="datetime1">
              <a:rPr lang="en-GB"/>
              <a:pPr>
                <a:defRPr/>
              </a:pPr>
              <a:t>13/01/2023</a:t>
            </a:fld>
            <a:endParaRPr lang="en-GB" dirty="0"/>
          </a:p>
        </p:txBody>
      </p:sp>
      <p:sp>
        <p:nvSpPr>
          <p:cNvPr id="5" name="Pladsholder til sidefod 5">
            <a:extLst>
              <a:ext uri="{FF2B5EF4-FFF2-40B4-BE49-F238E27FC236}">
                <a16:creationId xmlns:a16="http://schemas.microsoft.com/office/drawing/2014/main" id="{7CDF9DA6-39FA-4623-AA26-F71123BA6714}"/>
              </a:ext>
            </a:extLst>
          </p:cNvPr>
          <p:cNvSpPr>
            <a:spLocks noGrp="1"/>
          </p:cNvSpPr>
          <p:nvPr>
            <p:ph type="ftr" sz="quarter" idx="16"/>
          </p:nvPr>
        </p:nvSpPr>
        <p:spPr/>
        <p:txBody>
          <a:bodyPr/>
          <a:lstStyle>
            <a:lvl1pPr>
              <a:defRPr/>
            </a:lvl1pPr>
          </a:lstStyle>
          <a:p>
            <a:pPr>
              <a:defRPr/>
            </a:pPr>
            <a:endParaRPr lang="en-GB"/>
          </a:p>
        </p:txBody>
      </p:sp>
      <p:sp>
        <p:nvSpPr>
          <p:cNvPr id="6" name="Pladsholder til slidenummer 6">
            <a:extLst>
              <a:ext uri="{FF2B5EF4-FFF2-40B4-BE49-F238E27FC236}">
                <a16:creationId xmlns:a16="http://schemas.microsoft.com/office/drawing/2014/main" id="{6B9CCB02-E558-4C46-B2E0-16C010440EC6}"/>
              </a:ext>
            </a:extLst>
          </p:cNvPr>
          <p:cNvSpPr>
            <a:spLocks noGrp="1"/>
          </p:cNvSpPr>
          <p:nvPr>
            <p:ph type="sldNum" sz="quarter" idx="17"/>
          </p:nvPr>
        </p:nvSpPr>
        <p:spPr/>
        <p:txBody>
          <a:bodyPr/>
          <a:lstStyle>
            <a:lvl1pPr>
              <a:defRPr/>
            </a:lvl1pPr>
          </a:lstStyle>
          <a:p>
            <a:fld id="{8091D648-1725-461E-9DB1-45B5A644C48F}" type="slidenum">
              <a:rPr lang="en-GB" altLang="fr-FR"/>
              <a:pPr/>
              <a:t>‹N°›</a:t>
            </a:fld>
            <a:endParaRPr lang="en-GB" altLang="fr-FR"/>
          </a:p>
        </p:txBody>
      </p:sp>
    </p:spTree>
    <p:extLst>
      <p:ext uri="{BB962C8B-B14F-4D97-AF65-F5344CB8AC3E}">
        <p14:creationId xmlns:p14="http://schemas.microsoft.com/office/powerpoint/2010/main" val="3109032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ll text label right and image ">
    <p:spTree>
      <p:nvGrpSpPr>
        <p:cNvPr id="1" name=""/>
        <p:cNvGrpSpPr/>
        <p:nvPr/>
      </p:nvGrpSpPr>
      <p:grpSpPr>
        <a:xfrm>
          <a:off x="0" y="0"/>
          <a:ext cx="0" cy="0"/>
          <a:chOff x="0" y="0"/>
          <a:chExt cx="0" cy="0"/>
        </a:xfrm>
      </p:grpSpPr>
      <p:sp>
        <p:nvSpPr>
          <p:cNvPr id="7" name="Pladsholder til billede 9"/>
          <p:cNvSpPr>
            <a:spLocks noGrp="1"/>
          </p:cNvSpPr>
          <p:nvPr>
            <p:ph type="pic" sz="quarter" idx="14"/>
          </p:nvPr>
        </p:nvSpPr>
        <p:spPr>
          <a:xfrm>
            <a:off x="0" y="334853"/>
            <a:ext cx="12192000" cy="6523149"/>
          </a:xfrm>
          <a:blipFill>
            <a:blip r:embed="rId2" cstate="email"/>
            <a:stretch>
              <a:fillRect/>
            </a:stretch>
          </a:blipFill>
        </p:spPr>
        <p:txBody>
          <a:bodyPr tIns="360000" rIns="4932000" anchor="ctr" anchorCtr="0"/>
          <a:lstStyle>
            <a:lvl1pPr marL="0" indent="0" algn="r">
              <a:buNone/>
              <a:defRPr sz="2400" baseline="0">
                <a:solidFill>
                  <a:schemeClr val="tx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 name="Titel 1"/>
          <p:cNvSpPr>
            <a:spLocks noGrp="1"/>
          </p:cNvSpPr>
          <p:nvPr>
            <p:ph type="title"/>
          </p:nvPr>
        </p:nvSpPr>
        <p:spPr>
          <a:xfrm>
            <a:off x="6243637" y="4903567"/>
            <a:ext cx="5948363" cy="1398808"/>
          </a:xfrm>
          <a:solidFill>
            <a:srgbClr val="A31D20">
              <a:alpha val="95000"/>
            </a:srgbClr>
          </a:solidFill>
        </p:spPr>
        <p:txBody>
          <a:bodyPr lIns="252000" tIns="144000" rIns="540000" bIns="144000"/>
          <a:lstStyle>
            <a:lvl1pPr marL="0" marR="0" indent="0" algn="l" defTabSz="6858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fr-FR"/>
              <a:t>Modifiez le style du titre</a:t>
            </a:r>
            <a:endParaRPr lang="en-GB" dirty="0"/>
          </a:p>
        </p:txBody>
      </p:sp>
      <p:sp>
        <p:nvSpPr>
          <p:cNvPr id="4" name="Pladsholder til dato 3">
            <a:extLst>
              <a:ext uri="{FF2B5EF4-FFF2-40B4-BE49-F238E27FC236}">
                <a16:creationId xmlns:a16="http://schemas.microsoft.com/office/drawing/2014/main" id="{C81AC37C-51E6-4012-9A2A-5F65E511BE95}"/>
              </a:ext>
            </a:extLst>
          </p:cNvPr>
          <p:cNvSpPr>
            <a:spLocks noGrp="1"/>
          </p:cNvSpPr>
          <p:nvPr>
            <p:ph type="dt" sz="half" idx="15"/>
          </p:nvPr>
        </p:nvSpPr>
        <p:spPr/>
        <p:txBody>
          <a:bodyPr/>
          <a:lstStyle>
            <a:lvl1pPr>
              <a:defRPr/>
            </a:lvl1pPr>
          </a:lstStyle>
          <a:p>
            <a:pPr>
              <a:defRPr/>
            </a:pPr>
            <a:fld id="{29E9C383-B2EF-49D5-BDDE-6E2542E001A9}" type="datetime1">
              <a:rPr lang="en-GB"/>
              <a:pPr>
                <a:defRPr/>
              </a:pPr>
              <a:t>13/01/2023</a:t>
            </a:fld>
            <a:endParaRPr lang="en-GB" dirty="0"/>
          </a:p>
        </p:txBody>
      </p:sp>
      <p:sp>
        <p:nvSpPr>
          <p:cNvPr id="5" name="Pladsholder til sidefod 4">
            <a:extLst>
              <a:ext uri="{FF2B5EF4-FFF2-40B4-BE49-F238E27FC236}">
                <a16:creationId xmlns:a16="http://schemas.microsoft.com/office/drawing/2014/main" id="{4A5A64DA-E4D1-4C04-9788-5FF98AED5DA3}"/>
              </a:ext>
            </a:extLst>
          </p:cNvPr>
          <p:cNvSpPr>
            <a:spLocks noGrp="1"/>
          </p:cNvSpPr>
          <p:nvPr>
            <p:ph type="ftr" sz="quarter" idx="16"/>
          </p:nvPr>
        </p:nvSpPr>
        <p:spPr/>
        <p:txBody>
          <a:bodyPr/>
          <a:lstStyle>
            <a:lvl1pPr>
              <a:defRPr/>
            </a:lvl1pPr>
          </a:lstStyle>
          <a:p>
            <a:pPr>
              <a:defRPr/>
            </a:pPr>
            <a:endParaRPr lang="en-GB"/>
          </a:p>
        </p:txBody>
      </p:sp>
      <p:sp>
        <p:nvSpPr>
          <p:cNvPr id="6" name="Pladsholder til slidenummer 5">
            <a:extLst>
              <a:ext uri="{FF2B5EF4-FFF2-40B4-BE49-F238E27FC236}">
                <a16:creationId xmlns:a16="http://schemas.microsoft.com/office/drawing/2014/main" id="{856017D2-1F76-40A1-AB8C-64389E590248}"/>
              </a:ext>
            </a:extLst>
          </p:cNvPr>
          <p:cNvSpPr>
            <a:spLocks noGrp="1"/>
          </p:cNvSpPr>
          <p:nvPr>
            <p:ph type="sldNum" sz="quarter" idx="17"/>
          </p:nvPr>
        </p:nvSpPr>
        <p:spPr/>
        <p:txBody>
          <a:bodyPr/>
          <a:lstStyle>
            <a:lvl1pPr>
              <a:defRPr/>
            </a:lvl1pPr>
          </a:lstStyle>
          <a:p>
            <a:fld id="{01D1C236-DC05-47D8-9B9A-841278448373}" type="slidenum">
              <a:rPr lang="en-GB" altLang="fr-FR"/>
              <a:pPr/>
              <a:t>‹N°›</a:t>
            </a:fld>
            <a:endParaRPr lang="en-GB" altLang="fr-FR"/>
          </a:p>
        </p:txBody>
      </p:sp>
    </p:spTree>
    <p:extLst>
      <p:ext uri="{BB962C8B-B14F-4D97-AF65-F5344CB8AC3E}">
        <p14:creationId xmlns:p14="http://schemas.microsoft.com/office/powerpoint/2010/main" val="1374371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ll text label left and image">
    <p:spTree>
      <p:nvGrpSpPr>
        <p:cNvPr id="1" name=""/>
        <p:cNvGrpSpPr/>
        <p:nvPr/>
      </p:nvGrpSpPr>
      <p:grpSpPr>
        <a:xfrm>
          <a:off x="0" y="0"/>
          <a:ext cx="0" cy="0"/>
          <a:chOff x="0" y="0"/>
          <a:chExt cx="0" cy="0"/>
        </a:xfrm>
      </p:grpSpPr>
      <p:sp>
        <p:nvSpPr>
          <p:cNvPr id="7" name="Pladsholder til billede 9"/>
          <p:cNvSpPr>
            <a:spLocks noGrp="1"/>
          </p:cNvSpPr>
          <p:nvPr>
            <p:ph type="pic" sz="quarter" idx="14"/>
          </p:nvPr>
        </p:nvSpPr>
        <p:spPr>
          <a:xfrm>
            <a:off x="0" y="334853"/>
            <a:ext cx="12192000" cy="6523149"/>
          </a:xfrm>
          <a:blipFill>
            <a:blip r:embed="rId2" cstate="email"/>
            <a:stretch>
              <a:fillRect/>
            </a:stretch>
          </a:blipFill>
        </p:spPr>
        <p:txBody>
          <a:bodyPr tIns="360000" rIns="4932000" anchor="ctr" anchorCtr="0"/>
          <a:lstStyle>
            <a:lvl1pPr marL="0" indent="0" algn="r">
              <a:buNone/>
              <a:defRPr sz="2400" baseline="0">
                <a:solidFill>
                  <a:schemeClr val="bg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 name="Titel 1"/>
          <p:cNvSpPr>
            <a:spLocks noGrp="1"/>
          </p:cNvSpPr>
          <p:nvPr>
            <p:ph type="title"/>
          </p:nvPr>
        </p:nvSpPr>
        <p:spPr>
          <a:xfrm>
            <a:off x="0" y="4903567"/>
            <a:ext cx="5948363" cy="1398808"/>
          </a:xfrm>
          <a:solidFill>
            <a:srgbClr val="A31D20">
              <a:alpha val="95000"/>
            </a:srgbClr>
          </a:solidFill>
        </p:spPr>
        <p:txBody>
          <a:bodyPr lIns="576000" tIns="144000" rIns="252000" bIns="144000"/>
          <a:lstStyle>
            <a:lvl1pPr marL="0" marR="0" indent="0" algn="l" defTabSz="6858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fr-FR"/>
              <a:t>Modifiez le style du titre</a:t>
            </a:r>
            <a:endParaRPr lang="en-GB" dirty="0"/>
          </a:p>
        </p:txBody>
      </p:sp>
      <p:sp>
        <p:nvSpPr>
          <p:cNvPr id="4" name="Pladsholder til dato 3">
            <a:extLst>
              <a:ext uri="{FF2B5EF4-FFF2-40B4-BE49-F238E27FC236}">
                <a16:creationId xmlns:a16="http://schemas.microsoft.com/office/drawing/2014/main" id="{D5D45C15-A15C-4173-8F18-45BD4FB70318}"/>
              </a:ext>
            </a:extLst>
          </p:cNvPr>
          <p:cNvSpPr>
            <a:spLocks noGrp="1"/>
          </p:cNvSpPr>
          <p:nvPr>
            <p:ph type="dt" sz="half" idx="15"/>
          </p:nvPr>
        </p:nvSpPr>
        <p:spPr/>
        <p:txBody>
          <a:bodyPr/>
          <a:lstStyle>
            <a:lvl1pPr>
              <a:defRPr/>
            </a:lvl1pPr>
          </a:lstStyle>
          <a:p>
            <a:pPr>
              <a:defRPr/>
            </a:pPr>
            <a:fld id="{D2A3C671-AEAF-4178-B3D3-741ACCF5B515}" type="datetime1">
              <a:rPr lang="en-GB"/>
              <a:pPr>
                <a:defRPr/>
              </a:pPr>
              <a:t>13/01/2023</a:t>
            </a:fld>
            <a:endParaRPr lang="en-GB" dirty="0"/>
          </a:p>
        </p:txBody>
      </p:sp>
      <p:sp>
        <p:nvSpPr>
          <p:cNvPr id="5" name="Pladsholder til sidefod 4">
            <a:extLst>
              <a:ext uri="{FF2B5EF4-FFF2-40B4-BE49-F238E27FC236}">
                <a16:creationId xmlns:a16="http://schemas.microsoft.com/office/drawing/2014/main" id="{0CAEC5B9-AF33-4868-B21E-287C764E30E9}"/>
              </a:ext>
            </a:extLst>
          </p:cNvPr>
          <p:cNvSpPr>
            <a:spLocks noGrp="1"/>
          </p:cNvSpPr>
          <p:nvPr>
            <p:ph type="ftr" sz="quarter" idx="16"/>
          </p:nvPr>
        </p:nvSpPr>
        <p:spPr/>
        <p:txBody>
          <a:bodyPr/>
          <a:lstStyle>
            <a:lvl1pPr>
              <a:defRPr/>
            </a:lvl1pPr>
          </a:lstStyle>
          <a:p>
            <a:pPr>
              <a:defRPr/>
            </a:pPr>
            <a:endParaRPr lang="en-GB"/>
          </a:p>
        </p:txBody>
      </p:sp>
      <p:sp>
        <p:nvSpPr>
          <p:cNvPr id="6" name="Pladsholder til slidenummer 5">
            <a:extLst>
              <a:ext uri="{FF2B5EF4-FFF2-40B4-BE49-F238E27FC236}">
                <a16:creationId xmlns:a16="http://schemas.microsoft.com/office/drawing/2014/main" id="{062D4786-1470-473B-86B6-1E1EA3842D20}"/>
              </a:ext>
            </a:extLst>
          </p:cNvPr>
          <p:cNvSpPr>
            <a:spLocks noGrp="1"/>
          </p:cNvSpPr>
          <p:nvPr>
            <p:ph type="sldNum" sz="quarter" idx="17"/>
          </p:nvPr>
        </p:nvSpPr>
        <p:spPr/>
        <p:txBody>
          <a:bodyPr/>
          <a:lstStyle>
            <a:lvl1pPr>
              <a:defRPr/>
            </a:lvl1pPr>
          </a:lstStyle>
          <a:p>
            <a:fld id="{4A148BB2-5B3D-4AA6-A788-9B969F42F80E}" type="slidenum">
              <a:rPr lang="en-GB" altLang="fr-FR"/>
              <a:pPr/>
              <a:t>‹N°›</a:t>
            </a:fld>
            <a:endParaRPr lang="en-GB" altLang="fr-FR"/>
          </a:p>
        </p:txBody>
      </p:sp>
    </p:spTree>
    <p:extLst>
      <p:ext uri="{BB962C8B-B14F-4D97-AF65-F5344CB8AC3E}">
        <p14:creationId xmlns:p14="http://schemas.microsoft.com/office/powerpoint/2010/main" val="224983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text label right and image">
    <p:spTree>
      <p:nvGrpSpPr>
        <p:cNvPr id="1" name=""/>
        <p:cNvGrpSpPr/>
        <p:nvPr/>
      </p:nvGrpSpPr>
      <p:grpSpPr>
        <a:xfrm>
          <a:off x="0" y="0"/>
          <a:ext cx="0" cy="0"/>
          <a:chOff x="0" y="0"/>
          <a:chExt cx="0" cy="0"/>
        </a:xfrm>
      </p:grpSpPr>
      <p:sp>
        <p:nvSpPr>
          <p:cNvPr id="7" name="Pladsholder til billede 9"/>
          <p:cNvSpPr>
            <a:spLocks noGrp="1"/>
          </p:cNvSpPr>
          <p:nvPr>
            <p:ph type="pic" sz="quarter" idx="14"/>
          </p:nvPr>
        </p:nvSpPr>
        <p:spPr>
          <a:xfrm>
            <a:off x="0" y="334853"/>
            <a:ext cx="12192000" cy="6523149"/>
          </a:xfrm>
          <a:blipFill>
            <a:blip r:embed="rId2" cstate="email"/>
            <a:stretch>
              <a:fillRect/>
            </a:stretch>
          </a:blipFill>
        </p:spPr>
        <p:txBody>
          <a:bodyPr tIns="360000" rIns="4932000" anchor="ctr" anchorCtr="0"/>
          <a:lstStyle>
            <a:lvl1pPr marL="0" indent="0" algn="r">
              <a:buNone/>
              <a:defRPr sz="2400" baseline="0">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10" name="Pladsholder til tekst 9"/>
          <p:cNvSpPr>
            <a:spLocks noGrp="1"/>
          </p:cNvSpPr>
          <p:nvPr>
            <p:ph type="body" sz="quarter" idx="15"/>
          </p:nvPr>
        </p:nvSpPr>
        <p:spPr>
          <a:xfrm>
            <a:off x="6243637" y="2036763"/>
            <a:ext cx="5948363" cy="4265612"/>
          </a:xfrm>
          <a:solidFill>
            <a:schemeClr val="accent1">
              <a:alpha val="95000"/>
            </a:schemeClr>
          </a:solidFill>
        </p:spPr>
        <p:txBody>
          <a:bodyPr lIns="252000" tIns="144000" rIns="540000" bIns="144000"/>
          <a:lstStyle>
            <a:lvl1pPr marL="0" indent="0">
              <a:buNone/>
              <a:defRPr>
                <a:solidFill>
                  <a:schemeClr val="bg1"/>
                </a:solidFill>
              </a:defRPr>
            </a:lvl1pPr>
            <a:lvl2pPr marL="536575" indent="-271463">
              <a:tabLst/>
              <a:defRPr>
                <a:solidFill>
                  <a:schemeClr val="bg1"/>
                </a:solidFill>
              </a:defRPr>
            </a:lvl2pPr>
            <a:lvl3pPr marL="536575" indent="-271463">
              <a:defRPr sz="2000">
                <a:solidFill>
                  <a:schemeClr val="bg1"/>
                </a:solidFill>
              </a:defRPr>
            </a:lvl3pPr>
            <a:lvl4pPr marL="536575" indent="-271463">
              <a:defRPr sz="2000">
                <a:solidFill>
                  <a:schemeClr val="bg1"/>
                </a:solidFill>
              </a:defRPr>
            </a:lvl4pPr>
            <a:lvl5pPr marL="536575" indent="-271463">
              <a:defRPr sz="20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Pladsholder til dato 3">
            <a:extLst>
              <a:ext uri="{FF2B5EF4-FFF2-40B4-BE49-F238E27FC236}">
                <a16:creationId xmlns:a16="http://schemas.microsoft.com/office/drawing/2014/main" id="{69C850C8-0A16-4642-AC1D-09AEADC8E317}"/>
              </a:ext>
            </a:extLst>
          </p:cNvPr>
          <p:cNvSpPr>
            <a:spLocks noGrp="1"/>
          </p:cNvSpPr>
          <p:nvPr>
            <p:ph type="dt" sz="half" idx="16"/>
          </p:nvPr>
        </p:nvSpPr>
        <p:spPr/>
        <p:txBody>
          <a:bodyPr/>
          <a:lstStyle>
            <a:lvl1pPr>
              <a:defRPr/>
            </a:lvl1pPr>
          </a:lstStyle>
          <a:p>
            <a:pPr>
              <a:defRPr/>
            </a:pPr>
            <a:fld id="{55A6C814-5918-41F6-850E-3267FB8BF12C}" type="datetime1">
              <a:rPr lang="en-GB"/>
              <a:pPr>
                <a:defRPr/>
              </a:pPr>
              <a:t>13/01/2023</a:t>
            </a:fld>
            <a:endParaRPr lang="en-GB" dirty="0"/>
          </a:p>
        </p:txBody>
      </p:sp>
      <p:sp>
        <p:nvSpPr>
          <p:cNvPr id="5" name="Pladsholder til sidefod 4">
            <a:extLst>
              <a:ext uri="{FF2B5EF4-FFF2-40B4-BE49-F238E27FC236}">
                <a16:creationId xmlns:a16="http://schemas.microsoft.com/office/drawing/2014/main" id="{0A3828FD-2355-4CC0-BFBF-D18A01D5F8F6}"/>
              </a:ext>
            </a:extLst>
          </p:cNvPr>
          <p:cNvSpPr>
            <a:spLocks noGrp="1"/>
          </p:cNvSpPr>
          <p:nvPr>
            <p:ph type="ftr" sz="quarter" idx="17"/>
          </p:nvPr>
        </p:nvSpPr>
        <p:spPr/>
        <p:txBody>
          <a:bodyPr/>
          <a:lstStyle>
            <a:lvl1pPr>
              <a:defRPr/>
            </a:lvl1pPr>
          </a:lstStyle>
          <a:p>
            <a:pPr>
              <a:defRPr/>
            </a:pPr>
            <a:endParaRPr lang="en-GB"/>
          </a:p>
        </p:txBody>
      </p:sp>
      <p:sp>
        <p:nvSpPr>
          <p:cNvPr id="6" name="Pladsholder til slidenummer 5">
            <a:extLst>
              <a:ext uri="{FF2B5EF4-FFF2-40B4-BE49-F238E27FC236}">
                <a16:creationId xmlns:a16="http://schemas.microsoft.com/office/drawing/2014/main" id="{33615C5C-2E54-4236-99D0-4DC367AE5CDB}"/>
              </a:ext>
            </a:extLst>
          </p:cNvPr>
          <p:cNvSpPr>
            <a:spLocks noGrp="1"/>
          </p:cNvSpPr>
          <p:nvPr>
            <p:ph type="sldNum" sz="quarter" idx="18"/>
          </p:nvPr>
        </p:nvSpPr>
        <p:spPr/>
        <p:txBody>
          <a:bodyPr/>
          <a:lstStyle>
            <a:lvl1pPr>
              <a:defRPr/>
            </a:lvl1pPr>
          </a:lstStyle>
          <a:p>
            <a:fld id="{1F4B9FDD-4708-4BC5-A09C-F02D57E796A2}" type="slidenum">
              <a:rPr lang="en-GB" altLang="fr-FR"/>
              <a:pPr/>
              <a:t>‹N°›</a:t>
            </a:fld>
            <a:endParaRPr lang="en-GB" altLang="fr-FR"/>
          </a:p>
        </p:txBody>
      </p:sp>
    </p:spTree>
    <p:extLst>
      <p:ext uri="{BB962C8B-B14F-4D97-AF65-F5344CB8AC3E}">
        <p14:creationId xmlns:p14="http://schemas.microsoft.com/office/powerpoint/2010/main" val="4007628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text label left and image">
    <p:spTree>
      <p:nvGrpSpPr>
        <p:cNvPr id="1" name=""/>
        <p:cNvGrpSpPr/>
        <p:nvPr/>
      </p:nvGrpSpPr>
      <p:grpSpPr>
        <a:xfrm>
          <a:off x="0" y="0"/>
          <a:ext cx="0" cy="0"/>
          <a:chOff x="0" y="0"/>
          <a:chExt cx="0" cy="0"/>
        </a:xfrm>
      </p:grpSpPr>
      <p:sp>
        <p:nvSpPr>
          <p:cNvPr id="7" name="Pladsholder til billede 9"/>
          <p:cNvSpPr>
            <a:spLocks noGrp="1"/>
          </p:cNvSpPr>
          <p:nvPr>
            <p:ph type="pic" sz="quarter" idx="14"/>
          </p:nvPr>
        </p:nvSpPr>
        <p:spPr>
          <a:xfrm>
            <a:off x="0" y="334853"/>
            <a:ext cx="12192000" cy="6523149"/>
          </a:xfrm>
          <a:blipFill>
            <a:blip r:embed="rId2" cstate="email"/>
            <a:stretch>
              <a:fillRect/>
            </a:stretch>
          </a:blipFill>
        </p:spPr>
        <p:txBody>
          <a:bodyPr lIns="4932000" tIns="360000" anchor="ctr" anchorCtr="0"/>
          <a:lstStyle>
            <a:lvl1pPr marL="0" indent="0" algn="l">
              <a:buNone/>
              <a:defRPr sz="2400" baseline="0">
                <a:solidFill>
                  <a:schemeClr val="bg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8" name="Pladsholder til tekst 9"/>
          <p:cNvSpPr>
            <a:spLocks noGrp="1"/>
          </p:cNvSpPr>
          <p:nvPr>
            <p:ph type="body" sz="quarter" idx="15"/>
          </p:nvPr>
        </p:nvSpPr>
        <p:spPr>
          <a:xfrm>
            <a:off x="0" y="2036763"/>
            <a:ext cx="5948363" cy="4265612"/>
          </a:xfrm>
          <a:solidFill>
            <a:schemeClr val="accent1">
              <a:alpha val="95000"/>
            </a:schemeClr>
          </a:solidFill>
        </p:spPr>
        <p:txBody>
          <a:bodyPr lIns="576000" tIns="144000" rIns="252000" bIns="144000"/>
          <a:lstStyle>
            <a:lvl1pPr marL="0" indent="0">
              <a:buNone/>
              <a:defRPr>
                <a:solidFill>
                  <a:schemeClr val="bg1"/>
                </a:solidFill>
              </a:defRPr>
            </a:lvl1pPr>
            <a:lvl2pPr marL="536575" indent="-271463">
              <a:defRPr>
                <a:solidFill>
                  <a:schemeClr val="bg1"/>
                </a:solidFill>
              </a:defRPr>
            </a:lvl2pPr>
            <a:lvl3pPr marL="536575" indent="-271463">
              <a:defRPr sz="2000">
                <a:solidFill>
                  <a:schemeClr val="bg1"/>
                </a:solidFill>
              </a:defRPr>
            </a:lvl3pPr>
            <a:lvl4pPr marL="536575" indent="-271463">
              <a:defRPr sz="2000">
                <a:solidFill>
                  <a:schemeClr val="bg1"/>
                </a:solidFill>
              </a:defRPr>
            </a:lvl4pPr>
            <a:lvl5pPr marL="536575" indent="-271463">
              <a:defRPr sz="20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Pladsholder til dato 3">
            <a:extLst>
              <a:ext uri="{FF2B5EF4-FFF2-40B4-BE49-F238E27FC236}">
                <a16:creationId xmlns:a16="http://schemas.microsoft.com/office/drawing/2014/main" id="{583D6B5B-101C-42E4-B6F6-5FA5F958E705}"/>
              </a:ext>
            </a:extLst>
          </p:cNvPr>
          <p:cNvSpPr>
            <a:spLocks noGrp="1"/>
          </p:cNvSpPr>
          <p:nvPr>
            <p:ph type="dt" sz="half" idx="16"/>
          </p:nvPr>
        </p:nvSpPr>
        <p:spPr/>
        <p:txBody>
          <a:bodyPr/>
          <a:lstStyle>
            <a:lvl1pPr>
              <a:defRPr/>
            </a:lvl1pPr>
          </a:lstStyle>
          <a:p>
            <a:pPr>
              <a:defRPr/>
            </a:pPr>
            <a:fld id="{B02C1D7E-3FF8-4D62-AD69-2BC8A830A4A0}" type="datetime1">
              <a:rPr lang="en-GB"/>
              <a:pPr>
                <a:defRPr/>
              </a:pPr>
              <a:t>13/01/2023</a:t>
            </a:fld>
            <a:endParaRPr lang="en-GB" dirty="0"/>
          </a:p>
        </p:txBody>
      </p:sp>
      <p:sp>
        <p:nvSpPr>
          <p:cNvPr id="5" name="Pladsholder til sidefod 4">
            <a:extLst>
              <a:ext uri="{FF2B5EF4-FFF2-40B4-BE49-F238E27FC236}">
                <a16:creationId xmlns:a16="http://schemas.microsoft.com/office/drawing/2014/main" id="{0EA32246-7E7E-4FCB-AB71-973B4AF7D8BC}"/>
              </a:ext>
            </a:extLst>
          </p:cNvPr>
          <p:cNvSpPr>
            <a:spLocks noGrp="1"/>
          </p:cNvSpPr>
          <p:nvPr>
            <p:ph type="ftr" sz="quarter" idx="17"/>
          </p:nvPr>
        </p:nvSpPr>
        <p:spPr/>
        <p:txBody>
          <a:bodyPr/>
          <a:lstStyle>
            <a:lvl1pPr>
              <a:defRPr/>
            </a:lvl1pPr>
          </a:lstStyle>
          <a:p>
            <a:pPr>
              <a:defRPr/>
            </a:pPr>
            <a:endParaRPr lang="en-GB"/>
          </a:p>
        </p:txBody>
      </p:sp>
      <p:sp>
        <p:nvSpPr>
          <p:cNvPr id="6" name="Pladsholder til slidenummer 5">
            <a:extLst>
              <a:ext uri="{FF2B5EF4-FFF2-40B4-BE49-F238E27FC236}">
                <a16:creationId xmlns:a16="http://schemas.microsoft.com/office/drawing/2014/main" id="{D00F0017-9CD3-40BA-A6F7-F7E88506F48F}"/>
              </a:ext>
            </a:extLst>
          </p:cNvPr>
          <p:cNvSpPr>
            <a:spLocks noGrp="1"/>
          </p:cNvSpPr>
          <p:nvPr>
            <p:ph type="sldNum" sz="quarter" idx="18"/>
          </p:nvPr>
        </p:nvSpPr>
        <p:spPr/>
        <p:txBody>
          <a:bodyPr/>
          <a:lstStyle>
            <a:lvl1pPr>
              <a:defRPr/>
            </a:lvl1pPr>
          </a:lstStyle>
          <a:p>
            <a:fld id="{88A693A3-CFAC-4688-A3F0-8E6863CF2D12}" type="slidenum">
              <a:rPr lang="en-GB" altLang="fr-FR"/>
              <a:pPr/>
              <a:t>‹N°›</a:t>
            </a:fld>
            <a:endParaRPr lang="en-GB" altLang="fr-FR"/>
          </a:p>
        </p:txBody>
      </p:sp>
    </p:spTree>
    <p:extLst>
      <p:ext uri="{BB962C8B-B14F-4D97-AF65-F5344CB8AC3E}">
        <p14:creationId xmlns:p14="http://schemas.microsoft.com/office/powerpoint/2010/main" val="1209410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spTree>
      <p:nvGrpSpPr>
        <p:cNvPr id="1" name=""/>
        <p:cNvGrpSpPr/>
        <p:nvPr/>
      </p:nvGrpSpPr>
      <p:grpSpPr>
        <a:xfrm>
          <a:off x="0" y="0"/>
          <a:ext cx="0" cy="0"/>
          <a:chOff x="0" y="0"/>
          <a:chExt cx="0" cy="0"/>
        </a:xfrm>
      </p:grpSpPr>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4" name="Plassholder for bunntekst 6">
            <a:extLst>
              <a:ext uri="{FF2B5EF4-FFF2-40B4-BE49-F238E27FC236}">
                <a16:creationId xmlns:a16="http://schemas.microsoft.com/office/drawing/2014/main" id="{51B3DF19-3D34-4B81-B773-D268B96DE81E}"/>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1960196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pital bullet list">
    <p:bg>
      <p:bgPr>
        <a:solidFill>
          <a:schemeClr val="accent1"/>
        </a:solidFill>
        <a:effectLst/>
      </p:bgPr>
    </p:bg>
    <p:spTree>
      <p:nvGrpSpPr>
        <p:cNvPr id="1" name=""/>
        <p:cNvGrpSpPr/>
        <p:nvPr/>
      </p:nvGrpSpPr>
      <p:grpSpPr>
        <a:xfrm>
          <a:off x="0" y="0"/>
          <a:ext cx="0" cy="0"/>
          <a:chOff x="0" y="0"/>
          <a:chExt cx="0" cy="0"/>
        </a:xfrm>
      </p:grpSpPr>
      <p:sp>
        <p:nvSpPr>
          <p:cNvPr id="7" name="Pladsholder til tekst 9"/>
          <p:cNvSpPr>
            <a:spLocks noGrp="1"/>
          </p:cNvSpPr>
          <p:nvPr>
            <p:ph type="body" sz="quarter" idx="15"/>
          </p:nvPr>
        </p:nvSpPr>
        <p:spPr>
          <a:xfrm>
            <a:off x="783166" y="622301"/>
            <a:ext cx="10623551" cy="5681002"/>
          </a:xfrm>
          <a:noFill/>
        </p:spPr>
        <p:txBody>
          <a:bodyPr/>
          <a:lstStyle>
            <a:lvl1pPr marL="336947" indent="-336947" algn="l" defTabSz="685800" rtl="0" eaLnBrk="1" latinLnBrk="0" hangingPunct="1">
              <a:lnSpc>
                <a:spcPct val="90000"/>
              </a:lnSpc>
              <a:buFont typeface="Arial" panose="020B0604020202020204" pitchFamily="34" charset="0"/>
              <a:buChar char="•"/>
              <a:defRPr lang="da-DK" sz="4800" b="0" kern="1200" cap="all" spc="180" baseline="0" dirty="0" smtClean="0">
                <a:solidFill>
                  <a:schemeClr val="bg1"/>
                </a:solidFill>
                <a:latin typeface="+mn-lt"/>
                <a:ea typeface="+mn-ea"/>
                <a:cs typeface="+mn-cs"/>
              </a:defRPr>
            </a:lvl1pPr>
            <a:lvl2pPr marL="336947" indent="-336947" algn="l" defTabSz="685800" rtl="0" eaLnBrk="1" latinLnBrk="0" hangingPunct="1">
              <a:lnSpc>
                <a:spcPct val="90000"/>
              </a:lnSpc>
              <a:buFont typeface="Arial" panose="020B0604020202020204" pitchFamily="34" charset="0"/>
              <a:buChar char="•"/>
              <a:defRPr lang="da-DK" sz="4800" b="0" kern="1200" cap="all" spc="180" baseline="0" dirty="0" smtClean="0">
                <a:solidFill>
                  <a:schemeClr val="bg1"/>
                </a:solidFill>
                <a:latin typeface="+mn-lt"/>
                <a:ea typeface="+mn-ea"/>
                <a:cs typeface="+mn-cs"/>
              </a:defRPr>
            </a:lvl2pPr>
            <a:lvl3pPr marL="336947" indent="-336947" algn="l" defTabSz="685800" rtl="0" eaLnBrk="1" latinLnBrk="0" hangingPunct="1">
              <a:lnSpc>
                <a:spcPct val="90000"/>
              </a:lnSpc>
              <a:buFont typeface="Arial" panose="020B0604020202020204" pitchFamily="34" charset="0"/>
              <a:buChar char="•"/>
              <a:defRPr lang="da-DK" sz="4800" b="0" kern="1200" cap="all" spc="180" baseline="0" dirty="0" smtClean="0">
                <a:solidFill>
                  <a:schemeClr val="bg1"/>
                </a:solidFill>
                <a:latin typeface="+mn-lt"/>
                <a:ea typeface="+mn-ea"/>
                <a:cs typeface="+mn-cs"/>
              </a:defRPr>
            </a:lvl3pPr>
            <a:lvl4pPr marL="336947" indent="-336947" algn="l" defTabSz="685800" rtl="0" eaLnBrk="1" latinLnBrk="0" hangingPunct="1">
              <a:lnSpc>
                <a:spcPct val="90000"/>
              </a:lnSpc>
              <a:buFont typeface="Arial" panose="020B0604020202020204" pitchFamily="34" charset="0"/>
              <a:buChar char="•"/>
              <a:defRPr lang="da-DK" sz="4800" b="0" kern="1200" cap="all" spc="180" baseline="0" dirty="0" smtClean="0">
                <a:solidFill>
                  <a:schemeClr val="bg1"/>
                </a:solidFill>
                <a:latin typeface="+mn-lt"/>
                <a:ea typeface="+mn-ea"/>
                <a:cs typeface="+mn-cs"/>
              </a:defRPr>
            </a:lvl4pPr>
            <a:lvl5pPr marL="336947" indent="-336947" algn="l" defTabSz="685800" rtl="0" eaLnBrk="1" latinLnBrk="0" hangingPunct="1">
              <a:lnSpc>
                <a:spcPct val="90000"/>
              </a:lnSpc>
              <a:buFont typeface="Arial" panose="020B0604020202020204" pitchFamily="34" charset="0"/>
              <a:buChar char="•"/>
              <a:defRPr lang="da-DK" sz="4800" b="0" kern="1200" cap="all" spc="180" baseline="0" dirty="0">
                <a:solidFill>
                  <a:schemeClr val="bg1"/>
                </a:solidFill>
                <a:latin typeface="+mn-lt"/>
                <a:ea typeface="+mn-ea"/>
                <a:cs typeface="+mn-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3" name="Pladsholder til dato 3">
            <a:extLst>
              <a:ext uri="{FF2B5EF4-FFF2-40B4-BE49-F238E27FC236}">
                <a16:creationId xmlns:a16="http://schemas.microsoft.com/office/drawing/2014/main" id="{AB723F41-4451-4AFE-8D0E-61DF3A35804A}"/>
              </a:ext>
            </a:extLst>
          </p:cNvPr>
          <p:cNvSpPr>
            <a:spLocks noGrp="1"/>
          </p:cNvSpPr>
          <p:nvPr>
            <p:ph type="dt" sz="half" idx="16"/>
          </p:nvPr>
        </p:nvSpPr>
        <p:spPr/>
        <p:txBody>
          <a:bodyPr/>
          <a:lstStyle>
            <a:lvl1pPr>
              <a:defRPr/>
            </a:lvl1pPr>
          </a:lstStyle>
          <a:p>
            <a:pPr>
              <a:defRPr/>
            </a:pPr>
            <a:fld id="{B5BCA3EC-BC62-4A78-AA44-C62CFAB63B4B}" type="datetime1">
              <a:rPr lang="en-GB"/>
              <a:pPr>
                <a:defRPr/>
              </a:pPr>
              <a:t>13/01/2023</a:t>
            </a:fld>
            <a:endParaRPr lang="en-GB" dirty="0"/>
          </a:p>
        </p:txBody>
      </p:sp>
      <p:sp>
        <p:nvSpPr>
          <p:cNvPr id="4" name="Pladsholder til sidefod 4">
            <a:extLst>
              <a:ext uri="{FF2B5EF4-FFF2-40B4-BE49-F238E27FC236}">
                <a16:creationId xmlns:a16="http://schemas.microsoft.com/office/drawing/2014/main" id="{B3F6A342-546B-46D3-9381-08A01D1F7054}"/>
              </a:ext>
            </a:extLst>
          </p:cNvPr>
          <p:cNvSpPr>
            <a:spLocks noGrp="1"/>
          </p:cNvSpPr>
          <p:nvPr>
            <p:ph type="ftr" sz="quarter" idx="17"/>
          </p:nvPr>
        </p:nvSpPr>
        <p:spPr/>
        <p:txBody>
          <a:bodyPr/>
          <a:lstStyle>
            <a:lvl1pPr>
              <a:defRPr/>
            </a:lvl1pPr>
          </a:lstStyle>
          <a:p>
            <a:pPr>
              <a:defRPr/>
            </a:pPr>
            <a:endParaRPr lang="en-GB"/>
          </a:p>
        </p:txBody>
      </p:sp>
      <p:sp>
        <p:nvSpPr>
          <p:cNvPr id="5" name="Pladsholder til slidenummer 5">
            <a:extLst>
              <a:ext uri="{FF2B5EF4-FFF2-40B4-BE49-F238E27FC236}">
                <a16:creationId xmlns:a16="http://schemas.microsoft.com/office/drawing/2014/main" id="{F2AE5D7B-EFD9-4ABA-885F-E88F5A5DD633}"/>
              </a:ext>
            </a:extLst>
          </p:cNvPr>
          <p:cNvSpPr>
            <a:spLocks noGrp="1"/>
          </p:cNvSpPr>
          <p:nvPr>
            <p:ph type="sldNum" sz="quarter" idx="18"/>
          </p:nvPr>
        </p:nvSpPr>
        <p:spPr/>
        <p:txBody>
          <a:bodyPr/>
          <a:lstStyle>
            <a:lvl1pPr>
              <a:defRPr/>
            </a:lvl1pPr>
          </a:lstStyle>
          <a:p>
            <a:fld id="{AF0A403D-ECCD-4EA6-BB56-55AE46911D28}" type="slidenum">
              <a:rPr lang="en-GB" altLang="fr-FR"/>
              <a:pPr/>
              <a:t>‹N°›</a:t>
            </a:fld>
            <a:endParaRPr lang="en-GB" altLang="fr-FR"/>
          </a:p>
        </p:txBody>
      </p:sp>
    </p:spTree>
    <p:extLst>
      <p:ext uri="{BB962C8B-B14F-4D97-AF65-F5344CB8AC3E}">
        <p14:creationId xmlns:p14="http://schemas.microsoft.com/office/powerpoint/2010/main" val="382422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ation">
    <p:bg>
      <p:bgPr>
        <a:solidFill>
          <a:schemeClr val="accent1"/>
        </a:solidFill>
        <a:effectLst/>
      </p:bgPr>
    </p:bg>
    <p:spTree>
      <p:nvGrpSpPr>
        <p:cNvPr id="1" name=""/>
        <p:cNvGrpSpPr/>
        <p:nvPr/>
      </p:nvGrpSpPr>
      <p:grpSpPr>
        <a:xfrm>
          <a:off x="0" y="0"/>
          <a:ext cx="0" cy="0"/>
          <a:chOff x="0" y="0"/>
          <a:chExt cx="0" cy="0"/>
        </a:xfrm>
      </p:grpSpPr>
      <p:sp>
        <p:nvSpPr>
          <p:cNvPr id="4" name="Tekstfelt 8">
            <a:extLst>
              <a:ext uri="{FF2B5EF4-FFF2-40B4-BE49-F238E27FC236}">
                <a16:creationId xmlns:a16="http://schemas.microsoft.com/office/drawing/2014/main" id="{FBD1137D-3FB3-402E-86BC-E055018A7754}"/>
              </a:ext>
            </a:extLst>
          </p:cNvPr>
          <p:cNvSpPr txBox="1"/>
          <p:nvPr userDrawn="1"/>
        </p:nvSpPr>
        <p:spPr>
          <a:xfrm>
            <a:off x="608013" y="612775"/>
            <a:ext cx="1168400" cy="1824038"/>
          </a:xfrm>
          <a:prstGeom prst="rect">
            <a:avLst/>
          </a:prstGeom>
          <a:noFill/>
        </p:spPr>
        <p:txBody>
          <a:bodyPr>
            <a:spAutoFit/>
          </a:bodyPr>
          <a:lstStyle/>
          <a:p>
            <a:pPr>
              <a:defRPr/>
            </a:pPr>
            <a:r>
              <a:rPr lang="en-GB" sz="11250" b="1" dirty="0">
                <a:solidFill>
                  <a:schemeClr val="bg1"/>
                </a:solidFill>
              </a:rPr>
              <a:t>”</a:t>
            </a:r>
          </a:p>
        </p:txBody>
      </p:sp>
      <p:sp>
        <p:nvSpPr>
          <p:cNvPr id="7" name="Pladsholder til tekst 9"/>
          <p:cNvSpPr>
            <a:spLocks noGrp="1"/>
          </p:cNvSpPr>
          <p:nvPr>
            <p:ph type="body" sz="quarter" idx="15"/>
          </p:nvPr>
        </p:nvSpPr>
        <p:spPr>
          <a:xfrm>
            <a:off x="783167" y="1633539"/>
            <a:ext cx="10623551" cy="4110037"/>
          </a:xfrm>
          <a:noFill/>
        </p:spPr>
        <p:txBody>
          <a:bodyPr anchor="t" anchorCtr="0"/>
          <a:lstStyle>
            <a:lvl1pPr marL="0" indent="0" algn="l" defTabSz="685800" rtl="0" eaLnBrk="1" latinLnBrk="0" hangingPunct="1">
              <a:lnSpc>
                <a:spcPct val="90000"/>
              </a:lnSpc>
              <a:buFont typeface="Arial" panose="020B0604020202020204" pitchFamily="34" charset="0"/>
              <a:buNone/>
              <a:defRPr lang="da-DK" sz="4800" b="0" kern="1200" cap="none" baseline="0" dirty="0" smtClean="0">
                <a:solidFill>
                  <a:schemeClr val="bg1"/>
                </a:solidFill>
                <a:latin typeface="+mn-lt"/>
                <a:ea typeface="+mn-ea"/>
                <a:cs typeface="+mn-cs"/>
              </a:defRPr>
            </a:lvl1pPr>
            <a:lvl2pPr marL="0" indent="0" algn="l" defTabSz="685800" rtl="0" eaLnBrk="1" latinLnBrk="0" hangingPunct="1">
              <a:lnSpc>
                <a:spcPct val="90000"/>
              </a:lnSpc>
              <a:buFont typeface="Arial" panose="020B0604020202020204" pitchFamily="34" charset="0"/>
              <a:buNone/>
              <a:defRPr lang="da-DK" sz="3600" b="1" kern="1200" cap="all" baseline="0" dirty="0" smtClean="0">
                <a:solidFill>
                  <a:schemeClr val="bg1"/>
                </a:solidFill>
                <a:latin typeface="+mn-lt"/>
                <a:ea typeface="+mn-ea"/>
                <a:cs typeface="+mn-cs"/>
              </a:defRPr>
            </a:lvl2pPr>
            <a:lvl3pPr marL="0" indent="0" algn="l" defTabSz="685800" rtl="0" eaLnBrk="1" latinLnBrk="0" hangingPunct="1">
              <a:lnSpc>
                <a:spcPct val="90000"/>
              </a:lnSpc>
              <a:buFont typeface="Arial" panose="020B0604020202020204" pitchFamily="34" charset="0"/>
              <a:buNone/>
              <a:defRPr lang="da-DK" sz="3600" b="1" kern="1200" cap="all" baseline="0" dirty="0" smtClean="0">
                <a:solidFill>
                  <a:schemeClr val="bg1"/>
                </a:solidFill>
                <a:latin typeface="+mn-lt"/>
                <a:ea typeface="+mn-ea"/>
                <a:cs typeface="+mn-cs"/>
              </a:defRPr>
            </a:lvl3pPr>
            <a:lvl4pPr marL="0" indent="0" algn="l" defTabSz="685800" rtl="0" eaLnBrk="1" latinLnBrk="0" hangingPunct="1">
              <a:lnSpc>
                <a:spcPct val="90000"/>
              </a:lnSpc>
              <a:buFont typeface="Arial" panose="020B0604020202020204" pitchFamily="34" charset="0"/>
              <a:buNone/>
              <a:defRPr lang="da-DK" sz="3600" b="1" kern="1200" cap="all" baseline="0" dirty="0" smtClean="0">
                <a:solidFill>
                  <a:schemeClr val="bg1"/>
                </a:solidFill>
                <a:latin typeface="+mn-lt"/>
                <a:ea typeface="+mn-ea"/>
                <a:cs typeface="+mn-cs"/>
              </a:defRPr>
            </a:lvl4pPr>
            <a:lvl5pPr marL="0" indent="0" algn="l" defTabSz="685800" rtl="0" eaLnBrk="1" latinLnBrk="0" hangingPunct="1">
              <a:lnSpc>
                <a:spcPct val="90000"/>
              </a:lnSpc>
              <a:buFont typeface="Arial" panose="020B0604020202020204" pitchFamily="34" charset="0"/>
              <a:buNone/>
              <a:defRPr lang="da-DK" sz="3600" b="1" kern="1200" cap="all" baseline="0" dirty="0">
                <a:solidFill>
                  <a:schemeClr val="bg1"/>
                </a:solidFill>
                <a:latin typeface="+mn-lt"/>
                <a:ea typeface="+mn-ea"/>
                <a:cs typeface="+mn-cs"/>
              </a:defRPr>
            </a:lvl5pPr>
          </a:lstStyle>
          <a:p>
            <a:pPr lvl="0"/>
            <a:r>
              <a:rPr lang="fr-FR"/>
              <a:t>Cliquez pour modifier les styles du texte du masque</a:t>
            </a:r>
          </a:p>
        </p:txBody>
      </p:sp>
      <p:sp>
        <p:nvSpPr>
          <p:cNvPr id="8" name="Pladsholder til tekst 14"/>
          <p:cNvSpPr>
            <a:spLocks noGrp="1"/>
          </p:cNvSpPr>
          <p:nvPr>
            <p:ph type="body" sz="quarter" idx="13"/>
          </p:nvPr>
        </p:nvSpPr>
        <p:spPr>
          <a:xfrm>
            <a:off x="783167" y="5934971"/>
            <a:ext cx="10623551" cy="367404"/>
          </a:xfrm>
        </p:spPr>
        <p:txBody>
          <a:bodyPr>
            <a:normAutofit/>
          </a:bodyPr>
          <a:lstStyle>
            <a:lvl1pPr marL="0" indent="0">
              <a:buNone/>
              <a:defRPr sz="2400" b="0" baseline="0">
                <a:solidFill>
                  <a:schemeClr val="bg1"/>
                </a:solidFill>
              </a:defRPr>
            </a:lvl1pPr>
          </a:lstStyle>
          <a:p>
            <a:pPr lvl="0"/>
            <a:r>
              <a:rPr lang="fr-FR"/>
              <a:t>Cliquez pour modifier les styles du texte du masque</a:t>
            </a:r>
          </a:p>
        </p:txBody>
      </p:sp>
      <p:sp>
        <p:nvSpPr>
          <p:cNvPr id="5" name="Pladsholder til dato 3">
            <a:extLst>
              <a:ext uri="{FF2B5EF4-FFF2-40B4-BE49-F238E27FC236}">
                <a16:creationId xmlns:a16="http://schemas.microsoft.com/office/drawing/2014/main" id="{D01C9EC5-0305-44CF-AD15-8F5FDB521FFF}"/>
              </a:ext>
            </a:extLst>
          </p:cNvPr>
          <p:cNvSpPr>
            <a:spLocks noGrp="1"/>
          </p:cNvSpPr>
          <p:nvPr>
            <p:ph type="dt" sz="half" idx="16"/>
          </p:nvPr>
        </p:nvSpPr>
        <p:spPr/>
        <p:txBody>
          <a:bodyPr/>
          <a:lstStyle>
            <a:lvl1pPr>
              <a:defRPr/>
            </a:lvl1pPr>
          </a:lstStyle>
          <a:p>
            <a:pPr>
              <a:defRPr/>
            </a:pPr>
            <a:fld id="{5764CAC1-E4B4-4654-B7BA-05115D7DE1AC}" type="datetime1">
              <a:rPr lang="en-GB"/>
              <a:pPr>
                <a:defRPr/>
              </a:pPr>
              <a:t>13/01/2023</a:t>
            </a:fld>
            <a:endParaRPr lang="en-GB" dirty="0"/>
          </a:p>
        </p:txBody>
      </p:sp>
      <p:sp>
        <p:nvSpPr>
          <p:cNvPr id="6" name="Pladsholder til sidefod 4">
            <a:extLst>
              <a:ext uri="{FF2B5EF4-FFF2-40B4-BE49-F238E27FC236}">
                <a16:creationId xmlns:a16="http://schemas.microsoft.com/office/drawing/2014/main" id="{8A93FC45-5721-43F1-8C56-32D759283A4C}"/>
              </a:ext>
            </a:extLst>
          </p:cNvPr>
          <p:cNvSpPr>
            <a:spLocks noGrp="1"/>
          </p:cNvSpPr>
          <p:nvPr>
            <p:ph type="ftr" sz="quarter" idx="17"/>
          </p:nvPr>
        </p:nvSpPr>
        <p:spPr/>
        <p:txBody>
          <a:bodyPr/>
          <a:lstStyle>
            <a:lvl1pPr>
              <a:defRPr/>
            </a:lvl1pPr>
          </a:lstStyle>
          <a:p>
            <a:pPr>
              <a:defRPr/>
            </a:pPr>
            <a:endParaRPr lang="en-GB"/>
          </a:p>
        </p:txBody>
      </p:sp>
      <p:sp>
        <p:nvSpPr>
          <p:cNvPr id="9" name="Pladsholder til slidenummer 5">
            <a:extLst>
              <a:ext uri="{FF2B5EF4-FFF2-40B4-BE49-F238E27FC236}">
                <a16:creationId xmlns:a16="http://schemas.microsoft.com/office/drawing/2014/main" id="{05DD524F-E679-4B66-86E9-DC778B2051D3}"/>
              </a:ext>
            </a:extLst>
          </p:cNvPr>
          <p:cNvSpPr>
            <a:spLocks noGrp="1"/>
          </p:cNvSpPr>
          <p:nvPr>
            <p:ph type="sldNum" sz="quarter" idx="18"/>
          </p:nvPr>
        </p:nvSpPr>
        <p:spPr/>
        <p:txBody>
          <a:bodyPr/>
          <a:lstStyle>
            <a:lvl1pPr>
              <a:defRPr/>
            </a:lvl1pPr>
          </a:lstStyle>
          <a:p>
            <a:fld id="{4114C8EA-97BE-4C4D-AA2C-860886463C25}" type="slidenum">
              <a:rPr lang="en-GB" altLang="fr-FR"/>
              <a:pPr/>
              <a:t>‹N°›</a:t>
            </a:fld>
            <a:endParaRPr lang="en-GB" altLang="fr-FR"/>
          </a:p>
        </p:txBody>
      </p:sp>
    </p:spTree>
    <p:extLst>
      <p:ext uri="{BB962C8B-B14F-4D97-AF65-F5344CB8AC3E}">
        <p14:creationId xmlns:p14="http://schemas.microsoft.com/office/powerpoint/2010/main" val="3282130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mirrored texts">
    <p:bg>
      <p:bgPr>
        <a:solidFill>
          <a:schemeClr val="accent1"/>
        </a:solidFill>
        <a:effectLst/>
      </p:bgPr>
    </p:bg>
    <p:spTree>
      <p:nvGrpSpPr>
        <p:cNvPr id="1" name=""/>
        <p:cNvGrpSpPr/>
        <p:nvPr/>
      </p:nvGrpSpPr>
      <p:grpSpPr>
        <a:xfrm>
          <a:off x="0" y="0"/>
          <a:ext cx="0" cy="0"/>
          <a:chOff x="0" y="0"/>
          <a:chExt cx="0" cy="0"/>
        </a:xfrm>
      </p:grpSpPr>
      <p:sp>
        <p:nvSpPr>
          <p:cNvPr id="9" name="Pladsholder til tekst 9"/>
          <p:cNvSpPr>
            <a:spLocks noGrp="1"/>
          </p:cNvSpPr>
          <p:nvPr>
            <p:ph type="body" sz="quarter" idx="15"/>
          </p:nvPr>
        </p:nvSpPr>
        <p:spPr>
          <a:xfrm>
            <a:off x="783167" y="1633538"/>
            <a:ext cx="5158111" cy="4669764"/>
          </a:xfrm>
          <a:noFill/>
        </p:spPr>
        <p:txBody>
          <a:bodyPr/>
          <a:lstStyle>
            <a:lvl1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smtClean="0">
                <a:solidFill>
                  <a:schemeClr val="bg1"/>
                </a:solidFill>
                <a:latin typeface="+mn-lt"/>
                <a:ea typeface="+mn-ea"/>
                <a:cs typeface="+mn-cs"/>
              </a:defRPr>
            </a:lvl1pPr>
            <a:lvl2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smtClean="0">
                <a:solidFill>
                  <a:schemeClr val="bg1"/>
                </a:solidFill>
                <a:latin typeface="+mn-lt"/>
                <a:ea typeface="+mn-ea"/>
                <a:cs typeface="+mn-cs"/>
              </a:defRPr>
            </a:lvl2pPr>
            <a:lvl3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smtClean="0">
                <a:solidFill>
                  <a:schemeClr val="bg1"/>
                </a:solidFill>
                <a:latin typeface="+mn-lt"/>
                <a:ea typeface="+mn-ea"/>
                <a:cs typeface="+mn-cs"/>
              </a:defRPr>
            </a:lvl3pPr>
            <a:lvl4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smtClean="0">
                <a:solidFill>
                  <a:schemeClr val="bg1"/>
                </a:solidFill>
                <a:latin typeface="+mn-lt"/>
                <a:ea typeface="+mn-ea"/>
                <a:cs typeface="+mn-cs"/>
              </a:defRPr>
            </a:lvl4pPr>
            <a:lvl5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a:solidFill>
                  <a:schemeClr val="bg1"/>
                </a:solidFill>
                <a:latin typeface="+mn-lt"/>
                <a:ea typeface="+mn-ea"/>
                <a:cs typeface="+mn-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0" name="Pladsholder til tekst 9"/>
          <p:cNvSpPr>
            <a:spLocks noGrp="1"/>
          </p:cNvSpPr>
          <p:nvPr>
            <p:ph type="body" sz="quarter" idx="16"/>
          </p:nvPr>
        </p:nvSpPr>
        <p:spPr>
          <a:xfrm>
            <a:off x="6238347" y="1633538"/>
            <a:ext cx="5168371" cy="4669764"/>
          </a:xfrm>
          <a:noFill/>
        </p:spPr>
        <p:txBody>
          <a:bodyPr/>
          <a:lstStyle>
            <a:lvl1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smtClean="0">
                <a:solidFill>
                  <a:schemeClr val="bg1"/>
                </a:solidFill>
                <a:latin typeface="+mn-lt"/>
                <a:ea typeface="+mn-ea"/>
                <a:cs typeface="+mn-cs"/>
              </a:defRPr>
            </a:lvl1pPr>
            <a:lvl2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smtClean="0">
                <a:solidFill>
                  <a:schemeClr val="bg1"/>
                </a:solidFill>
                <a:latin typeface="+mn-lt"/>
                <a:ea typeface="+mn-ea"/>
                <a:cs typeface="+mn-cs"/>
              </a:defRPr>
            </a:lvl2pPr>
            <a:lvl3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smtClean="0">
                <a:solidFill>
                  <a:schemeClr val="bg1"/>
                </a:solidFill>
                <a:latin typeface="+mn-lt"/>
                <a:ea typeface="+mn-ea"/>
                <a:cs typeface="+mn-cs"/>
              </a:defRPr>
            </a:lvl3pPr>
            <a:lvl4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smtClean="0">
                <a:solidFill>
                  <a:schemeClr val="bg1"/>
                </a:solidFill>
                <a:latin typeface="+mn-lt"/>
                <a:ea typeface="+mn-ea"/>
                <a:cs typeface="+mn-cs"/>
              </a:defRPr>
            </a:lvl4pPr>
            <a:lvl5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a:solidFill>
                  <a:schemeClr val="bg1"/>
                </a:solidFill>
                <a:latin typeface="+mn-lt"/>
                <a:ea typeface="+mn-ea"/>
                <a:cs typeface="+mn-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7" name="Titel 1"/>
          <p:cNvSpPr>
            <a:spLocks noGrp="1"/>
          </p:cNvSpPr>
          <p:nvPr>
            <p:ph type="title"/>
          </p:nvPr>
        </p:nvSpPr>
        <p:spPr>
          <a:xfrm>
            <a:off x="783170" y="622301"/>
            <a:ext cx="10623549" cy="849313"/>
          </a:xfrm>
        </p:spPr>
        <p:txBody>
          <a:bodyPr/>
          <a:lstStyle>
            <a:lvl1pPr>
              <a:defRPr>
                <a:solidFill>
                  <a:schemeClr val="bg1"/>
                </a:solidFill>
              </a:defRPr>
            </a:lvl1pPr>
          </a:lstStyle>
          <a:p>
            <a:r>
              <a:rPr lang="en-US"/>
              <a:t>Click to edit Master title style</a:t>
            </a:r>
            <a:endParaRPr lang="en-GB" dirty="0"/>
          </a:p>
        </p:txBody>
      </p:sp>
      <p:sp>
        <p:nvSpPr>
          <p:cNvPr id="5" name="Pladsholder til dato 3">
            <a:extLst>
              <a:ext uri="{FF2B5EF4-FFF2-40B4-BE49-F238E27FC236}">
                <a16:creationId xmlns:a16="http://schemas.microsoft.com/office/drawing/2014/main" id="{F2EAAB7B-0467-4959-A5EE-A94C0F405ED4}"/>
              </a:ext>
            </a:extLst>
          </p:cNvPr>
          <p:cNvSpPr>
            <a:spLocks noGrp="1"/>
          </p:cNvSpPr>
          <p:nvPr>
            <p:ph type="dt" sz="half" idx="17"/>
          </p:nvPr>
        </p:nvSpPr>
        <p:spPr/>
        <p:txBody>
          <a:bodyPr/>
          <a:lstStyle>
            <a:lvl1pPr>
              <a:defRPr/>
            </a:lvl1pPr>
          </a:lstStyle>
          <a:p>
            <a:pPr>
              <a:defRPr/>
            </a:pPr>
            <a:fld id="{39D53216-49B7-489B-A812-E1849C82675A}" type="datetime1">
              <a:rPr lang="en-GB"/>
              <a:pPr>
                <a:defRPr/>
              </a:pPr>
              <a:t>13/01/2023</a:t>
            </a:fld>
            <a:endParaRPr lang="en-GB" dirty="0"/>
          </a:p>
        </p:txBody>
      </p:sp>
      <p:sp>
        <p:nvSpPr>
          <p:cNvPr id="6" name="Pladsholder til sidefod 4">
            <a:extLst>
              <a:ext uri="{FF2B5EF4-FFF2-40B4-BE49-F238E27FC236}">
                <a16:creationId xmlns:a16="http://schemas.microsoft.com/office/drawing/2014/main" id="{D6AF02DD-C177-4D1E-8669-77A0D0331761}"/>
              </a:ext>
            </a:extLst>
          </p:cNvPr>
          <p:cNvSpPr>
            <a:spLocks noGrp="1"/>
          </p:cNvSpPr>
          <p:nvPr>
            <p:ph type="ftr" sz="quarter" idx="18"/>
          </p:nvPr>
        </p:nvSpPr>
        <p:spPr/>
        <p:txBody>
          <a:bodyPr/>
          <a:lstStyle>
            <a:lvl1pPr>
              <a:defRPr/>
            </a:lvl1pPr>
          </a:lstStyle>
          <a:p>
            <a:pPr>
              <a:defRPr/>
            </a:pPr>
            <a:endParaRPr lang="en-GB"/>
          </a:p>
        </p:txBody>
      </p:sp>
      <p:sp>
        <p:nvSpPr>
          <p:cNvPr id="8" name="Pladsholder til slidenummer 5">
            <a:extLst>
              <a:ext uri="{FF2B5EF4-FFF2-40B4-BE49-F238E27FC236}">
                <a16:creationId xmlns:a16="http://schemas.microsoft.com/office/drawing/2014/main" id="{B30AD61B-4BC0-4689-838B-5D7E493A4BAE}"/>
              </a:ext>
            </a:extLst>
          </p:cNvPr>
          <p:cNvSpPr>
            <a:spLocks noGrp="1"/>
          </p:cNvSpPr>
          <p:nvPr>
            <p:ph type="sldNum" sz="quarter" idx="19"/>
          </p:nvPr>
        </p:nvSpPr>
        <p:spPr/>
        <p:txBody>
          <a:bodyPr/>
          <a:lstStyle>
            <a:lvl1pPr>
              <a:defRPr/>
            </a:lvl1pPr>
          </a:lstStyle>
          <a:p>
            <a:fld id="{410A1645-15E4-44C8-BB56-A6CA385BD195}" type="slidenum">
              <a:rPr lang="en-GB" altLang="fr-FR"/>
              <a:pPr/>
              <a:t>‹N°›</a:t>
            </a:fld>
            <a:endParaRPr lang="en-GB" altLang="fr-FR"/>
          </a:p>
        </p:txBody>
      </p:sp>
    </p:spTree>
    <p:extLst>
      <p:ext uri="{BB962C8B-B14F-4D97-AF65-F5344CB8AC3E}">
        <p14:creationId xmlns:p14="http://schemas.microsoft.com/office/powerpoint/2010/main" val="505108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ing ">
    <p:bg>
      <p:bgPr>
        <a:solidFill>
          <a:schemeClr val="accent1"/>
        </a:solidFill>
        <a:effectLst/>
      </p:bgPr>
    </p:bg>
    <p:spTree>
      <p:nvGrpSpPr>
        <p:cNvPr id="1" name=""/>
        <p:cNvGrpSpPr/>
        <p:nvPr/>
      </p:nvGrpSpPr>
      <p:grpSpPr>
        <a:xfrm>
          <a:off x="0" y="0"/>
          <a:ext cx="0" cy="0"/>
          <a:chOff x="0" y="0"/>
          <a:chExt cx="0" cy="0"/>
        </a:xfrm>
      </p:grpSpPr>
      <p:sp>
        <p:nvSpPr>
          <p:cNvPr id="7" name="Titel 1"/>
          <p:cNvSpPr>
            <a:spLocks noGrp="1"/>
          </p:cNvSpPr>
          <p:nvPr>
            <p:ph type="title"/>
          </p:nvPr>
        </p:nvSpPr>
        <p:spPr>
          <a:xfrm>
            <a:off x="783167" y="1633538"/>
            <a:ext cx="10623551" cy="4668837"/>
          </a:xfrm>
        </p:spPr>
        <p:txBody>
          <a:bodyPr/>
          <a:lstStyle>
            <a:lvl1pPr>
              <a:defRPr sz="6400" b="0" baseline="0">
                <a:solidFill>
                  <a:schemeClr val="bg1"/>
                </a:solidFill>
              </a:defRPr>
            </a:lvl1pPr>
          </a:lstStyle>
          <a:p>
            <a:r>
              <a:rPr lang="fr-FR"/>
              <a:t>Modifiez le style du titre</a:t>
            </a:r>
            <a:endParaRPr lang="en-GB" dirty="0"/>
          </a:p>
        </p:txBody>
      </p:sp>
      <p:sp>
        <p:nvSpPr>
          <p:cNvPr id="3" name="Pladsholder til dato 3">
            <a:extLst>
              <a:ext uri="{FF2B5EF4-FFF2-40B4-BE49-F238E27FC236}">
                <a16:creationId xmlns:a16="http://schemas.microsoft.com/office/drawing/2014/main" id="{AAC39196-E232-43BB-8ECC-3A801AB831EE}"/>
              </a:ext>
            </a:extLst>
          </p:cNvPr>
          <p:cNvSpPr>
            <a:spLocks noGrp="1"/>
          </p:cNvSpPr>
          <p:nvPr>
            <p:ph type="dt" sz="half" idx="10"/>
          </p:nvPr>
        </p:nvSpPr>
        <p:spPr/>
        <p:txBody>
          <a:bodyPr/>
          <a:lstStyle>
            <a:lvl1pPr>
              <a:defRPr/>
            </a:lvl1pPr>
          </a:lstStyle>
          <a:p>
            <a:pPr>
              <a:defRPr/>
            </a:pPr>
            <a:fld id="{99584192-3349-48A6-86CC-402702C8EB81}" type="datetime1">
              <a:rPr lang="en-GB"/>
              <a:pPr>
                <a:defRPr/>
              </a:pPr>
              <a:t>13/01/2023</a:t>
            </a:fld>
            <a:endParaRPr lang="en-GB" dirty="0"/>
          </a:p>
        </p:txBody>
      </p:sp>
      <p:sp>
        <p:nvSpPr>
          <p:cNvPr id="4" name="Pladsholder til sidefod 4">
            <a:extLst>
              <a:ext uri="{FF2B5EF4-FFF2-40B4-BE49-F238E27FC236}">
                <a16:creationId xmlns:a16="http://schemas.microsoft.com/office/drawing/2014/main" id="{51FB3CC9-E182-46A9-B860-13AA50FD51A0}"/>
              </a:ext>
            </a:extLst>
          </p:cNvPr>
          <p:cNvSpPr>
            <a:spLocks noGrp="1"/>
          </p:cNvSpPr>
          <p:nvPr>
            <p:ph type="ftr" sz="quarter" idx="11"/>
          </p:nvPr>
        </p:nvSpPr>
        <p:spPr/>
        <p:txBody>
          <a:bodyPr/>
          <a:lstStyle>
            <a:lvl1pPr>
              <a:defRPr/>
            </a:lvl1pPr>
          </a:lstStyle>
          <a:p>
            <a:pPr>
              <a:defRPr/>
            </a:pPr>
            <a:endParaRPr lang="en-GB"/>
          </a:p>
        </p:txBody>
      </p:sp>
      <p:sp>
        <p:nvSpPr>
          <p:cNvPr id="5" name="Pladsholder til slidenummer 5">
            <a:extLst>
              <a:ext uri="{FF2B5EF4-FFF2-40B4-BE49-F238E27FC236}">
                <a16:creationId xmlns:a16="http://schemas.microsoft.com/office/drawing/2014/main" id="{650D3109-E778-4F32-B575-47DA1E8D5C22}"/>
              </a:ext>
            </a:extLst>
          </p:cNvPr>
          <p:cNvSpPr>
            <a:spLocks noGrp="1"/>
          </p:cNvSpPr>
          <p:nvPr>
            <p:ph type="sldNum" sz="quarter" idx="12"/>
          </p:nvPr>
        </p:nvSpPr>
        <p:spPr/>
        <p:txBody>
          <a:bodyPr/>
          <a:lstStyle>
            <a:lvl1pPr>
              <a:defRPr/>
            </a:lvl1pPr>
          </a:lstStyle>
          <a:p>
            <a:fld id="{E72B8C7A-8C5D-45F3-A760-77643095FEFC}" type="slidenum">
              <a:rPr lang="en-GB" altLang="fr-FR"/>
              <a:pPr/>
              <a:t>‹N°›</a:t>
            </a:fld>
            <a:endParaRPr lang="en-GB" altLang="fr-FR"/>
          </a:p>
        </p:txBody>
      </p:sp>
    </p:spTree>
    <p:extLst>
      <p:ext uri="{BB962C8B-B14F-4D97-AF65-F5344CB8AC3E}">
        <p14:creationId xmlns:p14="http://schemas.microsoft.com/office/powerpoint/2010/main" val="696222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783167" y="619125"/>
            <a:ext cx="10623551" cy="865188"/>
          </a:xfrm>
        </p:spPr>
        <p:txBody>
          <a:bodyPr/>
          <a:lstStyle/>
          <a:p>
            <a:r>
              <a:rPr lang="fr-FR"/>
              <a:t>Modifiez le style du titre</a:t>
            </a:r>
            <a:endParaRPr lang="en-GB" dirty="0"/>
          </a:p>
        </p:txBody>
      </p:sp>
      <p:sp>
        <p:nvSpPr>
          <p:cNvPr id="3" name="Pladsholder til dato 2">
            <a:extLst>
              <a:ext uri="{FF2B5EF4-FFF2-40B4-BE49-F238E27FC236}">
                <a16:creationId xmlns:a16="http://schemas.microsoft.com/office/drawing/2014/main" id="{51ABE18D-50DF-4D06-968C-3A252F2B92E8}"/>
              </a:ext>
            </a:extLst>
          </p:cNvPr>
          <p:cNvSpPr>
            <a:spLocks noGrp="1"/>
          </p:cNvSpPr>
          <p:nvPr>
            <p:ph type="dt" sz="half" idx="10"/>
          </p:nvPr>
        </p:nvSpPr>
        <p:spPr/>
        <p:txBody>
          <a:bodyPr/>
          <a:lstStyle>
            <a:lvl1pPr>
              <a:defRPr/>
            </a:lvl1pPr>
          </a:lstStyle>
          <a:p>
            <a:pPr>
              <a:defRPr/>
            </a:pPr>
            <a:fld id="{67817417-9404-4F16-80E4-A76078D30A4A}" type="datetime1">
              <a:rPr lang="en-GB"/>
              <a:pPr>
                <a:defRPr/>
              </a:pPr>
              <a:t>13/01/2023</a:t>
            </a:fld>
            <a:endParaRPr lang="en-GB" dirty="0"/>
          </a:p>
        </p:txBody>
      </p:sp>
      <p:sp>
        <p:nvSpPr>
          <p:cNvPr id="4" name="Pladsholder til sidefod 3">
            <a:extLst>
              <a:ext uri="{FF2B5EF4-FFF2-40B4-BE49-F238E27FC236}">
                <a16:creationId xmlns:a16="http://schemas.microsoft.com/office/drawing/2014/main" id="{C9272183-0FD4-4821-9757-DD9D0E9C7BC8}"/>
              </a:ext>
            </a:extLst>
          </p:cNvPr>
          <p:cNvSpPr>
            <a:spLocks noGrp="1"/>
          </p:cNvSpPr>
          <p:nvPr>
            <p:ph type="ftr" sz="quarter" idx="11"/>
          </p:nvPr>
        </p:nvSpPr>
        <p:spPr/>
        <p:txBody>
          <a:bodyPr/>
          <a:lstStyle>
            <a:lvl1pPr>
              <a:defRPr/>
            </a:lvl1pPr>
          </a:lstStyle>
          <a:p>
            <a:pPr>
              <a:defRPr/>
            </a:pPr>
            <a:endParaRPr lang="en-GB"/>
          </a:p>
        </p:txBody>
      </p:sp>
      <p:sp>
        <p:nvSpPr>
          <p:cNvPr id="5" name="Pladsholder til slidenummer 4">
            <a:extLst>
              <a:ext uri="{FF2B5EF4-FFF2-40B4-BE49-F238E27FC236}">
                <a16:creationId xmlns:a16="http://schemas.microsoft.com/office/drawing/2014/main" id="{870B2206-D666-4CE8-80A2-DA0FADDC5451}"/>
              </a:ext>
            </a:extLst>
          </p:cNvPr>
          <p:cNvSpPr>
            <a:spLocks noGrp="1"/>
          </p:cNvSpPr>
          <p:nvPr>
            <p:ph type="sldNum" sz="quarter" idx="12"/>
          </p:nvPr>
        </p:nvSpPr>
        <p:spPr/>
        <p:txBody>
          <a:bodyPr/>
          <a:lstStyle>
            <a:lvl1pPr>
              <a:defRPr/>
            </a:lvl1pPr>
          </a:lstStyle>
          <a:p>
            <a:fld id="{747C4316-5A94-4CD9-86E1-6980A84CA769}" type="slidenum">
              <a:rPr lang="en-GB" altLang="fr-FR"/>
              <a:pPr/>
              <a:t>‹N°›</a:t>
            </a:fld>
            <a:endParaRPr lang="en-GB" altLang="fr-FR"/>
          </a:p>
        </p:txBody>
      </p:sp>
    </p:spTree>
    <p:extLst>
      <p:ext uri="{BB962C8B-B14F-4D97-AF65-F5344CB8AC3E}">
        <p14:creationId xmlns:p14="http://schemas.microsoft.com/office/powerpoint/2010/main" val="3117974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A375235-22BA-4FD7-89A3-4CECB3F08525}"/>
              </a:ext>
            </a:extLst>
          </p:cNvPr>
          <p:cNvSpPr>
            <a:spLocks noGrp="1"/>
          </p:cNvSpPr>
          <p:nvPr>
            <p:ph type="dt" sz="half" idx="10"/>
          </p:nvPr>
        </p:nvSpPr>
        <p:spPr/>
        <p:txBody>
          <a:bodyPr/>
          <a:lstStyle>
            <a:lvl1pPr>
              <a:defRPr/>
            </a:lvl1pPr>
          </a:lstStyle>
          <a:p>
            <a:pPr>
              <a:defRPr/>
            </a:pPr>
            <a:fld id="{F100A577-0D31-4705-BE7E-FF4453418A6A}" type="datetime1">
              <a:rPr lang="en-GB"/>
              <a:pPr>
                <a:defRPr/>
              </a:pPr>
              <a:t>13/01/2023</a:t>
            </a:fld>
            <a:endParaRPr lang="en-GB" dirty="0"/>
          </a:p>
        </p:txBody>
      </p:sp>
      <p:sp>
        <p:nvSpPr>
          <p:cNvPr id="3" name="Pladsholder til sidefod 2">
            <a:extLst>
              <a:ext uri="{FF2B5EF4-FFF2-40B4-BE49-F238E27FC236}">
                <a16:creationId xmlns:a16="http://schemas.microsoft.com/office/drawing/2014/main" id="{34064308-9C34-42D5-A0A2-CCE55C2CA381}"/>
              </a:ext>
            </a:extLst>
          </p:cNvPr>
          <p:cNvSpPr>
            <a:spLocks noGrp="1"/>
          </p:cNvSpPr>
          <p:nvPr>
            <p:ph type="ftr" sz="quarter" idx="11"/>
          </p:nvPr>
        </p:nvSpPr>
        <p:spPr/>
        <p:txBody>
          <a:bodyPr/>
          <a:lstStyle>
            <a:lvl1pPr>
              <a:defRPr/>
            </a:lvl1pPr>
          </a:lstStyle>
          <a:p>
            <a:pPr>
              <a:defRPr/>
            </a:pPr>
            <a:endParaRPr lang="en-GB"/>
          </a:p>
        </p:txBody>
      </p:sp>
      <p:sp>
        <p:nvSpPr>
          <p:cNvPr id="4" name="Pladsholder til slidenummer 3">
            <a:extLst>
              <a:ext uri="{FF2B5EF4-FFF2-40B4-BE49-F238E27FC236}">
                <a16:creationId xmlns:a16="http://schemas.microsoft.com/office/drawing/2014/main" id="{4F134E08-809D-4558-9D13-33212E6496C7}"/>
              </a:ext>
            </a:extLst>
          </p:cNvPr>
          <p:cNvSpPr>
            <a:spLocks noGrp="1"/>
          </p:cNvSpPr>
          <p:nvPr>
            <p:ph type="sldNum" sz="quarter" idx="12"/>
          </p:nvPr>
        </p:nvSpPr>
        <p:spPr/>
        <p:txBody>
          <a:bodyPr/>
          <a:lstStyle>
            <a:lvl1pPr>
              <a:defRPr/>
            </a:lvl1pPr>
          </a:lstStyle>
          <a:p>
            <a:fld id="{65082CF3-B2E3-449D-8738-34D0C98DB542}" type="slidenum">
              <a:rPr lang="en-GB" altLang="fr-FR"/>
              <a:pPr/>
              <a:t>‹N°›</a:t>
            </a:fld>
            <a:endParaRPr lang="en-GB" altLang="fr-FR"/>
          </a:p>
        </p:txBody>
      </p:sp>
    </p:spTree>
    <p:extLst>
      <p:ext uri="{BB962C8B-B14F-4D97-AF65-F5344CB8AC3E}">
        <p14:creationId xmlns:p14="http://schemas.microsoft.com/office/powerpoint/2010/main" val="3620701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224E41-45C8-497C-99BC-6B746A9E5B31}"/>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val="3417567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FFF2-E1F0-4407-B911-0F3D2CF7A2E3}"/>
              </a:ext>
            </a:extLst>
          </p:cNvPr>
          <p:cNvSpPr txBox="1">
            <a:spLocks/>
          </p:cNvSpPr>
          <p:nvPr userDrawn="1"/>
        </p:nvSpPr>
        <p:spPr>
          <a:xfrm>
            <a:off x="782638" y="619125"/>
            <a:ext cx="10623550" cy="865188"/>
          </a:xfrm>
          <a:prstGeom prst="rect">
            <a:avLst/>
          </a:prstGeom>
        </p:spPr>
        <p:txBody>
          <a:bodyPr lIns="0" tIns="0" rIns="0" bIns="0"/>
          <a:lstStyle>
            <a:lvl1pPr>
              <a:lnSpc>
                <a:spcPct val="100000"/>
              </a:lnSpc>
              <a:spcBef>
                <a:spcPct val="0"/>
              </a:spcBef>
              <a:buNone/>
              <a:defRPr sz="3200">
                <a:solidFill>
                  <a:schemeClr val="bg1"/>
                </a:solidFill>
                <a:latin typeface="+mj-lt"/>
                <a:ea typeface="+mj-ea"/>
                <a:cs typeface="+mj-cs"/>
              </a:defRPr>
            </a:lvl1pPr>
          </a:lstStyle>
          <a:p>
            <a:pPr>
              <a:defRPr/>
            </a:pPr>
            <a:r>
              <a:rPr lang="en-GB" sz="3000" dirty="0">
                <a:solidFill>
                  <a:schemeClr val="tx1"/>
                </a:solidFill>
              </a:rPr>
              <a:t>User guide </a:t>
            </a:r>
            <a:r>
              <a:rPr lang="en-GB" sz="1800" dirty="0">
                <a:solidFill>
                  <a:schemeClr val="tx1"/>
                </a:solidFill>
              </a:rPr>
              <a:t>– delete before use</a:t>
            </a:r>
          </a:p>
        </p:txBody>
      </p:sp>
      <p:sp>
        <p:nvSpPr>
          <p:cNvPr id="3" name="Text Box 48">
            <a:extLst>
              <a:ext uri="{FF2B5EF4-FFF2-40B4-BE49-F238E27FC236}">
                <a16:creationId xmlns:a16="http://schemas.microsoft.com/office/drawing/2014/main" id="{E11032B4-4BFD-43A0-92B5-F92B37F914C7}"/>
              </a:ext>
            </a:extLst>
          </p:cNvPr>
          <p:cNvSpPr txBox="1">
            <a:spLocks noChangeArrowheads="1"/>
          </p:cNvSpPr>
          <p:nvPr userDrawn="1"/>
        </p:nvSpPr>
        <p:spPr bwMode="auto">
          <a:xfrm>
            <a:off x="782638" y="1639888"/>
            <a:ext cx="2333625" cy="3213100"/>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latin typeface="+mn-lt"/>
                <a:cs typeface="Arial" panose="020B0604020202020204" pitchFamily="34" charset="0"/>
              </a:rPr>
              <a:t>UCPH PowerPoint templates</a:t>
            </a:r>
            <a:br>
              <a:rPr lang="en-GB" sz="1000" b="1" noProof="1">
                <a:latin typeface="+mn-lt"/>
                <a:cs typeface="Arial" panose="020B0604020202020204" pitchFamily="34" charset="0"/>
              </a:rPr>
            </a:br>
            <a:r>
              <a:rPr lang="en-GB" sz="800" dirty="0">
                <a:latin typeface="+mj-lt"/>
                <a:ea typeface="Calibri" panose="020F0502020204030204" pitchFamily="34" charset="0"/>
                <a:cs typeface="Times New Roman" panose="02020603050405020304" pitchFamily="18" charset="0"/>
              </a:rPr>
              <a:t>When you open PowerPoint on your UCPH computer, </a:t>
            </a:r>
            <a:r>
              <a:rPr lang="en-GB" sz="800" dirty="0">
                <a:ea typeface="Calibri" panose="020F0502020204030204" pitchFamily="34" charset="0"/>
                <a:cs typeface="Times New Roman" panose="02020603050405020304" pitchFamily="18" charset="0"/>
              </a:rPr>
              <a:t>PowerPoint opens</a:t>
            </a:r>
            <a:r>
              <a:rPr lang="en-GB" sz="800" dirty="0">
                <a:latin typeface="+mj-lt"/>
                <a:ea typeface="Calibri" panose="020F0502020204030204" pitchFamily="34" charset="0"/>
                <a:cs typeface="Times New Roman" panose="02020603050405020304" pitchFamily="18" charset="0"/>
              </a:rPr>
              <a:t> a template in 4:3 format with an English UCPH logo.</a:t>
            </a:r>
          </a:p>
          <a:p>
            <a:pPr eaLnBrk="1" hangingPunct="1">
              <a:spcAft>
                <a:spcPts val="600"/>
              </a:spcAft>
              <a:defRPr/>
            </a:pPr>
            <a:r>
              <a:rPr lang="en-GB" sz="800" dirty="0">
                <a:latin typeface="+mj-lt"/>
                <a:ea typeface="Calibri" panose="020F0502020204030204" pitchFamily="34" charset="0"/>
                <a:cs typeface="Times New Roman" panose="02020603050405020304" pitchFamily="18" charset="0"/>
              </a:rPr>
              <a:t>When you click on the UCPH tab in the toolbar, click "Select Template" to choose between templates</a:t>
            </a:r>
          </a:p>
          <a:p>
            <a:pPr marL="88900" indent="-88900" eaLnBrk="1" hangingPunct="1">
              <a:spcAft>
                <a:spcPts val="600"/>
              </a:spcAft>
              <a:buFont typeface="Arial" panose="020B0604020202020204" pitchFamily="34" charset="0"/>
              <a:buChar char="•"/>
              <a:defRPr/>
            </a:pPr>
            <a:r>
              <a:rPr lang="en-GB" sz="800" dirty="0">
                <a:latin typeface="+mj-lt"/>
                <a:ea typeface="Calibri" panose="020F0502020204030204" pitchFamily="34" charset="0"/>
                <a:cs typeface="Times New Roman" panose="02020603050405020304" pitchFamily="18" charset="0"/>
              </a:rPr>
              <a:t>in Danish and English </a:t>
            </a:r>
          </a:p>
          <a:p>
            <a:pPr marL="88900" indent="-88900" eaLnBrk="1" hangingPunct="1">
              <a:spcAft>
                <a:spcPts val="600"/>
              </a:spcAft>
              <a:buFont typeface="Arial" panose="020B0604020202020204" pitchFamily="34" charset="0"/>
              <a:buChar char="•"/>
              <a:defRPr/>
            </a:pPr>
            <a:r>
              <a:rPr lang="en-GB" sz="800" dirty="0">
                <a:latin typeface="+mj-lt"/>
                <a:ea typeface="Calibri" panose="020F0502020204030204" pitchFamily="34" charset="0"/>
                <a:cs typeface="Times New Roman" panose="02020603050405020304" pitchFamily="18" charset="0"/>
              </a:rPr>
              <a:t>in 4:3 and 16:9 formats</a:t>
            </a:r>
          </a:p>
          <a:p>
            <a:pPr marL="88900" indent="-88900" eaLnBrk="1" hangingPunct="1">
              <a:spcAft>
                <a:spcPts val="600"/>
              </a:spcAft>
              <a:buFont typeface="Arial" panose="020B0604020202020204" pitchFamily="34" charset="0"/>
              <a:buChar char="•"/>
              <a:defRPr/>
            </a:pPr>
            <a:r>
              <a:rPr lang="en-GB" sz="800" dirty="0">
                <a:latin typeface="+mj-lt"/>
                <a:ea typeface="Calibri" panose="020F0502020204030204" pitchFamily="34" charset="0"/>
                <a:cs typeface="Times New Roman" panose="02020603050405020304" pitchFamily="18" charset="0"/>
              </a:rPr>
              <a:t>in "full" or "empty" versions (in the full version there is an example of each slide type in the left-hand window)</a:t>
            </a:r>
          </a:p>
          <a:p>
            <a:pPr marL="88900" indent="-88900" eaLnBrk="1" hangingPunct="1">
              <a:spcAft>
                <a:spcPts val="600"/>
              </a:spcAft>
              <a:buFont typeface="Arial" panose="020B0604020202020204" pitchFamily="34" charset="0"/>
              <a:buChar char="•"/>
              <a:defRPr/>
            </a:pPr>
            <a:r>
              <a:rPr lang="en-GB" sz="800" dirty="0">
                <a:latin typeface="+mj-lt"/>
                <a:ea typeface="Calibri" panose="020F0502020204030204" pitchFamily="34" charset="0"/>
                <a:cs typeface="Times New Roman" panose="02020603050405020304" pitchFamily="18" charset="0"/>
              </a:rPr>
              <a:t>as well as an example slide with text in English.</a:t>
            </a:r>
          </a:p>
          <a:p>
            <a:pPr>
              <a:lnSpc>
                <a:spcPct val="115000"/>
              </a:lnSpc>
              <a:spcAft>
                <a:spcPts val="1000"/>
              </a:spcAft>
              <a:defRPr/>
            </a:pPr>
            <a:r>
              <a:rPr lang="en-GB" sz="800" dirty="0">
                <a:latin typeface="+mj-lt"/>
                <a:ea typeface="Calibri" panose="020F0502020204030204" pitchFamily="34" charset="0"/>
                <a:cs typeface="Times New Roman" panose="02020603050405020304" pitchFamily="18" charset="0"/>
              </a:rPr>
              <a:t>If you use a 'full' version, you must delete the slides you do not want to use.</a:t>
            </a:r>
            <a:br>
              <a:rPr lang="en-GB" sz="800" dirty="0">
                <a:latin typeface="+mj-lt"/>
                <a:ea typeface="Calibri" panose="020F0502020204030204" pitchFamily="34" charset="0"/>
                <a:cs typeface="Times New Roman" panose="02020603050405020304" pitchFamily="18" charset="0"/>
              </a:rPr>
            </a:br>
            <a:br>
              <a:rPr lang="en-GB" sz="800" dirty="0">
                <a:latin typeface="+mj-lt"/>
                <a:ea typeface="Calibri" panose="020F0502020204030204" pitchFamily="34" charset="0"/>
                <a:cs typeface="Times New Roman" panose="02020603050405020304" pitchFamily="18" charset="0"/>
              </a:rPr>
            </a:br>
            <a:r>
              <a:rPr lang="en-GB" sz="800" dirty="0">
                <a:latin typeface="+mj-lt"/>
                <a:ea typeface="Calibri" panose="020F0502020204030204" pitchFamily="34" charset="0"/>
                <a:cs typeface="Times New Roman" panose="02020603050405020304" pitchFamily="18" charset="0"/>
              </a:rPr>
              <a:t>Mac users and others can download PowerPoint templates at</a:t>
            </a:r>
          </a:p>
          <a:p>
            <a:pPr>
              <a:lnSpc>
                <a:spcPct val="115000"/>
              </a:lnSpc>
              <a:spcAft>
                <a:spcPts val="1000"/>
              </a:spcAft>
              <a:defRPr/>
            </a:pPr>
            <a:r>
              <a:rPr lang="en-GB" sz="800" dirty="0">
                <a:solidFill>
                  <a:schemeClr val="accent4"/>
                </a:solidFill>
                <a:latin typeface="+mj-lt"/>
                <a:ea typeface="Calibri" panose="020F0502020204030204" pitchFamily="34" charset="0"/>
                <a:cs typeface="Times New Roman" panose="02020603050405020304" pitchFamily="18" charset="0"/>
                <a:hlinkClick r:id="rId2"/>
              </a:rPr>
              <a:t>www.designguide.ku.dk/ku/skabeloner/powerpoint/praesentationer/</a:t>
            </a:r>
            <a:endParaRPr lang="en-GB" sz="800" dirty="0">
              <a:solidFill>
                <a:schemeClr val="accent4"/>
              </a:solidFill>
              <a:latin typeface="+mj-lt"/>
              <a:ea typeface="Calibri" panose="020F0502020204030204" pitchFamily="34" charset="0"/>
              <a:cs typeface="Times New Roman" panose="02020603050405020304" pitchFamily="18" charset="0"/>
            </a:endParaRPr>
          </a:p>
        </p:txBody>
      </p:sp>
      <p:sp>
        <p:nvSpPr>
          <p:cNvPr id="4" name="Text Box 48">
            <a:extLst>
              <a:ext uri="{FF2B5EF4-FFF2-40B4-BE49-F238E27FC236}">
                <a16:creationId xmlns:a16="http://schemas.microsoft.com/office/drawing/2014/main" id="{07BE96A8-D3C2-4593-895E-6EDFF052C2C1}"/>
              </a:ext>
            </a:extLst>
          </p:cNvPr>
          <p:cNvSpPr txBox="1">
            <a:spLocks noChangeArrowheads="1"/>
          </p:cNvSpPr>
          <p:nvPr userDrawn="1"/>
        </p:nvSpPr>
        <p:spPr bwMode="auto">
          <a:xfrm>
            <a:off x="3427413" y="3965575"/>
            <a:ext cx="2339975" cy="1784350"/>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Insert your unit name (e.g. your department), page numbers and the date</a:t>
            </a:r>
            <a:endParaRPr lang="en-GB" sz="800" dirty="0">
              <a:latin typeface="+mj-lt"/>
              <a:ea typeface="Calibri" panose="020F0502020204030204" pitchFamily="34" charset="0"/>
              <a:cs typeface="Times New Roman" panose="02020603050405020304" pitchFamily="18" charset="0"/>
            </a:endParaRPr>
          </a:p>
          <a:p>
            <a:pPr>
              <a:lnSpc>
                <a:spcPct val="90000"/>
              </a:lnSpc>
              <a:spcAft>
                <a:spcPts val="1000"/>
              </a:spcAft>
              <a:defRPr/>
            </a:pPr>
            <a:r>
              <a:rPr lang="en-GB" sz="800" b="1" dirty="0">
                <a:latin typeface="+mj-lt"/>
                <a:ea typeface="Calibri" panose="020F0502020204030204" pitchFamily="34" charset="0"/>
                <a:cs typeface="Times New Roman" panose="02020603050405020304" pitchFamily="18" charset="0"/>
              </a:rPr>
              <a:t>1. </a:t>
            </a:r>
            <a:r>
              <a:rPr lang="en-GB" sz="800" dirty="0">
                <a:latin typeface="+mj-lt"/>
                <a:ea typeface="Calibri" panose="020F0502020204030204" pitchFamily="34" charset="0"/>
                <a:cs typeface="Times New Roman" panose="02020603050405020304" pitchFamily="18" charset="0"/>
              </a:rPr>
              <a:t>Click on </a:t>
            </a:r>
            <a:r>
              <a:rPr lang="en-GB" sz="800" b="1" dirty="0">
                <a:latin typeface="+mj-lt"/>
                <a:ea typeface="Calibri" panose="020F0502020204030204" pitchFamily="34" charset="0"/>
                <a:cs typeface="Times New Roman" panose="02020603050405020304" pitchFamily="18" charset="0"/>
              </a:rPr>
              <a:t>Insert</a:t>
            </a:r>
            <a:r>
              <a:rPr lang="en-GB" sz="800" dirty="0">
                <a:latin typeface="+mj-lt"/>
                <a:ea typeface="Calibri" panose="020F0502020204030204" pitchFamily="34" charset="0"/>
                <a:cs typeface="Times New Roman" panose="02020603050405020304" pitchFamily="18" charset="0"/>
              </a:rPr>
              <a:t> in the top menu</a:t>
            </a:r>
          </a:p>
          <a:p>
            <a:pPr>
              <a:lnSpc>
                <a:spcPct val="90000"/>
              </a:lnSpc>
              <a:spcAft>
                <a:spcPts val="1000"/>
              </a:spcAft>
              <a:defRPr/>
            </a:pPr>
            <a:r>
              <a:rPr lang="en-GB" sz="800" b="1" dirty="0">
                <a:latin typeface="+mj-lt"/>
                <a:ea typeface="Calibri" panose="020F0502020204030204" pitchFamily="34" charset="0"/>
                <a:cs typeface="Times New Roman" panose="02020603050405020304" pitchFamily="18" charset="0"/>
              </a:rPr>
              <a:t>2. </a:t>
            </a:r>
            <a:r>
              <a:rPr lang="en-GB" sz="800" dirty="0">
                <a:latin typeface="+mj-lt"/>
                <a:ea typeface="Calibri" panose="020F0502020204030204" pitchFamily="34" charset="0"/>
                <a:cs typeface="Times New Roman" panose="02020603050405020304" pitchFamily="18" charset="0"/>
              </a:rPr>
              <a:t>Select </a:t>
            </a:r>
            <a:r>
              <a:rPr lang="en-GB" sz="800" b="1" dirty="0">
                <a:latin typeface="+mj-lt"/>
                <a:ea typeface="Calibri" panose="020F0502020204030204" pitchFamily="34" charset="0"/>
                <a:cs typeface="Times New Roman" panose="02020603050405020304" pitchFamily="18" charset="0"/>
              </a:rPr>
              <a:t>Header and Footer</a:t>
            </a:r>
          </a:p>
          <a:p>
            <a:pPr>
              <a:lnSpc>
                <a:spcPct val="90000"/>
              </a:lnSpc>
              <a:spcAft>
                <a:spcPts val="1000"/>
              </a:spcAft>
              <a:defRPr/>
            </a:pPr>
            <a:r>
              <a:rPr lang="en-GB" sz="800" b="1" dirty="0">
                <a:latin typeface="+mj-lt"/>
                <a:ea typeface="Calibri" panose="020F0502020204030204" pitchFamily="34" charset="0"/>
                <a:cs typeface="Times New Roman" panose="02020603050405020304" pitchFamily="18" charset="0"/>
              </a:rPr>
              <a:t>3. </a:t>
            </a:r>
            <a:r>
              <a:rPr lang="en-GB" sz="800" dirty="0">
                <a:latin typeface="+mj-lt"/>
                <a:ea typeface="Calibri" panose="020F0502020204030204" pitchFamily="34" charset="0"/>
                <a:cs typeface="Times New Roman" panose="02020603050405020304" pitchFamily="18" charset="0"/>
              </a:rPr>
              <a:t>Fill in the fields</a:t>
            </a:r>
          </a:p>
          <a:p>
            <a:pPr>
              <a:lnSpc>
                <a:spcPct val="90000"/>
              </a:lnSpc>
              <a:spcAft>
                <a:spcPts val="1000"/>
              </a:spcAft>
              <a:defRPr/>
            </a:pPr>
            <a:r>
              <a:rPr lang="en-GB" sz="800" b="1" dirty="0">
                <a:latin typeface="+mj-lt"/>
                <a:ea typeface="Calibri" panose="020F0502020204030204" pitchFamily="34" charset="0"/>
                <a:cs typeface="Times New Roman" panose="02020603050405020304" pitchFamily="18" charset="0"/>
              </a:rPr>
              <a:t>4. </a:t>
            </a:r>
            <a:r>
              <a:rPr lang="en-GB" sz="800" dirty="0">
                <a:latin typeface="+mj-lt"/>
                <a:ea typeface="Calibri" panose="020F0502020204030204" pitchFamily="34" charset="0"/>
                <a:cs typeface="Times New Roman" panose="02020603050405020304" pitchFamily="18" charset="0"/>
              </a:rPr>
              <a:t>Select </a:t>
            </a:r>
            <a:r>
              <a:rPr lang="en-GB" sz="800" b="1" dirty="0">
                <a:latin typeface="+mj-lt"/>
                <a:ea typeface="Calibri" panose="020F0502020204030204" pitchFamily="34" charset="0"/>
                <a:cs typeface="Times New Roman" panose="02020603050405020304" pitchFamily="18" charset="0"/>
              </a:rPr>
              <a:t>Apply</a:t>
            </a:r>
            <a:r>
              <a:rPr lang="en-GB" sz="800" dirty="0">
                <a:latin typeface="+mj-lt"/>
                <a:ea typeface="Calibri" panose="020F0502020204030204" pitchFamily="34" charset="0"/>
                <a:cs typeface="Times New Roman" panose="02020603050405020304" pitchFamily="18" charset="0"/>
              </a:rPr>
              <a:t> </a:t>
            </a:r>
            <a:r>
              <a:rPr lang="en-GB" sz="800" b="1" dirty="0">
                <a:latin typeface="+mj-lt"/>
                <a:ea typeface="Calibri" panose="020F0502020204030204" pitchFamily="34" charset="0"/>
                <a:cs typeface="Times New Roman" panose="02020603050405020304" pitchFamily="18" charset="0"/>
              </a:rPr>
              <a:t>to all </a:t>
            </a:r>
            <a:r>
              <a:rPr lang="en-GB" sz="800" dirty="0">
                <a:latin typeface="+mj-lt"/>
                <a:ea typeface="Calibri" panose="020F0502020204030204" pitchFamily="34" charset="0"/>
                <a:cs typeface="Times New Roman" panose="02020603050405020304" pitchFamily="18" charset="0"/>
              </a:rPr>
              <a:t>or </a:t>
            </a:r>
            <a:r>
              <a:rPr lang="en-GB" sz="800" b="1" dirty="0">
                <a:latin typeface="+mj-lt"/>
                <a:ea typeface="Calibri" panose="020F0502020204030204" pitchFamily="34" charset="0"/>
                <a:cs typeface="Times New Roman" panose="02020603050405020304" pitchFamily="18" charset="0"/>
              </a:rPr>
              <a:t>Apply</a:t>
            </a:r>
            <a:r>
              <a:rPr lang="en-GB" sz="800" dirty="0">
                <a:latin typeface="+mj-lt"/>
                <a:ea typeface="Calibri" panose="020F0502020204030204" pitchFamily="34" charset="0"/>
                <a:cs typeface="Times New Roman" panose="02020603050405020304" pitchFamily="18" charset="0"/>
              </a:rPr>
              <a:t> if it is only to be used on a single slide</a:t>
            </a:r>
          </a:p>
          <a:p>
            <a:pPr>
              <a:lnSpc>
                <a:spcPct val="90000"/>
              </a:lnSpc>
              <a:spcAft>
                <a:spcPts val="1000"/>
              </a:spcAft>
              <a:defRPr/>
            </a:pPr>
            <a:r>
              <a:rPr lang="en-GB" sz="800" dirty="0">
                <a:latin typeface="+mj-lt"/>
                <a:ea typeface="Calibri" panose="020F0502020204030204" pitchFamily="34" charset="0"/>
                <a:cs typeface="Times New Roman" panose="02020603050405020304" pitchFamily="18" charset="0"/>
              </a:rPr>
              <a:t>The information goes on the right-hand side of the page in the grey top bar.</a:t>
            </a:r>
          </a:p>
        </p:txBody>
      </p:sp>
      <p:sp>
        <p:nvSpPr>
          <p:cNvPr id="5" name="Text Box 48">
            <a:extLst>
              <a:ext uri="{FF2B5EF4-FFF2-40B4-BE49-F238E27FC236}">
                <a16:creationId xmlns:a16="http://schemas.microsoft.com/office/drawing/2014/main" id="{4E424C70-CC7A-413C-9DC8-8965A0BB17CE}"/>
              </a:ext>
            </a:extLst>
          </p:cNvPr>
          <p:cNvSpPr txBox="1">
            <a:spLocks noChangeArrowheads="1"/>
          </p:cNvSpPr>
          <p:nvPr userDrawn="1"/>
        </p:nvSpPr>
        <p:spPr bwMode="auto">
          <a:xfrm>
            <a:off x="782638" y="5689600"/>
            <a:ext cx="2533650" cy="430213"/>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latin typeface="+mn-lt"/>
                <a:cs typeface="Arial" panose="020B0604020202020204" pitchFamily="34" charset="0"/>
              </a:rPr>
              <a:t>Create a new slide (2010 + 2013 and 2016 version) </a:t>
            </a:r>
            <a:br>
              <a:rPr lang="en-GB" sz="1000" b="1" noProof="1">
                <a:latin typeface="+mn-lt"/>
                <a:cs typeface="Arial" panose="020B0604020202020204" pitchFamily="34" charset="0"/>
              </a:rPr>
            </a:br>
            <a:r>
              <a:rPr lang="en-GB" altLang="da-DK" sz="800" b="1" noProof="1">
                <a:latin typeface="+mn-lt"/>
                <a:cs typeface="Arial" panose="020B0604020202020204" pitchFamily="34" charset="0"/>
              </a:rPr>
              <a:t>1. </a:t>
            </a:r>
            <a:r>
              <a:rPr lang="en-GB" altLang="da-DK" sz="800" noProof="1">
                <a:latin typeface="+mn-lt"/>
                <a:cs typeface="Arial" panose="020B0604020202020204" pitchFamily="34" charset="0"/>
              </a:rPr>
              <a:t>Click on </a:t>
            </a:r>
            <a:r>
              <a:rPr lang="en-GB" altLang="da-DK" sz="800" b="1" noProof="1">
                <a:latin typeface="+mn-lt"/>
                <a:cs typeface="Arial" panose="020B0604020202020204" pitchFamily="34" charset="0"/>
              </a:rPr>
              <a:t>Home</a:t>
            </a:r>
          </a:p>
        </p:txBody>
      </p:sp>
      <p:pic>
        <p:nvPicPr>
          <p:cNvPr id="6" name="Billede 40">
            <a:extLst>
              <a:ext uri="{FF2B5EF4-FFF2-40B4-BE49-F238E27FC236}">
                <a16:creationId xmlns:a16="http://schemas.microsoft.com/office/drawing/2014/main" id="{1837990B-665F-46CF-A3E6-EFF5E91E60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43550" y="2897188"/>
            <a:ext cx="527050"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8">
            <a:extLst>
              <a:ext uri="{FF2B5EF4-FFF2-40B4-BE49-F238E27FC236}">
                <a16:creationId xmlns:a16="http://schemas.microsoft.com/office/drawing/2014/main" id="{B58DDDC3-A46B-4BE9-8DF7-1CD06B8E3344}"/>
              </a:ext>
            </a:extLst>
          </p:cNvPr>
          <p:cNvSpPr txBox="1">
            <a:spLocks noChangeArrowheads="1"/>
          </p:cNvSpPr>
          <p:nvPr userDrawn="1"/>
        </p:nvSpPr>
        <p:spPr bwMode="auto">
          <a:xfrm>
            <a:off x="3427413" y="2582863"/>
            <a:ext cx="2165350" cy="600075"/>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latin typeface="+mn-lt"/>
                <a:cs typeface="Arial" panose="020B0604020202020204" pitchFamily="34" charset="0"/>
              </a:rPr>
              <a:t>Replace slide type</a:t>
            </a:r>
            <a:br>
              <a:rPr lang="en-GB" sz="1000" b="1" noProof="1">
                <a:latin typeface="+mn-lt"/>
                <a:cs typeface="Arial" panose="020B0604020202020204" pitchFamily="34" charset="0"/>
              </a:rPr>
            </a:br>
            <a:r>
              <a:rPr lang="en-GB" altLang="da-DK" sz="800" b="1" noProof="1">
                <a:latin typeface="+mn-lt"/>
                <a:cs typeface="Arial" panose="020B0604020202020204" pitchFamily="34" charset="0"/>
              </a:rPr>
              <a:t>1. </a:t>
            </a:r>
            <a:r>
              <a:rPr lang="en-GB" altLang="da-DK" sz="800" noProof="1">
                <a:latin typeface="+mn-lt"/>
                <a:cs typeface="Arial" panose="020B0604020202020204" pitchFamily="34" charset="0"/>
              </a:rPr>
              <a:t>Click on </a:t>
            </a:r>
            <a:r>
              <a:rPr lang="en-GB" altLang="da-DK" sz="800" b="1" noProof="1">
                <a:latin typeface="+mn-lt"/>
                <a:cs typeface="Arial" panose="020B0604020202020204" pitchFamily="34" charset="0"/>
              </a:rPr>
              <a:t>Home</a:t>
            </a:r>
          </a:p>
          <a:p>
            <a:pPr eaLnBrk="1" hangingPunct="1">
              <a:spcAft>
                <a:spcPts val="600"/>
              </a:spcAft>
              <a:defRPr/>
            </a:pPr>
            <a:r>
              <a:rPr lang="en-GB" altLang="da-DK" sz="800" b="1" noProof="1">
                <a:latin typeface="+mn-lt"/>
                <a:cs typeface="Arial" panose="020B0604020202020204" pitchFamily="34" charset="0"/>
              </a:rPr>
              <a:t>2. </a:t>
            </a:r>
            <a:r>
              <a:rPr lang="en-GB" altLang="da-DK" sz="800" noProof="1">
                <a:latin typeface="+mn-lt"/>
                <a:cs typeface="Arial" panose="020B0604020202020204" pitchFamily="34" charset="0"/>
              </a:rPr>
              <a:t>Select </a:t>
            </a:r>
            <a:r>
              <a:rPr lang="en-GB" altLang="da-DK" sz="800" b="1" noProof="1">
                <a:latin typeface="+mn-lt"/>
                <a:cs typeface="Arial" panose="020B0604020202020204" pitchFamily="34" charset="0"/>
              </a:rPr>
              <a:t>Layout</a:t>
            </a:r>
            <a:r>
              <a:rPr lang="en-GB" altLang="da-DK" sz="800" noProof="1">
                <a:latin typeface="+mn-lt"/>
                <a:cs typeface="Arial" panose="020B0604020202020204" pitchFamily="34" charset="0"/>
              </a:rPr>
              <a:t> to change the layout of your current slide.</a:t>
            </a:r>
          </a:p>
        </p:txBody>
      </p:sp>
      <p:sp>
        <p:nvSpPr>
          <p:cNvPr id="8" name="Text Box 48">
            <a:extLst>
              <a:ext uri="{FF2B5EF4-FFF2-40B4-BE49-F238E27FC236}">
                <a16:creationId xmlns:a16="http://schemas.microsoft.com/office/drawing/2014/main" id="{931995EA-993F-4C3F-8343-DF3CDE845BFB}"/>
              </a:ext>
            </a:extLst>
          </p:cNvPr>
          <p:cNvSpPr txBox="1">
            <a:spLocks noChangeArrowheads="1"/>
          </p:cNvSpPr>
          <p:nvPr userDrawn="1"/>
        </p:nvSpPr>
        <p:spPr bwMode="auto">
          <a:xfrm>
            <a:off x="3427413" y="3314700"/>
            <a:ext cx="2179637" cy="400050"/>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latin typeface="+mn-lt"/>
                <a:cs typeface="Arial" panose="020B0604020202020204" pitchFamily="34" charset="0"/>
              </a:rPr>
              <a:t>Font</a:t>
            </a:r>
            <a:br>
              <a:rPr lang="en-GB" sz="1000" b="1" noProof="1">
                <a:latin typeface="+mn-lt"/>
                <a:cs typeface="Arial" panose="020B0604020202020204" pitchFamily="34" charset="0"/>
              </a:rPr>
            </a:br>
            <a:r>
              <a:rPr lang="en-GB" altLang="da-DK" sz="800" noProof="1">
                <a:latin typeface="+mn-lt"/>
                <a:cs typeface="Arial" panose="020B0604020202020204" pitchFamily="34" charset="0"/>
              </a:rPr>
              <a:t>UCPH uses the font Microsoft New Tai Lue in PowerPoint.</a:t>
            </a:r>
          </a:p>
        </p:txBody>
      </p:sp>
      <p:sp>
        <p:nvSpPr>
          <p:cNvPr id="9" name="Text Box 48">
            <a:extLst>
              <a:ext uri="{FF2B5EF4-FFF2-40B4-BE49-F238E27FC236}">
                <a16:creationId xmlns:a16="http://schemas.microsoft.com/office/drawing/2014/main" id="{CD2A38C4-30B7-4655-B084-013493467194}"/>
              </a:ext>
            </a:extLst>
          </p:cNvPr>
          <p:cNvSpPr txBox="1">
            <a:spLocks noChangeArrowheads="1"/>
          </p:cNvSpPr>
          <p:nvPr userDrawn="1"/>
        </p:nvSpPr>
        <p:spPr bwMode="auto">
          <a:xfrm>
            <a:off x="6318250" y="1627188"/>
            <a:ext cx="2179638" cy="1822450"/>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Gridliness and Guides</a:t>
            </a:r>
            <a:br>
              <a:rPr lang="en-GB" sz="1000" b="1" noProof="1">
                <a:latin typeface="+mj-lt"/>
                <a:cs typeface="Arial" panose="020B0604020202020204" pitchFamily="34" charset="0"/>
              </a:rPr>
            </a:br>
            <a:r>
              <a:rPr lang="en-GB" sz="800" noProof="1">
                <a:latin typeface="+mj-lt"/>
                <a:cs typeface="Arial" panose="020B0604020202020204" pitchFamily="34" charset="0"/>
              </a:rPr>
              <a:t>To see gridlines and guides</a:t>
            </a:r>
          </a:p>
          <a:p>
            <a:pPr eaLnBrk="1" hangingPunct="1">
              <a:lnSpc>
                <a:spcPct val="90000"/>
              </a:lnSpc>
              <a:spcAft>
                <a:spcPts val="600"/>
              </a:spcAft>
              <a:defRPr/>
            </a:pPr>
            <a:r>
              <a:rPr lang="en-GB" sz="800" b="1" noProof="1">
                <a:latin typeface="+mj-lt"/>
                <a:cs typeface="Arial" panose="020B0604020202020204" pitchFamily="34" charset="0"/>
              </a:rPr>
              <a:t>1. </a:t>
            </a:r>
            <a:r>
              <a:rPr lang="en-GB" sz="800" noProof="1">
                <a:latin typeface="+mj-lt"/>
                <a:cs typeface="Arial" panose="020B0604020202020204" pitchFamily="34" charset="0"/>
              </a:rPr>
              <a:t>Click on </a:t>
            </a:r>
            <a:r>
              <a:rPr lang="en-GB" sz="800" b="1" noProof="1">
                <a:latin typeface="+mj-lt"/>
                <a:cs typeface="Arial" panose="020B0604020202020204" pitchFamily="34" charset="0"/>
              </a:rPr>
              <a:t>View</a:t>
            </a:r>
          </a:p>
          <a:p>
            <a:pPr eaLnBrk="1" hangingPunct="1">
              <a:lnSpc>
                <a:spcPct val="90000"/>
              </a:lnSpc>
              <a:spcAft>
                <a:spcPts val="600"/>
              </a:spcAft>
              <a:defRPr/>
            </a:pPr>
            <a:r>
              <a:rPr lang="en-GB" sz="800" b="1" noProof="1">
                <a:latin typeface="+mj-lt"/>
                <a:cs typeface="Arial" panose="020B0604020202020204" pitchFamily="34" charset="0"/>
              </a:rPr>
              <a:t>2. </a:t>
            </a:r>
            <a:r>
              <a:rPr lang="en-GB" sz="800" noProof="1">
                <a:latin typeface="+mj-lt"/>
                <a:cs typeface="Arial" panose="020B0604020202020204" pitchFamily="34" charset="0"/>
              </a:rPr>
              <a:t>Select </a:t>
            </a:r>
            <a:r>
              <a:rPr lang="en-GB" sz="800" b="1" noProof="1">
                <a:latin typeface="+mj-lt"/>
                <a:cs typeface="Arial" panose="020B0604020202020204" pitchFamily="34" charset="0"/>
              </a:rPr>
              <a:t>Gridlines</a:t>
            </a:r>
            <a:r>
              <a:rPr lang="en-GB" sz="800" noProof="1">
                <a:latin typeface="+mj-lt"/>
                <a:cs typeface="Arial" panose="020B0604020202020204" pitchFamily="34" charset="0"/>
              </a:rPr>
              <a:t> and/or </a:t>
            </a:r>
            <a:r>
              <a:rPr lang="en-GB" sz="800" b="1" noProof="1">
                <a:latin typeface="+mj-lt"/>
                <a:cs typeface="Arial" panose="020B0604020202020204" pitchFamily="34" charset="0"/>
              </a:rPr>
              <a:t>Guides</a:t>
            </a:r>
          </a:p>
          <a:p>
            <a:pPr eaLnBrk="1" hangingPunct="1">
              <a:lnSpc>
                <a:spcPct val="90000"/>
              </a:lnSpc>
              <a:spcAft>
                <a:spcPts val="600"/>
              </a:spcAft>
              <a:defRPr/>
            </a:pPr>
            <a:r>
              <a:rPr lang="en-GB" sz="800" noProof="1">
                <a:latin typeface="+mj-lt"/>
                <a:cs typeface="Arial" panose="020B0604020202020204" pitchFamily="34" charset="0"/>
              </a:rPr>
              <a:t>To establish additional gridlines and guides</a:t>
            </a:r>
          </a:p>
          <a:p>
            <a:pPr eaLnBrk="1" hangingPunct="1">
              <a:lnSpc>
                <a:spcPct val="90000"/>
              </a:lnSpc>
              <a:spcAft>
                <a:spcPts val="600"/>
              </a:spcAft>
              <a:defRPr/>
            </a:pPr>
            <a:r>
              <a:rPr lang="en-GB" sz="800" b="1" noProof="1">
                <a:latin typeface="+mj-lt"/>
                <a:cs typeface="Arial" panose="020B0604020202020204" pitchFamily="34" charset="0"/>
              </a:rPr>
              <a:t>1. </a:t>
            </a:r>
            <a:r>
              <a:rPr lang="en-GB" sz="800" noProof="1">
                <a:latin typeface="+mj-lt"/>
                <a:cs typeface="Arial" panose="020B0604020202020204" pitchFamily="34" charset="0"/>
              </a:rPr>
              <a:t>Hover the mouse over an existing gridline and click on the line (coordinates of the line are displayed)</a:t>
            </a:r>
          </a:p>
          <a:p>
            <a:pPr eaLnBrk="1" hangingPunct="1">
              <a:lnSpc>
                <a:spcPct val="90000"/>
              </a:lnSpc>
              <a:spcAft>
                <a:spcPts val="600"/>
              </a:spcAft>
              <a:defRPr/>
            </a:pPr>
            <a:r>
              <a:rPr lang="en-GB" sz="800" b="1" noProof="1">
                <a:latin typeface="+mj-lt"/>
                <a:cs typeface="Arial" panose="020B0604020202020204" pitchFamily="34" charset="0"/>
              </a:rPr>
              <a:t>2. </a:t>
            </a:r>
            <a:r>
              <a:rPr lang="en-GB" sz="800" noProof="1">
                <a:latin typeface="+mj-lt"/>
                <a:cs typeface="Arial" panose="020B0604020202020204" pitchFamily="34" charset="0"/>
              </a:rPr>
              <a:t>Hold down the </a:t>
            </a:r>
            <a:r>
              <a:rPr lang="en-GB" sz="800" b="1" noProof="1">
                <a:latin typeface="+mj-lt"/>
                <a:cs typeface="Arial" panose="020B0604020202020204" pitchFamily="34" charset="0"/>
              </a:rPr>
              <a:t>CTRL key </a:t>
            </a:r>
            <a:r>
              <a:rPr lang="en-GB" sz="800" noProof="1">
                <a:latin typeface="+mj-lt"/>
                <a:cs typeface="Arial" panose="020B0604020202020204" pitchFamily="34" charset="0"/>
              </a:rPr>
              <a:t>while you move the location of the line (adds a new line).</a:t>
            </a:r>
          </a:p>
          <a:p>
            <a:pPr eaLnBrk="1" hangingPunct="1">
              <a:lnSpc>
                <a:spcPct val="90000"/>
              </a:lnSpc>
              <a:spcAft>
                <a:spcPts val="600"/>
              </a:spcAft>
              <a:defRPr/>
            </a:pPr>
            <a:r>
              <a:rPr lang="en-GB" sz="800" b="1" noProof="1">
                <a:latin typeface="+mj-lt"/>
                <a:cs typeface="Arial" panose="020B0604020202020204" pitchFamily="34" charset="0"/>
              </a:rPr>
              <a:t>Tip: </a:t>
            </a:r>
            <a:r>
              <a:rPr lang="en-GB" sz="800" noProof="1">
                <a:latin typeface="+mj-lt"/>
                <a:cs typeface="Arial" panose="020B0604020202020204" pitchFamily="34" charset="0"/>
              </a:rPr>
              <a:t>Press Alt + F9 for a rapid display of gridlines</a:t>
            </a:r>
          </a:p>
        </p:txBody>
      </p:sp>
      <p:sp>
        <p:nvSpPr>
          <p:cNvPr id="10" name="Text Box 48">
            <a:extLst>
              <a:ext uri="{FF2B5EF4-FFF2-40B4-BE49-F238E27FC236}">
                <a16:creationId xmlns:a16="http://schemas.microsoft.com/office/drawing/2014/main" id="{DEB42991-5CA7-4FA6-AF24-3565C6EB23E3}"/>
              </a:ext>
            </a:extLst>
          </p:cNvPr>
          <p:cNvSpPr txBox="1">
            <a:spLocks noChangeArrowheads="1"/>
          </p:cNvSpPr>
          <p:nvPr userDrawn="1"/>
        </p:nvSpPr>
        <p:spPr bwMode="auto">
          <a:xfrm>
            <a:off x="6305550" y="4141788"/>
            <a:ext cx="2179638" cy="1590675"/>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Insert picture</a:t>
            </a:r>
            <a:br>
              <a:rPr lang="en-GB" sz="1000" b="1" noProof="1">
                <a:latin typeface="+mj-lt"/>
                <a:cs typeface="Arial" panose="020B0604020202020204" pitchFamily="34" charset="0"/>
              </a:rPr>
            </a:br>
            <a:r>
              <a:rPr lang="en-GB" sz="800" noProof="1">
                <a:latin typeface="+mj-lt"/>
                <a:cs typeface="Arial" panose="020B0604020202020204" pitchFamily="34" charset="0"/>
              </a:rPr>
              <a:t>On layouts with picture placeholders: Click the icon and select </a:t>
            </a:r>
            <a:r>
              <a:rPr lang="en-GB" sz="800" b="1" noProof="1">
                <a:latin typeface="+mj-lt"/>
                <a:cs typeface="Arial" panose="020B0604020202020204" pitchFamily="34" charset="0"/>
              </a:rPr>
              <a:t>Insert</a:t>
            </a:r>
          </a:p>
          <a:p>
            <a:pPr eaLnBrk="1" hangingPunct="1">
              <a:lnSpc>
                <a:spcPct val="90000"/>
              </a:lnSpc>
              <a:spcAft>
                <a:spcPts val="600"/>
              </a:spcAft>
              <a:defRPr/>
            </a:pPr>
            <a:r>
              <a:rPr lang="en-GB" sz="800" noProof="1">
                <a:latin typeface="+mj-lt"/>
                <a:cs typeface="Arial" panose="020B0604020202020204" pitchFamily="34" charset="0"/>
              </a:rPr>
              <a:t>The text  ”Clik here to insert image” will not be visible in presentation mode.</a:t>
            </a:r>
          </a:p>
          <a:p>
            <a:pPr eaLnBrk="1" hangingPunct="1">
              <a:lnSpc>
                <a:spcPct val="90000"/>
              </a:lnSpc>
              <a:spcAft>
                <a:spcPts val="600"/>
              </a:spcAft>
              <a:defRPr/>
            </a:pPr>
            <a:r>
              <a:rPr lang="en-GB" sz="800" noProof="1">
                <a:latin typeface="+mj-lt"/>
                <a:cs typeface="Arial" panose="020B0604020202020204" pitchFamily="34" charset="0"/>
              </a:rPr>
              <a:t>You can find UCPH-images, which are adapted to and minimised to the 4:3 and 16:9 format via this link: </a:t>
            </a:r>
            <a:br>
              <a:rPr lang="en-GB" sz="800" noProof="1">
                <a:latin typeface="+mj-lt"/>
                <a:cs typeface="Arial" panose="020B0604020202020204" pitchFamily="34" charset="0"/>
              </a:rPr>
            </a:br>
            <a:r>
              <a:rPr lang="en-GB" sz="800" noProof="1">
                <a:latin typeface="+mj-lt"/>
                <a:cs typeface="Arial" panose="020B0604020202020204" pitchFamily="34" charset="0"/>
              </a:rPr>
              <a:t> </a:t>
            </a:r>
            <a:r>
              <a:rPr lang="en-GB" sz="800" noProof="1">
                <a:solidFill>
                  <a:schemeClr val="accent4"/>
                </a:solidFill>
                <a:latin typeface="+mj-lt"/>
                <a:cs typeface="Arial" panose="020B0604020202020204" pitchFamily="34" charset="0"/>
                <a:hlinkClick r:id="rId4"/>
              </a:rPr>
              <a:t>http://image.ku.dk/lightbox/211/13407586855728741badb20/ </a:t>
            </a:r>
            <a:endParaRPr lang="en-GB" sz="800" noProof="1">
              <a:solidFill>
                <a:schemeClr val="accent4"/>
              </a:solidFill>
              <a:latin typeface="+mj-lt"/>
              <a:cs typeface="Arial" panose="020B0604020202020204" pitchFamily="34" charset="0"/>
            </a:endParaRPr>
          </a:p>
          <a:p>
            <a:pPr eaLnBrk="1" hangingPunct="1">
              <a:lnSpc>
                <a:spcPct val="90000"/>
              </a:lnSpc>
              <a:spcAft>
                <a:spcPts val="600"/>
              </a:spcAft>
              <a:defRPr/>
            </a:pPr>
            <a:r>
              <a:rPr lang="en-GB" sz="800" noProof="1">
                <a:latin typeface="+mj-lt"/>
                <a:cs typeface="Arial" panose="020B0604020202020204" pitchFamily="34" charset="0"/>
              </a:rPr>
              <a:t>Select slide show-view to activate the link.</a:t>
            </a:r>
          </a:p>
        </p:txBody>
      </p:sp>
      <p:sp>
        <p:nvSpPr>
          <p:cNvPr id="11" name="Text Box 48">
            <a:extLst>
              <a:ext uri="{FF2B5EF4-FFF2-40B4-BE49-F238E27FC236}">
                <a16:creationId xmlns:a16="http://schemas.microsoft.com/office/drawing/2014/main" id="{A0A240CE-ACB2-4039-A6DE-25B05E3FA348}"/>
              </a:ext>
            </a:extLst>
          </p:cNvPr>
          <p:cNvSpPr txBox="1">
            <a:spLocks noChangeArrowheads="1"/>
          </p:cNvSpPr>
          <p:nvPr userDrawn="1"/>
        </p:nvSpPr>
        <p:spPr bwMode="auto">
          <a:xfrm>
            <a:off x="8921750" y="1639888"/>
            <a:ext cx="2179638" cy="923925"/>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Image sizes</a:t>
            </a:r>
            <a:br>
              <a:rPr lang="en-GB" sz="1000" b="1" noProof="1">
                <a:latin typeface="+mj-lt"/>
                <a:cs typeface="Arial" panose="020B0604020202020204" pitchFamily="34" charset="0"/>
              </a:rPr>
            </a:br>
            <a:r>
              <a:rPr lang="en-GB" sz="800" noProof="1">
                <a:latin typeface="+mj-lt"/>
                <a:cs typeface="Arial" panose="020B0604020202020204" pitchFamily="34" charset="0"/>
              </a:rPr>
              <a:t>The optimal picture sizes are</a:t>
            </a:r>
          </a:p>
          <a:p>
            <a:pPr eaLnBrk="1" hangingPunct="1">
              <a:lnSpc>
                <a:spcPct val="90000"/>
              </a:lnSpc>
              <a:spcAft>
                <a:spcPts val="600"/>
              </a:spcAft>
              <a:defRPr/>
            </a:pPr>
            <a:r>
              <a:rPr lang="en-GB" sz="800" noProof="1">
                <a:latin typeface="+mj-lt"/>
                <a:cs typeface="Arial" panose="020B0604020202020204" pitchFamily="34" charset="0"/>
              </a:rPr>
              <a:t>4:3-format: 1.500 x 1.073 pixels</a:t>
            </a:r>
          </a:p>
          <a:p>
            <a:pPr eaLnBrk="1" hangingPunct="1">
              <a:lnSpc>
                <a:spcPct val="90000"/>
              </a:lnSpc>
              <a:spcAft>
                <a:spcPts val="600"/>
              </a:spcAft>
              <a:defRPr/>
            </a:pPr>
            <a:r>
              <a:rPr lang="en-GB" sz="800" noProof="1">
                <a:latin typeface="+mj-lt"/>
                <a:cs typeface="Arial" panose="020B0604020202020204" pitchFamily="34" charset="0"/>
              </a:rPr>
              <a:t>16:9-format: 1.500 x 818 pixels</a:t>
            </a:r>
          </a:p>
          <a:p>
            <a:pPr eaLnBrk="1" hangingPunct="1">
              <a:lnSpc>
                <a:spcPct val="90000"/>
              </a:lnSpc>
              <a:spcAft>
                <a:spcPts val="600"/>
              </a:spcAft>
              <a:defRPr/>
            </a:pPr>
            <a:r>
              <a:rPr lang="en-GB" sz="800" noProof="1">
                <a:latin typeface="+mj-lt"/>
                <a:cs typeface="Arial" panose="020B0604020202020204" pitchFamily="34" charset="0"/>
              </a:rPr>
              <a:t>Save the images in 72 dpi and in "jpg medium quality"</a:t>
            </a:r>
          </a:p>
        </p:txBody>
      </p:sp>
      <p:sp>
        <p:nvSpPr>
          <p:cNvPr id="12" name="Text Box 48">
            <a:extLst>
              <a:ext uri="{FF2B5EF4-FFF2-40B4-BE49-F238E27FC236}">
                <a16:creationId xmlns:a16="http://schemas.microsoft.com/office/drawing/2014/main" id="{FFE19B74-C2C6-4380-9C07-43AD57307EC7}"/>
              </a:ext>
            </a:extLst>
          </p:cNvPr>
          <p:cNvSpPr txBox="1">
            <a:spLocks noChangeArrowheads="1"/>
          </p:cNvSpPr>
          <p:nvPr userDrawn="1"/>
        </p:nvSpPr>
        <p:spPr bwMode="auto">
          <a:xfrm>
            <a:off x="8921750" y="2719388"/>
            <a:ext cx="2179638" cy="1481137"/>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Trimming pictures</a:t>
            </a:r>
            <a:br>
              <a:rPr lang="en-GB" sz="1000" b="1" noProof="1">
                <a:latin typeface="+mj-lt"/>
                <a:cs typeface="Arial" panose="020B0604020202020204" pitchFamily="34" charset="0"/>
              </a:rPr>
            </a:br>
            <a:r>
              <a:rPr lang="en-GB" sz="800" b="1" noProof="1">
                <a:latin typeface="+mj-lt"/>
                <a:cs typeface="Arial" panose="020B0604020202020204" pitchFamily="34" charset="0"/>
              </a:rPr>
              <a:t>1</a:t>
            </a:r>
            <a:r>
              <a:rPr lang="en-GB" sz="800" noProof="1">
                <a:latin typeface="+mj-lt"/>
                <a:cs typeface="Arial" panose="020B0604020202020204" pitchFamily="34" charset="0"/>
              </a:rPr>
              <a:t>. Click</a:t>
            </a:r>
            <a:r>
              <a:rPr lang="en-GB" sz="800" b="1" noProof="1">
                <a:latin typeface="+mj-lt"/>
                <a:cs typeface="Arial" panose="020B0604020202020204" pitchFamily="34" charset="0"/>
              </a:rPr>
              <a:t> Crop </a:t>
            </a:r>
            <a:r>
              <a:rPr lang="en-GB" sz="800" noProof="1">
                <a:latin typeface="+mj-lt"/>
                <a:cs typeface="Arial" panose="020B0604020202020204" pitchFamily="34" charset="0"/>
              </a:rPr>
              <a:t>to change the image focus/size</a:t>
            </a:r>
          </a:p>
          <a:p>
            <a:pPr eaLnBrk="1" hangingPunct="1">
              <a:lnSpc>
                <a:spcPct val="90000"/>
              </a:lnSpc>
              <a:spcAft>
                <a:spcPts val="600"/>
              </a:spcAft>
              <a:defRPr/>
            </a:pPr>
            <a:r>
              <a:rPr lang="en-GB" sz="800" b="1" noProof="1">
                <a:latin typeface="+mj-lt"/>
                <a:cs typeface="Arial" panose="020B0604020202020204" pitchFamily="34" charset="0"/>
              </a:rPr>
              <a:t>2. </a:t>
            </a:r>
            <a:r>
              <a:rPr lang="en-GB" sz="800" noProof="1">
                <a:latin typeface="+mj-lt"/>
                <a:cs typeface="Arial" panose="020B0604020202020204" pitchFamily="34" charset="0"/>
              </a:rPr>
              <a:t>If you want to scale the picture, hold the </a:t>
            </a:r>
            <a:r>
              <a:rPr lang="en-GB" sz="800" b="1" noProof="1">
                <a:latin typeface="+mj-lt"/>
                <a:cs typeface="Arial" panose="020B0604020202020204" pitchFamily="34" charset="0"/>
              </a:rPr>
              <a:t>SHIFT</a:t>
            </a:r>
            <a:r>
              <a:rPr lang="en-GB" sz="800" noProof="1">
                <a:latin typeface="+mj-lt"/>
                <a:cs typeface="Arial" panose="020B0604020202020204" pitchFamily="34" charset="0"/>
              </a:rPr>
              <a:t> button down while dragging in the image corners</a:t>
            </a:r>
          </a:p>
          <a:p>
            <a:pPr eaLnBrk="1" hangingPunct="1">
              <a:lnSpc>
                <a:spcPct val="90000"/>
              </a:lnSpc>
              <a:spcAft>
                <a:spcPts val="600"/>
              </a:spcAft>
              <a:defRPr/>
            </a:pPr>
            <a:r>
              <a:rPr lang="en-GB" sz="800" b="1" noProof="1">
                <a:latin typeface="+mj-lt"/>
                <a:cs typeface="Arial" panose="020B0604020202020204" pitchFamily="34" charset="0"/>
              </a:rPr>
              <a:t>3. </a:t>
            </a:r>
            <a:r>
              <a:rPr lang="en-GB" sz="800" noProof="1">
                <a:latin typeface="+mj-lt"/>
                <a:cs typeface="Arial" panose="020B0604020202020204" pitchFamily="34" charset="0"/>
              </a:rPr>
              <a:t>Right-click on the picture and select </a:t>
            </a:r>
            <a:r>
              <a:rPr lang="en-GB" sz="800" b="1" noProof="1">
                <a:latin typeface="+mj-lt"/>
                <a:cs typeface="Arial" panose="020B0604020202020204" pitchFamily="34" charset="0"/>
              </a:rPr>
              <a:t>Send to back</a:t>
            </a:r>
          </a:p>
          <a:p>
            <a:pPr eaLnBrk="1" hangingPunct="1">
              <a:lnSpc>
                <a:spcPct val="90000"/>
              </a:lnSpc>
              <a:spcAft>
                <a:spcPts val="600"/>
              </a:spcAft>
              <a:defRPr/>
            </a:pPr>
            <a:r>
              <a:rPr lang="en-GB" sz="800" b="1" noProof="1">
                <a:latin typeface="+mj-lt"/>
                <a:cs typeface="Arial" panose="020B0604020202020204" pitchFamily="34" charset="0"/>
              </a:rPr>
              <a:t>Tip: </a:t>
            </a:r>
            <a:r>
              <a:rPr lang="en-GB" sz="800" noProof="1">
                <a:latin typeface="+mj-lt"/>
                <a:cs typeface="Arial" panose="020B0604020202020204" pitchFamily="34" charset="0"/>
              </a:rPr>
              <a:t>If you delete the picture and inserts a new, the picture may be in front of text and graphics. If this happens, you must select the image, right-click and select </a:t>
            </a:r>
            <a:r>
              <a:rPr lang="en-GB" sz="800" b="1" noProof="1">
                <a:latin typeface="+mj-lt"/>
                <a:cs typeface="Arial" panose="020B0604020202020204" pitchFamily="34" charset="0"/>
              </a:rPr>
              <a:t>Send to back</a:t>
            </a:r>
          </a:p>
        </p:txBody>
      </p:sp>
      <p:sp>
        <p:nvSpPr>
          <p:cNvPr id="13" name="Text Box 48">
            <a:extLst>
              <a:ext uri="{FF2B5EF4-FFF2-40B4-BE49-F238E27FC236}">
                <a16:creationId xmlns:a16="http://schemas.microsoft.com/office/drawing/2014/main" id="{5BAFF517-85A4-4294-8C09-F5418B16D2DF}"/>
              </a:ext>
            </a:extLst>
          </p:cNvPr>
          <p:cNvSpPr txBox="1">
            <a:spLocks noChangeArrowheads="1"/>
          </p:cNvSpPr>
          <p:nvPr userDrawn="1"/>
        </p:nvSpPr>
        <p:spPr bwMode="auto">
          <a:xfrm>
            <a:off x="8921750" y="4765675"/>
            <a:ext cx="2179638" cy="771525"/>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Template colors</a:t>
            </a:r>
            <a:br>
              <a:rPr lang="en-GB" sz="1000" b="1" noProof="1">
                <a:latin typeface="+mj-lt"/>
                <a:cs typeface="Arial" panose="020B0604020202020204" pitchFamily="34" charset="0"/>
              </a:rPr>
            </a:br>
            <a:r>
              <a:rPr lang="en-GB" sz="800" noProof="1">
                <a:latin typeface="+mj-lt"/>
                <a:cs typeface="Arial" panose="020B0604020202020204" pitchFamily="34" charset="0"/>
              </a:rPr>
              <a:t>You can choose between a range of colors for backgrounds and graphs.</a:t>
            </a:r>
          </a:p>
          <a:p>
            <a:pPr eaLnBrk="1" hangingPunct="1">
              <a:lnSpc>
                <a:spcPct val="90000"/>
              </a:lnSpc>
              <a:spcAft>
                <a:spcPts val="600"/>
              </a:spcAft>
              <a:defRPr/>
            </a:pPr>
            <a:r>
              <a:rPr lang="en-GB" sz="800" noProof="1">
                <a:latin typeface="+mj-lt"/>
                <a:cs typeface="Arial" panose="020B0604020202020204" pitchFamily="34" charset="0"/>
              </a:rPr>
              <a:t>Right-click on the surface of which you want to change the color and then click on the paint can icon</a:t>
            </a:r>
          </a:p>
        </p:txBody>
      </p:sp>
      <p:sp>
        <p:nvSpPr>
          <p:cNvPr id="14" name="Text Box 48">
            <a:extLst>
              <a:ext uri="{FF2B5EF4-FFF2-40B4-BE49-F238E27FC236}">
                <a16:creationId xmlns:a16="http://schemas.microsoft.com/office/drawing/2014/main" id="{83C7D225-8AC3-4A54-A27D-B3E4417F3341}"/>
              </a:ext>
            </a:extLst>
          </p:cNvPr>
          <p:cNvSpPr txBox="1">
            <a:spLocks noChangeArrowheads="1"/>
          </p:cNvSpPr>
          <p:nvPr userDrawn="1"/>
        </p:nvSpPr>
        <p:spPr bwMode="auto">
          <a:xfrm>
            <a:off x="8921750" y="5815013"/>
            <a:ext cx="2179638" cy="584200"/>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Further information</a:t>
            </a:r>
            <a:br>
              <a:rPr lang="en-GB" sz="1000" b="1" noProof="1">
                <a:latin typeface="+mj-lt"/>
                <a:cs typeface="Arial" panose="020B0604020202020204" pitchFamily="34" charset="0"/>
              </a:rPr>
            </a:br>
            <a:r>
              <a:rPr lang="en-GB" sz="800" noProof="1">
                <a:latin typeface="+mj-lt"/>
                <a:cs typeface="Arial" panose="020B0604020202020204" pitchFamily="34" charset="0"/>
              </a:rPr>
              <a:t>See </a:t>
            </a:r>
            <a:br>
              <a:rPr lang="en-GB" sz="800" noProof="1">
                <a:latin typeface="+mj-lt"/>
                <a:cs typeface="Arial" panose="020B0604020202020204" pitchFamily="34" charset="0"/>
              </a:rPr>
            </a:br>
            <a:r>
              <a:rPr lang="en-GB" sz="800" noProof="1">
                <a:solidFill>
                  <a:schemeClr val="accent4"/>
                </a:solidFill>
                <a:latin typeface="+mj-lt"/>
                <a:cs typeface="Arial" panose="020B0604020202020204" pitchFamily="34" charset="0"/>
                <a:hlinkClick r:id="rId2"/>
              </a:rPr>
              <a:t>www.designguide.ku.dk/ku/</a:t>
            </a:r>
            <a:br>
              <a:rPr lang="en-GB" sz="800" noProof="1">
                <a:solidFill>
                  <a:schemeClr val="accent4"/>
                </a:solidFill>
                <a:latin typeface="+mj-lt"/>
                <a:cs typeface="Arial" panose="020B0604020202020204" pitchFamily="34" charset="0"/>
                <a:hlinkClick r:id="rId2"/>
              </a:rPr>
            </a:br>
            <a:r>
              <a:rPr lang="en-GB" sz="800" noProof="1">
                <a:solidFill>
                  <a:schemeClr val="accent4"/>
                </a:solidFill>
                <a:latin typeface="+mj-lt"/>
                <a:cs typeface="Arial" panose="020B0604020202020204" pitchFamily="34" charset="0"/>
                <a:hlinkClick r:id="rId2"/>
              </a:rPr>
              <a:t>skabeloner/powerpoint/</a:t>
            </a:r>
            <a:br>
              <a:rPr lang="en-GB" sz="800" noProof="1">
                <a:solidFill>
                  <a:schemeClr val="accent4"/>
                </a:solidFill>
                <a:latin typeface="+mj-lt"/>
                <a:cs typeface="Arial" panose="020B0604020202020204" pitchFamily="34" charset="0"/>
                <a:hlinkClick r:id="rId2"/>
              </a:rPr>
            </a:br>
            <a:r>
              <a:rPr lang="en-GB" sz="800" noProof="1">
                <a:solidFill>
                  <a:schemeClr val="accent4"/>
                </a:solidFill>
                <a:latin typeface="+mj-lt"/>
                <a:cs typeface="Arial" panose="020B0604020202020204" pitchFamily="34" charset="0"/>
                <a:hlinkClick r:id="rId2"/>
              </a:rPr>
              <a:t>praesentationer/</a:t>
            </a:r>
            <a:endParaRPr lang="en-GB" sz="800" noProof="1">
              <a:solidFill>
                <a:schemeClr val="accent4"/>
              </a:solidFill>
              <a:latin typeface="+mj-lt"/>
              <a:cs typeface="Arial" panose="020B0604020202020204" pitchFamily="34" charset="0"/>
            </a:endParaRPr>
          </a:p>
        </p:txBody>
      </p:sp>
      <p:pic>
        <p:nvPicPr>
          <p:cNvPr id="15" name="Billede 25">
            <a:extLst>
              <a:ext uri="{FF2B5EF4-FFF2-40B4-BE49-F238E27FC236}">
                <a16:creationId xmlns:a16="http://schemas.microsoft.com/office/drawing/2014/main" id="{ED4B3A42-6712-405B-99AC-E85C185F0AD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56600" y="4202113"/>
            <a:ext cx="3444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lede 36">
            <a:extLst>
              <a:ext uri="{FF2B5EF4-FFF2-40B4-BE49-F238E27FC236}">
                <a16:creationId xmlns:a16="http://schemas.microsoft.com/office/drawing/2014/main" id="{BF91834D-AE4F-4DB2-99AF-ED362909423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964863" y="2795588"/>
            <a:ext cx="3841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illede 37">
            <a:extLst>
              <a:ext uri="{FF2B5EF4-FFF2-40B4-BE49-F238E27FC236}">
                <a16:creationId xmlns:a16="http://schemas.microsoft.com/office/drawing/2014/main" id="{B15E2A26-FC57-4942-A7D7-9E2A67402C7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988675" y="3187700"/>
            <a:ext cx="298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48">
            <a:extLst>
              <a:ext uri="{FF2B5EF4-FFF2-40B4-BE49-F238E27FC236}">
                <a16:creationId xmlns:a16="http://schemas.microsoft.com/office/drawing/2014/main" id="{D43AA250-07AC-4A7A-A407-E59145775956}"/>
              </a:ext>
            </a:extLst>
          </p:cNvPr>
          <p:cNvSpPr txBox="1">
            <a:spLocks noChangeArrowheads="1"/>
          </p:cNvSpPr>
          <p:nvPr userDrawn="1"/>
        </p:nvSpPr>
        <p:spPr bwMode="auto">
          <a:xfrm>
            <a:off x="3427413" y="1666875"/>
            <a:ext cx="2357437" cy="614363"/>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altLang="da-DK" sz="800" b="1" noProof="1">
                <a:latin typeface="+mn-lt"/>
                <a:cs typeface="Arial" panose="020B0604020202020204" pitchFamily="34" charset="0"/>
              </a:rPr>
              <a:t>2. </a:t>
            </a:r>
            <a:r>
              <a:rPr lang="en-GB" altLang="da-DK" sz="800" noProof="1">
                <a:latin typeface="+mn-lt"/>
                <a:cs typeface="Arial" panose="020B0604020202020204" pitchFamily="34" charset="0"/>
              </a:rPr>
              <a:t>Under the </a:t>
            </a:r>
            <a:r>
              <a:rPr lang="en-GB" altLang="da-DK" sz="800" b="1" noProof="1">
                <a:latin typeface="+mn-lt"/>
                <a:cs typeface="Arial" panose="020B0604020202020204" pitchFamily="34" charset="0"/>
              </a:rPr>
              <a:t>New slide </a:t>
            </a:r>
            <a:r>
              <a:rPr lang="en-GB" altLang="da-DK" sz="800" noProof="1">
                <a:latin typeface="+mn-lt"/>
                <a:cs typeface="Arial" panose="020B0604020202020204" pitchFamily="34" charset="0"/>
              </a:rPr>
              <a:t>button Click on the top part of the button to create a slide identical to the one selected. Click on the bottom part of the button to see a selection of possible layout choices</a:t>
            </a:r>
          </a:p>
        </p:txBody>
      </p:sp>
      <p:pic>
        <p:nvPicPr>
          <p:cNvPr id="19" name="Picture 21">
            <a:extLst>
              <a:ext uri="{FF2B5EF4-FFF2-40B4-BE49-F238E27FC236}">
                <a16:creationId xmlns:a16="http://schemas.microsoft.com/office/drawing/2014/main" id="{432EEE0A-A0FF-4746-836C-07808D25E870}"/>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695950" y="1743075"/>
            <a:ext cx="3238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123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pic>
        <p:nvPicPr>
          <p:cNvPr id="4" name="Bilde 7">
            <a:extLst>
              <a:ext uri="{FF2B5EF4-FFF2-40B4-BE49-F238E27FC236}">
                <a16:creationId xmlns:a16="http://schemas.microsoft.com/office/drawing/2014/main" id="{452E3261-9F3A-4E61-A190-D02BBA45B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2379663"/>
            <a:ext cx="7937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 close up of a flower&#10;&#10;Description generated with high confidence">
            <a:extLst>
              <a:ext uri="{FF2B5EF4-FFF2-40B4-BE49-F238E27FC236}">
                <a16:creationId xmlns:a16="http://schemas.microsoft.com/office/drawing/2014/main" id="{4E8C5C72-5DB5-4D99-85FC-7FE321361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0738" y="5913438"/>
            <a:ext cx="8175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E41620A1-3F6A-4C68-A14A-A5F50F45DF8F}"/>
              </a:ext>
            </a:extLst>
          </p:cNvPr>
          <p:cNvSpPr txBox="1"/>
          <p:nvPr/>
        </p:nvSpPr>
        <p:spPr>
          <a:xfrm>
            <a:off x="8758238" y="5870575"/>
            <a:ext cx="2171700" cy="615950"/>
          </a:xfrm>
          <a:prstGeom prst="rect">
            <a:avLst/>
          </a:prstGeom>
          <a:noFill/>
        </p:spPr>
        <p:txBody>
          <a:bodyPr>
            <a:spAutoFit/>
          </a:bodyPr>
          <a:lstStyle/>
          <a:p>
            <a:pPr algn="r" eaLnBrk="1" fontAlgn="auto" hangingPunct="1">
              <a:spcBef>
                <a:spcPts val="0"/>
              </a:spcBef>
              <a:spcAft>
                <a:spcPts val="0"/>
              </a:spcAft>
              <a:defRPr/>
            </a:pPr>
            <a:r>
              <a:rPr lang="en-GB" sz="850" dirty="0">
                <a:solidFill>
                  <a:schemeClr val="tx1">
                    <a:lumMod val="50000"/>
                    <a:lumOff val="50000"/>
                  </a:schemeClr>
                </a:solidFill>
                <a:latin typeface="+mn-lt"/>
              </a:rPr>
              <a:t>The project has received funding from the European Union's Horizon 2020 research and innovation programme under grant agreement No 727580</a:t>
            </a:r>
          </a:p>
        </p:txBody>
      </p:sp>
      <p:sp>
        <p:nvSpPr>
          <p:cNvPr id="3" name="Subtitle 2"/>
          <p:cNvSpPr>
            <a:spLocks noGrp="1"/>
          </p:cNvSpPr>
          <p:nvPr>
            <p:ph type="subTitle" idx="1"/>
          </p:nvPr>
        </p:nvSpPr>
        <p:spPr>
          <a:xfrm>
            <a:off x="1524000" y="4140479"/>
            <a:ext cx="9144000" cy="1320521"/>
          </a:xfrm>
        </p:spPr>
        <p:txBody>
          <a:bodyPr/>
          <a:lstStyle>
            <a:lvl1pPr marL="0" indent="0" algn="ctr">
              <a:buNone/>
              <a:defRPr sz="2400" b="1">
                <a:solidFill>
                  <a:srgbClr val="006F7B"/>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noProof="0"/>
              <a:t>Modifiez le style des sous-titres du masque</a:t>
            </a:r>
            <a:endParaRPr lang="en-GB" noProof="0"/>
          </a:p>
        </p:txBody>
      </p:sp>
      <p:sp>
        <p:nvSpPr>
          <p:cNvPr id="7" name="Plassholder for bunntekst 8">
            <a:extLst>
              <a:ext uri="{FF2B5EF4-FFF2-40B4-BE49-F238E27FC236}">
                <a16:creationId xmlns:a16="http://schemas.microsoft.com/office/drawing/2014/main" id="{7CB97D28-E9E3-40F5-8D01-B52522C32D0A}"/>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3206581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3" name="Subtitle 2"/>
          <p:cNvSpPr>
            <a:spLocks noGrp="1"/>
          </p:cNvSpPr>
          <p:nvPr>
            <p:ph type="subTitle" idx="1"/>
          </p:nvPr>
        </p:nvSpPr>
        <p:spPr>
          <a:xfrm>
            <a:off x="1524000" y="4140479"/>
            <a:ext cx="9144000" cy="1655762"/>
          </a:xfrm>
        </p:spPr>
        <p:txBody>
          <a:bodyPr/>
          <a:lstStyle>
            <a:lvl1pPr marL="0" indent="0" algn="ctr">
              <a:buNone/>
              <a:defRPr sz="2400" b="1">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a:t>Modifiez le style des sous-titres du masque</a:t>
            </a:r>
            <a:endParaRPr lang="en-US" dirty="0"/>
          </a:p>
        </p:txBody>
      </p:sp>
      <p:sp>
        <p:nvSpPr>
          <p:cNvPr id="5" name="Plassholder for tekst 4"/>
          <p:cNvSpPr>
            <a:spLocks noGrp="1"/>
          </p:cNvSpPr>
          <p:nvPr>
            <p:ph type="body" sz="quarter" idx="13"/>
          </p:nvPr>
        </p:nvSpPr>
        <p:spPr>
          <a:xfrm>
            <a:off x="2126598" y="2380173"/>
            <a:ext cx="7938804"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fr-FR"/>
              <a:t>Cliquez pour modifier les styles du texte du masque</a:t>
            </a:r>
          </a:p>
        </p:txBody>
      </p:sp>
      <p:sp>
        <p:nvSpPr>
          <p:cNvPr id="6" name="Plassholder for bunntekst 8">
            <a:extLst>
              <a:ext uri="{FF2B5EF4-FFF2-40B4-BE49-F238E27FC236}">
                <a16:creationId xmlns:a16="http://schemas.microsoft.com/office/drawing/2014/main" id="{406989A9-F6BA-44E7-8CBE-A3B58092995A}"/>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155562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w/ Picture">
    <p:spTree>
      <p:nvGrpSpPr>
        <p:cNvPr id="1" name=""/>
        <p:cNvGrpSpPr/>
        <p:nvPr/>
      </p:nvGrpSpPr>
      <p:grpSpPr>
        <a:xfrm>
          <a:off x="0" y="0"/>
          <a:ext cx="0" cy="0"/>
          <a:chOff x="0" y="0"/>
          <a:chExt cx="0" cy="0"/>
        </a:xfrm>
      </p:grpSpPr>
      <p:sp>
        <p:nvSpPr>
          <p:cNvPr id="6"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5" name="Plassholder for bunntekst 6">
            <a:extLst>
              <a:ext uri="{FF2B5EF4-FFF2-40B4-BE49-F238E27FC236}">
                <a16:creationId xmlns:a16="http://schemas.microsoft.com/office/drawing/2014/main" id="{3BB98908-5F62-467F-BE86-607B5EDC2167}"/>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739910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ew Section">
    <p:bg>
      <p:bgPr>
        <a:solidFill>
          <a:srgbClr val="8FB6BC"/>
        </a:solidFill>
        <a:effectLst/>
      </p:bgPr>
    </p:bg>
    <p:spTree>
      <p:nvGrpSpPr>
        <p:cNvPr id="1" name=""/>
        <p:cNvGrpSpPr/>
        <p:nvPr/>
      </p:nvGrpSpPr>
      <p:grpSpPr>
        <a:xfrm>
          <a:off x="0" y="0"/>
          <a:ext cx="0" cy="0"/>
          <a:chOff x="0" y="0"/>
          <a:chExt cx="0" cy="0"/>
        </a:xfrm>
      </p:grpSpPr>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4" name="Plassholder for bunntekst 6">
            <a:extLst>
              <a:ext uri="{FF2B5EF4-FFF2-40B4-BE49-F238E27FC236}">
                <a16:creationId xmlns:a16="http://schemas.microsoft.com/office/drawing/2014/main" id="{53BCA563-C41E-4DEC-A657-62F553A65300}"/>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2667974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ew Section w/ Picture">
    <p:bg>
      <p:bgPr>
        <a:solidFill>
          <a:srgbClr val="8FB6BC"/>
        </a:solidFill>
        <a:effectLst/>
      </p:bgPr>
    </p:bg>
    <p:spTree>
      <p:nvGrpSpPr>
        <p:cNvPr id="1" name=""/>
        <p:cNvGrpSpPr/>
        <p:nvPr/>
      </p:nvGrpSpPr>
      <p:grpSpPr>
        <a:xfrm>
          <a:off x="0" y="0"/>
          <a:ext cx="0" cy="0"/>
          <a:chOff x="0" y="0"/>
          <a:chExt cx="0" cy="0"/>
        </a:xfrm>
      </p:grpSpPr>
      <p:sp>
        <p:nvSpPr>
          <p:cNvPr id="6"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5" name="Plassholder for bunntekst 6">
            <a:extLst>
              <a:ext uri="{FF2B5EF4-FFF2-40B4-BE49-F238E27FC236}">
                <a16:creationId xmlns:a16="http://schemas.microsoft.com/office/drawing/2014/main" id="{7B09A018-3CCD-4524-8D64-108F916AF1D5}"/>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14895974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04CDC61E-0A0D-4554-B854-BE42EB615CFC}"/>
              </a:ext>
            </a:extLst>
          </p:cNvPr>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Plassholder for bunntekst 6">
            <a:extLst>
              <a:ext uri="{FF2B5EF4-FFF2-40B4-BE49-F238E27FC236}">
                <a16:creationId xmlns:a16="http://schemas.microsoft.com/office/drawing/2014/main" id="{BA3F18B7-3D76-4DD3-A5E0-0A92DDB7F5B1}"/>
              </a:ext>
            </a:extLst>
          </p:cNvPr>
          <p:cNvSpPr>
            <a:spLocks noGrp="1"/>
          </p:cNvSpPr>
          <p:nvPr>
            <p:ph type="ftr" sz="quarter" idx="14"/>
          </p:nvPr>
        </p:nvSpPr>
        <p:spPr/>
        <p:txBody>
          <a:bodyPr/>
          <a:lstStyle>
            <a:lvl1pPr>
              <a:defRPr/>
            </a:lvl1pPr>
          </a:lstStyle>
          <a:p>
            <a:pPr>
              <a:defRPr/>
            </a:pPr>
            <a:endParaRPr lang="fr-FR"/>
          </a:p>
        </p:txBody>
      </p:sp>
    </p:spTree>
    <p:extLst>
      <p:ext uri="{BB962C8B-B14F-4D97-AF65-F5344CB8AC3E}">
        <p14:creationId xmlns:p14="http://schemas.microsoft.com/office/powerpoint/2010/main" val="4052062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p:cNvSpPr>
            <a:spLocks noGrp="1"/>
          </p:cNvSpPr>
          <p:nvPr>
            <p:ph type="pic" sz="quarter" idx="14"/>
          </p:nvPr>
        </p:nvSpPr>
        <p:spPr>
          <a:xfrm>
            <a:off x="7952880" y="0"/>
            <a:ext cx="423912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rtlCol="0">
            <a:noAutofit/>
          </a:bodyPr>
          <a:lstStyle>
            <a:lvl1pPr marL="0" indent="0" algn="r">
              <a:buNone/>
              <a:defRPr/>
            </a:lvl1pPr>
          </a:lstStyle>
          <a:p>
            <a:pPr lvl="0"/>
            <a:r>
              <a:rPr lang="fr-FR" noProof="0"/>
              <a:t>Cliquez sur l'icône pour ajouter une image</a:t>
            </a:r>
            <a:endParaRPr lang="nb-NO" noProof="0" dirty="0"/>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Footer Placeholder 4">
            <a:extLst>
              <a:ext uri="{FF2B5EF4-FFF2-40B4-BE49-F238E27FC236}">
                <a16:creationId xmlns:a16="http://schemas.microsoft.com/office/drawing/2014/main" id="{A6E3AE86-57FD-497E-A4F1-405DC96400EB}"/>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35028641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95C504E8-9F52-4C1C-81C3-F851FA5C75D7}"/>
              </a:ext>
            </a:extLst>
          </p:cNvPr>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2" name="Title 1"/>
          <p:cNvSpPr>
            <a:spLocks noGrp="1"/>
          </p:cNvSpPr>
          <p:nvPr>
            <p:ph type="title"/>
          </p:nvPr>
        </p:nvSpPr>
        <p:spPr>
          <a:xfrm>
            <a:off x="689490" y="894704"/>
            <a:ext cx="6202001" cy="1325563"/>
          </a:xfrm>
        </p:spPr>
        <p:txBody>
          <a:bodyPr/>
          <a:lstStyle/>
          <a:p>
            <a:r>
              <a:rPr lang="fr-FR" noProof="0"/>
              <a:t>Modifiez le style du titre</a:t>
            </a:r>
            <a:endParaRPr lang="en-GB" noProof="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3" name="Plassholder for tekst 2"/>
          <p:cNvSpPr>
            <a:spLocks noGrp="1"/>
          </p:cNvSpPr>
          <p:nvPr>
            <p:ph type="body" sz="quarter" idx="14"/>
          </p:nvPr>
        </p:nvSpPr>
        <p:spPr>
          <a:xfrm>
            <a:off x="8158060" y="2469154"/>
            <a:ext cx="3171437" cy="2084479"/>
          </a:xfrm>
          <a:prstGeom prst="rect">
            <a:avLst/>
          </a:prstGeom>
        </p:spPr>
        <p:txBody>
          <a:bodyPr tIns="14631" anchor="ctr"/>
          <a:lstStyle>
            <a:lvl1pPr marL="0" indent="0" algn="l">
              <a:lnSpc>
                <a:spcPct val="106000"/>
              </a:lnSpc>
              <a:spcBef>
                <a:spcPts val="58"/>
              </a:spcBef>
              <a:buNone/>
              <a:defRPr sz="2551">
                <a:solidFill>
                  <a:srgbClr val="8FB6BC"/>
                </a:solidFill>
                <a:latin typeface="+mj-lt"/>
              </a:defRPr>
            </a:lvl1pPr>
          </a:lstStyle>
          <a:p>
            <a:pPr lvl="0"/>
            <a:r>
              <a:rPr lang="fr-FR" noProof="0"/>
              <a:t>Cliquez pour modifier les styles du texte du masque</a:t>
            </a:r>
          </a:p>
        </p:txBody>
      </p:sp>
      <p:sp>
        <p:nvSpPr>
          <p:cNvPr id="8" name="Plassholder for bunntekst 6">
            <a:extLst>
              <a:ext uri="{FF2B5EF4-FFF2-40B4-BE49-F238E27FC236}">
                <a16:creationId xmlns:a16="http://schemas.microsoft.com/office/drawing/2014/main" id="{F414975F-C2D7-4AC0-87D0-6A36FE64A24D}"/>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35203361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ation green">
    <p:bg>
      <p:bgPr>
        <a:solidFill>
          <a:srgbClr val="00707C"/>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1C4A6B40-E3FA-4159-B16D-C81D4F0DFBBF}"/>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4224619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ation pink">
    <p:bg>
      <p:bgPr>
        <a:solidFill>
          <a:srgbClr val="E55D6C"/>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65200547-4CBA-457F-983F-A945551F09E4}"/>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3951558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4F11BFE5-1326-41DD-9F40-F1C1467099F3}"/>
              </a:ext>
            </a:extLst>
          </p:cNvPr>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a:latin typeface="+mn-lt"/>
            </a:endParaRPr>
          </a:p>
        </p:txBody>
      </p:sp>
      <p:sp>
        <p:nvSpPr>
          <p:cNvPr id="2" name="Plassholder for tekst 1"/>
          <p:cNvSpPr>
            <a:spLocks noGrp="1"/>
          </p:cNvSpPr>
          <p:nvPr>
            <p:ph type="body" idx="11"/>
          </p:nvPr>
        </p:nvSpPr>
        <p:spPr>
          <a:xfrm>
            <a:off x="688795" y="3244058"/>
            <a:ext cx="2980058" cy="3014072"/>
          </a:xfrm>
        </p:spPr>
        <p:txBody>
          <a:bodyPr tIns="14631"/>
          <a:lstStyle/>
          <a:p>
            <a:pPr lvl="0"/>
            <a:r>
              <a:rPr lang="fr-FR"/>
              <a:t>Cliquez pour modifier les styles du texte du masque</a:t>
            </a:r>
          </a:p>
        </p:txBody>
      </p:sp>
      <p:sp>
        <p:nvSpPr>
          <p:cNvPr id="7" name="Plassholder for bilde 6"/>
          <p:cNvSpPr>
            <a:spLocks noGrp="1"/>
          </p:cNvSpPr>
          <p:nvPr>
            <p:ph type="pic" sz="quarter" idx="12"/>
          </p:nvPr>
        </p:nvSpPr>
        <p:spPr>
          <a:xfrm>
            <a:off x="5069460" y="979313"/>
            <a:ext cx="3760690"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8" name="Plassholder for bilde 6"/>
          <p:cNvSpPr>
            <a:spLocks noGrp="1"/>
          </p:cNvSpPr>
          <p:nvPr>
            <p:ph type="pic" sz="quarter" idx="13"/>
          </p:nvPr>
        </p:nvSpPr>
        <p:spPr>
          <a:xfrm>
            <a:off x="6192806" y="3773237"/>
            <a:ext cx="3760690"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6" name="Plassholder for bunntekst 4">
            <a:extLst>
              <a:ext uri="{FF2B5EF4-FFF2-40B4-BE49-F238E27FC236}">
                <a16:creationId xmlns:a16="http://schemas.microsoft.com/office/drawing/2014/main" id="{CE4AE92A-D504-4532-A2AF-9F1E0FC0D2AF}"/>
              </a:ext>
            </a:extLst>
          </p:cNvPr>
          <p:cNvSpPr>
            <a:spLocks noGrp="1"/>
          </p:cNvSpPr>
          <p:nvPr>
            <p:ph type="ftr" sz="quarter" idx="14"/>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27442317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4" name="Plassholder for bunntekst 4">
            <a:extLst>
              <a:ext uri="{FF2B5EF4-FFF2-40B4-BE49-F238E27FC236}">
                <a16:creationId xmlns:a16="http://schemas.microsoft.com/office/drawing/2014/main" id="{2C3AEC14-E81B-4913-B7E7-C8ED58C9C356}"/>
              </a:ext>
            </a:extLst>
          </p:cNvPr>
          <p:cNvSpPr>
            <a:spLocks noGrp="1"/>
          </p:cNvSpPr>
          <p:nvPr>
            <p:ph type="ftr" sz="quarter" idx="13"/>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2399736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4225CBE-FD78-4884-B06C-1FE0DF0CE616}"/>
              </a:ext>
            </a:extLst>
          </p:cNvPr>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a:latin typeface="+mn-lt"/>
            </a:endParaRPr>
          </a:p>
        </p:txBody>
      </p:sp>
      <p:sp>
        <p:nvSpPr>
          <p:cNvPr id="3" name="Plassholder for bunntekst 4">
            <a:extLst>
              <a:ext uri="{FF2B5EF4-FFF2-40B4-BE49-F238E27FC236}">
                <a16:creationId xmlns:a16="http://schemas.microsoft.com/office/drawing/2014/main" id="{50B5D5DE-8353-45D0-8D0A-12C0F6464BCA}"/>
              </a:ext>
            </a:extLst>
          </p:cNvPr>
          <p:cNvSpPr>
            <a:spLocks noGrp="1"/>
          </p:cNvSpPr>
          <p:nvPr>
            <p:ph type="ftr" sz="quarter" idx="10"/>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134336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BD5D6D41-0594-4F6A-8776-2B94A2C436AE}"/>
              </a:ext>
            </a:extLst>
          </p:cNvPr>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Plassholder for bunntekst 6">
            <a:extLst>
              <a:ext uri="{FF2B5EF4-FFF2-40B4-BE49-F238E27FC236}">
                <a16:creationId xmlns:a16="http://schemas.microsoft.com/office/drawing/2014/main" id="{D683D74A-2B04-4931-A4C2-9140F182C06F}"/>
              </a:ext>
            </a:extLst>
          </p:cNvPr>
          <p:cNvSpPr>
            <a:spLocks noGrp="1"/>
          </p:cNvSpPr>
          <p:nvPr>
            <p:ph type="ftr" sz="quarter" idx="14"/>
          </p:nvPr>
        </p:nvSpPr>
        <p:spPr/>
        <p:txBody>
          <a:bodyPr/>
          <a:lstStyle>
            <a:lvl1pPr>
              <a:defRPr/>
            </a:lvl1pPr>
          </a:lstStyle>
          <a:p>
            <a:pPr>
              <a:defRPr/>
            </a:pPr>
            <a:endParaRPr lang="fr-FR"/>
          </a:p>
        </p:txBody>
      </p:sp>
    </p:spTree>
    <p:extLst>
      <p:ext uri="{BB962C8B-B14F-4D97-AF65-F5344CB8AC3E}">
        <p14:creationId xmlns:p14="http://schemas.microsoft.com/office/powerpoint/2010/main" val="23620984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GB"/>
          </a:p>
        </p:txBody>
      </p:sp>
      <p:sp>
        <p:nvSpPr>
          <p:cNvPr id="4" name="Footer Placeholder 4">
            <a:extLst>
              <a:ext uri="{FF2B5EF4-FFF2-40B4-BE49-F238E27FC236}">
                <a16:creationId xmlns:a16="http://schemas.microsoft.com/office/drawing/2014/main" id="{28EA4881-0062-4787-9176-A17249CD9B6C}"/>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1267160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10AC9A7-4870-489C-82D3-5304D4BD2F88}"/>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20966974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F6FF2C-7EDE-4574-B166-E13134FC94A8}"/>
              </a:ext>
            </a:extLst>
          </p:cNvPr>
          <p:cNvSpPr>
            <a:spLocks noGrp="1"/>
          </p:cNvSpPr>
          <p:nvPr>
            <p:ph type="dt" sz="half" idx="10"/>
          </p:nvPr>
        </p:nvSpPr>
        <p:spPr>
          <a:xfrm>
            <a:off x="0" y="0"/>
            <a:ext cx="0" cy="0"/>
          </a:xfrm>
        </p:spPr>
        <p:txBody>
          <a:bodyPr/>
          <a:lstStyle>
            <a:lvl1pPr eaLnBrk="1" fontAlgn="base" hangingPunct="1">
              <a:spcBef>
                <a:spcPct val="0"/>
              </a:spcBef>
              <a:spcAft>
                <a:spcPct val="0"/>
              </a:spcAft>
              <a:defRPr>
                <a:latin typeface="Calibri" pitchFamily="34" charset="0"/>
                <a:cs typeface="Arial" pitchFamily="34" charset="0"/>
              </a:defRPr>
            </a:lvl1pPr>
          </a:lstStyle>
          <a:p>
            <a:pPr>
              <a:defRPr/>
            </a:pPr>
            <a:fld id="{419016E4-7A4D-4D72-8EA6-906CDCC3542D}" type="datetimeFigureOut">
              <a:rPr lang="fr-FR"/>
              <a:pPr>
                <a:defRPr/>
              </a:pPr>
              <a:t>13/01/2023</a:t>
            </a:fld>
            <a:endParaRPr lang="fr-FR"/>
          </a:p>
        </p:txBody>
      </p:sp>
      <p:sp>
        <p:nvSpPr>
          <p:cNvPr id="5" name="Espace réservé du pied de page 4">
            <a:extLst>
              <a:ext uri="{FF2B5EF4-FFF2-40B4-BE49-F238E27FC236}">
                <a16:creationId xmlns:a16="http://schemas.microsoft.com/office/drawing/2014/main" id="{DD384D63-86C0-462F-82F5-D073E3907C98}"/>
              </a:ext>
            </a:extLst>
          </p:cNvPr>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a:defRPr/>
            </a:pPr>
            <a:endParaRPr lang="fr-FR"/>
          </a:p>
        </p:txBody>
      </p:sp>
      <p:sp>
        <p:nvSpPr>
          <p:cNvPr id="6" name="Espace réservé du numéro de diapositive 5">
            <a:extLst>
              <a:ext uri="{FF2B5EF4-FFF2-40B4-BE49-F238E27FC236}">
                <a16:creationId xmlns:a16="http://schemas.microsoft.com/office/drawing/2014/main" id="{58D21FBB-6A06-4902-B8EC-3F66048B45AC}"/>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fld id="{5CF3706C-B4DC-4728-BDC5-7418FE4D02D1}" type="slidenum">
              <a:rPr lang="fr-FR" altLang="fr-FR"/>
              <a:pPr/>
              <a:t>‹N°›</a:t>
            </a:fld>
            <a:endParaRPr lang="fr-FR" altLang="fr-FR"/>
          </a:p>
        </p:txBody>
      </p:sp>
    </p:spTree>
    <p:extLst>
      <p:ext uri="{BB962C8B-B14F-4D97-AF65-F5344CB8AC3E}">
        <p14:creationId xmlns:p14="http://schemas.microsoft.com/office/powerpoint/2010/main" val="17798881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pic>
        <p:nvPicPr>
          <p:cNvPr id="4" name="Bilde 7">
            <a:extLst>
              <a:ext uri="{FF2B5EF4-FFF2-40B4-BE49-F238E27FC236}">
                <a16:creationId xmlns:a16="http://schemas.microsoft.com/office/drawing/2014/main" id="{2FA325E6-5F68-4030-9193-678C2C8CD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2379663"/>
            <a:ext cx="7937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 close up of a flower&#10;&#10;Description generated with high confidence">
            <a:extLst>
              <a:ext uri="{FF2B5EF4-FFF2-40B4-BE49-F238E27FC236}">
                <a16:creationId xmlns:a16="http://schemas.microsoft.com/office/drawing/2014/main" id="{FA28882A-8DF8-4621-A2AA-583F72B82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0738" y="5913438"/>
            <a:ext cx="8175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EF693DFC-F0D2-4C5B-B7DF-0D5960032F1D}"/>
              </a:ext>
            </a:extLst>
          </p:cNvPr>
          <p:cNvSpPr txBox="1"/>
          <p:nvPr/>
        </p:nvSpPr>
        <p:spPr>
          <a:xfrm>
            <a:off x="8758238" y="5870575"/>
            <a:ext cx="2171700" cy="615950"/>
          </a:xfrm>
          <a:prstGeom prst="rect">
            <a:avLst/>
          </a:prstGeom>
          <a:noFill/>
        </p:spPr>
        <p:txBody>
          <a:bodyPr>
            <a:spAutoFit/>
          </a:bodyPr>
          <a:lstStyle/>
          <a:p>
            <a:pPr algn="r" eaLnBrk="1" fontAlgn="auto" hangingPunct="1">
              <a:spcBef>
                <a:spcPts val="0"/>
              </a:spcBef>
              <a:spcAft>
                <a:spcPts val="0"/>
              </a:spcAft>
              <a:defRPr/>
            </a:pPr>
            <a:r>
              <a:rPr lang="en-GB" sz="850" dirty="0">
                <a:solidFill>
                  <a:schemeClr val="tx1">
                    <a:lumMod val="50000"/>
                    <a:lumOff val="50000"/>
                  </a:schemeClr>
                </a:solidFill>
                <a:latin typeface="+mn-lt"/>
              </a:rPr>
              <a:t>The project has received funding from the European Union's Horizon 2020 research and innovation programme under grant agreement No 727580</a:t>
            </a:r>
          </a:p>
        </p:txBody>
      </p:sp>
      <p:sp>
        <p:nvSpPr>
          <p:cNvPr id="3" name="Subtitle 2"/>
          <p:cNvSpPr>
            <a:spLocks noGrp="1"/>
          </p:cNvSpPr>
          <p:nvPr>
            <p:ph type="subTitle" idx="1"/>
          </p:nvPr>
        </p:nvSpPr>
        <p:spPr>
          <a:xfrm>
            <a:off x="1524000" y="4140479"/>
            <a:ext cx="9144000" cy="1320521"/>
          </a:xfrm>
        </p:spPr>
        <p:txBody>
          <a:bodyPr/>
          <a:lstStyle>
            <a:lvl1pPr marL="0" indent="0" algn="ctr">
              <a:buNone/>
              <a:defRPr sz="2400" b="1">
                <a:solidFill>
                  <a:srgbClr val="006F7B"/>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noProof="0"/>
              <a:t>Modifiez le style des sous-titres du masque</a:t>
            </a:r>
            <a:endParaRPr lang="en-GB" noProof="0"/>
          </a:p>
        </p:txBody>
      </p:sp>
      <p:sp>
        <p:nvSpPr>
          <p:cNvPr id="7" name="Plassholder for bunntekst 8">
            <a:extLst>
              <a:ext uri="{FF2B5EF4-FFF2-40B4-BE49-F238E27FC236}">
                <a16:creationId xmlns:a16="http://schemas.microsoft.com/office/drawing/2014/main" id="{26491F79-B8B8-4A99-A0B0-2465A32F2802}"/>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6301969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3" name="Subtitle 2"/>
          <p:cNvSpPr>
            <a:spLocks noGrp="1"/>
          </p:cNvSpPr>
          <p:nvPr>
            <p:ph type="subTitle" idx="1"/>
          </p:nvPr>
        </p:nvSpPr>
        <p:spPr>
          <a:xfrm>
            <a:off x="1524000" y="4140479"/>
            <a:ext cx="9144000" cy="1655762"/>
          </a:xfrm>
        </p:spPr>
        <p:txBody>
          <a:bodyPr/>
          <a:lstStyle>
            <a:lvl1pPr marL="0" indent="0" algn="ctr">
              <a:buNone/>
              <a:defRPr sz="2400" b="1">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a:t>Modifiez le style des sous-titres du masque</a:t>
            </a:r>
            <a:endParaRPr lang="en-US" dirty="0"/>
          </a:p>
        </p:txBody>
      </p:sp>
      <p:sp>
        <p:nvSpPr>
          <p:cNvPr id="5" name="Plassholder for tekst 4"/>
          <p:cNvSpPr>
            <a:spLocks noGrp="1"/>
          </p:cNvSpPr>
          <p:nvPr>
            <p:ph type="body" sz="quarter" idx="13"/>
          </p:nvPr>
        </p:nvSpPr>
        <p:spPr>
          <a:xfrm>
            <a:off x="2126598" y="2380173"/>
            <a:ext cx="7938804"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fr-FR"/>
              <a:t>Cliquez pour modifier les styles du texte du masque</a:t>
            </a:r>
          </a:p>
        </p:txBody>
      </p:sp>
      <p:sp>
        <p:nvSpPr>
          <p:cNvPr id="6" name="Plassholder for bunntekst 8">
            <a:extLst>
              <a:ext uri="{FF2B5EF4-FFF2-40B4-BE49-F238E27FC236}">
                <a16:creationId xmlns:a16="http://schemas.microsoft.com/office/drawing/2014/main" id="{79B87114-F9C5-41D0-BFD5-31FCC8D4C8C1}"/>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33295392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ew Section">
    <p:spTree>
      <p:nvGrpSpPr>
        <p:cNvPr id="1" name=""/>
        <p:cNvGrpSpPr/>
        <p:nvPr/>
      </p:nvGrpSpPr>
      <p:grpSpPr>
        <a:xfrm>
          <a:off x="0" y="0"/>
          <a:ext cx="0" cy="0"/>
          <a:chOff x="0" y="0"/>
          <a:chExt cx="0" cy="0"/>
        </a:xfrm>
      </p:grpSpPr>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4" name="Plassholder for bunntekst 6">
            <a:extLst>
              <a:ext uri="{FF2B5EF4-FFF2-40B4-BE49-F238E27FC236}">
                <a16:creationId xmlns:a16="http://schemas.microsoft.com/office/drawing/2014/main" id="{A10A8013-EE5F-4509-8D58-5BE75A75B6B3}"/>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4820741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ew Section w/ Picture">
    <p:spTree>
      <p:nvGrpSpPr>
        <p:cNvPr id="1" name=""/>
        <p:cNvGrpSpPr/>
        <p:nvPr/>
      </p:nvGrpSpPr>
      <p:grpSpPr>
        <a:xfrm>
          <a:off x="0" y="0"/>
          <a:ext cx="0" cy="0"/>
          <a:chOff x="0" y="0"/>
          <a:chExt cx="0" cy="0"/>
        </a:xfrm>
      </p:grpSpPr>
      <p:sp>
        <p:nvSpPr>
          <p:cNvPr id="6"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5" name="Plassholder for bunntekst 6">
            <a:extLst>
              <a:ext uri="{FF2B5EF4-FFF2-40B4-BE49-F238E27FC236}">
                <a16:creationId xmlns:a16="http://schemas.microsoft.com/office/drawing/2014/main" id="{84A0A99A-965C-4EAE-9516-A82DD27E85FA}"/>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362353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02164981-B179-469F-B1A8-49A88D404426}"/>
              </a:ext>
            </a:extLst>
          </p:cNvPr>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Plassholder for bunntekst 6">
            <a:extLst>
              <a:ext uri="{FF2B5EF4-FFF2-40B4-BE49-F238E27FC236}">
                <a16:creationId xmlns:a16="http://schemas.microsoft.com/office/drawing/2014/main" id="{C2D8D76B-4833-4EF2-BD87-95E426A1C209}"/>
              </a:ext>
            </a:extLst>
          </p:cNvPr>
          <p:cNvSpPr>
            <a:spLocks noGrp="1"/>
          </p:cNvSpPr>
          <p:nvPr>
            <p:ph type="ftr" sz="quarter" idx="14"/>
          </p:nvPr>
        </p:nvSpPr>
        <p:spPr/>
        <p:txBody>
          <a:bodyPr/>
          <a:lstStyle>
            <a:lvl1pPr>
              <a:defRPr/>
            </a:lvl1pPr>
          </a:lstStyle>
          <a:p>
            <a:pPr>
              <a:defRPr/>
            </a:pPr>
            <a:endParaRPr lang="fr-FR"/>
          </a:p>
        </p:txBody>
      </p:sp>
    </p:spTree>
    <p:extLst>
      <p:ext uri="{BB962C8B-B14F-4D97-AF65-F5344CB8AC3E}">
        <p14:creationId xmlns:p14="http://schemas.microsoft.com/office/powerpoint/2010/main" val="28577569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p:cNvSpPr>
            <a:spLocks noGrp="1"/>
          </p:cNvSpPr>
          <p:nvPr>
            <p:ph type="pic" sz="quarter" idx="14"/>
          </p:nvPr>
        </p:nvSpPr>
        <p:spPr>
          <a:xfrm>
            <a:off x="7952880" y="0"/>
            <a:ext cx="423912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rtlCol="0">
            <a:noAutofit/>
          </a:bodyPr>
          <a:lstStyle>
            <a:lvl1pPr marL="0" indent="0" algn="r">
              <a:buNone/>
              <a:defRPr/>
            </a:lvl1pPr>
          </a:lstStyle>
          <a:p>
            <a:pPr lvl="0"/>
            <a:r>
              <a:rPr lang="fr-FR" noProof="0"/>
              <a:t>Cliquez sur l'icône pour ajouter une image</a:t>
            </a:r>
            <a:endParaRPr lang="nb-NO" noProof="0" dirty="0"/>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Footer Placeholder 4">
            <a:extLst>
              <a:ext uri="{FF2B5EF4-FFF2-40B4-BE49-F238E27FC236}">
                <a16:creationId xmlns:a16="http://schemas.microsoft.com/office/drawing/2014/main" id="{24BE1C2A-A480-45B5-93F0-4CEB32E6A981}"/>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20274736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FD577D7C-A7EC-4B1F-B94E-B77392B6FFD6}"/>
              </a:ext>
            </a:extLst>
          </p:cNvPr>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2" name="Title 1"/>
          <p:cNvSpPr>
            <a:spLocks noGrp="1"/>
          </p:cNvSpPr>
          <p:nvPr>
            <p:ph type="title"/>
          </p:nvPr>
        </p:nvSpPr>
        <p:spPr>
          <a:xfrm>
            <a:off x="689490" y="894704"/>
            <a:ext cx="6202001" cy="1325563"/>
          </a:xfrm>
        </p:spPr>
        <p:txBody>
          <a:bodyPr/>
          <a:lstStyle/>
          <a:p>
            <a:r>
              <a:rPr lang="fr-FR" noProof="0"/>
              <a:t>Modifiez le style du titre</a:t>
            </a:r>
            <a:endParaRPr lang="en-GB" noProof="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3" name="Plassholder for tekst 2"/>
          <p:cNvSpPr>
            <a:spLocks noGrp="1"/>
          </p:cNvSpPr>
          <p:nvPr>
            <p:ph type="body" sz="quarter" idx="14"/>
          </p:nvPr>
        </p:nvSpPr>
        <p:spPr>
          <a:xfrm>
            <a:off x="8158060" y="2469154"/>
            <a:ext cx="3171437" cy="2084479"/>
          </a:xfrm>
          <a:prstGeom prst="rect">
            <a:avLst/>
          </a:prstGeom>
        </p:spPr>
        <p:txBody>
          <a:bodyPr tIns="14631" anchor="ctr"/>
          <a:lstStyle>
            <a:lvl1pPr marL="0" indent="0" algn="l">
              <a:lnSpc>
                <a:spcPct val="106000"/>
              </a:lnSpc>
              <a:spcBef>
                <a:spcPts val="58"/>
              </a:spcBef>
              <a:buNone/>
              <a:defRPr sz="2551">
                <a:solidFill>
                  <a:srgbClr val="8FB6BC"/>
                </a:solidFill>
                <a:latin typeface="+mj-lt"/>
              </a:defRPr>
            </a:lvl1pPr>
          </a:lstStyle>
          <a:p>
            <a:pPr lvl="0"/>
            <a:r>
              <a:rPr lang="fr-FR" noProof="0"/>
              <a:t>Cliquez pour modifier les styles du texte du masque</a:t>
            </a:r>
          </a:p>
        </p:txBody>
      </p:sp>
      <p:sp>
        <p:nvSpPr>
          <p:cNvPr id="8" name="Plassholder for bunntekst 6">
            <a:extLst>
              <a:ext uri="{FF2B5EF4-FFF2-40B4-BE49-F238E27FC236}">
                <a16:creationId xmlns:a16="http://schemas.microsoft.com/office/drawing/2014/main" id="{DD04C2EB-3B7F-4B98-AB76-93BF48A9CB5F}"/>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57275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p:cNvSpPr>
            <a:spLocks noGrp="1"/>
          </p:cNvSpPr>
          <p:nvPr>
            <p:ph type="pic" sz="quarter" idx="14"/>
          </p:nvPr>
        </p:nvSpPr>
        <p:spPr>
          <a:xfrm>
            <a:off x="7952880" y="0"/>
            <a:ext cx="423912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rtlCol="0">
            <a:noAutofit/>
          </a:bodyPr>
          <a:lstStyle>
            <a:lvl1pPr marL="0" indent="0" algn="r">
              <a:buNone/>
              <a:defRPr/>
            </a:lvl1pPr>
          </a:lstStyle>
          <a:p>
            <a:pPr lvl="0"/>
            <a:r>
              <a:rPr lang="fr-FR" noProof="0"/>
              <a:t>Cliquez sur l'icône pour ajouter une image</a:t>
            </a:r>
            <a:endParaRPr lang="nb-NO" noProof="0" dirty="0"/>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Footer Placeholder 4">
            <a:extLst>
              <a:ext uri="{FF2B5EF4-FFF2-40B4-BE49-F238E27FC236}">
                <a16:creationId xmlns:a16="http://schemas.microsoft.com/office/drawing/2014/main" id="{BF98F908-CA0D-4EC5-8C2E-35B1DC04E770}"/>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2200588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ation green">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23ABA911-E4C2-4FF2-BF1B-3A24C13E321F}"/>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39576840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ation pink">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1BF7D65E-CE5F-4633-936E-8D41110AE66D}"/>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4586034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E4BBDD01-8126-4A23-BC7F-58F3033695B3}"/>
              </a:ext>
            </a:extLst>
          </p:cNvPr>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a:latin typeface="+mn-lt"/>
            </a:endParaRPr>
          </a:p>
        </p:txBody>
      </p:sp>
      <p:sp>
        <p:nvSpPr>
          <p:cNvPr id="2" name="Plassholder for tekst 1"/>
          <p:cNvSpPr>
            <a:spLocks noGrp="1"/>
          </p:cNvSpPr>
          <p:nvPr>
            <p:ph type="body" idx="11"/>
          </p:nvPr>
        </p:nvSpPr>
        <p:spPr>
          <a:xfrm>
            <a:off x="688795" y="3244058"/>
            <a:ext cx="2980058" cy="3014072"/>
          </a:xfrm>
        </p:spPr>
        <p:txBody>
          <a:bodyPr tIns="14631"/>
          <a:lstStyle/>
          <a:p>
            <a:pPr lvl="0"/>
            <a:r>
              <a:rPr lang="fr-FR"/>
              <a:t>Cliquez pour modifier les styles du texte du masque</a:t>
            </a:r>
          </a:p>
        </p:txBody>
      </p:sp>
      <p:sp>
        <p:nvSpPr>
          <p:cNvPr id="7" name="Plassholder for bilde 6"/>
          <p:cNvSpPr>
            <a:spLocks noGrp="1"/>
          </p:cNvSpPr>
          <p:nvPr>
            <p:ph type="pic" sz="quarter" idx="12"/>
          </p:nvPr>
        </p:nvSpPr>
        <p:spPr>
          <a:xfrm>
            <a:off x="5069460" y="979313"/>
            <a:ext cx="3760690"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8" name="Plassholder for bilde 6"/>
          <p:cNvSpPr>
            <a:spLocks noGrp="1"/>
          </p:cNvSpPr>
          <p:nvPr>
            <p:ph type="pic" sz="quarter" idx="13"/>
          </p:nvPr>
        </p:nvSpPr>
        <p:spPr>
          <a:xfrm>
            <a:off x="6192806" y="3773237"/>
            <a:ext cx="3760690"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6" name="Plassholder for bunntekst 4">
            <a:extLst>
              <a:ext uri="{FF2B5EF4-FFF2-40B4-BE49-F238E27FC236}">
                <a16:creationId xmlns:a16="http://schemas.microsoft.com/office/drawing/2014/main" id="{6259EC94-6508-4B53-8650-763077B7BAA3}"/>
              </a:ext>
            </a:extLst>
          </p:cNvPr>
          <p:cNvSpPr>
            <a:spLocks noGrp="1"/>
          </p:cNvSpPr>
          <p:nvPr>
            <p:ph type="ftr" sz="quarter" idx="14"/>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40714904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4" name="Plassholder for bunntekst 4">
            <a:extLst>
              <a:ext uri="{FF2B5EF4-FFF2-40B4-BE49-F238E27FC236}">
                <a16:creationId xmlns:a16="http://schemas.microsoft.com/office/drawing/2014/main" id="{494040B6-2165-4867-83B6-15DAB5F5C49C}"/>
              </a:ext>
            </a:extLst>
          </p:cNvPr>
          <p:cNvSpPr>
            <a:spLocks noGrp="1"/>
          </p:cNvSpPr>
          <p:nvPr>
            <p:ph type="ftr" sz="quarter" idx="13"/>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10036230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72E3013-F66C-4D49-A3AD-7612A72EDDE7}"/>
              </a:ext>
            </a:extLst>
          </p:cNvPr>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a:latin typeface="+mn-lt"/>
            </a:endParaRPr>
          </a:p>
        </p:txBody>
      </p:sp>
      <p:sp>
        <p:nvSpPr>
          <p:cNvPr id="3" name="Plassholder for bunntekst 4">
            <a:extLst>
              <a:ext uri="{FF2B5EF4-FFF2-40B4-BE49-F238E27FC236}">
                <a16:creationId xmlns:a16="http://schemas.microsoft.com/office/drawing/2014/main" id="{9B7534D8-B9CD-47FE-8A58-B689FBE48B3C}"/>
              </a:ext>
            </a:extLst>
          </p:cNvPr>
          <p:cNvSpPr>
            <a:spLocks noGrp="1"/>
          </p:cNvSpPr>
          <p:nvPr>
            <p:ph type="ftr" sz="quarter" idx="10"/>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40895481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GB"/>
          </a:p>
        </p:txBody>
      </p:sp>
      <p:sp>
        <p:nvSpPr>
          <p:cNvPr id="4" name="Footer Placeholder 4">
            <a:extLst>
              <a:ext uri="{FF2B5EF4-FFF2-40B4-BE49-F238E27FC236}">
                <a16:creationId xmlns:a16="http://schemas.microsoft.com/office/drawing/2014/main" id="{C64BBDCD-3FC2-46DC-B6EB-D472C89F65EA}"/>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18358688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C3C25C8-63D7-40E6-8A13-8ED94798167E}"/>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857001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2B04BA92-3403-4375-AC8A-E512F45B620F}"/>
              </a:ext>
            </a:extLst>
          </p:cNvPr>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2" name="Title 1"/>
          <p:cNvSpPr>
            <a:spLocks noGrp="1"/>
          </p:cNvSpPr>
          <p:nvPr>
            <p:ph type="title"/>
          </p:nvPr>
        </p:nvSpPr>
        <p:spPr>
          <a:xfrm>
            <a:off x="689490" y="894704"/>
            <a:ext cx="6202001" cy="1325563"/>
          </a:xfrm>
        </p:spPr>
        <p:txBody>
          <a:bodyPr/>
          <a:lstStyle/>
          <a:p>
            <a:r>
              <a:rPr lang="fr-FR" noProof="0"/>
              <a:t>Modifiez le style du titre</a:t>
            </a:r>
            <a:endParaRPr lang="en-GB" noProof="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3" name="Plassholder for tekst 2"/>
          <p:cNvSpPr>
            <a:spLocks noGrp="1"/>
          </p:cNvSpPr>
          <p:nvPr>
            <p:ph type="body" sz="quarter" idx="14"/>
          </p:nvPr>
        </p:nvSpPr>
        <p:spPr>
          <a:xfrm>
            <a:off x="8158060" y="2469154"/>
            <a:ext cx="3171437" cy="2084479"/>
          </a:xfrm>
          <a:prstGeom prst="rect">
            <a:avLst/>
          </a:prstGeom>
        </p:spPr>
        <p:txBody>
          <a:bodyPr tIns="14631" anchor="ctr"/>
          <a:lstStyle>
            <a:lvl1pPr marL="0" indent="0" algn="l">
              <a:lnSpc>
                <a:spcPct val="106000"/>
              </a:lnSpc>
              <a:spcBef>
                <a:spcPts val="58"/>
              </a:spcBef>
              <a:buNone/>
              <a:defRPr sz="2551">
                <a:solidFill>
                  <a:srgbClr val="8FB6BC"/>
                </a:solidFill>
                <a:latin typeface="+mj-lt"/>
              </a:defRPr>
            </a:lvl1pPr>
          </a:lstStyle>
          <a:p>
            <a:pPr lvl="0"/>
            <a:r>
              <a:rPr lang="fr-FR" noProof="0"/>
              <a:t>Cliquez pour modifier les styles du texte du masque</a:t>
            </a:r>
          </a:p>
        </p:txBody>
      </p:sp>
      <p:sp>
        <p:nvSpPr>
          <p:cNvPr id="8" name="Plassholder for bunntekst 6">
            <a:extLst>
              <a:ext uri="{FF2B5EF4-FFF2-40B4-BE49-F238E27FC236}">
                <a16:creationId xmlns:a16="http://schemas.microsoft.com/office/drawing/2014/main" id="{2234EB5B-3738-4DFC-99AC-7FF0CF8D6653}"/>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102629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green">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84CA9FFD-A21F-4CA1-AD50-724C2E857830}"/>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138863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pink">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3CB09480-D336-4EB1-9EFF-E02659409BEF}"/>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353433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image" Target="../media/image5.png"/><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image" Target="../media/image4.emf"/><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4.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08D921B-B439-4B50-ABC5-51F6E3007F3E}"/>
              </a:ext>
            </a:extLst>
          </p:cNvPr>
          <p:cNvSpPr>
            <a:spLocks noGrp="1" noChangeArrowheads="1"/>
          </p:cNvSpPr>
          <p:nvPr>
            <p:ph type="title"/>
          </p:nvPr>
        </p:nvSpPr>
        <p:spPr bwMode="auto">
          <a:xfrm>
            <a:off x="688975" y="89535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00800" rIns="0" bIns="0" numCol="1" anchor="t" anchorCtr="0" compatLnSpc="1">
            <a:prstTxWarp prst="textNoShape">
              <a:avLst/>
            </a:prstTxWarp>
          </a:bodyPr>
          <a:lstStyle/>
          <a:p>
            <a:pPr lvl="0"/>
            <a:endParaRPr lang="fr-FR" altLang="fr-FR"/>
          </a:p>
        </p:txBody>
      </p:sp>
      <p:sp>
        <p:nvSpPr>
          <p:cNvPr id="1027" name="Text Placeholder 2">
            <a:extLst>
              <a:ext uri="{FF2B5EF4-FFF2-40B4-BE49-F238E27FC236}">
                <a16:creationId xmlns:a16="http://schemas.microsoft.com/office/drawing/2014/main" id="{29583B08-33BB-464C-B736-1C456E4ADACA}"/>
              </a:ext>
            </a:extLst>
          </p:cNvPr>
          <p:cNvSpPr>
            <a:spLocks noGrp="1" noChangeArrowheads="1"/>
          </p:cNvSpPr>
          <p:nvPr>
            <p:ph type="body" idx="1"/>
          </p:nvPr>
        </p:nvSpPr>
        <p:spPr bwMode="auto">
          <a:xfrm>
            <a:off x="688975" y="3243263"/>
            <a:ext cx="105156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Rediger tekststiler i malen</a:t>
            </a:r>
          </a:p>
          <a:p>
            <a:pPr lvl="1"/>
            <a:r>
              <a:rPr lang="en-GB" altLang="fr-FR"/>
              <a:t>Andre nivå</a:t>
            </a:r>
          </a:p>
          <a:p>
            <a:pPr lvl="2"/>
            <a:r>
              <a:rPr lang="en-GB" altLang="fr-FR"/>
              <a:t>Tredje nivå</a:t>
            </a:r>
          </a:p>
          <a:p>
            <a:pPr lvl="3"/>
            <a:r>
              <a:rPr lang="en-GB" altLang="fr-FR"/>
              <a:t>Fjerde nivå</a:t>
            </a:r>
          </a:p>
          <a:p>
            <a:pPr lvl="4"/>
            <a:r>
              <a:rPr lang="en-GB" altLang="fr-FR"/>
              <a:t>Femte nivå</a:t>
            </a:r>
          </a:p>
        </p:txBody>
      </p:sp>
      <p:sp>
        <p:nvSpPr>
          <p:cNvPr id="5" name="Footer Placeholder 4">
            <a:extLst>
              <a:ext uri="{FF2B5EF4-FFF2-40B4-BE49-F238E27FC236}">
                <a16:creationId xmlns:a16="http://schemas.microsoft.com/office/drawing/2014/main" id="{78C0B1B7-D165-435E-AF16-22FCE9978BFF}"/>
              </a:ext>
            </a:extLst>
          </p:cNvPr>
          <p:cNvSpPr>
            <a:spLocks noGrp="1"/>
          </p:cNvSpPr>
          <p:nvPr>
            <p:ph type="ftr" sz="quarter" idx="3"/>
          </p:nvPr>
        </p:nvSpPr>
        <p:spPr>
          <a:xfrm>
            <a:off x="3205163" y="285750"/>
            <a:ext cx="5781675" cy="149225"/>
          </a:xfrm>
          <a:prstGeom prst="rect">
            <a:avLst/>
          </a:prstGeom>
        </p:spPr>
        <p:txBody>
          <a:bodyPr vert="horz" wrap="square" lIns="0" tIns="18000" rIns="0" bIns="0" rtlCol="0" anchor="t" anchorCtr="0">
            <a:spAutoFit/>
          </a:bodyPr>
          <a:lstStyle>
            <a:lvl1pPr algn="ctr" eaLnBrk="1" fontAlgn="auto" hangingPunct="1">
              <a:spcBef>
                <a:spcPts val="0"/>
              </a:spcBef>
              <a:spcAft>
                <a:spcPts val="0"/>
              </a:spcAft>
              <a:defRPr sz="850" spc="5" baseline="0">
                <a:solidFill>
                  <a:srgbClr val="9B9B9B"/>
                </a:solidFill>
                <a:latin typeface="+mn-lt"/>
              </a:defRPr>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7856" r:id="rId1"/>
    <p:sldLayoutId id="2147487857" r:id="rId2"/>
    <p:sldLayoutId id="2147487858" r:id="rId3"/>
    <p:sldLayoutId id="2147487859" r:id="rId4"/>
    <p:sldLayoutId id="2147487860" r:id="rId5"/>
    <p:sldLayoutId id="2147487847" r:id="rId6"/>
    <p:sldLayoutId id="2147487861" r:id="rId7"/>
    <p:sldLayoutId id="2147487862" r:id="rId8"/>
    <p:sldLayoutId id="2147487863" r:id="rId9"/>
    <p:sldLayoutId id="2147487864" r:id="rId10"/>
    <p:sldLayoutId id="2147487865" r:id="rId11"/>
    <p:sldLayoutId id="2147487866" r:id="rId12"/>
    <p:sldLayoutId id="2147487848" r:id="rId13"/>
    <p:sldLayoutId id="2147487849" r:id="rId14"/>
    <p:sldLayoutId id="2147487867" r:id="rId15"/>
  </p:sldLayoutIdLst>
  <p:txStyles>
    <p:titleStyle>
      <a:lvl1pPr algn="l" rtl="0" eaLnBrk="0" fontAlgn="base" hangingPunct="0">
        <a:lnSpc>
          <a:spcPts val="5250"/>
        </a:lnSpc>
        <a:spcBef>
          <a:spcPct val="0"/>
        </a:spcBef>
        <a:spcAft>
          <a:spcPct val="0"/>
        </a:spcAft>
        <a:defRPr sz="4500" b="1" kern="1200">
          <a:solidFill>
            <a:srgbClr val="00707C"/>
          </a:solidFill>
          <a:latin typeface="+mj-lt"/>
          <a:ea typeface="+mj-ea"/>
          <a:cs typeface="+mj-cs"/>
        </a:defRPr>
      </a:lvl1pPr>
      <a:lvl2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2pPr>
      <a:lvl3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3pPr>
      <a:lvl4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4pPr>
      <a:lvl5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5pPr>
      <a:lvl6pPr marL="457200" algn="l" rtl="0" fontAlgn="base">
        <a:lnSpc>
          <a:spcPts val="5250"/>
        </a:lnSpc>
        <a:spcBef>
          <a:spcPct val="0"/>
        </a:spcBef>
        <a:spcAft>
          <a:spcPct val="0"/>
        </a:spcAft>
        <a:defRPr sz="4500" b="1">
          <a:solidFill>
            <a:srgbClr val="00707C"/>
          </a:solidFill>
          <a:latin typeface="Georgia" panose="02040502050405020303" pitchFamily="18" charset="0"/>
        </a:defRPr>
      </a:lvl6pPr>
      <a:lvl7pPr marL="914400" algn="l" rtl="0" fontAlgn="base">
        <a:lnSpc>
          <a:spcPts val="5250"/>
        </a:lnSpc>
        <a:spcBef>
          <a:spcPct val="0"/>
        </a:spcBef>
        <a:spcAft>
          <a:spcPct val="0"/>
        </a:spcAft>
        <a:defRPr sz="4500" b="1">
          <a:solidFill>
            <a:srgbClr val="00707C"/>
          </a:solidFill>
          <a:latin typeface="Georgia" panose="02040502050405020303" pitchFamily="18" charset="0"/>
        </a:defRPr>
      </a:lvl7pPr>
      <a:lvl8pPr marL="1371600" algn="l" rtl="0" fontAlgn="base">
        <a:lnSpc>
          <a:spcPts val="5250"/>
        </a:lnSpc>
        <a:spcBef>
          <a:spcPct val="0"/>
        </a:spcBef>
        <a:spcAft>
          <a:spcPct val="0"/>
        </a:spcAft>
        <a:defRPr sz="4500" b="1">
          <a:solidFill>
            <a:srgbClr val="00707C"/>
          </a:solidFill>
          <a:latin typeface="Georgia" panose="02040502050405020303" pitchFamily="18" charset="0"/>
        </a:defRPr>
      </a:lvl8pPr>
      <a:lvl9pPr marL="1828800" algn="l" rtl="0" fontAlgn="base">
        <a:lnSpc>
          <a:spcPts val="5250"/>
        </a:lnSpc>
        <a:spcBef>
          <a:spcPct val="0"/>
        </a:spcBef>
        <a:spcAft>
          <a:spcPct val="0"/>
        </a:spcAft>
        <a:defRPr sz="4500" b="1">
          <a:solidFill>
            <a:srgbClr val="00707C"/>
          </a:solidFill>
          <a:latin typeface="Georgia" panose="02040502050405020303" pitchFamily="18" charset="0"/>
        </a:defRPr>
      </a:lvl9pPr>
    </p:titleStyle>
    <p:bodyStyle>
      <a:lvl1pPr marL="107950" indent="-107950" algn="l" rtl="0" eaLnBrk="0" fontAlgn="base" hangingPunct="0">
        <a:lnSpc>
          <a:spcPct val="118000"/>
        </a:lnSpc>
        <a:spcBef>
          <a:spcPts val="300"/>
        </a:spcBef>
        <a:spcAft>
          <a:spcPct val="0"/>
        </a:spcAft>
        <a:buFont typeface="Arial" panose="020B0604020202020204" pitchFamily="34" charset="0"/>
        <a:buChar char="•"/>
        <a:defRPr sz="1200" kern="1200">
          <a:solidFill>
            <a:schemeClr val="tx1"/>
          </a:solidFill>
          <a:latin typeface="+mn-lt"/>
          <a:ea typeface="+mn-ea"/>
          <a:cs typeface="+mn-cs"/>
        </a:defRPr>
      </a:lvl1pPr>
      <a:lvl2pPr marL="6858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2pPr>
      <a:lvl3pPr marL="11430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3pPr>
      <a:lvl4pPr marL="16002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4pPr>
      <a:lvl5pPr marL="20574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A5C8EDC-124A-41BF-8AAA-46F1FE284C83}"/>
              </a:ext>
            </a:extLst>
          </p:cNvPr>
          <p:cNvSpPr>
            <a:spLocks noGrp="1"/>
          </p:cNvSpPr>
          <p:nvPr>
            <p:ph type="title"/>
          </p:nvPr>
        </p:nvSpPr>
        <p:spPr>
          <a:xfrm>
            <a:off x="782638" y="619125"/>
            <a:ext cx="10623550" cy="865188"/>
          </a:xfrm>
          <a:prstGeom prst="rect">
            <a:avLst/>
          </a:prstGeom>
        </p:spPr>
        <p:txBody>
          <a:bodyPr vert="horz" lIns="0" tIns="0" rIns="0" bIns="0" rtlCol="0" anchor="t" anchorCtr="0">
            <a:noAutofit/>
          </a:bodyPr>
          <a:lstStyle/>
          <a:p>
            <a:r>
              <a:rPr lang="da-DK" dirty="0" err="1"/>
              <a:t>Click</a:t>
            </a:r>
            <a:r>
              <a:rPr lang="da-DK" dirty="0"/>
              <a:t> to </a:t>
            </a:r>
            <a:r>
              <a:rPr lang="da-DK" dirty="0" err="1"/>
              <a:t>add</a:t>
            </a:r>
            <a:r>
              <a:rPr lang="da-DK" dirty="0"/>
              <a:t> </a:t>
            </a:r>
            <a:r>
              <a:rPr lang="da-DK" dirty="0" err="1"/>
              <a:t>text</a:t>
            </a:r>
            <a:endParaRPr lang="da-DK" dirty="0"/>
          </a:p>
        </p:txBody>
      </p:sp>
      <p:sp>
        <p:nvSpPr>
          <p:cNvPr id="3" name="Pladsholder til tekst 2">
            <a:extLst>
              <a:ext uri="{FF2B5EF4-FFF2-40B4-BE49-F238E27FC236}">
                <a16:creationId xmlns:a16="http://schemas.microsoft.com/office/drawing/2014/main" id="{3EAFD707-B67C-4CF1-BDB2-DB2FD5F32593}"/>
              </a:ext>
            </a:extLst>
          </p:cNvPr>
          <p:cNvSpPr>
            <a:spLocks noGrp="1"/>
          </p:cNvSpPr>
          <p:nvPr>
            <p:ph type="body" idx="1"/>
          </p:nvPr>
        </p:nvSpPr>
        <p:spPr>
          <a:xfrm>
            <a:off x="782638" y="1635125"/>
            <a:ext cx="10623550" cy="4668838"/>
          </a:xfrm>
          <a:prstGeom prst="rect">
            <a:avLst/>
          </a:prstGeom>
        </p:spPr>
        <p:txBody>
          <a:bodyPr vert="horz" lIns="0" tIns="0" rIns="0" bIns="0" rtlCol="0">
            <a:noAutofit/>
          </a:bodyPr>
          <a:lstStyle/>
          <a:p>
            <a:pPr lvl="0"/>
            <a:r>
              <a:rPr lang="da-DK" dirty="0" err="1"/>
              <a:t>Click</a:t>
            </a:r>
            <a:r>
              <a:rPr lang="da-DK" dirty="0"/>
              <a:t> to </a:t>
            </a:r>
            <a:r>
              <a:rPr lang="da-DK" dirty="0" err="1"/>
              <a:t>add</a:t>
            </a:r>
            <a:r>
              <a:rPr lang="da-DK" dirty="0"/>
              <a:t> </a:t>
            </a:r>
            <a:r>
              <a:rPr lang="da-DK" dirty="0" err="1"/>
              <a:t>text</a:t>
            </a:r>
            <a:endParaRPr lang="da-DK" dirty="0"/>
          </a:p>
          <a:p>
            <a:pPr lvl="1"/>
            <a:r>
              <a:rPr lang="da-DK" dirty="0"/>
              <a:t>2</a:t>
            </a:r>
          </a:p>
          <a:p>
            <a:pPr lvl="2"/>
            <a:r>
              <a:rPr lang="da-DK" dirty="0"/>
              <a:t>3</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a:p>
            <a:pPr lvl="4"/>
            <a:endParaRPr lang="da-DK" dirty="0"/>
          </a:p>
          <a:p>
            <a:pPr lvl="1"/>
            <a:endParaRPr lang="da-DK" dirty="0"/>
          </a:p>
        </p:txBody>
      </p:sp>
      <p:sp>
        <p:nvSpPr>
          <p:cNvPr id="7" name="Rectangle 19">
            <a:extLst>
              <a:ext uri="{FF2B5EF4-FFF2-40B4-BE49-F238E27FC236}">
                <a16:creationId xmlns:a16="http://schemas.microsoft.com/office/drawing/2014/main" id="{D86DB097-B501-4CFA-960F-D2EB0BEF038A}"/>
              </a:ext>
            </a:extLst>
          </p:cNvPr>
          <p:cNvSpPr/>
          <p:nvPr/>
        </p:nvSpPr>
        <p:spPr>
          <a:xfrm>
            <a:off x="0" y="0"/>
            <a:ext cx="12192000" cy="333375"/>
          </a:xfrm>
          <a:prstGeom prst="rect">
            <a:avLst/>
          </a:prstGeom>
          <a:gradFill flip="none" rotWithShape="1">
            <a:gsLst>
              <a:gs pos="0">
                <a:schemeClr val="bg1"/>
              </a:gs>
              <a:gs pos="100000">
                <a:srgbClr val="EEEFEE">
                  <a:alpha val="93000"/>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5" name="Pladsholder til sidefod 4">
            <a:extLst>
              <a:ext uri="{FF2B5EF4-FFF2-40B4-BE49-F238E27FC236}">
                <a16:creationId xmlns:a16="http://schemas.microsoft.com/office/drawing/2014/main" id="{9BDA258C-C903-40E2-957E-F78DCE3B77A7}"/>
              </a:ext>
            </a:extLst>
          </p:cNvPr>
          <p:cNvSpPr>
            <a:spLocks noGrp="1"/>
          </p:cNvSpPr>
          <p:nvPr>
            <p:ph type="ftr" sz="quarter" idx="3"/>
          </p:nvPr>
        </p:nvSpPr>
        <p:spPr>
          <a:xfrm>
            <a:off x="3979863" y="85725"/>
            <a:ext cx="5557837" cy="176213"/>
          </a:xfrm>
          <a:prstGeom prst="rect">
            <a:avLst/>
          </a:prstGeom>
        </p:spPr>
        <p:txBody>
          <a:bodyPr vert="horz" lIns="0" tIns="0" rIns="0" bIns="0" rtlCol="0" anchor="b" anchorCtr="0"/>
          <a:lstStyle>
            <a:lvl1pPr algn="r">
              <a:defRPr sz="1000">
                <a:solidFill>
                  <a:srgbClr val="333333"/>
                </a:solidFill>
              </a:defRPr>
            </a:lvl1pPr>
          </a:lstStyle>
          <a:p>
            <a:pPr>
              <a:defRPr/>
            </a:pPr>
            <a:endParaRPr lang="da-DK"/>
          </a:p>
        </p:txBody>
      </p:sp>
      <p:sp>
        <p:nvSpPr>
          <p:cNvPr id="6" name="Pladsholder til slidenummer 5">
            <a:extLst>
              <a:ext uri="{FF2B5EF4-FFF2-40B4-BE49-F238E27FC236}">
                <a16:creationId xmlns:a16="http://schemas.microsoft.com/office/drawing/2014/main" id="{63ECB21F-6D81-48B6-AC6C-53515C2AF3E8}"/>
              </a:ext>
            </a:extLst>
          </p:cNvPr>
          <p:cNvSpPr>
            <a:spLocks noGrp="1"/>
          </p:cNvSpPr>
          <p:nvPr>
            <p:ph type="sldNum" sz="quarter" idx="4"/>
          </p:nvPr>
        </p:nvSpPr>
        <p:spPr>
          <a:xfrm>
            <a:off x="10904538" y="85725"/>
            <a:ext cx="501650" cy="176213"/>
          </a:xfrm>
          <a:prstGeom prst="rect">
            <a:avLst/>
          </a:prstGeom>
        </p:spPr>
        <p:txBody>
          <a:bodyPr vert="horz" wrap="square" lIns="0" tIns="0" rIns="0" bIns="0" numCol="1" anchor="b" anchorCtr="0" compatLnSpc="1">
            <a:prstTxWarp prst="textNoShape">
              <a:avLst/>
            </a:prstTxWarp>
          </a:bodyPr>
          <a:lstStyle>
            <a:lvl1pPr algn="r">
              <a:defRPr sz="1000">
                <a:solidFill>
                  <a:srgbClr val="333333"/>
                </a:solidFill>
              </a:defRPr>
            </a:lvl1pPr>
          </a:lstStyle>
          <a:p>
            <a:fld id="{F9F30174-EE45-437E-A165-6C0983083ED3}" type="slidenum">
              <a:rPr lang="da-DK" altLang="fr-FR"/>
              <a:pPr/>
              <a:t>‹N°›</a:t>
            </a:fld>
            <a:endParaRPr lang="da-DK" altLang="fr-FR"/>
          </a:p>
        </p:txBody>
      </p:sp>
      <p:sp>
        <p:nvSpPr>
          <p:cNvPr id="4" name="Pladsholder til dato 3">
            <a:extLst>
              <a:ext uri="{FF2B5EF4-FFF2-40B4-BE49-F238E27FC236}">
                <a16:creationId xmlns:a16="http://schemas.microsoft.com/office/drawing/2014/main" id="{ED47FC81-F36F-4A0B-9DC2-20E56121BDD2}"/>
              </a:ext>
            </a:extLst>
          </p:cNvPr>
          <p:cNvSpPr>
            <a:spLocks noGrp="1"/>
          </p:cNvSpPr>
          <p:nvPr>
            <p:ph type="dt" sz="half" idx="2"/>
          </p:nvPr>
        </p:nvSpPr>
        <p:spPr>
          <a:xfrm>
            <a:off x="9696450" y="85725"/>
            <a:ext cx="1087438" cy="176213"/>
          </a:xfrm>
          <a:prstGeom prst="rect">
            <a:avLst/>
          </a:prstGeom>
        </p:spPr>
        <p:txBody>
          <a:bodyPr vert="horz" lIns="0" tIns="0" rIns="0" bIns="0" rtlCol="0" anchor="b" anchorCtr="0"/>
          <a:lstStyle>
            <a:lvl1pPr algn="r">
              <a:defRPr sz="1000">
                <a:solidFill>
                  <a:srgbClr val="333333"/>
                </a:solidFill>
              </a:defRPr>
            </a:lvl1pPr>
          </a:lstStyle>
          <a:p>
            <a:pPr>
              <a:defRPr/>
            </a:pPr>
            <a:fld id="{ECA465E5-A7E8-4CAD-B47C-E8BB03AEFA8C}" type="datetime1">
              <a:rPr lang="da-DK"/>
              <a:pPr>
                <a:defRPr/>
              </a:pPr>
              <a:t>13-01-2023</a:t>
            </a:fld>
            <a:endParaRPr lang="da-DK" dirty="0"/>
          </a:p>
        </p:txBody>
      </p:sp>
      <p:pic>
        <p:nvPicPr>
          <p:cNvPr id="2056" name="Picture 13">
            <a:extLst>
              <a:ext uri="{FF2B5EF4-FFF2-40B4-BE49-F238E27FC236}">
                <a16:creationId xmlns:a16="http://schemas.microsoft.com/office/drawing/2014/main" id="{DDFFB896-EBD1-4551-A6F4-F6F2850FDB83}"/>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l="12044" t="11449" r="17200" b="13844"/>
          <a:stretch>
            <a:fillRect/>
          </a:stretch>
        </p:blipFill>
        <p:spPr bwMode="auto">
          <a:xfrm>
            <a:off x="447675" y="63500"/>
            <a:ext cx="2222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7">
            <a:extLst>
              <a:ext uri="{FF2B5EF4-FFF2-40B4-BE49-F238E27FC236}">
                <a16:creationId xmlns:a16="http://schemas.microsoft.com/office/drawing/2014/main" id="{61BFD07C-B2F7-49CF-BF11-3A223B51488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9300" y="96838"/>
            <a:ext cx="310991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 id="2147487879" r:id="rId12"/>
    <p:sldLayoutId id="2147487880" r:id="rId13"/>
    <p:sldLayoutId id="2147487881" r:id="rId14"/>
    <p:sldLayoutId id="2147487882" r:id="rId15"/>
    <p:sldLayoutId id="2147487883" r:id="rId16"/>
    <p:sldLayoutId id="2147487884" r:id="rId17"/>
    <p:sldLayoutId id="2147487885" r:id="rId18"/>
    <p:sldLayoutId id="2147487886" r:id="rId19"/>
    <p:sldLayoutId id="2147487887" r:id="rId20"/>
    <p:sldLayoutId id="2147487888" r:id="rId21"/>
    <p:sldLayoutId id="2147487889" r:id="rId22"/>
  </p:sldLayoutIdLst>
  <p:hf hdr="0" ftr="0"/>
  <p:txStyles>
    <p:titleStyle>
      <a:lvl1pPr algn="l" defTabSz="685800" rtl="0" eaLnBrk="0" fontAlgn="base" hangingPunct="0">
        <a:spcBef>
          <a:spcPct val="0"/>
        </a:spcBef>
        <a:spcAft>
          <a:spcPct val="0"/>
        </a:spcAft>
        <a:defRPr sz="3000" kern="1200" spc="45">
          <a:solidFill>
            <a:schemeClr val="accent1"/>
          </a:solidFill>
          <a:latin typeface="+mj-lt"/>
          <a:ea typeface="+mj-ea"/>
          <a:cs typeface="+mj-cs"/>
        </a:defRPr>
      </a:lvl1pPr>
      <a:lvl2pPr algn="l" defTabSz="685800" rtl="0" eaLnBrk="0" fontAlgn="base" hangingPunct="0">
        <a:spcBef>
          <a:spcPct val="0"/>
        </a:spcBef>
        <a:spcAft>
          <a:spcPct val="0"/>
        </a:spcAft>
        <a:defRPr sz="3000">
          <a:solidFill>
            <a:schemeClr val="accent1"/>
          </a:solidFill>
          <a:latin typeface="Microsoft New Tai Lue" pitchFamily="34" charset="0"/>
        </a:defRPr>
      </a:lvl2pPr>
      <a:lvl3pPr algn="l" defTabSz="685800" rtl="0" eaLnBrk="0" fontAlgn="base" hangingPunct="0">
        <a:spcBef>
          <a:spcPct val="0"/>
        </a:spcBef>
        <a:spcAft>
          <a:spcPct val="0"/>
        </a:spcAft>
        <a:defRPr sz="3000">
          <a:solidFill>
            <a:schemeClr val="accent1"/>
          </a:solidFill>
          <a:latin typeface="Microsoft New Tai Lue" pitchFamily="34" charset="0"/>
        </a:defRPr>
      </a:lvl3pPr>
      <a:lvl4pPr algn="l" defTabSz="685800" rtl="0" eaLnBrk="0" fontAlgn="base" hangingPunct="0">
        <a:spcBef>
          <a:spcPct val="0"/>
        </a:spcBef>
        <a:spcAft>
          <a:spcPct val="0"/>
        </a:spcAft>
        <a:defRPr sz="3000">
          <a:solidFill>
            <a:schemeClr val="accent1"/>
          </a:solidFill>
          <a:latin typeface="Microsoft New Tai Lue" pitchFamily="34" charset="0"/>
        </a:defRPr>
      </a:lvl4pPr>
      <a:lvl5pPr algn="l" defTabSz="685800" rtl="0" eaLnBrk="0" fontAlgn="base" hangingPunct="0">
        <a:spcBef>
          <a:spcPct val="0"/>
        </a:spcBef>
        <a:spcAft>
          <a:spcPct val="0"/>
        </a:spcAft>
        <a:defRPr sz="3000">
          <a:solidFill>
            <a:schemeClr val="accent1"/>
          </a:solidFill>
          <a:latin typeface="Microsoft New Tai Lue" pitchFamily="34" charset="0"/>
        </a:defRPr>
      </a:lvl5pPr>
      <a:lvl6pPr marL="457200" algn="l" defTabSz="685800" rtl="0" fontAlgn="base">
        <a:spcBef>
          <a:spcPct val="0"/>
        </a:spcBef>
        <a:spcAft>
          <a:spcPct val="0"/>
        </a:spcAft>
        <a:defRPr sz="3000">
          <a:solidFill>
            <a:schemeClr val="accent1"/>
          </a:solidFill>
          <a:latin typeface="Microsoft New Tai Lue" pitchFamily="34" charset="0"/>
        </a:defRPr>
      </a:lvl6pPr>
      <a:lvl7pPr marL="914400" algn="l" defTabSz="685800" rtl="0" fontAlgn="base">
        <a:spcBef>
          <a:spcPct val="0"/>
        </a:spcBef>
        <a:spcAft>
          <a:spcPct val="0"/>
        </a:spcAft>
        <a:defRPr sz="3000">
          <a:solidFill>
            <a:schemeClr val="accent1"/>
          </a:solidFill>
          <a:latin typeface="Microsoft New Tai Lue" pitchFamily="34" charset="0"/>
        </a:defRPr>
      </a:lvl7pPr>
      <a:lvl8pPr marL="1371600" algn="l" defTabSz="685800" rtl="0" fontAlgn="base">
        <a:spcBef>
          <a:spcPct val="0"/>
        </a:spcBef>
        <a:spcAft>
          <a:spcPct val="0"/>
        </a:spcAft>
        <a:defRPr sz="3000">
          <a:solidFill>
            <a:schemeClr val="accent1"/>
          </a:solidFill>
          <a:latin typeface="Microsoft New Tai Lue" pitchFamily="34" charset="0"/>
        </a:defRPr>
      </a:lvl8pPr>
      <a:lvl9pPr marL="1828800" algn="l" defTabSz="685800" rtl="0" fontAlgn="base">
        <a:spcBef>
          <a:spcPct val="0"/>
        </a:spcBef>
        <a:spcAft>
          <a:spcPct val="0"/>
        </a:spcAft>
        <a:defRPr sz="3000">
          <a:solidFill>
            <a:schemeClr val="accent1"/>
          </a:solidFill>
          <a:latin typeface="Microsoft New Tai Lue" pitchFamily="34" charset="0"/>
        </a:defRPr>
      </a:lvl9pPr>
    </p:titleStyle>
    <p:bodyStyle>
      <a:lvl1pPr marL="271463" indent="-271463" algn="l" defTabSz="685800" rtl="0" eaLnBrk="0" fontAlgn="base" hangingPunct="0">
        <a:spcBef>
          <a:spcPts val="750"/>
        </a:spcBef>
        <a:spcAft>
          <a:spcPct val="0"/>
        </a:spcAft>
        <a:buFont typeface="Arial" panose="020B0604020202020204" pitchFamily="34" charset="0"/>
        <a:buChar char="•"/>
        <a:defRPr sz="2400" kern="1200" spc="45">
          <a:solidFill>
            <a:schemeClr val="tx1"/>
          </a:solidFill>
          <a:latin typeface="+mn-lt"/>
          <a:ea typeface="+mn-ea"/>
          <a:cs typeface="+mn-cs"/>
        </a:defRPr>
      </a:lvl1pPr>
      <a:lvl2pPr marL="534988" indent="-263525" algn="l" defTabSz="685800" rtl="0" eaLnBrk="0" fontAlgn="base" hangingPunct="0">
        <a:spcBef>
          <a:spcPts val="375"/>
        </a:spcBef>
        <a:spcAft>
          <a:spcPct val="0"/>
        </a:spcAft>
        <a:buFont typeface="Arial" panose="020B0604020202020204" pitchFamily="34" charset="0"/>
        <a:buChar char="•"/>
        <a:defRPr lang="da-DK" sz="2000" kern="1200" spc="45" dirty="0">
          <a:solidFill>
            <a:schemeClr val="tx1"/>
          </a:solidFill>
          <a:latin typeface="+mn-lt"/>
          <a:ea typeface="+mn-ea"/>
          <a:cs typeface="+mn-cs"/>
        </a:defRPr>
      </a:lvl2pPr>
      <a:lvl3pPr marL="808038" indent="-271463" algn="l" defTabSz="685800" rtl="0" eaLnBrk="0" fontAlgn="base" hangingPunct="0">
        <a:lnSpc>
          <a:spcPct val="90000"/>
        </a:lnSpc>
        <a:spcBef>
          <a:spcPts val="375"/>
        </a:spcBef>
        <a:spcAft>
          <a:spcPct val="0"/>
        </a:spcAft>
        <a:buFont typeface="Arial" panose="020B0604020202020204" pitchFamily="34" charset="0"/>
        <a:buChar char="•"/>
        <a:defRPr sz="1600" kern="1200">
          <a:solidFill>
            <a:schemeClr val="tx1"/>
          </a:solidFill>
          <a:latin typeface="+mn-lt"/>
          <a:ea typeface="+mn-ea"/>
          <a:cs typeface="+mn-cs"/>
        </a:defRPr>
      </a:lvl3pPr>
      <a:lvl4pPr marL="808038" indent="-271463" algn="l" defTabSz="685800" rtl="0" eaLnBrk="0" fontAlgn="base" hangingPunct="0">
        <a:lnSpc>
          <a:spcPct val="90000"/>
        </a:lnSpc>
        <a:spcBef>
          <a:spcPts val="375"/>
        </a:spcBef>
        <a:spcAft>
          <a:spcPct val="0"/>
        </a:spcAft>
        <a:buFont typeface="Arial" panose="020B0604020202020204" pitchFamily="34" charset="0"/>
        <a:buChar char="•"/>
        <a:defRPr sz="1600" kern="1200">
          <a:solidFill>
            <a:schemeClr val="tx1"/>
          </a:solidFill>
          <a:latin typeface="+mn-lt"/>
          <a:ea typeface="+mn-ea"/>
          <a:cs typeface="+mn-cs"/>
        </a:defRPr>
      </a:lvl4pPr>
      <a:lvl5pPr marL="808038" indent="-271463" algn="l" defTabSz="685800" rtl="0" eaLnBrk="0" fontAlgn="base" hangingPunct="0">
        <a:spcBef>
          <a:spcPts val="375"/>
        </a:spcBef>
        <a:spcAft>
          <a:spcPct val="0"/>
        </a:spcAft>
        <a:buFont typeface="Arial" panose="020B0604020202020204" pitchFamily="34" charset="0"/>
        <a:buChar char="•"/>
        <a:defRPr sz="1600" kern="1200" spc="45">
          <a:solidFill>
            <a:schemeClr val="tx1"/>
          </a:solidFill>
          <a:latin typeface="+mn-lt"/>
          <a:ea typeface="+mn-ea"/>
          <a:cs typeface="+mn-cs"/>
        </a:defRPr>
      </a:lvl5pPr>
      <a:lvl6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B97144BF-4799-4769-953A-E7A1EB9A697C}"/>
              </a:ext>
            </a:extLst>
          </p:cNvPr>
          <p:cNvSpPr>
            <a:spLocks noGrp="1" noChangeArrowheads="1"/>
          </p:cNvSpPr>
          <p:nvPr>
            <p:ph type="title"/>
          </p:nvPr>
        </p:nvSpPr>
        <p:spPr bwMode="auto">
          <a:xfrm>
            <a:off x="688975" y="89535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00800" rIns="0" bIns="0" numCol="1" anchor="t" anchorCtr="0" compatLnSpc="1">
            <a:prstTxWarp prst="textNoShape">
              <a:avLst/>
            </a:prstTxWarp>
          </a:bodyPr>
          <a:lstStyle/>
          <a:p>
            <a:pPr lvl="0"/>
            <a:endParaRPr lang="fr-FR" altLang="fr-FR"/>
          </a:p>
        </p:txBody>
      </p:sp>
      <p:sp>
        <p:nvSpPr>
          <p:cNvPr id="3075" name="Text Placeholder 2">
            <a:extLst>
              <a:ext uri="{FF2B5EF4-FFF2-40B4-BE49-F238E27FC236}">
                <a16:creationId xmlns:a16="http://schemas.microsoft.com/office/drawing/2014/main" id="{C2F1FA15-18D9-49D4-AE37-3D9352903C36}"/>
              </a:ext>
            </a:extLst>
          </p:cNvPr>
          <p:cNvSpPr>
            <a:spLocks noGrp="1" noChangeArrowheads="1"/>
          </p:cNvSpPr>
          <p:nvPr>
            <p:ph type="body" idx="1"/>
          </p:nvPr>
        </p:nvSpPr>
        <p:spPr bwMode="auto">
          <a:xfrm>
            <a:off x="688975" y="3243263"/>
            <a:ext cx="105156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Rediger tekststiler i malen</a:t>
            </a:r>
          </a:p>
          <a:p>
            <a:pPr lvl="1"/>
            <a:r>
              <a:rPr lang="en-GB" altLang="fr-FR"/>
              <a:t>Andre nivå</a:t>
            </a:r>
          </a:p>
          <a:p>
            <a:pPr lvl="2"/>
            <a:r>
              <a:rPr lang="en-GB" altLang="fr-FR"/>
              <a:t>Tredje nivå</a:t>
            </a:r>
          </a:p>
          <a:p>
            <a:pPr lvl="3"/>
            <a:r>
              <a:rPr lang="en-GB" altLang="fr-FR"/>
              <a:t>Fjerde nivå</a:t>
            </a:r>
          </a:p>
          <a:p>
            <a:pPr lvl="4"/>
            <a:r>
              <a:rPr lang="en-GB" altLang="fr-FR"/>
              <a:t>Femte nivå</a:t>
            </a:r>
          </a:p>
        </p:txBody>
      </p:sp>
      <p:sp>
        <p:nvSpPr>
          <p:cNvPr id="5" name="Footer Placeholder 4">
            <a:extLst>
              <a:ext uri="{FF2B5EF4-FFF2-40B4-BE49-F238E27FC236}">
                <a16:creationId xmlns:a16="http://schemas.microsoft.com/office/drawing/2014/main" id="{BAC0709F-F317-408D-881E-C03850916108}"/>
              </a:ext>
            </a:extLst>
          </p:cNvPr>
          <p:cNvSpPr>
            <a:spLocks noGrp="1"/>
          </p:cNvSpPr>
          <p:nvPr>
            <p:ph type="ftr" sz="quarter" idx="3"/>
          </p:nvPr>
        </p:nvSpPr>
        <p:spPr>
          <a:xfrm>
            <a:off x="3205163" y="285750"/>
            <a:ext cx="5781675" cy="149225"/>
          </a:xfrm>
          <a:prstGeom prst="rect">
            <a:avLst/>
          </a:prstGeom>
        </p:spPr>
        <p:txBody>
          <a:bodyPr vert="horz" wrap="square" lIns="0" tIns="18000" rIns="0" bIns="0" rtlCol="0" anchor="t" anchorCtr="0">
            <a:spAutoFit/>
          </a:bodyPr>
          <a:lstStyle>
            <a:lvl1pPr algn="ctr" eaLnBrk="1" fontAlgn="auto" hangingPunct="1">
              <a:spcBef>
                <a:spcPts val="0"/>
              </a:spcBef>
              <a:spcAft>
                <a:spcPts val="0"/>
              </a:spcAft>
              <a:defRPr sz="850" spc="5" baseline="0">
                <a:solidFill>
                  <a:srgbClr val="9B9B9B"/>
                </a:solidFill>
                <a:latin typeface="+mn-lt"/>
              </a:defRPr>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7890" r:id="rId1"/>
    <p:sldLayoutId id="2147487891" r:id="rId2"/>
    <p:sldLayoutId id="2147487892" r:id="rId3"/>
    <p:sldLayoutId id="2147487893" r:id="rId4"/>
    <p:sldLayoutId id="2147487894" r:id="rId5"/>
    <p:sldLayoutId id="2147487850" r:id="rId6"/>
    <p:sldLayoutId id="2147487895" r:id="rId7"/>
    <p:sldLayoutId id="2147487896" r:id="rId8"/>
    <p:sldLayoutId id="2147487897" r:id="rId9"/>
    <p:sldLayoutId id="2147487898" r:id="rId10"/>
    <p:sldLayoutId id="2147487899" r:id="rId11"/>
    <p:sldLayoutId id="2147487900" r:id="rId12"/>
    <p:sldLayoutId id="2147487851" r:id="rId13"/>
    <p:sldLayoutId id="2147487852" r:id="rId14"/>
    <p:sldLayoutId id="2147487901" r:id="rId15"/>
  </p:sldLayoutIdLst>
  <p:txStyles>
    <p:titleStyle>
      <a:lvl1pPr algn="l" rtl="0" eaLnBrk="0" fontAlgn="base" hangingPunct="0">
        <a:lnSpc>
          <a:spcPts val="5250"/>
        </a:lnSpc>
        <a:spcBef>
          <a:spcPct val="0"/>
        </a:spcBef>
        <a:spcAft>
          <a:spcPct val="0"/>
        </a:spcAft>
        <a:defRPr sz="4500" b="1" kern="1200">
          <a:solidFill>
            <a:srgbClr val="00707C"/>
          </a:solidFill>
          <a:latin typeface="+mj-lt"/>
          <a:ea typeface="+mj-ea"/>
          <a:cs typeface="+mj-cs"/>
        </a:defRPr>
      </a:lvl1pPr>
      <a:lvl2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2pPr>
      <a:lvl3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3pPr>
      <a:lvl4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4pPr>
      <a:lvl5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5pPr>
      <a:lvl6pPr marL="457200" algn="l" rtl="0" fontAlgn="base">
        <a:lnSpc>
          <a:spcPts val="5250"/>
        </a:lnSpc>
        <a:spcBef>
          <a:spcPct val="0"/>
        </a:spcBef>
        <a:spcAft>
          <a:spcPct val="0"/>
        </a:spcAft>
        <a:defRPr sz="4500" b="1">
          <a:solidFill>
            <a:srgbClr val="00707C"/>
          </a:solidFill>
          <a:latin typeface="Georgia" panose="02040502050405020303" pitchFamily="18" charset="0"/>
        </a:defRPr>
      </a:lvl6pPr>
      <a:lvl7pPr marL="914400" algn="l" rtl="0" fontAlgn="base">
        <a:lnSpc>
          <a:spcPts val="5250"/>
        </a:lnSpc>
        <a:spcBef>
          <a:spcPct val="0"/>
        </a:spcBef>
        <a:spcAft>
          <a:spcPct val="0"/>
        </a:spcAft>
        <a:defRPr sz="4500" b="1">
          <a:solidFill>
            <a:srgbClr val="00707C"/>
          </a:solidFill>
          <a:latin typeface="Georgia" panose="02040502050405020303" pitchFamily="18" charset="0"/>
        </a:defRPr>
      </a:lvl7pPr>
      <a:lvl8pPr marL="1371600" algn="l" rtl="0" fontAlgn="base">
        <a:lnSpc>
          <a:spcPts val="5250"/>
        </a:lnSpc>
        <a:spcBef>
          <a:spcPct val="0"/>
        </a:spcBef>
        <a:spcAft>
          <a:spcPct val="0"/>
        </a:spcAft>
        <a:defRPr sz="4500" b="1">
          <a:solidFill>
            <a:srgbClr val="00707C"/>
          </a:solidFill>
          <a:latin typeface="Georgia" panose="02040502050405020303" pitchFamily="18" charset="0"/>
        </a:defRPr>
      </a:lvl8pPr>
      <a:lvl9pPr marL="1828800" algn="l" rtl="0" fontAlgn="base">
        <a:lnSpc>
          <a:spcPts val="5250"/>
        </a:lnSpc>
        <a:spcBef>
          <a:spcPct val="0"/>
        </a:spcBef>
        <a:spcAft>
          <a:spcPct val="0"/>
        </a:spcAft>
        <a:defRPr sz="4500" b="1">
          <a:solidFill>
            <a:srgbClr val="00707C"/>
          </a:solidFill>
          <a:latin typeface="Georgia" panose="02040502050405020303" pitchFamily="18" charset="0"/>
        </a:defRPr>
      </a:lvl9pPr>
    </p:titleStyle>
    <p:bodyStyle>
      <a:lvl1pPr marL="107950" indent="-107950" algn="l" rtl="0" eaLnBrk="0" fontAlgn="base" hangingPunct="0">
        <a:lnSpc>
          <a:spcPct val="118000"/>
        </a:lnSpc>
        <a:spcBef>
          <a:spcPts val="300"/>
        </a:spcBef>
        <a:spcAft>
          <a:spcPct val="0"/>
        </a:spcAft>
        <a:buFont typeface="Arial" panose="020B0604020202020204" pitchFamily="34" charset="0"/>
        <a:buChar char="•"/>
        <a:defRPr sz="1200" kern="1200">
          <a:solidFill>
            <a:schemeClr val="tx1"/>
          </a:solidFill>
          <a:latin typeface="+mn-lt"/>
          <a:ea typeface="+mn-ea"/>
          <a:cs typeface="+mn-cs"/>
        </a:defRPr>
      </a:lvl1pPr>
      <a:lvl2pPr marL="6858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2pPr>
      <a:lvl3pPr marL="11430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3pPr>
      <a:lvl4pPr marL="16002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4pPr>
      <a:lvl5pPr marL="20574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B6622F6A-417D-4DDE-B5CD-5F66FC6C321F}"/>
              </a:ext>
            </a:extLst>
          </p:cNvPr>
          <p:cNvSpPr>
            <a:spLocks noGrp="1" noChangeArrowheads="1"/>
          </p:cNvSpPr>
          <p:nvPr>
            <p:ph type="title"/>
          </p:nvPr>
        </p:nvSpPr>
        <p:spPr bwMode="auto">
          <a:xfrm>
            <a:off x="688975" y="89535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00800" rIns="0" bIns="0" numCol="1" anchor="t" anchorCtr="0" compatLnSpc="1">
            <a:prstTxWarp prst="textNoShape">
              <a:avLst/>
            </a:prstTxWarp>
          </a:bodyPr>
          <a:lstStyle/>
          <a:p>
            <a:pPr lvl="0"/>
            <a:endParaRPr lang="fr-FR" altLang="fr-FR"/>
          </a:p>
        </p:txBody>
      </p:sp>
      <p:sp>
        <p:nvSpPr>
          <p:cNvPr id="4099" name="Text Placeholder 2">
            <a:extLst>
              <a:ext uri="{FF2B5EF4-FFF2-40B4-BE49-F238E27FC236}">
                <a16:creationId xmlns:a16="http://schemas.microsoft.com/office/drawing/2014/main" id="{8D1E6D06-BA02-4C39-B1ED-F8597E9609D5}"/>
              </a:ext>
            </a:extLst>
          </p:cNvPr>
          <p:cNvSpPr>
            <a:spLocks noGrp="1" noChangeArrowheads="1"/>
          </p:cNvSpPr>
          <p:nvPr>
            <p:ph type="body" idx="1"/>
          </p:nvPr>
        </p:nvSpPr>
        <p:spPr bwMode="auto">
          <a:xfrm>
            <a:off x="688975" y="3243263"/>
            <a:ext cx="105156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Rediger tekststiler i malen</a:t>
            </a:r>
          </a:p>
          <a:p>
            <a:pPr lvl="1"/>
            <a:r>
              <a:rPr lang="en-GB" altLang="fr-FR"/>
              <a:t>Andre nivå</a:t>
            </a:r>
          </a:p>
          <a:p>
            <a:pPr lvl="2"/>
            <a:r>
              <a:rPr lang="en-GB" altLang="fr-FR"/>
              <a:t>Tredje nivå</a:t>
            </a:r>
          </a:p>
          <a:p>
            <a:pPr lvl="3"/>
            <a:r>
              <a:rPr lang="en-GB" altLang="fr-FR"/>
              <a:t>Fjerde nivå</a:t>
            </a:r>
          </a:p>
          <a:p>
            <a:pPr lvl="4"/>
            <a:r>
              <a:rPr lang="en-GB" altLang="fr-FR"/>
              <a:t>Femte nivå</a:t>
            </a:r>
          </a:p>
        </p:txBody>
      </p:sp>
      <p:sp>
        <p:nvSpPr>
          <p:cNvPr id="5" name="Footer Placeholder 4">
            <a:extLst>
              <a:ext uri="{FF2B5EF4-FFF2-40B4-BE49-F238E27FC236}">
                <a16:creationId xmlns:a16="http://schemas.microsoft.com/office/drawing/2014/main" id="{233FA967-4A96-460B-BFAF-3B018E529E63}"/>
              </a:ext>
            </a:extLst>
          </p:cNvPr>
          <p:cNvSpPr>
            <a:spLocks noGrp="1"/>
          </p:cNvSpPr>
          <p:nvPr>
            <p:ph type="ftr" sz="quarter" idx="3"/>
          </p:nvPr>
        </p:nvSpPr>
        <p:spPr>
          <a:xfrm>
            <a:off x="3205163" y="285750"/>
            <a:ext cx="5781675" cy="149225"/>
          </a:xfrm>
          <a:prstGeom prst="rect">
            <a:avLst/>
          </a:prstGeom>
        </p:spPr>
        <p:txBody>
          <a:bodyPr vert="horz" wrap="square" lIns="0" tIns="18000" rIns="0" bIns="0" rtlCol="0" anchor="t" anchorCtr="0">
            <a:spAutoFit/>
          </a:bodyPr>
          <a:lstStyle>
            <a:lvl1pPr algn="ctr" eaLnBrk="1" fontAlgn="auto" hangingPunct="1">
              <a:spcBef>
                <a:spcPts val="0"/>
              </a:spcBef>
              <a:spcAft>
                <a:spcPts val="0"/>
              </a:spcAft>
              <a:defRPr sz="850" spc="5" baseline="0">
                <a:solidFill>
                  <a:srgbClr val="9B9B9B"/>
                </a:solidFill>
                <a:latin typeface="+mn-lt"/>
              </a:defRPr>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7902" r:id="rId1"/>
    <p:sldLayoutId id="2147487903" r:id="rId2"/>
    <p:sldLayoutId id="2147487904" r:id="rId3"/>
    <p:sldLayoutId id="2147487905" r:id="rId4"/>
    <p:sldLayoutId id="2147487906" r:id="rId5"/>
    <p:sldLayoutId id="2147487853" r:id="rId6"/>
    <p:sldLayoutId id="2147487907" r:id="rId7"/>
    <p:sldLayoutId id="2147487908" r:id="rId8"/>
    <p:sldLayoutId id="2147487909" r:id="rId9"/>
    <p:sldLayoutId id="2147487910" r:id="rId10"/>
    <p:sldLayoutId id="2147487911" r:id="rId11"/>
    <p:sldLayoutId id="2147487912" r:id="rId12"/>
    <p:sldLayoutId id="2147487854" r:id="rId13"/>
    <p:sldLayoutId id="2147487855" r:id="rId14"/>
  </p:sldLayoutIdLst>
  <p:txStyles>
    <p:titleStyle>
      <a:lvl1pPr algn="l" rtl="0" eaLnBrk="0" fontAlgn="base" hangingPunct="0">
        <a:lnSpc>
          <a:spcPts val="5250"/>
        </a:lnSpc>
        <a:spcBef>
          <a:spcPct val="0"/>
        </a:spcBef>
        <a:spcAft>
          <a:spcPct val="0"/>
        </a:spcAft>
        <a:defRPr sz="4500" b="1" kern="1200">
          <a:solidFill>
            <a:srgbClr val="00707C"/>
          </a:solidFill>
          <a:latin typeface="+mj-lt"/>
          <a:ea typeface="+mj-ea"/>
          <a:cs typeface="+mj-cs"/>
        </a:defRPr>
      </a:lvl1pPr>
      <a:lvl2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2pPr>
      <a:lvl3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3pPr>
      <a:lvl4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4pPr>
      <a:lvl5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5pPr>
      <a:lvl6pPr marL="457200" algn="l" rtl="0" fontAlgn="base">
        <a:lnSpc>
          <a:spcPts val="5250"/>
        </a:lnSpc>
        <a:spcBef>
          <a:spcPct val="0"/>
        </a:spcBef>
        <a:spcAft>
          <a:spcPct val="0"/>
        </a:spcAft>
        <a:defRPr sz="4500" b="1">
          <a:solidFill>
            <a:srgbClr val="00707C"/>
          </a:solidFill>
          <a:latin typeface="Georgia" panose="02040502050405020303" pitchFamily="18" charset="0"/>
        </a:defRPr>
      </a:lvl6pPr>
      <a:lvl7pPr marL="914400" algn="l" rtl="0" fontAlgn="base">
        <a:lnSpc>
          <a:spcPts val="5250"/>
        </a:lnSpc>
        <a:spcBef>
          <a:spcPct val="0"/>
        </a:spcBef>
        <a:spcAft>
          <a:spcPct val="0"/>
        </a:spcAft>
        <a:defRPr sz="4500" b="1">
          <a:solidFill>
            <a:srgbClr val="00707C"/>
          </a:solidFill>
          <a:latin typeface="Georgia" panose="02040502050405020303" pitchFamily="18" charset="0"/>
        </a:defRPr>
      </a:lvl7pPr>
      <a:lvl8pPr marL="1371600" algn="l" rtl="0" fontAlgn="base">
        <a:lnSpc>
          <a:spcPts val="5250"/>
        </a:lnSpc>
        <a:spcBef>
          <a:spcPct val="0"/>
        </a:spcBef>
        <a:spcAft>
          <a:spcPct val="0"/>
        </a:spcAft>
        <a:defRPr sz="4500" b="1">
          <a:solidFill>
            <a:srgbClr val="00707C"/>
          </a:solidFill>
          <a:latin typeface="Georgia" panose="02040502050405020303" pitchFamily="18" charset="0"/>
        </a:defRPr>
      </a:lvl8pPr>
      <a:lvl9pPr marL="1828800" algn="l" rtl="0" fontAlgn="base">
        <a:lnSpc>
          <a:spcPts val="5250"/>
        </a:lnSpc>
        <a:spcBef>
          <a:spcPct val="0"/>
        </a:spcBef>
        <a:spcAft>
          <a:spcPct val="0"/>
        </a:spcAft>
        <a:defRPr sz="4500" b="1">
          <a:solidFill>
            <a:srgbClr val="00707C"/>
          </a:solidFill>
          <a:latin typeface="Georgia" panose="02040502050405020303" pitchFamily="18" charset="0"/>
        </a:defRPr>
      </a:lvl9pPr>
    </p:titleStyle>
    <p:bodyStyle>
      <a:lvl1pPr marL="107950" indent="-107950" algn="l" rtl="0" eaLnBrk="0" fontAlgn="base" hangingPunct="0">
        <a:lnSpc>
          <a:spcPct val="118000"/>
        </a:lnSpc>
        <a:spcBef>
          <a:spcPts val="300"/>
        </a:spcBef>
        <a:spcAft>
          <a:spcPct val="0"/>
        </a:spcAft>
        <a:buFont typeface="Arial" panose="020B0604020202020204" pitchFamily="34" charset="0"/>
        <a:buChar char="•"/>
        <a:defRPr sz="1200" kern="1200">
          <a:solidFill>
            <a:schemeClr val="tx1"/>
          </a:solidFill>
          <a:latin typeface="+mn-lt"/>
          <a:ea typeface="+mn-ea"/>
          <a:cs typeface="+mn-cs"/>
        </a:defRPr>
      </a:lvl1pPr>
      <a:lvl2pPr marL="6858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2pPr>
      <a:lvl3pPr marL="11430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3pPr>
      <a:lvl4pPr marL="16002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4pPr>
      <a:lvl5pPr marL="20574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8" Type="http://schemas.openxmlformats.org/officeDocument/2006/relationships/hyperlink" Target="https://forms.gle/gpziou9sWwb23Z786" TargetMode="External"/><Relationship Id="rId3" Type="http://schemas.openxmlformats.org/officeDocument/2006/relationships/hyperlink" Target="https://forms.gle/vpb3KH2tqxQL4f7v6" TargetMode="External"/><Relationship Id="rId7" Type="http://schemas.openxmlformats.org/officeDocument/2006/relationships/image" Target="../media/image27.png"/><Relationship Id="rId2" Type="http://schemas.openxmlformats.org/officeDocument/2006/relationships/slide" Target="slide15.xml"/><Relationship Id="rId1" Type="http://schemas.openxmlformats.org/officeDocument/2006/relationships/slideLayout" Target="../slideLayouts/slideLayout3.xml"/><Relationship Id="rId6" Type="http://schemas.openxmlformats.org/officeDocument/2006/relationships/slide" Target="slide13.xml"/><Relationship Id="rId11" Type="http://schemas.openxmlformats.org/officeDocument/2006/relationships/slide" Target="slide3.xml"/><Relationship Id="rId5" Type="http://schemas.openxmlformats.org/officeDocument/2006/relationships/slide" Target="slide21.xml"/><Relationship Id="rId10" Type="http://schemas.openxmlformats.org/officeDocument/2006/relationships/image" Target="../media/image26.png"/><Relationship Id="rId4" Type="http://schemas.openxmlformats.org/officeDocument/2006/relationships/slide" Target="slide22.xml"/><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s://www.ademe.fr/sites/default/files/assets/documents/infographie-comment-traquer-gaspillage-alimentaire.pdf" TargetMode="External"/><Relationship Id="rId18" Type="http://schemas.openxmlformats.org/officeDocument/2006/relationships/slide" Target="slide3.xml"/><Relationship Id="rId3" Type="http://schemas.openxmlformats.org/officeDocument/2006/relationships/slide" Target="slide15.xml"/><Relationship Id="rId7" Type="http://schemas.openxmlformats.org/officeDocument/2006/relationships/slide" Target="slide13.xml"/><Relationship Id="rId12" Type="http://schemas.openxmlformats.org/officeDocument/2006/relationships/hyperlink" Target="https://www.ademe.fr/sites/default/files/assets/documents/guide-pratique-manger-mieux-gaspiller-moins.pdf" TargetMode="External"/><Relationship Id="rId17"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hyperlink" Target="Balancing%20the%20desire%20to%20decrease%20food%20waste%20with%20requirements%20of%20food%20safety_Kasza_et_al_Trends_2019.pdf" TargetMode="External"/><Relationship Id="rId1" Type="http://schemas.openxmlformats.org/officeDocument/2006/relationships/slideLayout" Target="../slideLayouts/slideLayout3.xml"/><Relationship Id="rId6" Type="http://schemas.openxmlformats.org/officeDocument/2006/relationships/slide" Target="slide21.xml"/><Relationship Id="rId11" Type="http://schemas.openxmlformats.org/officeDocument/2006/relationships/hyperlink" Target="https://ec.europa.eu/food/sites/food/files/safety/docs/fw_lib_tips_stop_food_waste_fr.pdf" TargetMode="External"/><Relationship Id="rId5" Type="http://schemas.openxmlformats.org/officeDocument/2006/relationships/slide" Target="slide22.xml"/><Relationship Id="rId15" Type="http://schemas.openxmlformats.org/officeDocument/2006/relationships/hyperlink" Target="https://grand-est.ademe.fr/mediatheque/autres-publications/economie-circulaire#boite-outils-stop-gachis" TargetMode="External"/><Relationship Id="rId10" Type="http://schemas.openxmlformats.org/officeDocument/2006/relationships/image" Target="../media/image46.png"/><Relationship Id="rId4" Type="http://schemas.openxmlformats.org/officeDocument/2006/relationships/hyperlink" Target="https://forms.gle/vpb3KH2tqxQL4f7v6" TargetMode="External"/><Relationship Id="rId9" Type="http://schemas.openxmlformats.org/officeDocument/2006/relationships/hyperlink" Target="https://forms.gle/gpziou9sWwb23Z786" TargetMode="External"/><Relationship Id="rId14" Type="http://schemas.openxmlformats.org/officeDocument/2006/relationships/hyperlink" Target="https://www.youtube.com/watch?v=59FH0MkMxf4&amp;feature=youtu.b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forms.gle/gpziou9sWwb23Z786" TargetMode="External"/><Relationship Id="rId13" Type="http://schemas.openxmlformats.org/officeDocument/2006/relationships/hyperlink" Target="https://www.youtube.com/watch?v=KSluc9igxkA" TargetMode="External"/><Relationship Id="rId18" Type="http://schemas.openxmlformats.org/officeDocument/2006/relationships/slide" Target="slide3.xml"/><Relationship Id="rId3" Type="http://schemas.openxmlformats.org/officeDocument/2006/relationships/hyperlink" Target="https://forms.gle/vpb3KH2tqxQL4f7v6" TargetMode="External"/><Relationship Id="rId7" Type="http://schemas.openxmlformats.org/officeDocument/2006/relationships/image" Target="../media/image27.png"/><Relationship Id="rId12" Type="http://schemas.openxmlformats.org/officeDocument/2006/relationships/hyperlink" Target="https://www.economie.gouv.fr/dgccrf/etiquetage-des-denrees-alimentaires-nouvelles-regles-europeennes" TargetMode="External"/><Relationship Id="rId17" Type="http://schemas.openxmlformats.org/officeDocument/2006/relationships/image" Target="../media/image26.png"/><Relationship Id="rId2" Type="http://schemas.openxmlformats.org/officeDocument/2006/relationships/slide" Target="slide15.xml"/><Relationship Id="rId16"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slide" Target="slide13.xml"/><Relationship Id="rId11" Type="http://schemas.openxmlformats.org/officeDocument/2006/relationships/hyperlink" Target="https://eur-lex.europa.eu/legal-content/FR/ALL/?uri=CELEX:32011R1169" TargetMode="External"/><Relationship Id="rId5" Type="http://schemas.openxmlformats.org/officeDocument/2006/relationships/slide" Target="slide21.xml"/><Relationship Id="rId15" Type="http://schemas.openxmlformats.org/officeDocument/2006/relationships/hyperlink" Target="https://audiovisual.ec.europa.eu/embed/index.html?ref=I-086109&amp;lg=undefined" TargetMode="External"/><Relationship Id="rId10" Type="http://schemas.openxmlformats.org/officeDocument/2006/relationships/image" Target="../media/image48.png"/><Relationship Id="rId4" Type="http://schemas.openxmlformats.org/officeDocument/2006/relationships/slide" Target="slide22.xml"/><Relationship Id="rId9" Type="http://schemas.openxmlformats.org/officeDocument/2006/relationships/image" Target="../media/image47.png"/><Relationship Id="rId1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hyperlink" Target="https://www.economie.gouv.fr/files/files/directions_services/dgccrf/imgs/dossier_theme/inco/infographic_food_labelling_rules_2014_en.pdf" TargetMode="External"/><Relationship Id="rId4" Type="http://schemas.openxmlformats.org/officeDocument/2006/relationships/hyperlink" Target="https://www.economie.gouv.fr/dgccrf/etiquetage-des-denrees-alimentaires-nouvelles-regles-europeennes#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slide" Target="slide3.xml"/><Relationship Id="rId5" Type="http://schemas.openxmlformats.org/officeDocument/2006/relationships/image" Target="../media/image26.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55.xml"/><Relationship Id="rId5" Type="http://schemas.openxmlformats.org/officeDocument/2006/relationships/slide" Target="slide3.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55.xml"/><Relationship Id="rId5" Type="http://schemas.openxmlformats.org/officeDocument/2006/relationships/slide" Target="slide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2.png"/><Relationship Id="rId1" Type="http://schemas.openxmlformats.org/officeDocument/2006/relationships/slideLayout" Target="../slideLayouts/slideLayout55.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2.png"/><Relationship Id="rId1" Type="http://schemas.openxmlformats.org/officeDocument/2006/relationships/slideLayout" Target="../slideLayouts/slideLayout55.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6.png"/><Relationship Id="rId3" Type="http://schemas.openxmlformats.org/officeDocument/2006/relationships/slide" Target="slide15.xml"/><Relationship Id="rId7" Type="http://schemas.openxmlformats.org/officeDocument/2006/relationships/slide" Target="slide13.xml"/><Relationship Id="rId12"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21.xml"/><Relationship Id="rId11" Type="http://schemas.openxmlformats.org/officeDocument/2006/relationships/image" Target="../media/image29.png"/><Relationship Id="rId5" Type="http://schemas.openxmlformats.org/officeDocument/2006/relationships/slide" Target="slide22.xml"/><Relationship Id="rId10" Type="http://schemas.openxmlformats.org/officeDocument/2006/relationships/image" Target="../media/image28.png"/><Relationship Id="rId4" Type="http://schemas.openxmlformats.org/officeDocument/2006/relationships/hyperlink" Target="https://forms.gle/vpb3KH2tqxQL4f7v6" TargetMode="External"/><Relationship Id="rId9" Type="http://schemas.openxmlformats.org/officeDocument/2006/relationships/hyperlink" Target="https://forms.gle/gpziou9sWwb23Z78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55.xml"/><Relationship Id="rId5" Type="http://schemas.openxmlformats.org/officeDocument/2006/relationships/slide" Target="slide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5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66.xml"/><Relationship Id="rId6" Type="http://schemas.openxmlformats.org/officeDocument/2006/relationships/slide" Target="slide3.xml"/><Relationship Id="rId5" Type="http://schemas.openxmlformats.org/officeDocument/2006/relationships/image" Target="../media/image2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26.png"/><Relationship Id="rId3" Type="http://schemas.openxmlformats.org/officeDocument/2006/relationships/slide" Target="slide32.xml"/><Relationship Id="rId7" Type="http://schemas.openxmlformats.org/officeDocument/2006/relationships/slide" Target="slide30.xml"/><Relationship Id="rId12" Type="http://schemas.openxmlformats.org/officeDocument/2006/relationships/slide" Target="slide38.xml"/><Relationship Id="rId2" Type="http://schemas.openxmlformats.org/officeDocument/2006/relationships/slide" Target="slide31.xml"/><Relationship Id="rId1" Type="http://schemas.openxmlformats.org/officeDocument/2006/relationships/slideLayout" Target="../slideLayouts/slideLayout55.xml"/><Relationship Id="rId6" Type="http://schemas.openxmlformats.org/officeDocument/2006/relationships/slide" Target="slide28.xml"/><Relationship Id="rId11" Type="http://schemas.openxmlformats.org/officeDocument/2006/relationships/slide" Target="slide37.xml"/><Relationship Id="rId5" Type="http://schemas.openxmlformats.org/officeDocument/2006/relationships/slide" Target="slide27.xml"/><Relationship Id="rId10" Type="http://schemas.openxmlformats.org/officeDocument/2006/relationships/slide" Target="slide26.xml"/><Relationship Id="rId4" Type="http://schemas.openxmlformats.org/officeDocument/2006/relationships/slide" Target="slide24.xml"/><Relationship Id="rId9" Type="http://schemas.openxmlformats.org/officeDocument/2006/relationships/slide" Target="slide29.xml"/><Relationship Id="rId14" Type="http://schemas.openxmlformats.org/officeDocument/2006/relationships/slide" Target="slide22.xml"/></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slide" Target="slide23.xml"/><Relationship Id="rId2" Type="http://schemas.openxmlformats.org/officeDocument/2006/relationships/notesSlide" Target="../notesSlides/notesSlide14.xml"/><Relationship Id="rId1" Type="http://schemas.openxmlformats.org/officeDocument/2006/relationships/slideLayout" Target="../slideLayouts/slideLayout55.xml"/><Relationship Id="rId6" Type="http://schemas.openxmlformats.org/officeDocument/2006/relationships/image" Target="../media/image59.png"/><Relationship Id="rId11" Type="http://schemas.openxmlformats.org/officeDocument/2006/relationships/image" Target="../media/image26.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2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55.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slide" Target="slide23.xml"/><Relationship Id="rId4" Type="http://schemas.openxmlformats.org/officeDocument/2006/relationships/image" Target="../media/image66.png"/><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55.xml"/><Relationship Id="rId6" Type="http://schemas.openxmlformats.org/officeDocument/2006/relationships/image" Target="../media/image68.png"/><Relationship Id="rId5" Type="http://schemas.openxmlformats.org/officeDocument/2006/relationships/image" Target="../media/image74.png"/><Relationship Id="rId10" Type="http://schemas.openxmlformats.org/officeDocument/2006/relationships/slide" Target="slide23.xml"/><Relationship Id="rId4" Type="http://schemas.openxmlformats.org/officeDocument/2006/relationships/image" Target="../media/image73.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8.png"/><Relationship Id="rId7" Type="http://schemas.openxmlformats.org/officeDocument/2006/relationships/image" Target="../media/image76.png"/><Relationship Id="rId2" Type="http://schemas.openxmlformats.org/officeDocument/2006/relationships/image" Target="../media/image77.png"/><Relationship Id="rId1" Type="http://schemas.openxmlformats.org/officeDocument/2006/relationships/slideLayout" Target="../slideLayouts/slideLayout55.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slide" Target="slide23.xml"/><Relationship Id="rId4" Type="http://schemas.openxmlformats.org/officeDocument/2006/relationships/image" Target="../media/image79.pn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55.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slide" Target="slide23.xml"/><Relationship Id="rId4" Type="http://schemas.openxmlformats.org/officeDocument/2006/relationships/image" Target="../media/image85.png"/><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55.xml"/><Relationship Id="rId6" Type="http://schemas.openxmlformats.org/officeDocument/2006/relationships/slide" Target="slide23.xml"/><Relationship Id="rId5" Type="http://schemas.openxmlformats.org/officeDocument/2006/relationships/image" Target="../media/image26.png"/><Relationship Id="rId4" Type="http://schemas.openxmlformats.org/officeDocument/2006/relationships/image" Target="../media/image92.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9.xml"/><Relationship Id="rId3" Type="http://schemas.openxmlformats.org/officeDocument/2006/relationships/slide" Target="slide15.xml"/><Relationship Id="rId7" Type="http://schemas.openxmlformats.org/officeDocument/2006/relationships/slide" Target="slide13.xml"/><Relationship Id="rId12"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21.xml"/><Relationship Id="rId11" Type="http://schemas.openxmlformats.org/officeDocument/2006/relationships/slide" Target="slide5.xml"/><Relationship Id="rId5" Type="http://schemas.openxmlformats.org/officeDocument/2006/relationships/slide" Target="slide22.xml"/><Relationship Id="rId15" Type="http://schemas.openxmlformats.org/officeDocument/2006/relationships/image" Target="../media/image26.png"/><Relationship Id="rId10" Type="http://schemas.openxmlformats.org/officeDocument/2006/relationships/slide" Target="slide4.xml"/><Relationship Id="rId4" Type="http://schemas.openxmlformats.org/officeDocument/2006/relationships/hyperlink" Target="https://forms.gle/vpb3KH2tqxQL4f7v6" TargetMode="External"/><Relationship Id="rId9" Type="http://schemas.openxmlformats.org/officeDocument/2006/relationships/hyperlink" Target="https://forms.gle/gpziou9sWwb23Z786" TargetMode="External"/><Relationship Id="rId14"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slide" Target="slide23.xml"/><Relationship Id="rId2" Type="http://schemas.openxmlformats.org/officeDocument/2006/relationships/image" Target="../media/image93.png"/><Relationship Id="rId1" Type="http://schemas.openxmlformats.org/officeDocument/2006/relationships/slideLayout" Target="../slideLayouts/slideLayout55.xml"/><Relationship Id="rId6" Type="http://schemas.openxmlformats.org/officeDocument/2006/relationships/image" Target="../media/image26.png"/><Relationship Id="rId5" Type="http://schemas.openxmlformats.org/officeDocument/2006/relationships/image" Target="../media/image96.png"/><Relationship Id="rId4" Type="http://schemas.openxmlformats.org/officeDocument/2006/relationships/image" Target="../media/image95.png"/></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5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slide" Target="slide23.xml"/></Relationships>
</file>

<file path=ppt/slides/_rels/slide3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97.jpe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5.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33.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slide" Target="slide23.xml"/><Relationship Id="rId2" Type="http://schemas.openxmlformats.org/officeDocument/2006/relationships/notesSlide" Target="../notesSlides/notesSlide17.xml"/><Relationship Id="rId1" Type="http://schemas.openxmlformats.org/officeDocument/2006/relationships/slideLayout" Target="../slideLayouts/slideLayout55.xml"/><Relationship Id="rId6" Type="http://schemas.openxmlformats.org/officeDocument/2006/relationships/image" Target="../media/image26.png"/><Relationship Id="rId5" Type="http://schemas.openxmlformats.org/officeDocument/2006/relationships/image" Target="../media/image103.jpeg"/><Relationship Id="rId4" Type="http://schemas.openxmlformats.org/officeDocument/2006/relationships/image" Target="../media/image102.jpeg"/></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04.jpeg"/><Relationship Id="rId7" Type="http://schemas.openxmlformats.org/officeDocument/2006/relationships/diagramQuickStyle" Target="../diagrams/quickStyle3.xml"/><Relationship Id="rId2" Type="http://schemas.openxmlformats.org/officeDocument/2006/relationships/notesSlide" Target="../notesSlides/notesSlide18.xml"/><Relationship Id="rId1" Type="http://schemas.openxmlformats.org/officeDocument/2006/relationships/slideLayout" Target="../slideLayouts/slideLayout55.xml"/><Relationship Id="rId6" Type="http://schemas.openxmlformats.org/officeDocument/2006/relationships/diagramLayout" Target="../diagrams/layout3.xml"/><Relationship Id="rId11" Type="http://schemas.openxmlformats.org/officeDocument/2006/relationships/slide" Target="slide23.xml"/><Relationship Id="rId5" Type="http://schemas.openxmlformats.org/officeDocument/2006/relationships/diagramData" Target="../diagrams/data3.xml"/><Relationship Id="rId10" Type="http://schemas.openxmlformats.org/officeDocument/2006/relationships/image" Target="../media/image26.png"/><Relationship Id="rId4" Type="http://schemas.openxmlformats.org/officeDocument/2006/relationships/image" Target="../media/image105.jpeg"/><Relationship Id="rId9" Type="http://schemas.microsoft.com/office/2007/relationships/diagramDrawing" Target="../diagrams/drawing3.xml"/></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6.jpeg"/><Relationship Id="rId7" Type="http://schemas.openxmlformats.org/officeDocument/2006/relationships/image" Target="../media/image110.png"/><Relationship Id="rId2" Type="http://schemas.openxmlformats.org/officeDocument/2006/relationships/notesSlide" Target="../notesSlides/notesSlide19.xml"/><Relationship Id="rId1" Type="http://schemas.openxmlformats.org/officeDocument/2006/relationships/slideLayout" Target="../slideLayouts/slideLayout55.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emf"/><Relationship Id="rId9" Type="http://schemas.openxmlformats.org/officeDocument/2006/relationships/slide" Target="slide23.xml"/></Relationships>
</file>

<file path=ppt/slides/_rels/slide36.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diagramLayout" Target="../diagrams/layout4.xml"/><Relationship Id="rId7" Type="http://schemas.openxmlformats.org/officeDocument/2006/relationships/image" Target="../media/image26.png"/><Relationship Id="rId2" Type="http://schemas.openxmlformats.org/officeDocument/2006/relationships/diagramData" Target="../diagrams/data4.xml"/><Relationship Id="rId1" Type="http://schemas.openxmlformats.org/officeDocument/2006/relationships/slideLayout" Target="../slideLayouts/slideLayout5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5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slide" Target="slide23.xml"/></Relationships>
</file>

<file path=ppt/slides/_rels/slide38.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jpeg"/><Relationship Id="rId3" Type="http://schemas.openxmlformats.org/officeDocument/2006/relationships/diagramLayout" Target="../diagrams/layout6.xml"/><Relationship Id="rId7" Type="http://schemas.openxmlformats.org/officeDocument/2006/relationships/image" Target="../media/image111.png"/><Relationship Id="rId12" Type="http://schemas.openxmlformats.org/officeDocument/2006/relationships/image" Target="../media/image116.jpeg"/><Relationship Id="rId2" Type="http://schemas.openxmlformats.org/officeDocument/2006/relationships/diagramData" Target="../diagrams/data6.xml"/><Relationship Id="rId1" Type="http://schemas.openxmlformats.org/officeDocument/2006/relationships/slideLayout" Target="../slideLayouts/slideLayout55.xml"/><Relationship Id="rId6" Type="http://schemas.microsoft.com/office/2007/relationships/diagramDrawing" Target="../diagrams/drawing6.xml"/><Relationship Id="rId11" Type="http://schemas.openxmlformats.org/officeDocument/2006/relationships/image" Target="../media/image115.jpeg"/><Relationship Id="rId5" Type="http://schemas.openxmlformats.org/officeDocument/2006/relationships/diagramColors" Target="../diagrams/colors6.xml"/><Relationship Id="rId15" Type="http://schemas.openxmlformats.org/officeDocument/2006/relationships/slide" Target="slide23.xml"/><Relationship Id="rId10" Type="http://schemas.openxmlformats.org/officeDocument/2006/relationships/image" Target="../media/image114.png"/><Relationship Id="rId4" Type="http://schemas.openxmlformats.org/officeDocument/2006/relationships/diagramQuickStyle" Target="../diagrams/quickStyle6.xml"/><Relationship Id="rId9" Type="http://schemas.openxmlformats.org/officeDocument/2006/relationships/image" Target="../media/image113.jpeg"/><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s://www.economie.gouv.fr/files/files/directions_services/dgccrf/documentation/fiches_pratiques/fiches/declaration-nutritionnelle-sur-les-denrees-alimenaires.pdf" TargetMode="External"/><Relationship Id="rId18" Type="http://schemas.openxmlformats.org/officeDocument/2006/relationships/hyperlink" Target="https://agriculture.gouv.fr/etiquetage-nutritionnel-le-nutri-score-se-developpe-en-france-et-en-europe" TargetMode="External"/><Relationship Id="rId3" Type="http://schemas.openxmlformats.org/officeDocument/2006/relationships/slide" Target="slide15.xml"/><Relationship Id="rId21" Type="http://schemas.openxmlformats.org/officeDocument/2006/relationships/image" Target="../media/image33.png"/><Relationship Id="rId7" Type="http://schemas.openxmlformats.org/officeDocument/2006/relationships/slide" Target="slide13.xml"/><Relationship Id="rId12" Type="http://schemas.openxmlformats.org/officeDocument/2006/relationships/hyperlink" Target="https://www.anses.fr/fr/content/date-limite-de-consommation-dlc-et-date-de-durabilit&#233;-minimale-ddm" TargetMode="External"/><Relationship Id="rId17" Type="http://schemas.openxmlformats.org/officeDocument/2006/relationships/hyperlink" Target="https://agriculture.gouv.fr/animation-les-signes-officiels-de-la-qualite-et-de-lorigine" TargetMode="External"/><Relationship Id="rId2" Type="http://schemas.openxmlformats.org/officeDocument/2006/relationships/notesSlide" Target="../notesSlides/notesSlide4.xml"/><Relationship Id="rId16" Type="http://schemas.openxmlformats.org/officeDocument/2006/relationships/hyperlink" Target="https://www.economie.gouv.fr/dgccrf/letiquetage-des-allergenes-imperatif-sante-publique" TargetMode="External"/><Relationship Id="rId20"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slide" Target="slide21.xml"/><Relationship Id="rId11" Type="http://schemas.openxmlformats.org/officeDocument/2006/relationships/hyperlink" Target="https://www.nhs.uk/live-well/eat-well/food-labelling-terms/" TargetMode="External"/><Relationship Id="rId24" Type="http://schemas.openxmlformats.org/officeDocument/2006/relationships/slide" Target="slide3.xml"/><Relationship Id="rId5" Type="http://schemas.openxmlformats.org/officeDocument/2006/relationships/slide" Target="slide22.xml"/><Relationship Id="rId15" Type="http://schemas.openxmlformats.org/officeDocument/2006/relationships/hyperlink" Target="https://www.economie.gouv.fr/dgccrf/Publications/Vie-pratique/Fiches-pratiques/Date-limite-de-consommation-DLC-et-DDM" TargetMode="External"/><Relationship Id="rId23" Type="http://schemas.openxmlformats.org/officeDocument/2006/relationships/image" Target="../media/image26.png"/><Relationship Id="rId10" Type="http://schemas.openxmlformats.org/officeDocument/2006/relationships/hyperlink" Target="https://www.mangerbouger.fr/Manger-mieux/Comment-manger-mieux/Comment-comprendre-les-informations-nutritionnelles" TargetMode="External"/><Relationship Id="rId19" Type="http://schemas.openxmlformats.org/officeDocument/2006/relationships/image" Target="../media/image31.png"/><Relationship Id="rId4" Type="http://schemas.openxmlformats.org/officeDocument/2006/relationships/hyperlink" Target="https://forms.gle/vpb3KH2tqxQL4f7v6" TargetMode="External"/><Relationship Id="rId9" Type="http://schemas.openxmlformats.org/officeDocument/2006/relationships/hyperlink" Target="https://forms.gle/gpziou9sWwb23Z786" TargetMode="External"/><Relationship Id="rId14" Type="http://schemas.openxmlformats.org/officeDocument/2006/relationships/hyperlink" Target="https://www.economie.gouv.fr/dgccrf/etiquetage-des-denrees-alimentaires-nouvelles-regles-europeennes" TargetMode="External"/><Relationship Id="rId22"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hyperlink" Target="https://forms.gle/gpziou9sWwb23Z786" TargetMode="External"/><Relationship Id="rId13" Type="http://schemas.openxmlformats.org/officeDocument/2006/relationships/hyperlink" Target="https://www.economie.gouv.fr/dgccrf/Publications/Vie-pratique/Fiches-pratiques/Date-limite-de-consommation-DLC-et-DDM" TargetMode="External"/><Relationship Id="rId3" Type="http://schemas.openxmlformats.org/officeDocument/2006/relationships/hyperlink" Target="https://forms.gle/vpb3KH2tqxQL4f7v6" TargetMode="External"/><Relationship Id="rId7" Type="http://schemas.openxmlformats.org/officeDocument/2006/relationships/image" Target="../media/image27.png"/><Relationship Id="rId12" Type="http://schemas.openxmlformats.org/officeDocument/2006/relationships/hyperlink" Target="https://www.nhs.uk/live-well/eat-well/food-labelling-terms/" TargetMode="External"/><Relationship Id="rId2" Type="http://schemas.openxmlformats.org/officeDocument/2006/relationships/slide" Target="slide15.xml"/><Relationship Id="rId1" Type="http://schemas.openxmlformats.org/officeDocument/2006/relationships/slideLayout" Target="../slideLayouts/slideLayout3.xml"/><Relationship Id="rId6" Type="http://schemas.openxmlformats.org/officeDocument/2006/relationships/slide" Target="slide13.xml"/><Relationship Id="rId11" Type="http://schemas.openxmlformats.org/officeDocument/2006/relationships/hyperlink" Target="https://www.anses.fr/fr/content/date-limite-de-consommation-dlc-et-date-de-durabilit&#233;-minimale-ddm" TargetMode="External"/><Relationship Id="rId5" Type="http://schemas.openxmlformats.org/officeDocument/2006/relationships/slide" Target="slide21.xml"/><Relationship Id="rId15" Type="http://schemas.openxmlformats.org/officeDocument/2006/relationships/slide" Target="slide3.xml"/><Relationship Id="rId10" Type="http://schemas.openxmlformats.org/officeDocument/2006/relationships/image" Target="../media/image35.png"/><Relationship Id="rId4" Type="http://schemas.openxmlformats.org/officeDocument/2006/relationships/slide" Target="slide22.xml"/><Relationship Id="rId9" Type="http://schemas.openxmlformats.org/officeDocument/2006/relationships/image" Target="../media/image3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slide" Target="slide3.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hyperlink" Target="https://forms.gle/gpziou9sWwb23Z786" TargetMode="External"/><Relationship Id="rId13" Type="http://schemas.openxmlformats.org/officeDocument/2006/relationships/image" Target="../media/image40.png"/><Relationship Id="rId3" Type="http://schemas.openxmlformats.org/officeDocument/2006/relationships/hyperlink" Target="https://forms.gle/vpb3KH2tqxQL4f7v6" TargetMode="External"/><Relationship Id="rId7" Type="http://schemas.openxmlformats.org/officeDocument/2006/relationships/image" Target="../media/image27.png"/><Relationship Id="rId12" Type="http://schemas.openxmlformats.org/officeDocument/2006/relationships/hyperlink" Target="https://audiovisual.ec.europa.eu/fr/video/I-111438?lg=FR" TargetMode="External"/><Relationship Id="rId2" Type="http://schemas.openxmlformats.org/officeDocument/2006/relationships/slide" Target="slide15.xml"/><Relationship Id="rId1" Type="http://schemas.openxmlformats.org/officeDocument/2006/relationships/slideLayout" Target="../slideLayouts/slideLayout3.xml"/><Relationship Id="rId6" Type="http://schemas.openxmlformats.org/officeDocument/2006/relationships/slide" Target="slide13.xml"/><Relationship Id="rId11" Type="http://schemas.openxmlformats.org/officeDocument/2006/relationships/image" Target="../media/image39.png"/><Relationship Id="rId5" Type="http://schemas.openxmlformats.org/officeDocument/2006/relationships/slide" Target="slide21.xml"/><Relationship Id="rId15" Type="http://schemas.openxmlformats.org/officeDocument/2006/relationships/slide" Target="slide3.xml"/><Relationship Id="rId10" Type="http://schemas.openxmlformats.org/officeDocument/2006/relationships/image" Target="../media/image38.png"/><Relationship Id="rId4" Type="http://schemas.openxmlformats.org/officeDocument/2006/relationships/slide" Target="slide22.xml"/><Relationship Id="rId9" Type="http://schemas.openxmlformats.org/officeDocument/2006/relationships/hyperlink" Target="http://www.fao.org/3/a-i2697f.pdf" TargetMode="External"/><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s://agriculture.gouv.fr/lutte-contre-le-gaspillage-alimentaire" TargetMode="External"/><Relationship Id="rId18" Type="http://schemas.openxmlformats.org/officeDocument/2006/relationships/image" Target="../media/image26.png"/><Relationship Id="rId3" Type="http://schemas.openxmlformats.org/officeDocument/2006/relationships/slide" Target="slide15.xml"/><Relationship Id="rId7" Type="http://schemas.openxmlformats.org/officeDocument/2006/relationships/slide" Target="slide13.xml"/><Relationship Id="rId12" Type="http://schemas.openxmlformats.org/officeDocument/2006/relationships/image" Target="../media/image43.png"/><Relationship Id="rId17" Type="http://schemas.openxmlformats.org/officeDocument/2006/relationships/hyperlink" Target="http://www.fao.org/food-loss-and-food-waste/fr/?utm_content=buffere914b" TargetMode="External"/><Relationship Id="rId2" Type="http://schemas.openxmlformats.org/officeDocument/2006/relationships/notesSlide" Target="../notesSlides/notesSlide5.xml"/><Relationship Id="rId16" Type="http://schemas.openxmlformats.org/officeDocument/2006/relationships/hyperlink" Target="https://draaf.auvergne-rhone-alpes.agriculture.gouv.fr/Mallette-pedagogique-Prenons-en" TargetMode="External"/><Relationship Id="rId1" Type="http://schemas.openxmlformats.org/officeDocument/2006/relationships/slideLayout" Target="../slideLayouts/slideLayout3.xml"/><Relationship Id="rId6" Type="http://schemas.openxmlformats.org/officeDocument/2006/relationships/slide" Target="slide21.xml"/><Relationship Id="rId11" Type="http://schemas.openxmlformats.org/officeDocument/2006/relationships/image" Target="../media/image42.png"/><Relationship Id="rId5" Type="http://schemas.openxmlformats.org/officeDocument/2006/relationships/slide" Target="slide22.xml"/><Relationship Id="rId15" Type="http://schemas.openxmlformats.org/officeDocument/2006/relationships/hyperlink" Target="https://draaf.auvergne-rhone-alpes.agriculture.gouv.fr/une-EXPO-jeux-QUIZZ-AntiGaspi" TargetMode="External"/><Relationship Id="rId10" Type="http://schemas.openxmlformats.org/officeDocument/2006/relationships/image" Target="../media/image41.png"/><Relationship Id="rId19" Type="http://schemas.openxmlformats.org/officeDocument/2006/relationships/slide" Target="slide3.xml"/><Relationship Id="rId4" Type="http://schemas.openxmlformats.org/officeDocument/2006/relationships/hyperlink" Target="https://forms.gle/vpb3KH2tqxQL4f7v6" TargetMode="External"/><Relationship Id="rId9" Type="http://schemas.openxmlformats.org/officeDocument/2006/relationships/hyperlink" Target="https://forms.gle/gpziou9sWwb23Z786" TargetMode="External"/><Relationship Id="rId14" Type="http://schemas.openxmlformats.org/officeDocument/2006/relationships/hyperlink" Target="https://agriculture.gouv.fr/les-contes-de-lantigaspi-le-ministere-se-mobilise-contre-le-gaspillage-alimentair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15.xml"/><Relationship Id="rId7" Type="http://schemas.openxmlformats.org/officeDocument/2006/relationships/slide" Target="slide13.xml"/><Relationship Id="rId12"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21.xml"/><Relationship Id="rId11" Type="http://schemas.openxmlformats.org/officeDocument/2006/relationships/image" Target="../media/image26.png"/><Relationship Id="rId5" Type="http://schemas.openxmlformats.org/officeDocument/2006/relationships/slide" Target="slide22.xml"/><Relationship Id="rId10" Type="http://schemas.openxmlformats.org/officeDocument/2006/relationships/image" Target="../media/image44.png"/><Relationship Id="rId4" Type="http://schemas.openxmlformats.org/officeDocument/2006/relationships/hyperlink" Target="https://forms.gle/vpb3KH2tqxQL4f7v6" TargetMode="External"/><Relationship Id="rId9" Type="http://schemas.openxmlformats.org/officeDocument/2006/relationships/hyperlink" Target="https://forms.gle/gpziou9sWwb23Z78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ous-titre 1">
            <a:extLst>
              <a:ext uri="{FF2B5EF4-FFF2-40B4-BE49-F238E27FC236}">
                <a16:creationId xmlns:a16="http://schemas.microsoft.com/office/drawing/2014/main" id="{70C0C933-FD60-464B-A111-D2CA4EA42F96}"/>
              </a:ext>
            </a:extLst>
          </p:cNvPr>
          <p:cNvSpPr>
            <a:spLocks noGrp="1"/>
          </p:cNvSpPr>
          <p:nvPr>
            <p:ph type="title" idx="4294967295"/>
          </p:nvPr>
        </p:nvSpPr>
        <p:spPr bwMode="auto">
          <a:xfrm>
            <a:off x="1524000" y="3795953"/>
            <a:ext cx="9144000" cy="8302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18000"/>
              </a:lnSpc>
              <a:spcBef>
                <a:spcPts val="300"/>
              </a:spcBef>
              <a:spcAft>
                <a:spcPct val="0"/>
              </a:spcAft>
              <a:buClrTx/>
              <a:buSzTx/>
              <a:buFont typeface="Arial" panose="020B0604020202020204" pitchFamily="34" charset="0"/>
              <a:buNone/>
              <a:tabLst/>
              <a:defRPr/>
            </a:pPr>
            <a:r>
              <a:rPr kumimoji="0" lang="fr-FR" altLang="fr-FR"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L’étiquetage des denrées alimentaires</a:t>
            </a:r>
          </a:p>
        </p:txBody>
      </p:sp>
      <p:grpSp>
        <p:nvGrpSpPr>
          <p:cNvPr id="2" name="Groupe 1" descr="Le projet Safeconsume a reçu un financement du programme de recherche et d’innovation Horizon 2020 de l’Union Européenne selon la convention de subvention n° 727580">
            <a:extLst>
              <a:ext uri="{FF2B5EF4-FFF2-40B4-BE49-F238E27FC236}">
                <a16:creationId xmlns:a16="http://schemas.microsoft.com/office/drawing/2014/main" id="{D7DCFE71-2D5C-CB7A-A257-958052415CDA}"/>
              </a:ext>
            </a:extLst>
          </p:cNvPr>
          <p:cNvGrpSpPr/>
          <p:nvPr/>
        </p:nvGrpSpPr>
        <p:grpSpPr>
          <a:xfrm>
            <a:off x="7966075" y="39688"/>
            <a:ext cx="4114800" cy="917575"/>
            <a:chOff x="7966075" y="39688"/>
            <a:chExt cx="4114800" cy="917575"/>
          </a:xfrm>
        </p:grpSpPr>
        <p:pic>
          <p:nvPicPr>
            <p:cNvPr id="63491" name="Image 12" descr="Drapeau de l'Union Européenne">
              <a:extLst>
                <a:ext uri="{FF2B5EF4-FFF2-40B4-BE49-F238E27FC236}">
                  <a16:creationId xmlns:a16="http://schemas.microsoft.com/office/drawing/2014/main" id="{DCCE1EE9-02A8-4492-B26A-7CE2C5B38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1738" y="39688"/>
              <a:ext cx="3259137"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ZoneTexte 2">
              <a:extLst>
                <a:ext uri="{FF2B5EF4-FFF2-40B4-BE49-F238E27FC236}">
                  <a16:creationId xmlns:a16="http://schemas.microsoft.com/office/drawing/2014/main" id="{EADCEFDF-0EC5-425F-8269-A8E690F7E956}"/>
                </a:ext>
              </a:extLst>
            </p:cNvPr>
            <p:cNvSpPr txBox="1">
              <a:spLocks noChangeArrowheads="1"/>
            </p:cNvSpPr>
            <p:nvPr/>
          </p:nvSpPr>
          <p:spPr bwMode="auto">
            <a:xfrm>
              <a:off x="7966075" y="127000"/>
              <a:ext cx="3081338"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altLang="fr-FR" sz="1200">
                  <a:latin typeface="Arial" panose="020B0604020202020204" pitchFamily="34" charset="0"/>
                  <a:cs typeface="Arial" panose="020B0604020202020204" pitchFamily="34" charset="0"/>
                </a:rPr>
                <a:t>Ce projet a reçu un financement du programme de recherche et d’innovation Horizon 2020 de l’Union Européenne selon la convention de subvention n° 727580</a:t>
              </a:r>
            </a:p>
          </p:txBody>
        </p:sp>
      </p:grpSp>
      <p:sp>
        <p:nvSpPr>
          <p:cNvPr id="15" name="ZoneTexte 14">
            <a:extLst>
              <a:ext uri="{FF2B5EF4-FFF2-40B4-BE49-F238E27FC236}">
                <a16:creationId xmlns:a16="http://schemas.microsoft.com/office/drawing/2014/main" id="{3F35B57D-4A04-4A7B-B892-662A2A2F5C03}"/>
              </a:ext>
            </a:extLst>
          </p:cNvPr>
          <p:cNvSpPr txBox="1"/>
          <p:nvPr/>
        </p:nvSpPr>
        <p:spPr>
          <a:xfrm>
            <a:off x="905177" y="4836425"/>
            <a:ext cx="10229031" cy="1000274"/>
          </a:xfrm>
          <a:prstGeom prst="rect">
            <a:avLst/>
          </a:prstGeom>
          <a:noFill/>
        </p:spPr>
        <p:txBody>
          <a:bodyPr wrap="square" rtlCol="0">
            <a:spAutoFit/>
          </a:bodyPr>
          <a:lstStyle/>
          <a:p>
            <a:r>
              <a:rPr lang="fr-FR" sz="1500" b="1" dirty="0">
                <a:latin typeface="Arial" panose="020B0604020202020204" pitchFamily="34" charset="0"/>
                <a:cs typeface="Arial" panose="020B0604020202020204" pitchFamily="34" charset="0"/>
              </a:rPr>
              <a:t>Mode d’emploi :</a:t>
            </a:r>
          </a:p>
          <a:p>
            <a:r>
              <a:rPr lang="fr-FR" sz="1400" dirty="0">
                <a:latin typeface="Arial" panose="020B0604020202020204" pitchFamily="34" charset="0"/>
                <a:cs typeface="Arial" panose="020B0604020202020204" pitchFamily="34" charset="0"/>
              </a:rPr>
              <a:t>Cette session de formation est conçue comme un </a:t>
            </a:r>
            <a:r>
              <a:rPr lang="fr-FR" sz="1500" b="1" dirty="0">
                <a:latin typeface="Arial" panose="020B0604020202020204" pitchFamily="34" charset="0"/>
                <a:cs typeface="Arial" panose="020B0604020202020204" pitchFamily="34" charset="0"/>
              </a:rPr>
              <a:t>réservoir d’informations </a:t>
            </a:r>
            <a:r>
              <a:rPr lang="fr-FR" sz="1400" dirty="0">
                <a:latin typeface="Arial" panose="020B0604020202020204" pitchFamily="34" charset="0"/>
                <a:cs typeface="Arial" panose="020B0604020202020204" pitchFamily="34" charset="0"/>
              </a:rPr>
              <a:t>vous permettant d’accéder aux informations qui vous intéressent sans avoir à parcourir l’ensemble de la session ni à suivre un ordre particulier.</a:t>
            </a:r>
          </a:p>
          <a:p>
            <a:r>
              <a:rPr lang="fr-FR" sz="1400" dirty="0">
                <a:latin typeface="Arial" panose="020B0604020202020204" pitchFamily="34" charset="0"/>
                <a:cs typeface="Arial" panose="020B0604020202020204" pitchFamily="34" charset="0"/>
              </a:rPr>
              <a:t>Pour pouvoir bénéficier de toutes ses fonctionnalités pensez à activer le </a:t>
            </a:r>
            <a:r>
              <a:rPr lang="fr-FR" sz="1500" b="1" dirty="0">
                <a:latin typeface="Arial" panose="020B0604020202020204" pitchFamily="34" charset="0"/>
                <a:cs typeface="Arial" panose="020B0604020202020204" pitchFamily="34" charset="0"/>
              </a:rPr>
              <a:t>mode diaporama</a:t>
            </a:r>
            <a:r>
              <a:rPr lang="fr-FR" sz="1400" dirty="0">
                <a:latin typeface="Arial" panose="020B0604020202020204" pitchFamily="34" charset="0"/>
                <a:cs typeface="Arial" panose="020B0604020202020204" pitchFamily="34" charset="0"/>
              </a:rPr>
              <a:t>.</a:t>
            </a:r>
          </a:p>
        </p:txBody>
      </p:sp>
      <p:grpSp>
        <p:nvGrpSpPr>
          <p:cNvPr id="4" name="Groupe 3">
            <a:extLst>
              <a:ext uri="{FF2B5EF4-FFF2-40B4-BE49-F238E27FC236}">
                <a16:creationId xmlns:a16="http://schemas.microsoft.com/office/drawing/2014/main" id="{2C2C43A4-F7C5-E45E-CC9C-3A7213266216}"/>
              </a:ext>
              <a:ext uri="{C183D7F6-B498-43B3-948B-1728B52AA6E4}">
                <adec:decorative xmlns:adec="http://schemas.microsoft.com/office/drawing/2017/decorative" val="1"/>
              </a:ext>
            </a:extLst>
          </p:cNvPr>
          <p:cNvGrpSpPr/>
          <p:nvPr/>
        </p:nvGrpSpPr>
        <p:grpSpPr>
          <a:xfrm>
            <a:off x="-41275" y="5898287"/>
            <a:ext cx="12276138" cy="1000274"/>
            <a:chOff x="-41275" y="6016625"/>
            <a:chExt cx="12276138" cy="887413"/>
          </a:xfrm>
        </p:grpSpPr>
        <p:sp>
          <p:nvSpPr>
            <p:cNvPr id="23" name="Rectangle 22">
              <a:extLst>
                <a:ext uri="{FF2B5EF4-FFF2-40B4-BE49-F238E27FC236}">
                  <a16:creationId xmlns:a16="http://schemas.microsoft.com/office/drawing/2014/main" id="{789488CF-790D-4AFF-9FF8-B545FFF9DD73}"/>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sp>
          <p:nvSpPr>
            <p:cNvPr id="63499" name="ZoneTexte 24">
              <a:extLst>
                <a:ext uri="{FF2B5EF4-FFF2-40B4-BE49-F238E27FC236}">
                  <a16:creationId xmlns:a16="http://schemas.microsoft.com/office/drawing/2014/main" id="{3C3F0BA3-8290-46DD-A1D2-95CF91FE2FED}"/>
                </a:ext>
              </a:extLst>
            </p:cNvPr>
            <p:cNvSpPr txBox="1">
              <a:spLocks noChangeArrowheads="1"/>
            </p:cNvSpPr>
            <p:nvPr/>
          </p:nvSpPr>
          <p:spPr bwMode="auto">
            <a:xfrm>
              <a:off x="6019693" y="6231762"/>
              <a:ext cx="98190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Fermer</a:t>
              </a:r>
            </a:p>
          </p:txBody>
        </p:sp>
        <p:sp>
          <p:nvSpPr>
            <p:cNvPr id="63500" name="ZoneTexte 25">
              <a:extLst>
                <a:ext uri="{FF2B5EF4-FFF2-40B4-BE49-F238E27FC236}">
                  <a16:creationId xmlns:a16="http://schemas.microsoft.com/office/drawing/2014/main" id="{6440DA10-C0A2-4EEE-8E8B-E85087A03610}"/>
                </a:ext>
              </a:extLst>
            </p:cNvPr>
            <p:cNvSpPr txBox="1">
              <a:spLocks noChangeArrowheads="1"/>
            </p:cNvSpPr>
            <p:nvPr/>
          </p:nvSpPr>
          <p:spPr bwMode="auto">
            <a:xfrm>
              <a:off x="9637290" y="6212446"/>
              <a:ext cx="207120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   </a:t>
              </a:r>
              <a:r>
                <a:rPr lang="fr-FR" altLang="fr-FR">
                  <a:latin typeface="Arial" panose="020B0604020202020204" pitchFamily="34" charset="0"/>
                  <a:cs typeface="Arial" panose="020B0604020202020204" pitchFamily="34" charset="0"/>
                </a:rPr>
                <a:t>Previous</a:t>
              </a:r>
              <a:r>
                <a:rPr lang="fr-FR" altLang="fr-FR">
                  <a:solidFill>
                    <a:schemeClr val="bg1"/>
                  </a:solidFill>
                  <a:latin typeface="Arial" panose="020B0604020202020204" pitchFamily="34" charset="0"/>
                  <a:cs typeface="Arial" panose="020B0604020202020204" pitchFamily="34" charset="0"/>
                </a:rPr>
                <a:t>             Suivant</a:t>
              </a:r>
            </a:p>
          </p:txBody>
        </p:sp>
        <p:pic>
          <p:nvPicPr>
            <p:cNvPr id="63502" name="Image 28">
              <a:extLst>
                <a:ext uri="{FF2B5EF4-FFF2-40B4-BE49-F238E27FC236}">
                  <a16:creationId xmlns:a16="http://schemas.microsoft.com/office/drawing/2014/main" id="{2FD1B49F-684A-472A-9D19-3EA075E13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Bouton d’action : vide 23" descr="Bouton pour fermer le diaporama">
            <a:hlinkClick r:id="" action="ppaction://hlinkshowjump?jump=endshow" highlightClick="1"/>
            <a:extLst>
              <a:ext uri="{FF2B5EF4-FFF2-40B4-BE49-F238E27FC236}">
                <a16:creationId xmlns:a16="http://schemas.microsoft.com/office/drawing/2014/main" id="{3928FBB0-A901-4FE7-A36E-D16861E311A3}"/>
              </a:ext>
            </a:extLst>
          </p:cNvPr>
          <p:cNvSpPr/>
          <p:nvPr/>
        </p:nvSpPr>
        <p:spPr bwMode="auto">
          <a:xfrm>
            <a:off x="5713413"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X</a:t>
            </a:r>
          </a:p>
        </p:txBody>
      </p:sp>
      <p:sp>
        <p:nvSpPr>
          <p:cNvPr id="27" name="Bouton d’action : vide 26" descr="Bouton pour aller à la diapositive suivante">
            <a:hlinkClick r:id="" action="ppaction://hlinkshowjump?jump=nextslide" highlightClick="1"/>
            <a:extLst>
              <a:ext uri="{FF2B5EF4-FFF2-40B4-BE49-F238E27FC236}">
                <a16:creationId xmlns:a16="http://schemas.microsoft.com/office/drawing/2014/main" id="{F617C417-EF37-44D9-BA8D-2E437CD70E5F}"/>
              </a:ext>
            </a:extLst>
          </p:cNvPr>
          <p:cNvSpPr/>
          <p:nvPr/>
        </p:nvSpPr>
        <p:spPr bwMode="auto">
          <a:xfrm>
            <a:off x="11555413" y="613410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&gt;</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5536E0A-689A-433C-A757-4AC2139410EF}"/>
              </a:ext>
            </a:extLst>
          </p:cNvPr>
          <p:cNvSpPr txBox="1">
            <a:spLocks noGrp="1"/>
          </p:cNvSpPr>
          <p:nvPr>
            <p:ph type="title" idx="4294967295"/>
          </p:nvPr>
        </p:nvSpPr>
        <p:spPr>
          <a:xfrm>
            <a:off x="3071813" y="-63500"/>
            <a:ext cx="9120187" cy="1477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228600" eaLnBrk="1" fontAlgn="auto" latinLnBrk="0" hangingPunct="1">
              <a:lnSpc>
                <a:spcPct val="100000"/>
              </a:lnSpc>
              <a:spcBef>
                <a:spcPts val="0"/>
              </a:spcBef>
              <a:spcAft>
                <a:spcPts val="0"/>
              </a:spcAft>
              <a:buClrTx/>
              <a:buSzTx/>
              <a:buFontTx/>
              <a:buNone/>
              <a:tabLst/>
              <a:defRPr/>
            </a:pPr>
            <a:r>
              <a:rPr kumimoji="0" lang="fr-FR" sz="4501" b="1" i="0" u="none" strike="noStrike" kern="1200" cap="none" spc="0" normalizeH="0" baseline="0" noProof="0" dirty="0">
                <a:ln>
                  <a:noFill/>
                </a:ln>
                <a:solidFill>
                  <a:srgbClr val="674B69"/>
                </a:solidFill>
                <a:effectLst/>
                <a:uLnTx/>
                <a:uFillTx/>
                <a:latin typeface="Arial" panose="020B0604020202020204" pitchFamily="34" charset="0"/>
                <a:ea typeface="+mj-ea"/>
                <a:cs typeface="Arial" panose="020B0604020202020204" pitchFamily="34" charset="0"/>
              </a:rPr>
              <a:t>Comment réduire le gaspillage </a:t>
            </a:r>
            <a:r>
              <a:rPr kumimoji="0" lang="fr-FR" sz="4501" b="1" i="0" u="none" strike="noStrike" kern="1200" cap="none" spc="0" normalizeH="0" baseline="0" noProof="0">
                <a:ln>
                  <a:noFill/>
                </a:ln>
                <a:solidFill>
                  <a:srgbClr val="674B69"/>
                </a:solidFill>
                <a:effectLst/>
                <a:uLnTx/>
                <a:uFillTx/>
                <a:latin typeface="Arial" panose="020B0604020202020204" pitchFamily="34" charset="0"/>
                <a:ea typeface="+mj-ea"/>
                <a:cs typeface="Arial" panose="020B0604020202020204" pitchFamily="34" charset="0"/>
              </a:rPr>
              <a:t>alimentaire ?</a:t>
            </a:r>
            <a:r>
              <a:rPr lang="fr-FR" sz="4501">
                <a:solidFill>
                  <a:schemeClr val="bg1"/>
                </a:solidFill>
                <a:latin typeface="Arial" panose="020B0604020202020204" pitchFamily="34" charset="0"/>
                <a:cs typeface="Arial" panose="020B0604020202020204" pitchFamily="34" charset="0"/>
              </a:rPr>
              <a:t> 2</a:t>
            </a:r>
            <a:endParaRPr kumimoji="0" lang="fr-FR" sz="4501" b="1" i="0" u="none" strike="noStrike" kern="1200" cap="none" spc="0" normalizeH="0" baseline="0" noProof="0" dirty="0">
              <a:ln>
                <a:noFill/>
              </a:ln>
              <a:solidFill>
                <a:srgbClr val="674B69"/>
              </a:solidFill>
              <a:effectLst/>
              <a:uLnTx/>
              <a:uFillTx/>
              <a:latin typeface="Arial" panose="020B0604020202020204" pitchFamily="34" charset="0"/>
              <a:ea typeface="+mj-ea"/>
              <a:cs typeface="Arial" panose="020B0604020202020204" pitchFamily="34" charset="0"/>
            </a:endParaRPr>
          </a:p>
        </p:txBody>
      </p:sp>
      <p:grpSp>
        <p:nvGrpSpPr>
          <p:cNvPr id="2" name="Groupe 1" descr="Menu :&#10;Accéder au programme national&#10;Accéder au pré-test de connaissances&#10;Accéder à l'aperçu des ressources pédagogiques&#10;Accéder à la synthèse de la session&#10;Accéder au Contexte européen concernant l'étiquetage des denrées alimentaires">
            <a:extLst>
              <a:ext uri="{FF2B5EF4-FFF2-40B4-BE49-F238E27FC236}">
                <a16:creationId xmlns:a16="http://schemas.microsoft.com/office/drawing/2014/main" id="{7DE5087B-F22A-D532-C49F-96F013AE2967}"/>
              </a:ext>
            </a:extLst>
          </p:cNvPr>
          <p:cNvGrpSpPr/>
          <p:nvPr/>
        </p:nvGrpSpPr>
        <p:grpSpPr>
          <a:xfrm>
            <a:off x="4763" y="25400"/>
            <a:ext cx="3071812" cy="5959475"/>
            <a:chOff x="4763" y="25400"/>
            <a:chExt cx="3071812" cy="5959475"/>
          </a:xfrm>
        </p:grpSpPr>
        <p:grpSp>
          <p:nvGrpSpPr>
            <p:cNvPr id="3" name="Groupe 2" descr="Menu :&#10;Accéder au programme national&#10;Accéder au pré-test de connaissances&#10;Accéder à l'aperçu des ressources pédagogiques&#10;Accéder à la synthèse de la session&#10;Accéder au Contexte européen concernant l'étiquetage des denrées alimentaires">
              <a:extLst>
                <a:ext uri="{FF2B5EF4-FFF2-40B4-BE49-F238E27FC236}">
                  <a16:creationId xmlns:a16="http://schemas.microsoft.com/office/drawing/2014/main" id="{FF5E4227-D7F9-DDC5-C448-9D612156398B}"/>
                </a:ext>
              </a:extLst>
            </p:cNvPr>
            <p:cNvGrpSpPr>
              <a:grpSpLocks/>
            </p:cNvGrpSpPr>
            <p:nvPr/>
          </p:nvGrpSpPr>
          <p:grpSpPr bwMode="auto">
            <a:xfrm>
              <a:off x="4763" y="25400"/>
              <a:ext cx="3071812" cy="5959475"/>
              <a:chOff x="4763" y="25400"/>
              <a:chExt cx="3071812" cy="5959475"/>
            </a:xfrm>
          </p:grpSpPr>
          <p:grpSp>
            <p:nvGrpSpPr>
              <p:cNvPr id="6" name="Groupe 5">
                <a:extLst>
                  <a:ext uri="{FF2B5EF4-FFF2-40B4-BE49-F238E27FC236}">
                    <a16:creationId xmlns:a16="http://schemas.microsoft.com/office/drawing/2014/main" id="{5A9C1479-F6F2-4779-F9FC-7AF3230CCA20}"/>
                  </a:ext>
                </a:extLst>
              </p:cNvPr>
              <p:cNvGrpSpPr>
                <a:grpSpLocks/>
              </p:cNvGrpSpPr>
              <p:nvPr/>
            </p:nvGrpSpPr>
            <p:grpSpPr bwMode="auto">
              <a:xfrm>
                <a:off x="4763" y="25400"/>
                <a:ext cx="3071812" cy="5959475"/>
                <a:chOff x="5194" y="13958"/>
                <a:chExt cx="3071973" cy="6002129"/>
              </a:xfrm>
            </p:grpSpPr>
            <p:sp>
              <p:nvSpPr>
                <p:cNvPr id="8" name="Rectangle 7">
                  <a:extLst>
                    <a:ext uri="{FF2B5EF4-FFF2-40B4-BE49-F238E27FC236}">
                      <a16:creationId xmlns:a16="http://schemas.microsoft.com/office/drawing/2014/main" id="{FE0C96D4-BB49-E587-5642-DD9573532770}"/>
                    </a:ext>
                  </a:extLst>
                </p:cNvPr>
                <p:cNvSpPr/>
                <p:nvPr/>
              </p:nvSpPr>
              <p:spPr>
                <a:xfrm>
                  <a:off x="5194" y="13958"/>
                  <a:ext cx="3071973" cy="6002129"/>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457ECF38-CBB9-27C2-C2FA-CDA256D990E8}"/>
                    </a:ext>
                  </a:extLst>
                </p:cNvPr>
                <p:cNvSpPr txBox="1"/>
                <p:nvPr/>
              </p:nvSpPr>
              <p:spPr>
                <a:xfrm>
                  <a:off x="102036" y="1328518"/>
                  <a:ext cx="2887814" cy="3766250"/>
                </a:xfrm>
                <a:prstGeom prst="rect">
                  <a:avLst/>
                </a:prstGeom>
                <a:noFill/>
              </p:spPr>
              <p:txBody>
                <a:bodyPr>
                  <a:spAutoFit/>
                </a:bodyPr>
                <a:lstStyle/>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5"/>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2" action="ppaction://hlinksldjump"/>
                    </a:rPr>
                    <a:t>Programme national</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Arial" panose="020B0604020202020204" pitchFamily="34" charset="0"/>
                      <a:cs typeface="Arial" panose="020B0604020202020204" pitchFamily="34" charset="0"/>
                      <a:hlinkClick r:id="rId3"/>
                    </a:rPr>
                    <a:t>Pré-test de connaissances</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4" action="ppaction://hlinksldjump"/>
                    </a:rPr>
                    <a:t>Aperçu des ressources pédagogiques</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5" action="ppaction://hlinksldjump"/>
                    </a:rPr>
                    <a:t>Synthèse de la session</a:t>
                  </a:r>
                  <a:endParaRPr lang="fr-FR" sz="1400" dirty="0">
                    <a:solidFill>
                      <a:schemeClr val="accent1"/>
                    </a:solidFill>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6" action="ppaction://hlinksldjump"/>
                    </a:rPr>
                    <a:t>Contexte européen concernant l'étiquetage des denrées alimentaires</a:t>
                  </a:r>
                  <a:endParaRPr lang="fr-FR" dirty="0">
                    <a:latin typeface="Arial" panose="020B0604020202020204" pitchFamily="34" charset="0"/>
                    <a:cs typeface="Arial" panose="020B0604020202020204" pitchFamily="34" charset="0"/>
                  </a:endParaRPr>
                </a:p>
              </p:txBody>
            </p:sp>
          </p:grpSp>
          <p:cxnSp>
            <p:nvCxnSpPr>
              <p:cNvPr id="7" name="Connecteur droit 6">
                <a:extLst>
                  <a:ext uri="{FF2B5EF4-FFF2-40B4-BE49-F238E27FC236}">
                    <a16:creationId xmlns:a16="http://schemas.microsoft.com/office/drawing/2014/main" id="{88BF5D9D-5803-3478-A9BE-6CF13D2971BB}"/>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pic>
          <p:nvPicPr>
            <p:cNvPr id="5" name="Image 1" descr="Logo de SafeConsume">
              <a:extLst>
                <a:ext uri="{FF2B5EF4-FFF2-40B4-BE49-F238E27FC236}">
                  <a16:creationId xmlns:a16="http://schemas.microsoft.com/office/drawing/2014/main" id="{C9B954B4-FBF5-E357-4931-23906041AD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38" y="173038"/>
              <a:ext cx="2887662"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outon d’action : vide 9">
            <a:hlinkClick r:id="rId8" highlightClick="1"/>
            <a:extLst>
              <a:ext uri="{FF2B5EF4-FFF2-40B4-BE49-F238E27FC236}">
                <a16:creationId xmlns:a16="http://schemas.microsoft.com/office/drawing/2014/main" id="{0720AA9F-C6CD-501B-B8D9-7AC13DCE425E}"/>
              </a:ext>
            </a:extLst>
          </p:cNvPr>
          <p:cNvSpPr/>
          <p:nvPr/>
        </p:nvSpPr>
        <p:spPr>
          <a:xfrm>
            <a:off x="436326" y="5318517"/>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sp>
        <p:nvSpPr>
          <p:cNvPr id="41987" name="ZoneTexte 13">
            <a:extLst>
              <a:ext uri="{FF2B5EF4-FFF2-40B4-BE49-F238E27FC236}">
                <a16:creationId xmlns:a16="http://schemas.microsoft.com/office/drawing/2014/main" id="{B11E4F9A-C55A-4980-9D38-A1FD3BEFA0A3}"/>
              </a:ext>
            </a:extLst>
          </p:cNvPr>
          <p:cNvSpPr txBox="1">
            <a:spLocks noChangeArrowheads="1"/>
          </p:cNvSpPr>
          <p:nvPr/>
        </p:nvSpPr>
        <p:spPr bwMode="auto">
          <a:xfrm>
            <a:off x="3113088" y="1246188"/>
            <a:ext cx="8904287" cy="3170237"/>
          </a:xfrm>
          <a:prstGeom prst="rect">
            <a:avLst/>
          </a:prstGeom>
          <a:noFill/>
          <a:ln>
            <a:noFill/>
          </a:ln>
        </p:spPr>
        <p:txBody>
          <a:bodyPr>
            <a:spAutoFit/>
          </a:bodyPr>
          <a:lstStyle>
            <a:lvl1pPr>
              <a:defRPr sz="900">
                <a:solidFill>
                  <a:schemeClr val="tx1"/>
                </a:solidFill>
                <a:latin typeface="Microsoft Sans Serif" panose="020B0604020202020204" pitchFamily="34" charset="0"/>
              </a:defRPr>
            </a:lvl1pPr>
            <a:lvl2pPr marL="558800">
              <a:defRPr sz="900">
                <a:solidFill>
                  <a:schemeClr val="tx1"/>
                </a:solidFill>
                <a:latin typeface="Microsoft Sans Serif" panose="020B0604020202020204" pitchFamily="34" charset="0"/>
              </a:defRPr>
            </a:lvl2pPr>
            <a:lvl3pPr marL="742950" indent="-285750">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844550" lvl="1" indent="-285750" algn="just" defTabSz="914400" eaLnBrk="1" hangingPunct="1">
              <a:lnSpc>
                <a:spcPct val="150000"/>
              </a:lnSpc>
              <a:buClr>
                <a:schemeClr val="accent1"/>
              </a:buClr>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marL="285750" indent="-285750" algn="just" eaLnBrk="1" hangingPunct="1">
              <a:buClr>
                <a:schemeClr val="tx1"/>
              </a:buClr>
              <a:buFont typeface="Wingdings" panose="05000000000000000000" pitchFamily="2" charset="2"/>
              <a:buChar char="ü"/>
              <a:defRPr/>
            </a:pPr>
            <a:r>
              <a:rPr lang="fr-FR" altLang="fr-FR" sz="1400" dirty="0">
                <a:latin typeface="Arial" panose="020B0604020202020204" pitchFamily="34" charset="0"/>
                <a:cs typeface="Arial" panose="020B0604020202020204" pitchFamily="34" charset="0"/>
              </a:rPr>
              <a:t>La </a:t>
            </a:r>
            <a:r>
              <a:rPr lang="fr-FR" altLang="fr-FR" sz="1400" b="1" dirty="0">
                <a:latin typeface="Arial" panose="020B0604020202020204" pitchFamily="34" charset="0"/>
                <a:cs typeface="Arial" panose="020B0604020202020204" pitchFamily="34" charset="0"/>
              </a:rPr>
              <a:t>congélation peut permettre de conserver les aliments plus longtemps :</a:t>
            </a:r>
          </a:p>
          <a:p>
            <a:pPr marL="542925" lvl="1" indent="-277813" algn="just" eaLnBrk="1" hangingPunct="1">
              <a:buClr>
                <a:schemeClr val="tx1"/>
              </a:buClr>
              <a:buFontTx/>
              <a:buChar char="-"/>
              <a:defRPr/>
            </a:pPr>
            <a:r>
              <a:rPr lang="fr-FR" altLang="fr-FR" sz="1400" dirty="0">
                <a:latin typeface="Arial" panose="020B0604020202020204" pitchFamily="34" charset="0"/>
                <a:cs typeface="Arial" panose="020B0604020202020204" pitchFamily="34" charset="0"/>
              </a:rPr>
              <a:t>Attention, certains produits vendus frais sont issus d’une décongélation, il est important de </a:t>
            </a:r>
            <a:r>
              <a:rPr lang="fr-FR" altLang="fr-FR" sz="1400" b="1" dirty="0">
                <a:latin typeface="Arial" panose="020B0604020202020204" pitchFamily="34" charset="0"/>
                <a:cs typeface="Arial" panose="020B0604020202020204" pitchFamily="34" charset="0"/>
              </a:rPr>
              <a:t>bien lire l’étiquette afin d’éviter la recongélation </a:t>
            </a:r>
            <a:r>
              <a:rPr lang="fr-FR" altLang="fr-FR" sz="1400" dirty="0">
                <a:latin typeface="Arial" panose="020B0604020202020204" pitchFamily="34" charset="0"/>
                <a:cs typeface="Arial" panose="020B0604020202020204" pitchFamily="34" charset="0"/>
              </a:rPr>
              <a:t>d’un produit décongelé.</a:t>
            </a:r>
          </a:p>
          <a:p>
            <a:pPr marL="542925" lvl="1" indent="-277813" algn="just" eaLnBrk="1" hangingPunct="1">
              <a:buClr>
                <a:schemeClr val="tx1"/>
              </a:buClr>
              <a:buFontTx/>
              <a:buChar char="-"/>
              <a:defRPr/>
            </a:pPr>
            <a:endParaRPr lang="fr-FR" altLang="fr-FR" sz="1400" dirty="0">
              <a:latin typeface="Arial" panose="020B0604020202020204" pitchFamily="34" charset="0"/>
              <a:cs typeface="Arial" panose="020B0604020202020204" pitchFamily="34" charset="0"/>
            </a:endParaRPr>
          </a:p>
          <a:p>
            <a:pPr marL="542925" lvl="1" indent="-277813" algn="just" eaLnBrk="1" hangingPunct="1">
              <a:buClr>
                <a:schemeClr val="tx1"/>
              </a:buClr>
              <a:buFontTx/>
              <a:buChar char="-"/>
              <a:defRPr/>
            </a:pPr>
            <a:r>
              <a:rPr lang="fr-FR" altLang="fr-FR" sz="1400" dirty="0">
                <a:latin typeface="Arial" panose="020B0604020202020204" pitchFamily="34" charset="0"/>
                <a:cs typeface="Arial" panose="020B0604020202020204" pitchFamily="34" charset="0"/>
              </a:rPr>
              <a:t>La congélation </a:t>
            </a:r>
            <a:r>
              <a:rPr lang="fr-FR" altLang="fr-FR" sz="1400" b="1" dirty="0">
                <a:latin typeface="Arial" panose="020B0604020202020204" pitchFamily="34" charset="0"/>
                <a:cs typeface="Arial" panose="020B0604020202020204" pitchFamily="34" charset="0"/>
              </a:rPr>
              <a:t>permet d’arrêter la multiplication microbienne mais la plupart des germes y survivent </a:t>
            </a:r>
            <a:r>
              <a:rPr lang="fr-FR" altLang="fr-FR" sz="1400" dirty="0">
                <a:latin typeface="Arial" panose="020B0604020202020204" pitchFamily="34" charset="0"/>
                <a:cs typeface="Arial" panose="020B0604020202020204" pitchFamily="34" charset="0"/>
              </a:rPr>
              <a:t>et vont pouvoir se multiplier dès que la température le permet (d’autant que la congélation détériore la structure de l’aliment ce qui rend les nutriments plus facilement accessibles aux micro-organismes). Il est donc recommandé de </a:t>
            </a:r>
            <a:r>
              <a:rPr lang="fr-FR" altLang="fr-FR" sz="1400" b="1" dirty="0">
                <a:latin typeface="Arial" panose="020B0604020202020204" pitchFamily="34" charset="0"/>
                <a:cs typeface="Arial" panose="020B0604020202020204" pitchFamily="34" charset="0"/>
              </a:rPr>
              <a:t>consommer</a:t>
            </a:r>
            <a:r>
              <a:rPr lang="fr-FR" altLang="fr-FR" sz="1400" dirty="0">
                <a:latin typeface="Arial" panose="020B0604020202020204" pitchFamily="34" charset="0"/>
                <a:cs typeface="Arial" panose="020B0604020202020204" pitchFamily="34" charset="0"/>
              </a:rPr>
              <a:t> les aliments décongelés </a:t>
            </a:r>
            <a:r>
              <a:rPr lang="fr-FR" altLang="fr-FR" sz="1400" b="1" dirty="0">
                <a:latin typeface="Arial" panose="020B0604020202020204" pitchFamily="34" charset="0"/>
                <a:cs typeface="Arial" panose="020B0604020202020204" pitchFamily="34" charset="0"/>
              </a:rPr>
              <a:t>rapidement</a:t>
            </a:r>
            <a:r>
              <a:rPr lang="fr-FR" altLang="fr-FR" sz="1400" dirty="0">
                <a:latin typeface="Arial" panose="020B0604020202020204" pitchFamily="34" charset="0"/>
                <a:cs typeface="Arial" panose="020B0604020202020204" pitchFamily="34" charset="0"/>
              </a:rPr>
              <a:t> (pas plus de trois jours) et de ne </a:t>
            </a:r>
            <a:r>
              <a:rPr lang="fr-FR" altLang="fr-FR" sz="1400" b="1" dirty="0">
                <a:latin typeface="Arial" panose="020B0604020202020204" pitchFamily="34" charset="0"/>
                <a:cs typeface="Arial" panose="020B0604020202020204" pitchFamily="34" charset="0"/>
              </a:rPr>
              <a:t>pas les congeler à nouveau</a:t>
            </a:r>
            <a:r>
              <a:rPr lang="fr-FR" altLang="fr-FR" sz="1400" dirty="0">
                <a:latin typeface="Arial" panose="020B0604020202020204" pitchFamily="34" charset="0"/>
                <a:cs typeface="Arial" panose="020B0604020202020204" pitchFamily="34" charset="0"/>
              </a:rPr>
              <a:t>.</a:t>
            </a:r>
          </a:p>
          <a:p>
            <a:pPr marL="542925" lvl="1" indent="-277813" algn="just" eaLnBrk="1" hangingPunct="1">
              <a:buClr>
                <a:schemeClr val="tx1"/>
              </a:buClr>
              <a:buFontTx/>
              <a:buChar char="-"/>
              <a:defRPr/>
            </a:pPr>
            <a:endParaRPr lang="fr-FR" altLang="fr-FR" sz="1400" dirty="0">
              <a:latin typeface="Arial" panose="020B0604020202020204" pitchFamily="34" charset="0"/>
              <a:cs typeface="Arial" panose="020B0604020202020204" pitchFamily="34" charset="0"/>
            </a:endParaRPr>
          </a:p>
          <a:p>
            <a:pPr marL="542925" lvl="1" indent="-277813" algn="just" eaLnBrk="1" hangingPunct="1">
              <a:buClr>
                <a:schemeClr val="tx1"/>
              </a:buClr>
              <a:buFontTx/>
              <a:buChar char="-"/>
              <a:defRPr/>
            </a:pPr>
            <a:r>
              <a:rPr lang="fr-FR" altLang="fr-FR" sz="1400" dirty="0">
                <a:latin typeface="Arial" panose="020B0604020202020204" pitchFamily="34" charset="0"/>
                <a:cs typeface="Arial" panose="020B0604020202020204" pitchFamily="34" charset="0"/>
              </a:rPr>
              <a:t>Pensez à </a:t>
            </a:r>
            <a:r>
              <a:rPr lang="fr-FR" altLang="fr-FR" sz="1400" b="1" dirty="0">
                <a:latin typeface="Arial" panose="020B0604020202020204" pitchFamily="34" charset="0"/>
                <a:cs typeface="Arial" panose="020B0604020202020204" pitchFamily="34" charset="0"/>
              </a:rPr>
              <a:t>indiquer la date de congélation sur l’emballage</a:t>
            </a:r>
            <a:r>
              <a:rPr lang="fr-FR" altLang="fr-FR" sz="1400" dirty="0">
                <a:latin typeface="Arial" panose="020B0604020202020204" pitchFamily="34" charset="0"/>
                <a:cs typeface="Arial" panose="020B0604020202020204" pitchFamily="34" charset="0"/>
              </a:rPr>
              <a:t>. La durée de conservation varie selon le type d’aliment (entre 2 et 6 mois en moyenne).</a:t>
            </a:r>
          </a:p>
          <a:p>
            <a:pPr algn="just" eaLnBrk="1" hangingPunct="1">
              <a:defRPr/>
            </a:pPr>
            <a:endParaRPr lang="en-GB" altLang="fr-FR" sz="1400" dirty="0">
              <a:latin typeface="Arial" panose="020B0604020202020204" pitchFamily="34" charset="0"/>
              <a:cs typeface="Arial" panose="020B0604020202020204" pitchFamily="34" charset="0"/>
            </a:endParaRPr>
          </a:p>
        </p:txBody>
      </p:sp>
      <p:pic>
        <p:nvPicPr>
          <p:cNvPr id="72712" name="Image 4">
            <a:extLst>
              <a:ext uri="{FF2B5EF4-FFF2-40B4-BE49-F238E27FC236}">
                <a16:creationId xmlns:a16="http://schemas.microsoft.com/office/drawing/2014/main" id="{8A5BE8F0-E695-4F14-82A9-7172E38F4CEA}"/>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2550" y="4303713"/>
            <a:ext cx="2441575"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e 18">
            <a:extLst>
              <a:ext uri="{FF2B5EF4-FFF2-40B4-BE49-F238E27FC236}">
                <a16:creationId xmlns:a16="http://schemas.microsoft.com/office/drawing/2014/main" id="{039888A4-1D1C-F859-FA50-49F2C28E2301}"/>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21" name="Rectangle 20">
              <a:extLst>
                <a:ext uri="{FF2B5EF4-FFF2-40B4-BE49-F238E27FC236}">
                  <a16:creationId xmlns:a16="http://schemas.microsoft.com/office/drawing/2014/main" id="{FEE681E5-E494-4615-8F78-954DC4C3D2EC}"/>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pic>
          <p:nvPicPr>
            <p:cNvPr id="72723" name="Image 25">
              <a:extLst>
                <a:ext uri="{FF2B5EF4-FFF2-40B4-BE49-F238E27FC236}">
                  <a16:creationId xmlns:a16="http://schemas.microsoft.com/office/drawing/2014/main" id="{A66AFC29-25A3-4634-837B-059AF01EAC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8" name="ZoneTexte 22">
              <a:extLst>
                <a:ext uri="{FF2B5EF4-FFF2-40B4-BE49-F238E27FC236}">
                  <a16:creationId xmlns:a16="http://schemas.microsoft.com/office/drawing/2014/main" id="{C1E0ADD5-EB36-4846-BC0B-05537014DCBE}"/>
                </a:ext>
              </a:extLst>
            </p:cNvPr>
            <p:cNvSpPr txBox="1">
              <a:spLocks noChangeArrowheads="1"/>
            </p:cNvSpPr>
            <p:nvPr/>
          </p:nvSpPr>
          <p:spPr bwMode="auto">
            <a:xfrm>
              <a:off x="9702248" y="6185718"/>
              <a:ext cx="18380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Précédent          Suivant</a:t>
              </a:r>
            </a:p>
          </p:txBody>
        </p:sp>
        <p:sp>
          <p:nvSpPr>
            <p:cNvPr id="72711" name="ZoneTexte 22">
              <a:extLst>
                <a:ext uri="{FF2B5EF4-FFF2-40B4-BE49-F238E27FC236}">
                  <a16:creationId xmlns:a16="http://schemas.microsoft.com/office/drawing/2014/main" id="{2B69D70C-DFBD-4588-A18F-FBF6F50FC7A0}"/>
                </a:ext>
              </a:extLst>
            </p:cNvPr>
            <p:cNvSpPr txBox="1">
              <a:spLocks noChangeArrowheads="1"/>
            </p:cNvSpPr>
            <p:nvPr/>
          </p:nvSpPr>
          <p:spPr bwMode="auto">
            <a:xfrm>
              <a:off x="6242050" y="6186488"/>
              <a:ext cx="2595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Retour au menu principal</a:t>
              </a:r>
            </a:p>
          </p:txBody>
        </p:sp>
      </p:grpSp>
      <p:sp>
        <p:nvSpPr>
          <p:cNvPr id="22" name="Bouton d’action : vide 21" descr="Bouton pour fermer la diapositive et revenir au menu principal">
            <a:hlinkClick r:id="rId11" action="ppaction://hlinksldjump" highlightClick="1"/>
            <a:extLst>
              <a:ext uri="{FF2B5EF4-FFF2-40B4-BE49-F238E27FC236}">
                <a16:creationId xmlns:a16="http://schemas.microsoft.com/office/drawing/2014/main" id="{168A934C-757E-4CE9-9635-FCBEDDB6241F}"/>
              </a:ext>
            </a:extLst>
          </p:cNvPr>
          <p:cNvSpPr/>
          <p:nvPr/>
        </p:nvSpPr>
        <p:spPr bwMode="auto">
          <a:xfrm>
            <a:off x="5867400" y="617378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X</a:t>
            </a:r>
          </a:p>
        </p:txBody>
      </p:sp>
      <p:sp>
        <p:nvSpPr>
          <p:cNvPr id="28" name="Bouton d’action : vide 27" descr="Bouton pour aller à la diapositive précédente">
            <a:hlinkClick r:id="" action="ppaction://hlinkshowjump?jump=previousslide" highlightClick="1"/>
            <a:extLst>
              <a:ext uri="{FF2B5EF4-FFF2-40B4-BE49-F238E27FC236}">
                <a16:creationId xmlns:a16="http://schemas.microsoft.com/office/drawing/2014/main" id="{15C181C4-6C02-451E-81D4-D7AEF93689D6}"/>
              </a:ext>
            </a:extLst>
          </p:cNvPr>
          <p:cNvSpPr/>
          <p:nvPr/>
        </p:nvSpPr>
        <p:spPr bwMode="auto">
          <a:xfrm>
            <a:off x="9399588" y="619125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&lt;</a:t>
            </a:r>
          </a:p>
        </p:txBody>
      </p:sp>
      <p:sp>
        <p:nvSpPr>
          <p:cNvPr id="23" name="Bouton d’action : vide 22" descr="Bouton pour aller à la diapositive suivante">
            <a:hlinkClick r:id="" action="ppaction://hlinkshowjump?jump=nextslide" highlightClick="1"/>
            <a:extLst>
              <a:ext uri="{FF2B5EF4-FFF2-40B4-BE49-F238E27FC236}">
                <a16:creationId xmlns:a16="http://schemas.microsoft.com/office/drawing/2014/main" id="{983EC569-1C14-4849-A7EF-3656C5DA2F95}"/>
              </a:ext>
            </a:extLst>
          </p:cNvPr>
          <p:cNvSpPr/>
          <p:nvPr/>
        </p:nvSpPr>
        <p:spPr bwMode="auto">
          <a:xfrm>
            <a:off x="11576050" y="6175375"/>
            <a:ext cx="306388"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&gt;</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re 32">
            <a:extLst>
              <a:ext uri="{FF2B5EF4-FFF2-40B4-BE49-F238E27FC236}">
                <a16:creationId xmlns:a16="http://schemas.microsoft.com/office/drawing/2014/main" id="{5AB1011C-456D-4851-9FCB-52B719E37EB3}"/>
              </a:ext>
            </a:extLst>
          </p:cNvPr>
          <p:cNvSpPr txBox="1">
            <a:spLocks noGrp="1"/>
          </p:cNvSpPr>
          <p:nvPr>
            <p:ph type="title" idx="4294967295"/>
          </p:nvPr>
        </p:nvSpPr>
        <p:spPr>
          <a:xfrm>
            <a:off x="3071813" y="-63500"/>
            <a:ext cx="9120187" cy="1477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fontAlgn="auto" hangingPunct="1">
              <a:lnSpc>
                <a:spcPct val="100000"/>
              </a:lnSpc>
              <a:spcBef>
                <a:spcPts val="0"/>
              </a:spcBef>
              <a:spcAft>
                <a:spcPts val="0"/>
              </a:spcAft>
              <a:defRPr/>
            </a:pPr>
            <a:r>
              <a:rPr kumimoji="0" lang="fr-FR" sz="4501" b="1" i="0" u="none" strike="noStrike" kern="1200" cap="none" spc="0" normalizeH="0" baseline="0" noProof="0" dirty="0">
                <a:ln>
                  <a:noFill/>
                </a:ln>
                <a:solidFill>
                  <a:srgbClr val="674B69"/>
                </a:solidFill>
                <a:effectLst/>
                <a:uLnTx/>
                <a:uFillTx/>
                <a:latin typeface="Arial" panose="020B0604020202020204" pitchFamily="34" charset="0"/>
                <a:ea typeface="+mj-ea"/>
                <a:cs typeface="Arial" panose="020B0604020202020204" pitchFamily="34" charset="0"/>
              </a:rPr>
              <a:t>Comment réduire le gaspillage </a:t>
            </a:r>
            <a:r>
              <a:rPr kumimoji="0" lang="fr-FR" sz="4501" b="1" i="0" u="none" strike="noStrike" kern="1200" cap="none" spc="0" normalizeH="0" baseline="0" noProof="0">
                <a:ln>
                  <a:noFill/>
                </a:ln>
                <a:solidFill>
                  <a:srgbClr val="674B69"/>
                </a:solidFill>
                <a:effectLst/>
                <a:uLnTx/>
                <a:uFillTx/>
                <a:latin typeface="Arial" panose="020B0604020202020204" pitchFamily="34" charset="0"/>
                <a:ea typeface="+mj-ea"/>
                <a:cs typeface="Arial" panose="020B0604020202020204" pitchFamily="34" charset="0"/>
              </a:rPr>
              <a:t>alimentaire ?</a:t>
            </a:r>
            <a:r>
              <a:rPr lang="fr-FR" sz="4501">
                <a:solidFill>
                  <a:schemeClr val="bg1"/>
                </a:solidFill>
                <a:latin typeface="Arial" panose="020B0604020202020204" pitchFamily="34" charset="0"/>
                <a:cs typeface="Arial" panose="020B0604020202020204" pitchFamily="34" charset="0"/>
              </a:rPr>
              <a:t> 3</a:t>
            </a:r>
            <a:endParaRPr kumimoji="0" lang="fr-FR" sz="4501" b="1" i="0" u="none" strike="noStrike" kern="1200" cap="none" spc="0" normalizeH="0" baseline="0" noProof="0" dirty="0">
              <a:ln>
                <a:noFill/>
              </a:ln>
              <a:solidFill>
                <a:srgbClr val="674B69"/>
              </a:solidFill>
              <a:effectLst/>
              <a:uLnTx/>
              <a:uFillTx/>
              <a:latin typeface="Arial" panose="020B0604020202020204" pitchFamily="34" charset="0"/>
              <a:ea typeface="+mj-ea"/>
              <a:cs typeface="Arial" panose="020B0604020202020204" pitchFamily="34" charset="0"/>
            </a:endParaRPr>
          </a:p>
        </p:txBody>
      </p:sp>
      <p:grpSp>
        <p:nvGrpSpPr>
          <p:cNvPr id="3" name="Groupe 2" descr="Menu :&#10;Accéder au programme national&#10;Accéder au pré-test de connaissances&#10;Accéder à l'aperçu des ressources pédagogiques&#10;Accéder à la synthèse de la session&#10;Accéder au Contexte européen concernant l'étiquetage des denrées alimentaires">
            <a:extLst>
              <a:ext uri="{FF2B5EF4-FFF2-40B4-BE49-F238E27FC236}">
                <a16:creationId xmlns:a16="http://schemas.microsoft.com/office/drawing/2014/main" id="{B482A5ED-D63F-CE87-9281-F83F5C435815}"/>
              </a:ext>
            </a:extLst>
          </p:cNvPr>
          <p:cNvGrpSpPr/>
          <p:nvPr/>
        </p:nvGrpSpPr>
        <p:grpSpPr>
          <a:xfrm>
            <a:off x="4763" y="25400"/>
            <a:ext cx="3071812" cy="5959475"/>
            <a:chOff x="4763" y="25400"/>
            <a:chExt cx="3071812" cy="5959475"/>
          </a:xfrm>
        </p:grpSpPr>
        <p:grpSp>
          <p:nvGrpSpPr>
            <p:cNvPr id="4" name="Groupe 3" descr="Menu :&#10;Accéder au programme national&#10;Accéder au pré-test de connaissances&#10;Accéder à l'aperçu des ressources pédagogiques&#10;Accéder à la synthèse de la session&#10;Accéder au Contexte européen concernant l'étiquetage des denrées alimentaires">
              <a:extLst>
                <a:ext uri="{FF2B5EF4-FFF2-40B4-BE49-F238E27FC236}">
                  <a16:creationId xmlns:a16="http://schemas.microsoft.com/office/drawing/2014/main" id="{7EE1A033-C98A-C400-1585-F56FC4ABB141}"/>
                </a:ext>
              </a:extLst>
            </p:cNvPr>
            <p:cNvGrpSpPr>
              <a:grpSpLocks/>
            </p:cNvGrpSpPr>
            <p:nvPr/>
          </p:nvGrpSpPr>
          <p:grpSpPr bwMode="auto">
            <a:xfrm>
              <a:off x="4763" y="25400"/>
              <a:ext cx="3071812" cy="5959475"/>
              <a:chOff x="4763" y="25400"/>
              <a:chExt cx="3071812" cy="5959475"/>
            </a:xfrm>
          </p:grpSpPr>
          <p:grpSp>
            <p:nvGrpSpPr>
              <p:cNvPr id="6" name="Groupe 5">
                <a:extLst>
                  <a:ext uri="{FF2B5EF4-FFF2-40B4-BE49-F238E27FC236}">
                    <a16:creationId xmlns:a16="http://schemas.microsoft.com/office/drawing/2014/main" id="{45F331D8-F67A-0D9D-96A4-C64D39595346}"/>
                  </a:ext>
                </a:extLst>
              </p:cNvPr>
              <p:cNvGrpSpPr>
                <a:grpSpLocks/>
              </p:cNvGrpSpPr>
              <p:nvPr/>
            </p:nvGrpSpPr>
            <p:grpSpPr bwMode="auto">
              <a:xfrm>
                <a:off x="4763" y="25400"/>
                <a:ext cx="3071812" cy="5959475"/>
                <a:chOff x="5194" y="13958"/>
                <a:chExt cx="3071973" cy="6002129"/>
              </a:xfrm>
            </p:grpSpPr>
            <p:sp>
              <p:nvSpPr>
                <p:cNvPr id="8" name="Rectangle 7">
                  <a:extLst>
                    <a:ext uri="{FF2B5EF4-FFF2-40B4-BE49-F238E27FC236}">
                      <a16:creationId xmlns:a16="http://schemas.microsoft.com/office/drawing/2014/main" id="{0CF097A2-96A4-F214-F8CF-A3FD51AAA81E}"/>
                    </a:ext>
                  </a:extLst>
                </p:cNvPr>
                <p:cNvSpPr/>
                <p:nvPr/>
              </p:nvSpPr>
              <p:spPr>
                <a:xfrm>
                  <a:off x="5194" y="13958"/>
                  <a:ext cx="3071973" cy="6002129"/>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C0359595-F5E4-E6D1-2485-0A2FD359C8E0}"/>
                    </a:ext>
                  </a:extLst>
                </p:cNvPr>
                <p:cNvSpPr txBox="1"/>
                <p:nvPr/>
              </p:nvSpPr>
              <p:spPr>
                <a:xfrm>
                  <a:off x="102036" y="1328518"/>
                  <a:ext cx="2887814" cy="3766250"/>
                </a:xfrm>
                <a:prstGeom prst="rect">
                  <a:avLst/>
                </a:prstGeom>
                <a:noFill/>
              </p:spPr>
              <p:txBody>
                <a:bodyPr>
                  <a:spAutoFit/>
                </a:bodyPr>
                <a:lstStyle/>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5"/>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3" action="ppaction://hlinksldjump"/>
                    </a:rPr>
                    <a:t>Programme national</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Arial" panose="020B0604020202020204" pitchFamily="34" charset="0"/>
                      <a:cs typeface="Arial" panose="020B0604020202020204" pitchFamily="34" charset="0"/>
                      <a:hlinkClick r:id="rId4"/>
                    </a:rPr>
                    <a:t>Pré-test de connaissances</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5" action="ppaction://hlinksldjump"/>
                    </a:rPr>
                    <a:t>Aperçu des ressources pédagogiques</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6" action="ppaction://hlinksldjump"/>
                    </a:rPr>
                    <a:t>Synthèse de la session</a:t>
                  </a:r>
                  <a:endParaRPr lang="fr-FR" sz="1400" dirty="0">
                    <a:solidFill>
                      <a:schemeClr val="accent1"/>
                    </a:solidFill>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7" action="ppaction://hlinksldjump"/>
                    </a:rPr>
                    <a:t>Contexte européen concernant l'étiquetage des denrées alimentaires</a:t>
                  </a:r>
                  <a:endParaRPr lang="fr-FR" dirty="0">
                    <a:latin typeface="Arial" panose="020B0604020202020204" pitchFamily="34" charset="0"/>
                    <a:cs typeface="Arial" panose="020B0604020202020204" pitchFamily="34" charset="0"/>
                  </a:endParaRPr>
                </a:p>
              </p:txBody>
            </p:sp>
          </p:grpSp>
          <p:cxnSp>
            <p:nvCxnSpPr>
              <p:cNvPr id="7" name="Connecteur droit 6">
                <a:extLst>
                  <a:ext uri="{FF2B5EF4-FFF2-40B4-BE49-F238E27FC236}">
                    <a16:creationId xmlns:a16="http://schemas.microsoft.com/office/drawing/2014/main" id="{4DF8BD38-C28B-D660-FD35-5CF66A379544}"/>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pic>
          <p:nvPicPr>
            <p:cNvPr id="5" name="Image 1" descr="Logo de SafeConsume">
              <a:extLst>
                <a:ext uri="{FF2B5EF4-FFF2-40B4-BE49-F238E27FC236}">
                  <a16:creationId xmlns:a16="http://schemas.microsoft.com/office/drawing/2014/main" id="{77530B98-DA31-E0C5-40D4-141981ED6E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838" y="173038"/>
              <a:ext cx="2887662"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outon d’action : vide 9">
            <a:hlinkClick r:id="rId9" highlightClick="1"/>
            <a:extLst>
              <a:ext uri="{FF2B5EF4-FFF2-40B4-BE49-F238E27FC236}">
                <a16:creationId xmlns:a16="http://schemas.microsoft.com/office/drawing/2014/main" id="{CABEFC1F-57C7-6815-0B31-1F7583F22895}"/>
              </a:ext>
            </a:extLst>
          </p:cNvPr>
          <p:cNvSpPr/>
          <p:nvPr/>
        </p:nvSpPr>
        <p:spPr>
          <a:xfrm>
            <a:off x="436326" y="5318517"/>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sp>
        <p:nvSpPr>
          <p:cNvPr id="73732" name="ZoneTexte 28">
            <a:extLst>
              <a:ext uri="{FF2B5EF4-FFF2-40B4-BE49-F238E27FC236}">
                <a16:creationId xmlns:a16="http://schemas.microsoft.com/office/drawing/2014/main" id="{12F8A631-B280-48CA-B310-B4DB47B0F9ED}"/>
              </a:ext>
            </a:extLst>
          </p:cNvPr>
          <p:cNvSpPr txBox="1">
            <a:spLocks noChangeArrowheads="1"/>
          </p:cNvSpPr>
          <p:nvPr/>
        </p:nvSpPr>
        <p:spPr bwMode="auto">
          <a:xfrm>
            <a:off x="3342602" y="2030076"/>
            <a:ext cx="3278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400" b="1" u="sng">
                <a:latin typeface="Arial" panose="020B0604020202020204" pitchFamily="34" charset="0"/>
                <a:cs typeface="Arial" panose="020B0604020202020204" pitchFamily="34" charset="0"/>
              </a:rPr>
              <a:t>Pour en savoir plus:</a:t>
            </a:r>
          </a:p>
        </p:txBody>
      </p:sp>
      <p:pic>
        <p:nvPicPr>
          <p:cNvPr id="73738" name="Image 2">
            <a:extLst>
              <a:ext uri="{FF2B5EF4-FFF2-40B4-BE49-F238E27FC236}">
                <a16:creationId xmlns:a16="http://schemas.microsoft.com/office/drawing/2014/main" id="{09A546F7-195B-4237-9D13-DFD7C7A40350}"/>
              </a:ex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57648" y="3147219"/>
            <a:ext cx="9429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ZoneTexte 1">
            <a:extLst>
              <a:ext uri="{FF2B5EF4-FFF2-40B4-BE49-F238E27FC236}">
                <a16:creationId xmlns:a16="http://schemas.microsoft.com/office/drawing/2014/main" id="{38EAB69B-E0EC-4811-A2BA-22C61F63F5DC}"/>
              </a:ext>
            </a:extLst>
          </p:cNvPr>
          <p:cNvSpPr txBox="1">
            <a:spLocks noChangeArrowheads="1"/>
          </p:cNvSpPr>
          <p:nvPr/>
        </p:nvSpPr>
        <p:spPr bwMode="auto">
          <a:xfrm>
            <a:off x="4981696" y="2779376"/>
            <a:ext cx="6613525"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endParaRPr lang="fr-FR" altLang="fr-FR" sz="600" u="sng" dirty="0">
              <a:latin typeface="Arial" panose="020B0604020202020204" pitchFamily="34" charset="0"/>
              <a:cs typeface="Arial" panose="020B0604020202020204" pitchFamily="34" charset="0"/>
              <a:hlinkClick r:id="rId11"/>
            </a:endParaRPr>
          </a:p>
          <a:p>
            <a:r>
              <a:rPr lang="fr-FR" altLang="fr-FR" sz="1400" u="sng">
                <a:latin typeface="Arial" panose="020B0604020202020204" pitchFamily="34" charset="0"/>
                <a:cs typeface="Arial" panose="020B0604020202020204" pitchFamily="34" charset="0"/>
                <a:hlinkClick r:id="rId12"/>
              </a:rPr>
              <a:t>Manger </a:t>
            </a:r>
            <a:r>
              <a:rPr lang="fr-FR" altLang="fr-FR" sz="1400" u="sng" dirty="0">
                <a:latin typeface="Arial" panose="020B0604020202020204" pitchFamily="34" charset="0"/>
                <a:cs typeface="Arial" panose="020B0604020202020204" pitchFamily="34" charset="0"/>
                <a:hlinkClick r:id="rId12"/>
              </a:rPr>
              <a:t>mieux, </a:t>
            </a:r>
            <a:r>
              <a:rPr lang="fr-FR" altLang="fr-FR" sz="1400" u="sng">
                <a:latin typeface="Arial" panose="020B0604020202020204" pitchFamily="34" charset="0"/>
                <a:cs typeface="Arial" panose="020B0604020202020204" pitchFamily="34" charset="0"/>
                <a:hlinkClick r:id="rId12"/>
              </a:rPr>
              <a:t>gaspiller moins</a:t>
            </a:r>
            <a:endParaRPr lang="fr-FR" altLang="fr-FR" sz="1400" u="sng">
              <a:latin typeface="Arial" panose="020B0604020202020204" pitchFamily="34" charset="0"/>
              <a:cs typeface="Arial" panose="020B0604020202020204" pitchFamily="34" charset="0"/>
            </a:endParaRPr>
          </a:p>
          <a:p>
            <a:endParaRPr lang="fr-FR" altLang="fr-FR" sz="1400" dirty="0">
              <a:latin typeface="Arial" panose="020B0604020202020204" pitchFamily="34" charset="0"/>
              <a:cs typeface="Arial" panose="020B0604020202020204" pitchFamily="34" charset="0"/>
            </a:endParaRPr>
          </a:p>
          <a:p>
            <a:r>
              <a:rPr lang="fr-FR" altLang="fr-FR" sz="1400" u="sng">
                <a:latin typeface="Arial" panose="020B0604020202020204" pitchFamily="34" charset="0"/>
                <a:cs typeface="Arial" panose="020B0604020202020204" pitchFamily="34" charset="0"/>
                <a:hlinkClick r:id="rId13"/>
              </a:rPr>
              <a:t>Infographie </a:t>
            </a:r>
            <a:r>
              <a:rPr lang="fr-FR" altLang="fr-FR" sz="1400" u="sng" dirty="0">
                <a:latin typeface="Arial" panose="020B0604020202020204" pitchFamily="34" charset="0"/>
                <a:cs typeface="Arial" panose="020B0604020202020204" pitchFamily="34" charset="0"/>
                <a:hlinkClick r:id="rId13"/>
              </a:rPr>
              <a:t>: comment traquer le </a:t>
            </a:r>
            <a:r>
              <a:rPr lang="fr-FR" altLang="fr-FR" sz="1400" u="sng">
                <a:latin typeface="Arial" panose="020B0604020202020204" pitchFamily="34" charset="0"/>
                <a:cs typeface="Arial" panose="020B0604020202020204" pitchFamily="34" charset="0"/>
                <a:hlinkClick r:id="rId13"/>
              </a:rPr>
              <a:t>gaspillage alimentaire</a:t>
            </a:r>
            <a:endParaRPr lang="fr-FR" altLang="fr-FR" sz="1400" u="sng">
              <a:latin typeface="Arial" panose="020B0604020202020204" pitchFamily="34" charset="0"/>
              <a:cs typeface="Arial" panose="020B0604020202020204" pitchFamily="34" charset="0"/>
            </a:endParaRPr>
          </a:p>
          <a:p>
            <a:endParaRPr lang="fr-FR" altLang="fr-FR" sz="1400" dirty="0">
              <a:latin typeface="Arial" panose="020B0604020202020204" pitchFamily="34" charset="0"/>
              <a:cs typeface="Arial" panose="020B0604020202020204" pitchFamily="34" charset="0"/>
            </a:endParaRPr>
          </a:p>
          <a:p>
            <a:r>
              <a:rPr lang="fr-FR" altLang="fr-FR" sz="1400" u="sng" dirty="0">
                <a:latin typeface="Arial" panose="020B0604020202020204" pitchFamily="34" charset="0"/>
                <a:cs typeface="Arial" panose="020B0604020202020204" pitchFamily="34" charset="0"/>
                <a:hlinkClick r:id="rId14"/>
              </a:rPr>
              <a:t>Vidéo : le </a:t>
            </a:r>
            <a:r>
              <a:rPr lang="fr-FR" altLang="fr-FR" sz="1400" u="sng">
                <a:latin typeface="Arial" panose="020B0604020202020204" pitchFamily="34" charset="0"/>
                <a:cs typeface="Arial" panose="020B0604020202020204" pitchFamily="34" charset="0"/>
                <a:hlinkClick r:id="rId14"/>
              </a:rPr>
              <a:t>gaspillage alimentaire</a:t>
            </a:r>
            <a:endParaRPr lang="fr-FR" altLang="fr-FR" sz="1400" u="sng">
              <a:latin typeface="Arial" panose="020B0604020202020204" pitchFamily="34" charset="0"/>
              <a:cs typeface="Arial" panose="020B0604020202020204" pitchFamily="34" charset="0"/>
            </a:endParaRPr>
          </a:p>
          <a:p>
            <a:endParaRPr lang="fr-FR" altLang="fr-FR" sz="1400" u="sng" dirty="0">
              <a:latin typeface="Arial" panose="020B0604020202020204" pitchFamily="34" charset="0"/>
              <a:cs typeface="Arial" panose="020B0604020202020204" pitchFamily="34" charset="0"/>
            </a:endParaRPr>
          </a:p>
          <a:p>
            <a:r>
              <a:rPr lang="fr-FR" sz="1400" dirty="0">
                <a:solidFill>
                  <a:schemeClr val="accent1"/>
                </a:solidFill>
                <a:latin typeface="Arial" panose="020B0604020202020204" pitchFamily="34" charset="0"/>
                <a:cs typeface="Arial" panose="020B0604020202020204" pitchFamily="34" charset="0"/>
                <a:hlinkClick r:id="rId15"/>
              </a:rPr>
              <a:t>Boîte à outils « Stop au gâchis »</a:t>
            </a:r>
            <a:endParaRPr lang="fr-FR" altLang="fr-FR" sz="1400" dirty="0">
              <a:latin typeface="Arial" panose="020B0604020202020204" pitchFamily="34" charset="0"/>
              <a:cs typeface="Arial" panose="020B0604020202020204" pitchFamily="34" charset="0"/>
            </a:endParaRPr>
          </a:p>
          <a:p>
            <a:pPr>
              <a:lnSpc>
                <a:spcPct val="150000"/>
              </a:lnSpc>
            </a:pPr>
            <a:endParaRPr lang="en-US" altLang="fr-FR" sz="1400" dirty="0">
              <a:solidFill>
                <a:srgbClr val="000000"/>
              </a:solidFill>
              <a:latin typeface="Arial" panose="020B0604020202020204" pitchFamily="34" charset="0"/>
              <a:cs typeface="Arial" panose="020B0604020202020204" pitchFamily="34" charset="0"/>
            </a:endParaRPr>
          </a:p>
          <a:p>
            <a:pPr>
              <a:lnSpc>
                <a:spcPct val="150000"/>
              </a:lnSpc>
            </a:pPr>
            <a:endParaRPr lang="en-US" altLang="fr-FR" sz="1400" dirty="0">
              <a:solidFill>
                <a:srgbClr val="000000"/>
              </a:solidFill>
              <a:latin typeface="Arial" panose="020B0604020202020204" pitchFamily="34" charset="0"/>
              <a:cs typeface="Arial" panose="020B0604020202020204" pitchFamily="34" charset="0"/>
            </a:endParaRPr>
          </a:p>
          <a:p>
            <a:endParaRPr lang="en-US" altLang="fr-FR" sz="1400" dirty="0">
              <a:latin typeface="Arial" panose="020B0604020202020204" pitchFamily="34" charset="0"/>
              <a:cs typeface="Arial" panose="020B0604020202020204" pitchFamily="34" charset="0"/>
              <a:hlinkClick r:id="rId16" action="ppaction://hlinkfile"/>
            </a:endParaRPr>
          </a:p>
          <a:p>
            <a:endParaRPr lang="en-US" altLang="fr-FR" sz="1400">
              <a:latin typeface="Arial" panose="020B0604020202020204" pitchFamily="34" charset="0"/>
              <a:cs typeface="Arial" panose="020B0604020202020204" pitchFamily="34" charset="0"/>
              <a:hlinkClick r:id="rId16" action="ppaction://hlinkfile"/>
            </a:endParaRPr>
          </a:p>
          <a:p>
            <a:endParaRPr lang="fr-FR" altLang="fr-FR" sz="1400" dirty="0">
              <a:solidFill>
                <a:schemeClr val="accent1"/>
              </a:solidFill>
              <a:latin typeface="Arial" panose="020B0604020202020204" pitchFamily="34" charset="0"/>
              <a:cs typeface="Arial" panose="020B0604020202020204" pitchFamily="34" charset="0"/>
            </a:endParaRPr>
          </a:p>
        </p:txBody>
      </p:sp>
      <p:grpSp>
        <p:nvGrpSpPr>
          <p:cNvPr id="11" name="Groupe 10">
            <a:extLst>
              <a:ext uri="{FF2B5EF4-FFF2-40B4-BE49-F238E27FC236}">
                <a16:creationId xmlns:a16="http://schemas.microsoft.com/office/drawing/2014/main" id="{201C6361-4D51-A256-6B46-56727A632EDF}"/>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21" name="Rectangle 20">
              <a:extLst>
                <a:ext uri="{FF2B5EF4-FFF2-40B4-BE49-F238E27FC236}">
                  <a16:creationId xmlns:a16="http://schemas.microsoft.com/office/drawing/2014/main" id="{6E8B2782-6FC8-4C33-91A8-7D7A92C3337B}"/>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pic>
          <p:nvPicPr>
            <p:cNvPr id="73748" name="Image 25">
              <a:extLst>
                <a:ext uri="{FF2B5EF4-FFF2-40B4-BE49-F238E27FC236}">
                  <a16:creationId xmlns:a16="http://schemas.microsoft.com/office/drawing/2014/main" id="{DC9E934F-9B8F-4641-B543-42EB6358406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3" name="ZoneTexte 22">
              <a:extLst>
                <a:ext uri="{FF2B5EF4-FFF2-40B4-BE49-F238E27FC236}">
                  <a16:creationId xmlns:a16="http://schemas.microsoft.com/office/drawing/2014/main" id="{DFE63EE8-DE96-4323-8AEC-5F2CF4ABF2D4}"/>
                </a:ext>
              </a:extLst>
            </p:cNvPr>
            <p:cNvSpPr txBox="1">
              <a:spLocks noChangeArrowheads="1"/>
            </p:cNvSpPr>
            <p:nvPr/>
          </p:nvSpPr>
          <p:spPr bwMode="auto">
            <a:xfrm>
              <a:off x="10646979" y="6185718"/>
              <a:ext cx="8933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Précédent</a:t>
              </a:r>
            </a:p>
          </p:txBody>
        </p:sp>
        <p:sp>
          <p:nvSpPr>
            <p:cNvPr id="73736" name="ZoneTexte 22">
              <a:extLst>
                <a:ext uri="{FF2B5EF4-FFF2-40B4-BE49-F238E27FC236}">
                  <a16:creationId xmlns:a16="http://schemas.microsoft.com/office/drawing/2014/main" id="{6A1E754A-0B30-4787-9723-83646D99FEC6}"/>
                </a:ext>
              </a:extLst>
            </p:cNvPr>
            <p:cNvSpPr txBox="1">
              <a:spLocks noChangeArrowheads="1"/>
            </p:cNvSpPr>
            <p:nvPr/>
          </p:nvSpPr>
          <p:spPr bwMode="auto">
            <a:xfrm>
              <a:off x="6242050" y="6186488"/>
              <a:ext cx="2595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Retour au menu principal</a:t>
              </a:r>
            </a:p>
          </p:txBody>
        </p:sp>
      </p:grpSp>
      <p:sp>
        <p:nvSpPr>
          <p:cNvPr id="22" name="Bouton d’action : vide 21" descr="Bouton pour fermer la diapositive et revenir au menu principal">
            <a:hlinkClick r:id="rId18" action="ppaction://hlinksldjump" highlightClick="1"/>
            <a:extLst>
              <a:ext uri="{FF2B5EF4-FFF2-40B4-BE49-F238E27FC236}">
                <a16:creationId xmlns:a16="http://schemas.microsoft.com/office/drawing/2014/main" id="{FA5CCBB1-C18C-44E5-8E3F-BD856D580104}"/>
              </a:ext>
            </a:extLst>
          </p:cNvPr>
          <p:cNvSpPr/>
          <p:nvPr/>
        </p:nvSpPr>
        <p:spPr bwMode="auto">
          <a:xfrm>
            <a:off x="5867400" y="617378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X</a:t>
            </a:r>
          </a:p>
        </p:txBody>
      </p:sp>
      <p:sp>
        <p:nvSpPr>
          <p:cNvPr id="23" name="Bouton d’action : vide 22" descr="Bouton pour aller à la diapositive précédente">
            <a:hlinkClick r:id="" action="ppaction://hlinkshowjump?jump=previousslide" highlightClick="1"/>
            <a:extLst>
              <a:ext uri="{FF2B5EF4-FFF2-40B4-BE49-F238E27FC236}">
                <a16:creationId xmlns:a16="http://schemas.microsoft.com/office/drawing/2014/main" id="{9621E9CD-F587-4E2E-BF1A-B5CA64AD0AF4}"/>
              </a:ext>
            </a:extLst>
          </p:cNvPr>
          <p:cNvSpPr/>
          <p:nvPr/>
        </p:nvSpPr>
        <p:spPr bwMode="auto">
          <a:xfrm>
            <a:off x="11576050" y="6175375"/>
            <a:ext cx="306388"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&lt;</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F02ECE0-7974-485B-B9AD-75B1865258F4}"/>
              </a:ext>
            </a:extLst>
          </p:cNvPr>
          <p:cNvSpPr txBox="1">
            <a:spLocks noGrp="1"/>
          </p:cNvSpPr>
          <p:nvPr>
            <p:ph type="title" idx="4294967295"/>
          </p:nvPr>
        </p:nvSpPr>
        <p:spPr>
          <a:xfrm>
            <a:off x="3071813" y="-25400"/>
            <a:ext cx="9120187" cy="784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4501" b="1" i="0" u="none" strike="noStrike" kern="1200" cap="none" spc="0" normalizeH="0" baseline="0" noProof="0" dirty="0">
                <a:ln>
                  <a:noFill/>
                </a:ln>
                <a:solidFill>
                  <a:srgbClr val="674B69"/>
                </a:solidFill>
                <a:effectLst/>
                <a:uLnTx/>
                <a:uFillTx/>
                <a:latin typeface="Arial" panose="020B0604020202020204" pitchFamily="34" charset="0"/>
                <a:ea typeface="+mj-ea"/>
                <a:cs typeface="Arial" panose="020B0604020202020204" pitchFamily="34" charset="0"/>
              </a:rPr>
              <a:t> Liens utiles</a:t>
            </a:r>
          </a:p>
        </p:txBody>
      </p:sp>
      <p:grpSp>
        <p:nvGrpSpPr>
          <p:cNvPr id="2" name="Groupe 1" descr="Menu :&#10;Accéder au programme national&#10;Accéder au pré-test de connaissances&#10;Accéder à l'aperçu des ressources pédagogiques&#10;Accéder à la synthèse de la session&#10;Accéder au Contexte européen concernant l'étiquetage des denrées alimentaires">
            <a:extLst>
              <a:ext uri="{FF2B5EF4-FFF2-40B4-BE49-F238E27FC236}">
                <a16:creationId xmlns:a16="http://schemas.microsoft.com/office/drawing/2014/main" id="{D48A0270-7970-173F-B803-18AC6EA5DD7C}"/>
              </a:ext>
            </a:extLst>
          </p:cNvPr>
          <p:cNvGrpSpPr/>
          <p:nvPr/>
        </p:nvGrpSpPr>
        <p:grpSpPr>
          <a:xfrm>
            <a:off x="4763" y="25400"/>
            <a:ext cx="3071812" cy="5959475"/>
            <a:chOff x="4763" y="25400"/>
            <a:chExt cx="3071812" cy="5959475"/>
          </a:xfrm>
        </p:grpSpPr>
        <p:grpSp>
          <p:nvGrpSpPr>
            <p:cNvPr id="3" name="Groupe 2" descr="Menu :&#10;Accéder au programme national&#10;Accéder au pré-test de connaissances&#10;Accéder à l'aperçu des ressources pédagogiques&#10;Accéder à la synthèse de la session&#10;Accéder au Contexte européen concernant l'étiquetage des denrées alimentaires">
              <a:extLst>
                <a:ext uri="{FF2B5EF4-FFF2-40B4-BE49-F238E27FC236}">
                  <a16:creationId xmlns:a16="http://schemas.microsoft.com/office/drawing/2014/main" id="{1C4950EA-FC4D-5988-671F-FAF03D016060}"/>
                </a:ext>
              </a:extLst>
            </p:cNvPr>
            <p:cNvGrpSpPr>
              <a:grpSpLocks/>
            </p:cNvGrpSpPr>
            <p:nvPr/>
          </p:nvGrpSpPr>
          <p:grpSpPr bwMode="auto">
            <a:xfrm>
              <a:off x="4763" y="25400"/>
              <a:ext cx="3071812" cy="5959475"/>
              <a:chOff x="4763" y="25400"/>
              <a:chExt cx="3071812" cy="5959475"/>
            </a:xfrm>
          </p:grpSpPr>
          <p:grpSp>
            <p:nvGrpSpPr>
              <p:cNvPr id="6" name="Groupe 5">
                <a:extLst>
                  <a:ext uri="{FF2B5EF4-FFF2-40B4-BE49-F238E27FC236}">
                    <a16:creationId xmlns:a16="http://schemas.microsoft.com/office/drawing/2014/main" id="{3FE3F8EA-FD5E-566C-88F9-69A9CEC0BDC1}"/>
                  </a:ext>
                </a:extLst>
              </p:cNvPr>
              <p:cNvGrpSpPr>
                <a:grpSpLocks/>
              </p:cNvGrpSpPr>
              <p:nvPr/>
            </p:nvGrpSpPr>
            <p:grpSpPr bwMode="auto">
              <a:xfrm>
                <a:off x="4763" y="25400"/>
                <a:ext cx="3071812" cy="5959475"/>
                <a:chOff x="5194" y="13958"/>
                <a:chExt cx="3071973" cy="6002129"/>
              </a:xfrm>
            </p:grpSpPr>
            <p:sp>
              <p:nvSpPr>
                <p:cNvPr id="8" name="Rectangle 7">
                  <a:extLst>
                    <a:ext uri="{FF2B5EF4-FFF2-40B4-BE49-F238E27FC236}">
                      <a16:creationId xmlns:a16="http://schemas.microsoft.com/office/drawing/2014/main" id="{8DA55CC9-199B-C0F6-33C7-58BEF67C3BCD}"/>
                    </a:ext>
                  </a:extLst>
                </p:cNvPr>
                <p:cNvSpPr/>
                <p:nvPr/>
              </p:nvSpPr>
              <p:spPr>
                <a:xfrm>
                  <a:off x="5194" y="13958"/>
                  <a:ext cx="3071973" cy="6002129"/>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02EDADC1-5423-9A27-8517-7D59A63A2532}"/>
                    </a:ext>
                  </a:extLst>
                </p:cNvPr>
                <p:cNvSpPr txBox="1"/>
                <p:nvPr/>
              </p:nvSpPr>
              <p:spPr>
                <a:xfrm>
                  <a:off x="102036" y="1328518"/>
                  <a:ext cx="2887814" cy="3766250"/>
                </a:xfrm>
                <a:prstGeom prst="rect">
                  <a:avLst/>
                </a:prstGeom>
                <a:noFill/>
              </p:spPr>
              <p:txBody>
                <a:bodyPr>
                  <a:spAutoFit/>
                </a:bodyPr>
                <a:lstStyle/>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5"/>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2" action="ppaction://hlinksldjump"/>
                    </a:rPr>
                    <a:t>Programme national</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Arial" panose="020B0604020202020204" pitchFamily="34" charset="0"/>
                      <a:cs typeface="Arial" panose="020B0604020202020204" pitchFamily="34" charset="0"/>
                      <a:hlinkClick r:id="rId3"/>
                    </a:rPr>
                    <a:t>Pré-test de connaissances</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4" action="ppaction://hlinksldjump"/>
                    </a:rPr>
                    <a:t>Aperçu des ressources pédagogiques</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5" action="ppaction://hlinksldjump"/>
                    </a:rPr>
                    <a:t>Synthèse de la session</a:t>
                  </a:r>
                  <a:endParaRPr lang="fr-FR" sz="1400" dirty="0">
                    <a:solidFill>
                      <a:schemeClr val="accent1"/>
                    </a:solidFill>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6" action="ppaction://hlinksldjump"/>
                    </a:rPr>
                    <a:t>Contexte européen concernant l'étiquetage des denrées alimentaires</a:t>
                  </a:r>
                  <a:endParaRPr lang="fr-FR" dirty="0">
                    <a:latin typeface="Arial" panose="020B0604020202020204" pitchFamily="34" charset="0"/>
                    <a:cs typeface="Arial" panose="020B0604020202020204" pitchFamily="34" charset="0"/>
                  </a:endParaRPr>
                </a:p>
              </p:txBody>
            </p:sp>
          </p:grpSp>
          <p:cxnSp>
            <p:nvCxnSpPr>
              <p:cNvPr id="7" name="Connecteur droit 6">
                <a:extLst>
                  <a:ext uri="{FF2B5EF4-FFF2-40B4-BE49-F238E27FC236}">
                    <a16:creationId xmlns:a16="http://schemas.microsoft.com/office/drawing/2014/main" id="{FAE73191-545A-9A5D-7CAF-CCB4695007DE}"/>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pic>
          <p:nvPicPr>
            <p:cNvPr id="5" name="Image 1" descr="Logo de SafeConsume">
              <a:extLst>
                <a:ext uri="{FF2B5EF4-FFF2-40B4-BE49-F238E27FC236}">
                  <a16:creationId xmlns:a16="http://schemas.microsoft.com/office/drawing/2014/main" id="{8BF24C29-8A4E-3A6E-DFC0-18A88BA7DE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38" y="173038"/>
              <a:ext cx="2887662"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outon d’action : vide 9">
            <a:hlinkClick r:id="rId8" highlightClick="1"/>
            <a:extLst>
              <a:ext uri="{FF2B5EF4-FFF2-40B4-BE49-F238E27FC236}">
                <a16:creationId xmlns:a16="http://schemas.microsoft.com/office/drawing/2014/main" id="{795CDC19-D615-F2E5-C4BF-B3CB46ADCFF7}"/>
              </a:ext>
            </a:extLst>
          </p:cNvPr>
          <p:cNvSpPr/>
          <p:nvPr/>
        </p:nvSpPr>
        <p:spPr>
          <a:xfrm>
            <a:off x="436326" y="5318517"/>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grpSp>
        <p:nvGrpSpPr>
          <p:cNvPr id="11" name="Groupe 10">
            <a:extLst>
              <a:ext uri="{FF2B5EF4-FFF2-40B4-BE49-F238E27FC236}">
                <a16:creationId xmlns:a16="http://schemas.microsoft.com/office/drawing/2014/main" id="{1695DF93-8863-BF5F-5F16-505F7B2E5E01}"/>
              </a:ext>
              <a:ext uri="{C183D7F6-B498-43B3-948B-1728B52AA6E4}">
                <adec:decorative xmlns:adec="http://schemas.microsoft.com/office/drawing/2017/decorative" val="1"/>
              </a:ext>
            </a:extLst>
          </p:cNvPr>
          <p:cNvGrpSpPr/>
          <p:nvPr/>
        </p:nvGrpSpPr>
        <p:grpSpPr>
          <a:xfrm>
            <a:off x="3167063" y="1206500"/>
            <a:ext cx="1633537" cy="1465263"/>
            <a:chOff x="3167063" y="1206500"/>
            <a:chExt cx="1633537" cy="1465263"/>
          </a:xfrm>
        </p:grpSpPr>
        <p:pic>
          <p:nvPicPr>
            <p:cNvPr id="74764" name="Image 2" descr="Logo de la DGCCRF">
              <a:extLst>
                <a:ext uri="{FF2B5EF4-FFF2-40B4-BE49-F238E27FC236}">
                  <a16:creationId xmlns:a16="http://schemas.microsoft.com/office/drawing/2014/main" id="{59DD6419-DB53-4610-9425-056D2E7E42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52850" y="1995488"/>
              <a:ext cx="10477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3" name="Image 1" descr="Logo de l'Eur-Lex, l'accès au droit de l'UE">
              <a:extLst>
                <a:ext uri="{FF2B5EF4-FFF2-40B4-BE49-F238E27FC236}">
                  <a16:creationId xmlns:a16="http://schemas.microsoft.com/office/drawing/2014/main" id="{C24174E2-BD5C-4E9F-ACE2-F6FE4295C8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7063" y="1206500"/>
              <a:ext cx="16335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56" name="ZoneTexte 1">
            <a:extLst>
              <a:ext uri="{FF2B5EF4-FFF2-40B4-BE49-F238E27FC236}">
                <a16:creationId xmlns:a16="http://schemas.microsoft.com/office/drawing/2014/main" id="{5980DC8B-5F07-4BFF-8F72-1B245830528B}"/>
              </a:ext>
            </a:extLst>
          </p:cNvPr>
          <p:cNvSpPr txBox="1">
            <a:spLocks noChangeArrowheads="1"/>
          </p:cNvSpPr>
          <p:nvPr/>
        </p:nvSpPr>
        <p:spPr bwMode="auto">
          <a:xfrm>
            <a:off x="4899025" y="1095375"/>
            <a:ext cx="71770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400" u="sng">
                <a:latin typeface="Arial" panose="020B0604020202020204" pitchFamily="34" charset="0"/>
                <a:cs typeface="Arial" panose="020B0604020202020204" pitchFamily="34" charset="0"/>
                <a:hlinkClick r:id="rId11"/>
              </a:rPr>
              <a:t>Règlement (UE) n o  1169/2011 du Parlement européen et du Conseil du 25 octobre 2011 concernant l’information des consommateurs sur les denrées alimentaires</a:t>
            </a:r>
            <a:endParaRPr lang="fr-FR" altLang="fr-FR" sz="1400">
              <a:latin typeface="Arial" panose="020B0604020202020204" pitchFamily="34" charset="0"/>
              <a:cs typeface="Arial" panose="020B0604020202020204" pitchFamily="34" charset="0"/>
            </a:endParaRPr>
          </a:p>
          <a:p>
            <a:endParaRPr lang="en-US" altLang="fr-FR" sz="1400">
              <a:solidFill>
                <a:schemeClr val="accent1"/>
              </a:solidFill>
              <a:latin typeface="Arial" panose="020B0604020202020204" pitchFamily="34" charset="0"/>
              <a:cs typeface="Arial" panose="020B0604020202020204" pitchFamily="34" charset="0"/>
            </a:endParaRPr>
          </a:p>
          <a:p>
            <a:endParaRPr lang="en-US" altLang="fr-FR" sz="1400">
              <a:solidFill>
                <a:schemeClr val="accent1"/>
              </a:solidFill>
              <a:latin typeface="Arial" panose="020B0604020202020204" pitchFamily="34" charset="0"/>
              <a:cs typeface="Arial" panose="020B0604020202020204" pitchFamily="34" charset="0"/>
            </a:endParaRPr>
          </a:p>
          <a:p>
            <a:endParaRPr lang="en-US" altLang="fr-FR" sz="1400">
              <a:solidFill>
                <a:schemeClr val="accent1"/>
              </a:solidFill>
              <a:latin typeface="Arial" panose="020B0604020202020204" pitchFamily="34" charset="0"/>
              <a:cs typeface="Arial" panose="020B0604020202020204" pitchFamily="34" charset="0"/>
            </a:endParaRPr>
          </a:p>
          <a:p>
            <a:r>
              <a:rPr lang="fr-FR" altLang="fr-FR" sz="1400" u="sng">
                <a:latin typeface="Arial" panose="020B0604020202020204" pitchFamily="34" charset="0"/>
                <a:cs typeface="Arial" panose="020B0604020202020204" pitchFamily="34" charset="0"/>
                <a:hlinkClick r:id="rId12"/>
              </a:rPr>
              <a:t>Étiquetage des denrées alimentaires : nouvelles règles européennes</a:t>
            </a:r>
            <a:endParaRPr lang="fr-FR" altLang="fr-FR" sz="1400">
              <a:solidFill>
                <a:schemeClr val="accent1"/>
              </a:solidFill>
              <a:latin typeface="Arial" panose="020B0604020202020204" pitchFamily="34" charset="0"/>
              <a:cs typeface="Arial" panose="020B0604020202020204" pitchFamily="34" charset="0"/>
            </a:endParaRPr>
          </a:p>
        </p:txBody>
      </p:sp>
      <p:sp>
        <p:nvSpPr>
          <p:cNvPr id="74759" name="ZoneTexte 8">
            <a:extLst>
              <a:ext uri="{FF2B5EF4-FFF2-40B4-BE49-F238E27FC236}">
                <a16:creationId xmlns:a16="http://schemas.microsoft.com/office/drawing/2014/main" id="{D28F583A-E7F8-47DD-81C8-9876149E34BA}"/>
              </a:ext>
            </a:extLst>
          </p:cNvPr>
          <p:cNvSpPr txBox="1">
            <a:spLocks noChangeArrowheads="1"/>
          </p:cNvSpPr>
          <p:nvPr/>
        </p:nvSpPr>
        <p:spPr bwMode="auto">
          <a:xfrm>
            <a:off x="3327400" y="3152775"/>
            <a:ext cx="367347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fr-FR" sz="1400">
                <a:solidFill>
                  <a:schemeClr val="accent1"/>
                </a:solidFill>
                <a:latin typeface="Arial" panose="020B0604020202020204" pitchFamily="34" charset="0"/>
                <a:cs typeface="Arial" panose="020B0604020202020204" pitchFamily="34" charset="0"/>
                <a:hlinkClick r:id="rId13" tooltip="click here to open the link"/>
              </a:rPr>
              <a:t>Concise overview of EFSA's food safety role</a:t>
            </a:r>
            <a:endParaRPr lang="fr-FR" altLang="fr-FR" sz="1400">
              <a:solidFill>
                <a:schemeClr val="accent1"/>
              </a:solidFill>
              <a:latin typeface="Arial" panose="020B0604020202020204" pitchFamily="34" charset="0"/>
              <a:cs typeface="Arial" panose="020B0604020202020204" pitchFamily="34" charset="0"/>
            </a:endParaRPr>
          </a:p>
          <a:p>
            <a:endParaRPr lang="fr-FR" altLang="fr-FR">
              <a:latin typeface="Arial" panose="020B0604020202020204" pitchFamily="34" charset="0"/>
              <a:cs typeface="Arial" panose="020B0604020202020204" pitchFamily="34" charset="0"/>
            </a:endParaRPr>
          </a:p>
          <a:p>
            <a:endParaRPr lang="en-US" altLang="fr-FR" sz="1400">
              <a:solidFill>
                <a:schemeClr val="accent1"/>
              </a:solidFill>
              <a:latin typeface="Arial" panose="020B0604020202020204" pitchFamily="34" charset="0"/>
              <a:cs typeface="Arial" panose="020B0604020202020204" pitchFamily="34" charset="0"/>
            </a:endParaRPr>
          </a:p>
        </p:txBody>
      </p:sp>
      <p:pic>
        <p:nvPicPr>
          <p:cNvPr id="74758" name="Image 7">
            <a:hlinkClick r:id="rId13" tooltip="click here to open the link"/>
            <a:extLst>
              <a:ext uri="{FF2B5EF4-FFF2-40B4-BE49-F238E27FC236}">
                <a16:creationId xmlns:a16="http://schemas.microsoft.com/office/drawing/2014/main" id="{09CE2C04-5BF7-41D4-B79D-11C76B05CB8B}"/>
              </a:ext>
              <a:ext uri="{C183D7F6-B498-43B3-948B-1728B52AA6E4}">
                <adec:decorative xmlns:adec="http://schemas.microsoft.com/office/drawing/2017/decorative" val="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00875" y="2755900"/>
            <a:ext cx="19907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1" name="ZoneTexte 9">
            <a:extLst>
              <a:ext uri="{FF2B5EF4-FFF2-40B4-BE49-F238E27FC236}">
                <a16:creationId xmlns:a16="http://schemas.microsoft.com/office/drawing/2014/main" id="{0A2BF93F-1473-47A6-8235-22F2B4BF1D46}"/>
              </a:ext>
            </a:extLst>
          </p:cNvPr>
          <p:cNvSpPr txBox="1">
            <a:spLocks noChangeArrowheads="1"/>
          </p:cNvSpPr>
          <p:nvPr/>
        </p:nvSpPr>
        <p:spPr bwMode="auto">
          <a:xfrm>
            <a:off x="3089275" y="4035425"/>
            <a:ext cx="9083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fr-FR" sz="1400">
                <a:solidFill>
                  <a:schemeClr val="accent1"/>
                </a:solidFill>
                <a:latin typeface="Arial" panose="020B0604020202020204" pitchFamily="34" charset="0"/>
                <a:cs typeface="Arial" panose="020B0604020202020204" pitchFamily="34" charset="0"/>
                <a:hlinkClick r:id="rId15" tooltip="click here to open the link"/>
              </a:rPr>
              <a:t>The European Commission works to make sure that the food that arrives on 500 million Europeans' plates is safe</a:t>
            </a:r>
            <a:endParaRPr lang="fr-FR" altLang="fr-FR" sz="1400">
              <a:solidFill>
                <a:schemeClr val="accent1"/>
              </a:solidFill>
              <a:latin typeface="Arial" panose="020B0604020202020204" pitchFamily="34" charset="0"/>
              <a:cs typeface="Arial" panose="020B0604020202020204" pitchFamily="34" charset="0"/>
            </a:endParaRPr>
          </a:p>
        </p:txBody>
      </p:sp>
      <p:pic>
        <p:nvPicPr>
          <p:cNvPr id="74757" name="Image 6">
            <a:hlinkClick r:id="rId15" tooltip="click here to open the link"/>
            <a:extLst>
              <a:ext uri="{FF2B5EF4-FFF2-40B4-BE49-F238E27FC236}">
                <a16:creationId xmlns:a16="http://schemas.microsoft.com/office/drawing/2014/main" id="{2DC5C60A-351F-4B5D-B4F3-01CD4D285772}"/>
              </a:ext>
              <a:ext uri="{C183D7F6-B498-43B3-948B-1728B52AA6E4}">
                <adec:decorative xmlns:adec="http://schemas.microsoft.com/office/drawing/2017/decorative" val="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59575" y="4522788"/>
            <a:ext cx="19907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e 11">
            <a:extLst>
              <a:ext uri="{FF2B5EF4-FFF2-40B4-BE49-F238E27FC236}">
                <a16:creationId xmlns:a16="http://schemas.microsoft.com/office/drawing/2014/main" id="{3A8F6D3F-DDCB-A882-144F-8EBF7415BBA1}"/>
              </a:ext>
              <a:ext uri="{C183D7F6-B498-43B3-948B-1728B52AA6E4}">
                <adec:decorative xmlns:adec="http://schemas.microsoft.com/office/drawing/2017/decorative" val="1"/>
              </a:ext>
            </a:extLst>
          </p:cNvPr>
          <p:cNvGrpSpPr/>
          <p:nvPr/>
        </p:nvGrpSpPr>
        <p:grpSpPr>
          <a:xfrm>
            <a:off x="-36513" y="6016625"/>
            <a:ext cx="12501563" cy="887413"/>
            <a:chOff x="-36513" y="6016625"/>
            <a:chExt cx="12501563" cy="887413"/>
          </a:xfrm>
        </p:grpSpPr>
        <p:sp>
          <p:nvSpPr>
            <p:cNvPr id="32" name="Rectangle 31">
              <a:extLst>
                <a:ext uri="{FF2B5EF4-FFF2-40B4-BE49-F238E27FC236}">
                  <a16:creationId xmlns:a16="http://schemas.microsoft.com/office/drawing/2014/main" id="{2B11C9BE-F5ED-4B65-835D-0DF7DEFF2F59}"/>
                </a:ext>
              </a:extLst>
            </p:cNvPr>
            <p:cNvSpPr/>
            <p:nvPr/>
          </p:nvSpPr>
          <p:spPr bwMode="auto">
            <a:xfrm>
              <a:off x="-36513"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pic>
          <p:nvPicPr>
            <p:cNvPr id="74771" name="Image 25">
              <a:extLst>
                <a:ext uri="{FF2B5EF4-FFF2-40B4-BE49-F238E27FC236}">
                  <a16:creationId xmlns:a16="http://schemas.microsoft.com/office/drawing/2014/main" id="{516966B4-C91A-4FF4-9AD5-FCB60202E1C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247"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2" name="ZoneTexte 22">
              <a:extLst>
                <a:ext uri="{FF2B5EF4-FFF2-40B4-BE49-F238E27FC236}">
                  <a16:creationId xmlns:a16="http://schemas.microsoft.com/office/drawing/2014/main" id="{D05112A8-08C5-411F-BE16-3BA47B620DF8}"/>
                </a:ext>
              </a:extLst>
            </p:cNvPr>
            <p:cNvSpPr txBox="1">
              <a:spLocks noChangeArrowheads="1"/>
            </p:cNvSpPr>
            <p:nvPr/>
          </p:nvSpPr>
          <p:spPr bwMode="auto">
            <a:xfrm>
              <a:off x="10293350" y="6154738"/>
              <a:ext cx="21717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Retour au menu principal</a:t>
              </a:r>
            </a:p>
          </p:txBody>
        </p:sp>
      </p:grpSp>
      <p:sp>
        <p:nvSpPr>
          <p:cNvPr id="33" name="Bouton d’action : vide 32" descr="Bouton pour fermer la diapositive et revenir au menu principal">
            <a:hlinkClick r:id="rId18" action="ppaction://hlinksldjump" highlightClick="1"/>
            <a:extLst>
              <a:ext uri="{FF2B5EF4-FFF2-40B4-BE49-F238E27FC236}">
                <a16:creationId xmlns:a16="http://schemas.microsoft.com/office/drawing/2014/main" id="{803D05CB-33E6-46F1-861F-DF363D9CF19D}"/>
              </a:ext>
            </a:extLst>
          </p:cNvPr>
          <p:cNvSpPr/>
          <p:nvPr/>
        </p:nvSpPr>
        <p:spPr bwMode="auto">
          <a:xfrm>
            <a:off x="9986963" y="617378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X</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5A3CBA5-CE50-477A-A1B5-D195E78F1027}"/>
              </a:ext>
            </a:extLst>
          </p:cNvPr>
          <p:cNvSpPr txBox="1">
            <a:spLocks noGrp="1"/>
          </p:cNvSpPr>
          <p:nvPr>
            <p:ph type="title" idx="4294967295"/>
          </p:nvPr>
        </p:nvSpPr>
        <p:spPr>
          <a:xfrm>
            <a:off x="0" y="76200"/>
            <a:ext cx="12192000" cy="1477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fontAlgn="auto" hangingPunct="1">
              <a:lnSpc>
                <a:spcPct val="100000"/>
              </a:lnSpc>
              <a:spcBef>
                <a:spcPts val="0"/>
              </a:spcBef>
              <a:spcAft>
                <a:spcPts val="0"/>
              </a:spcAft>
              <a:defRPr/>
            </a:pPr>
            <a:r>
              <a:rPr kumimoji="0" lang="fr-FR" sz="4501" b="1" i="0" u="none" strike="noStrike" kern="1200" cap="none" spc="0" normalizeH="0" baseline="0" noProof="0" dirty="0">
                <a:ln>
                  <a:noFill/>
                </a:ln>
                <a:solidFill>
                  <a:srgbClr val="00707C"/>
                </a:solidFill>
                <a:effectLst/>
                <a:uLnTx/>
                <a:uFillTx/>
                <a:latin typeface="Arial" panose="020B0604020202020204" pitchFamily="34" charset="0"/>
                <a:cs typeface="Arial" panose="020B0604020202020204" pitchFamily="34" charset="0"/>
              </a:rPr>
              <a:t> </a:t>
            </a:r>
            <a:r>
              <a:rPr kumimoji="0" lang="fr-FR" sz="4501" b="1" i="0" u="none" strike="noStrike" kern="1200" cap="none" spc="0" normalizeH="0" baseline="0" noProof="0" dirty="0">
                <a:ln>
                  <a:noFill/>
                </a:ln>
                <a:solidFill>
                  <a:srgbClr val="674B69"/>
                </a:solidFill>
                <a:effectLst/>
                <a:uLnTx/>
                <a:uFillTx/>
                <a:latin typeface="Arial" panose="020B0604020202020204" pitchFamily="34" charset="0"/>
                <a:cs typeface="Arial" panose="020B0604020202020204" pitchFamily="34" charset="0"/>
              </a:rPr>
              <a:t>Contexte européen concernant l'étiquetage des </a:t>
            </a:r>
            <a:r>
              <a:rPr kumimoji="0" lang="fr-FR" sz="4501" b="1" i="0" u="none" strike="noStrike" kern="1200" cap="none" spc="0" normalizeH="0" baseline="0" noProof="0">
                <a:ln>
                  <a:noFill/>
                </a:ln>
                <a:solidFill>
                  <a:srgbClr val="674B69"/>
                </a:solidFill>
                <a:effectLst/>
                <a:uLnTx/>
                <a:uFillTx/>
                <a:latin typeface="Arial" panose="020B0604020202020204" pitchFamily="34" charset="0"/>
                <a:cs typeface="Arial" panose="020B0604020202020204" pitchFamily="34" charset="0"/>
              </a:rPr>
              <a:t>denrées alimentaires</a:t>
            </a:r>
            <a:r>
              <a:rPr lang="fr-FR" sz="4501">
                <a:solidFill>
                  <a:schemeClr val="bg1"/>
                </a:solidFill>
                <a:latin typeface="Arial" panose="020B0604020202020204" pitchFamily="34" charset="0"/>
                <a:cs typeface="Arial" panose="020B0604020202020204" pitchFamily="34" charset="0"/>
              </a:rPr>
              <a:t>1</a:t>
            </a:r>
            <a:endParaRPr kumimoji="0" lang="fr-FR" sz="4501" b="1" i="0" u="none" strike="noStrike" kern="1200" cap="none" spc="0" normalizeH="0" baseline="0" noProof="0" dirty="0">
              <a:ln>
                <a:noFill/>
              </a:ln>
              <a:solidFill>
                <a:srgbClr val="674B69"/>
              </a:solidFill>
              <a:effectLst/>
              <a:uLnTx/>
              <a:uFillTx/>
              <a:latin typeface="Arial" panose="020B0604020202020204" pitchFamily="34" charset="0"/>
              <a:cs typeface="Arial" panose="020B0604020202020204" pitchFamily="34" charset="0"/>
            </a:endParaRPr>
          </a:p>
        </p:txBody>
      </p:sp>
      <p:sp>
        <p:nvSpPr>
          <p:cNvPr id="41987" name="ZoneTexte 13">
            <a:extLst>
              <a:ext uri="{FF2B5EF4-FFF2-40B4-BE49-F238E27FC236}">
                <a16:creationId xmlns:a16="http://schemas.microsoft.com/office/drawing/2014/main" id="{9DA84CBD-E726-439E-812E-8A2675BD9236}"/>
              </a:ext>
            </a:extLst>
          </p:cNvPr>
          <p:cNvSpPr txBox="1">
            <a:spLocks noChangeArrowheads="1"/>
          </p:cNvSpPr>
          <p:nvPr/>
        </p:nvSpPr>
        <p:spPr bwMode="auto">
          <a:xfrm>
            <a:off x="130175" y="2395538"/>
            <a:ext cx="11926888" cy="2678112"/>
          </a:xfrm>
          <a:prstGeom prst="rect">
            <a:avLst/>
          </a:prstGeom>
          <a:noFill/>
          <a:ln>
            <a:noFill/>
          </a:ln>
        </p:spPr>
        <p:txBody>
          <a:bodyPr>
            <a:spAutoFit/>
          </a:bodyPr>
          <a:lstStyle>
            <a:lvl1pPr>
              <a:defRPr sz="900">
                <a:solidFill>
                  <a:schemeClr val="tx1"/>
                </a:solidFill>
                <a:latin typeface="Microsoft Sans Serif" panose="020B0604020202020204" pitchFamily="34" charset="0"/>
              </a:defRPr>
            </a:lvl1pPr>
            <a:lvl2pPr marL="558800">
              <a:defRPr sz="900">
                <a:solidFill>
                  <a:schemeClr val="tx1"/>
                </a:solidFill>
                <a:latin typeface="Microsoft Sans Serif" panose="020B0604020202020204" pitchFamily="34" charset="0"/>
              </a:defRPr>
            </a:lvl2pPr>
            <a:lvl3pPr marL="742950" indent="-285750">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algn="just" eaLnBrk="1" hangingPunct="1">
              <a:defRPr/>
            </a:pPr>
            <a:endParaRPr lang="en-GB" altLang="fr-FR" sz="1400" dirty="0">
              <a:latin typeface="Arial" panose="020B0604020202020204" pitchFamily="34" charset="0"/>
              <a:cs typeface="Arial" panose="020B0604020202020204" pitchFamily="34" charset="0"/>
            </a:endParaRPr>
          </a:p>
          <a:p>
            <a:pPr marL="285750" indent="-285750" algn="just" eaLnBrk="1" hangingPunct="1">
              <a:buClr>
                <a:schemeClr val="tx1"/>
              </a:buClr>
              <a:buFont typeface="Wingdings" panose="05000000000000000000" pitchFamily="2" charset="2"/>
              <a:buChar char="ü"/>
              <a:defRPr/>
            </a:pPr>
            <a:r>
              <a:rPr lang="fr-FR" sz="1400" b="1" dirty="0">
                <a:latin typeface="Arial" panose="020B0604020202020204" pitchFamily="34" charset="0"/>
                <a:cs typeface="Arial" panose="020B0604020202020204" pitchFamily="34" charset="0"/>
              </a:rPr>
              <a:t>L'étiquetage</a:t>
            </a:r>
            <a:r>
              <a:rPr lang="fr-FR" sz="1400" dirty="0">
                <a:latin typeface="Arial" panose="020B0604020202020204" pitchFamily="34" charset="0"/>
                <a:cs typeface="Arial" panose="020B0604020202020204" pitchFamily="34" charset="0"/>
              </a:rPr>
              <a:t> est réglementé afin de </a:t>
            </a:r>
            <a:r>
              <a:rPr lang="fr-FR" sz="1400" b="1" dirty="0">
                <a:latin typeface="Arial" panose="020B0604020202020204" pitchFamily="34" charset="0"/>
                <a:cs typeface="Arial" panose="020B0604020202020204" pitchFamily="34" charset="0"/>
              </a:rPr>
              <a:t>protéger les consommateurs </a:t>
            </a:r>
            <a:r>
              <a:rPr lang="fr-FR" sz="1400" dirty="0">
                <a:latin typeface="Arial" panose="020B0604020202020204" pitchFamily="34" charset="0"/>
                <a:cs typeface="Arial" panose="020B0604020202020204" pitchFamily="34" charset="0"/>
              </a:rPr>
              <a:t>qui doivent pouvoir faire des choix avertis en fonction de leurs allergies, de leurs gouts personnels, de leur régime alimentaire ou du coût des aliments.</a:t>
            </a:r>
          </a:p>
          <a:p>
            <a:pPr marL="285750" indent="-285750" algn="just" eaLnBrk="1" hangingPunct="1">
              <a:buClr>
                <a:schemeClr val="accent1"/>
              </a:buClr>
              <a:buFont typeface="Wingdings" panose="05000000000000000000" pitchFamily="2" charset="2"/>
              <a:buChar char="ü"/>
              <a:defRPr/>
            </a:pPr>
            <a:endParaRPr lang="fr-FR" sz="1400" dirty="0">
              <a:latin typeface="Arial" panose="020B0604020202020204" pitchFamily="34" charset="0"/>
              <a:cs typeface="Arial" panose="020B0604020202020204" pitchFamily="34" charset="0"/>
            </a:endParaRPr>
          </a:p>
          <a:p>
            <a:pPr marL="285750" indent="-285750" algn="just" eaLnBrk="1" hangingPunct="1">
              <a:buClr>
                <a:schemeClr val="accent1"/>
              </a:buClr>
              <a:buFont typeface="Wingdings" panose="05000000000000000000" pitchFamily="2" charset="2"/>
              <a:buChar char="ü"/>
              <a:defRPr/>
            </a:pPr>
            <a:endParaRPr lang="en-US" sz="1400" dirty="0">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Le règlement (UE) n° 1169/2011 relatif à l'information des consommateurs remplace et combine en un seul texte législatif les anciennes règles d'étiquetage découlant de la directive 2000/13/CE concernant l'étiquetage, la présentation et la publicité des denrées alimentaires et de la directive 90/496/CEE relative à l'étiquetage nutritionnel des denrées alimentaires et d'autres actes législatifs pour des catégories spécifiques de denrées alimentaires.</a:t>
            </a:r>
          </a:p>
          <a:p>
            <a:pPr marL="285750" indent="-285750" algn="just" eaLnBrk="1" hangingPunct="1">
              <a:buFont typeface="Wingdings" panose="05000000000000000000" pitchFamily="2" charset="2"/>
              <a:buChar char="ü"/>
              <a:defRPr/>
            </a:pPr>
            <a:endParaRPr lang="en-GB" altLang="fr-FR" sz="1400" dirty="0">
              <a:latin typeface="Arial" panose="020B0604020202020204" pitchFamily="34" charset="0"/>
              <a:cs typeface="Arial" panose="020B0604020202020204" pitchFamily="34" charset="0"/>
            </a:endParaRPr>
          </a:p>
          <a:p>
            <a:pPr algn="just" eaLnBrk="1" hangingPunct="1">
              <a:defRPr/>
            </a:pPr>
            <a:endParaRPr lang="en-GB" altLang="fr-FR" sz="1400" dirty="0">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ü"/>
              <a:defRPr/>
            </a:pPr>
            <a:r>
              <a:rPr lang="fr-FR" altLang="fr-FR" sz="1400" dirty="0">
                <a:latin typeface="Arial" panose="020B0604020202020204" pitchFamily="34" charset="0"/>
                <a:cs typeface="Arial" panose="020B0604020202020204" pitchFamily="34" charset="0"/>
              </a:rPr>
              <a:t>Certains des principaux changements apportés aux règles d'étiquetage sont décrits à la page suivante.</a:t>
            </a:r>
            <a:endParaRPr lang="en-GB" altLang="fr-FR" sz="1400" dirty="0">
              <a:latin typeface="Arial" panose="020B0604020202020204" pitchFamily="34" charset="0"/>
              <a:cs typeface="Arial" panose="020B0604020202020204" pitchFamily="34" charset="0"/>
            </a:endParaRPr>
          </a:p>
        </p:txBody>
      </p:sp>
      <p:grpSp>
        <p:nvGrpSpPr>
          <p:cNvPr id="3" name="Groupe 2">
            <a:extLst>
              <a:ext uri="{FF2B5EF4-FFF2-40B4-BE49-F238E27FC236}">
                <a16:creationId xmlns:a16="http://schemas.microsoft.com/office/drawing/2014/main" id="{33D84172-68A8-0BE1-A6CF-F297C989E84E}"/>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21" name="Rectangle 20">
              <a:extLst>
                <a:ext uri="{FF2B5EF4-FFF2-40B4-BE49-F238E27FC236}">
                  <a16:creationId xmlns:a16="http://schemas.microsoft.com/office/drawing/2014/main" id="{B19B98DF-49A1-42C6-B725-0B9E722DB74C}"/>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75789" name="Image 25">
              <a:extLst>
                <a:ext uri="{FF2B5EF4-FFF2-40B4-BE49-F238E27FC236}">
                  <a16:creationId xmlns:a16="http://schemas.microsoft.com/office/drawing/2014/main" id="{B07872BA-CD83-4ADD-B44D-73E7CF784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ZoneTexte 22">
              <a:extLst>
                <a:ext uri="{FF2B5EF4-FFF2-40B4-BE49-F238E27FC236}">
                  <a16:creationId xmlns:a16="http://schemas.microsoft.com/office/drawing/2014/main" id="{A77D7BEF-BF50-4A5A-A140-ECA4517362E8}"/>
                </a:ext>
              </a:extLst>
            </p:cNvPr>
            <p:cNvSpPr txBox="1">
              <a:spLocks noChangeArrowheads="1"/>
            </p:cNvSpPr>
            <p:nvPr/>
          </p:nvSpPr>
          <p:spPr bwMode="auto">
            <a:xfrm>
              <a:off x="10842171" y="6185718"/>
              <a:ext cx="6981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Suivant</a:t>
              </a:r>
            </a:p>
          </p:txBody>
        </p:sp>
        <p:sp>
          <p:nvSpPr>
            <p:cNvPr id="75781" name="ZoneTexte 22">
              <a:extLst>
                <a:ext uri="{FF2B5EF4-FFF2-40B4-BE49-F238E27FC236}">
                  <a16:creationId xmlns:a16="http://schemas.microsoft.com/office/drawing/2014/main" id="{AFEB73F6-5141-4C45-8E5E-8B7C1BA61099}"/>
                </a:ext>
              </a:extLst>
            </p:cNvPr>
            <p:cNvSpPr txBox="1">
              <a:spLocks noChangeArrowheads="1"/>
            </p:cNvSpPr>
            <p:nvPr/>
          </p:nvSpPr>
          <p:spPr bwMode="auto">
            <a:xfrm>
              <a:off x="6242050" y="6186488"/>
              <a:ext cx="2595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rPr>
                <a:t>Retour à la session 3</a:t>
              </a:r>
            </a:p>
          </p:txBody>
        </p:sp>
      </p:grpSp>
      <p:sp>
        <p:nvSpPr>
          <p:cNvPr id="22" name="Bouton d’action : vide 21" descr="Bouton pour fermer la diapositive et revenir au menu principal">
            <a:hlinkClick r:id="rId3" action="ppaction://hlinksldjump" highlightClick="1"/>
            <a:extLst>
              <a:ext uri="{FF2B5EF4-FFF2-40B4-BE49-F238E27FC236}">
                <a16:creationId xmlns:a16="http://schemas.microsoft.com/office/drawing/2014/main" id="{1DC07FA4-27B2-4E01-9FFD-AE90502FCE88}"/>
              </a:ext>
            </a:extLst>
          </p:cNvPr>
          <p:cNvSpPr/>
          <p:nvPr/>
        </p:nvSpPr>
        <p:spPr bwMode="auto">
          <a:xfrm>
            <a:off x="5867400" y="617378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sp>
        <p:nvSpPr>
          <p:cNvPr id="23" name="Bouton d’action : vide 22" descr="Bouton pour aller à la diapositive suivante">
            <a:hlinkClick r:id="" action="ppaction://hlinkshowjump?jump=nextslide" highlightClick="1"/>
            <a:extLst>
              <a:ext uri="{FF2B5EF4-FFF2-40B4-BE49-F238E27FC236}">
                <a16:creationId xmlns:a16="http://schemas.microsoft.com/office/drawing/2014/main" id="{1B5E48A4-3AB3-4ADA-BA65-9C6119E0D888}"/>
              </a:ext>
            </a:extLst>
          </p:cNvPr>
          <p:cNvSpPr/>
          <p:nvPr/>
        </p:nvSpPr>
        <p:spPr bwMode="auto">
          <a:xfrm>
            <a:off x="11576050" y="6175375"/>
            <a:ext cx="306388"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&gt;</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re 26">
            <a:extLst>
              <a:ext uri="{FF2B5EF4-FFF2-40B4-BE49-F238E27FC236}">
                <a16:creationId xmlns:a16="http://schemas.microsoft.com/office/drawing/2014/main" id="{53B33896-A06A-482A-8268-C6D3A8D055D5}"/>
              </a:ext>
            </a:extLst>
          </p:cNvPr>
          <p:cNvSpPr txBox="1">
            <a:spLocks noGrp="1"/>
          </p:cNvSpPr>
          <p:nvPr>
            <p:ph type="title" idx="4294967295"/>
          </p:nvPr>
        </p:nvSpPr>
        <p:spPr>
          <a:xfrm>
            <a:off x="0" y="76200"/>
            <a:ext cx="12192000" cy="1477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fontAlgn="auto" hangingPunct="1">
              <a:lnSpc>
                <a:spcPct val="100000"/>
              </a:lnSpc>
              <a:spcBef>
                <a:spcPts val="0"/>
              </a:spcBef>
              <a:spcAft>
                <a:spcPts val="0"/>
              </a:spcAft>
              <a:defRPr/>
            </a:pPr>
            <a:r>
              <a:rPr kumimoji="0" lang="fr-FR" sz="4501" b="1" i="0" u="none" strike="noStrike" kern="1200" cap="none" spc="0" normalizeH="0" baseline="0" noProof="0" dirty="0">
                <a:ln>
                  <a:noFill/>
                </a:ln>
                <a:solidFill>
                  <a:srgbClr val="674B69"/>
                </a:solidFill>
                <a:effectLst/>
                <a:uLnTx/>
                <a:uFillTx/>
                <a:latin typeface="Arial" panose="020B0604020202020204" pitchFamily="34" charset="0"/>
                <a:ea typeface="+mj-ea"/>
                <a:cs typeface="Arial" panose="020B0604020202020204" pitchFamily="34" charset="0"/>
              </a:rPr>
              <a:t> Contexte européen concernant l'étiquetage des </a:t>
            </a:r>
            <a:r>
              <a:rPr kumimoji="0" lang="fr-FR" sz="4501" b="1" i="0" u="none" strike="noStrike" kern="1200" cap="none" spc="0" normalizeH="0" baseline="0" noProof="0">
                <a:ln>
                  <a:noFill/>
                </a:ln>
                <a:solidFill>
                  <a:srgbClr val="674B69"/>
                </a:solidFill>
                <a:effectLst/>
                <a:uLnTx/>
                <a:uFillTx/>
                <a:latin typeface="Arial" panose="020B0604020202020204" pitchFamily="34" charset="0"/>
                <a:ea typeface="+mj-ea"/>
                <a:cs typeface="Arial" panose="020B0604020202020204" pitchFamily="34" charset="0"/>
              </a:rPr>
              <a:t>denrées alimentaires</a:t>
            </a:r>
            <a:r>
              <a:rPr lang="fr-FR" sz="4501">
                <a:solidFill>
                  <a:schemeClr val="bg1"/>
                </a:solidFill>
                <a:latin typeface="Arial" panose="020B0604020202020204" pitchFamily="34" charset="0"/>
                <a:cs typeface="Arial" panose="020B0604020202020204" pitchFamily="34" charset="0"/>
              </a:rPr>
              <a:t>2</a:t>
            </a:r>
            <a:endParaRPr kumimoji="0" lang="fr-FR" sz="4501" b="1" i="0" u="none" strike="noStrike" kern="1200" cap="none" spc="0" normalizeH="0" baseline="0" noProof="0" dirty="0">
              <a:ln>
                <a:noFill/>
              </a:ln>
              <a:solidFill>
                <a:srgbClr val="674B69"/>
              </a:solidFill>
              <a:effectLst/>
              <a:uLnTx/>
              <a:uFillTx/>
              <a:latin typeface="Arial" panose="020B0604020202020204" pitchFamily="34" charset="0"/>
              <a:ea typeface="+mj-ea"/>
              <a:cs typeface="Arial" panose="020B0604020202020204" pitchFamily="34" charset="0"/>
            </a:endParaRPr>
          </a:p>
        </p:txBody>
      </p:sp>
      <p:sp>
        <p:nvSpPr>
          <p:cNvPr id="41987" name="ZoneTexte 13">
            <a:extLst>
              <a:ext uri="{FF2B5EF4-FFF2-40B4-BE49-F238E27FC236}">
                <a16:creationId xmlns:a16="http://schemas.microsoft.com/office/drawing/2014/main" id="{8F502381-46A1-4BD1-AFBB-DE1DBDB53DEF}"/>
              </a:ext>
            </a:extLst>
          </p:cNvPr>
          <p:cNvSpPr txBox="1">
            <a:spLocks noChangeArrowheads="1"/>
          </p:cNvSpPr>
          <p:nvPr/>
        </p:nvSpPr>
        <p:spPr bwMode="auto">
          <a:xfrm>
            <a:off x="46038" y="1728788"/>
            <a:ext cx="11971337" cy="3531736"/>
          </a:xfrm>
          <a:prstGeom prst="rect">
            <a:avLst/>
          </a:prstGeom>
          <a:noFill/>
          <a:ln>
            <a:noFill/>
          </a:ln>
        </p:spPr>
        <p:txBody>
          <a:bodyPr>
            <a:spAutoFit/>
          </a:bodyPr>
          <a:lstStyle>
            <a:lvl1pPr>
              <a:defRPr sz="900">
                <a:solidFill>
                  <a:schemeClr val="tx1"/>
                </a:solidFill>
                <a:latin typeface="Microsoft Sans Serif" panose="020B0604020202020204" pitchFamily="34" charset="0"/>
              </a:defRPr>
            </a:lvl1pPr>
            <a:lvl2pPr marL="558800">
              <a:defRPr sz="900">
                <a:solidFill>
                  <a:schemeClr val="tx1"/>
                </a:solidFill>
                <a:latin typeface="Microsoft Sans Serif" panose="020B0604020202020204" pitchFamily="34" charset="0"/>
              </a:defRPr>
            </a:lvl2pPr>
            <a:lvl3pPr marL="742950" indent="-285750">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285750" indent="-285750" algn="just" eaLnBrk="1" hangingPunct="1">
              <a:buClr>
                <a:schemeClr val="tx1"/>
              </a:buClr>
              <a:buFont typeface="Wingdings" panose="05000000000000000000" pitchFamily="2" charset="2"/>
              <a:buChar char="ü"/>
              <a:defRPr/>
            </a:pPr>
            <a:endParaRPr lang="en-US" altLang="fr-FR" sz="1400" dirty="0">
              <a:latin typeface="Arial" panose="020B0604020202020204" pitchFamily="34" charset="0"/>
              <a:cs typeface="Arial" panose="020B0604020202020204" pitchFamily="34" charset="0"/>
            </a:endParaRPr>
          </a:p>
          <a:p>
            <a:pPr marL="285750" indent="-285750" algn="just" eaLnBrk="1" hangingPunct="1">
              <a:spcBef>
                <a:spcPts val="300"/>
              </a:spcBef>
              <a:buClr>
                <a:schemeClr val="tx1"/>
              </a:buClr>
              <a:buFont typeface="Wingdings" panose="05000000000000000000" pitchFamily="2" charset="2"/>
              <a:buChar char="ü"/>
              <a:defRPr/>
            </a:pPr>
            <a:r>
              <a:rPr lang="fr-FR" sz="1400" b="1" dirty="0">
                <a:latin typeface="Arial" panose="020B0604020202020204" pitchFamily="34" charset="0"/>
                <a:cs typeface="Arial" panose="020B0604020202020204" pitchFamily="34" charset="0"/>
              </a:rPr>
              <a:t>Amélioration de la lisibilité </a:t>
            </a:r>
            <a:r>
              <a:rPr lang="fr-FR" sz="1400" dirty="0">
                <a:latin typeface="Arial" panose="020B0604020202020204" pitchFamily="34" charset="0"/>
                <a:cs typeface="Arial" panose="020B0604020202020204" pitchFamily="34" charset="0"/>
              </a:rPr>
              <a:t>des informations (taille de police minimale pour les informations obligatoires).</a:t>
            </a:r>
          </a:p>
          <a:p>
            <a:pPr marL="285750" indent="-285750" algn="just" eaLnBrk="1" hangingPunct="1">
              <a:spcBef>
                <a:spcPts val="300"/>
              </a:spcBef>
              <a:buClr>
                <a:schemeClr val="tx1"/>
              </a:buClr>
              <a:buFont typeface="Wingdings" panose="05000000000000000000" pitchFamily="2" charset="2"/>
              <a:buChar char="ü"/>
              <a:defRPr/>
            </a:pPr>
            <a:endParaRPr lang="fr-FR" sz="1400" dirty="0">
              <a:latin typeface="Arial" panose="020B0604020202020204" pitchFamily="34" charset="0"/>
              <a:cs typeface="Arial" panose="020B0604020202020204" pitchFamily="34" charset="0"/>
            </a:endParaRPr>
          </a:p>
          <a:p>
            <a:pPr marL="285750" indent="-285750" algn="just" eaLnBrk="1" hangingPunct="1">
              <a:spcBef>
                <a:spcPts val="300"/>
              </a:spcBef>
              <a:buClr>
                <a:schemeClr val="tx1"/>
              </a:buClr>
              <a:buFont typeface="Wingdings" panose="05000000000000000000" pitchFamily="2" charset="2"/>
              <a:buChar char="ü"/>
              <a:defRPr/>
            </a:pPr>
            <a:r>
              <a:rPr lang="fr-FR" altLang="fr-FR" sz="1400" b="1" dirty="0">
                <a:latin typeface="Arial" panose="020B0604020202020204" pitchFamily="34" charset="0"/>
                <a:cs typeface="Arial" panose="020B0604020202020204" pitchFamily="34" charset="0"/>
              </a:rPr>
              <a:t>Présentation plus claire et harmonisée des allergènes </a:t>
            </a:r>
            <a:r>
              <a:rPr lang="fr-FR" altLang="fr-FR" sz="1400" dirty="0">
                <a:latin typeface="Arial" panose="020B0604020202020204" pitchFamily="34" charset="0"/>
                <a:cs typeface="Arial" panose="020B0604020202020204" pitchFamily="34" charset="0"/>
              </a:rPr>
              <a:t>(par exemple, soja, noix, gluten, lactose) pour les aliments préemballés qui </a:t>
            </a:r>
            <a:r>
              <a:rPr lang="fr-FR" altLang="fr-FR" sz="1400" b="1" dirty="0">
                <a:latin typeface="Arial" panose="020B0604020202020204" pitchFamily="34" charset="0"/>
                <a:cs typeface="Arial" panose="020B0604020202020204" pitchFamily="34" charset="0"/>
              </a:rPr>
              <a:t>doivent ressortir</a:t>
            </a:r>
            <a:r>
              <a:rPr lang="fr-FR" altLang="fr-FR" sz="1400" dirty="0">
                <a:latin typeface="Arial" panose="020B0604020202020204" pitchFamily="34" charset="0"/>
                <a:cs typeface="Arial" panose="020B0604020202020204" pitchFamily="34" charset="0"/>
              </a:rPr>
              <a:t> dans la liste des ingrédients (en gras ou en italiques par exemple).</a:t>
            </a:r>
          </a:p>
          <a:p>
            <a:pPr marL="285750" indent="-285750" algn="just" eaLnBrk="1" hangingPunct="1">
              <a:spcBef>
                <a:spcPts val="300"/>
              </a:spcBef>
              <a:buClr>
                <a:schemeClr val="tx1"/>
              </a:buClr>
              <a:buFont typeface="Wingdings" panose="05000000000000000000" pitchFamily="2" charset="2"/>
              <a:buChar char="ü"/>
              <a:defRPr/>
            </a:pPr>
            <a:endParaRPr lang="fr-FR" altLang="fr-FR" sz="1400" dirty="0">
              <a:latin typeface="Arial" panose="020B0604020202020204" pitchFamily="34" charset="0"/>
              <a:cs typeface="Arial" panose="020B0604020202020204" pitchFamily="34" charset="0"/>
            </a:endParaRPr>
          </a:p>
          <a:p>
            <a:pPr marL="285750" indent="-285750" algn="just" eaLnBrk="1" hangingPunct="1">
              <a:spcBef>
                <a:spcPts val="300"/>
              </a:spcBef>
              <a:buClr>
                <a:schemeClr val="tx1"/>
              </a:buClr>
              <a:buFont typeface="Wingdings" panose="05000000000000000000" pitchFamily="2" charset="2"/>
              <a:buChar char="ü"/>
              <a:defRPr/>
            </a:pPr>
            <a:r>
              <a:rPr lang="fr-FR" altLang="fr-FR" sz="1400" dirty="0">
                <a:latin typeface="Arial" panose="020B0604020202020204" pitchFamily="34" charset="0"/>
                <a:cs typeface="Arial" panose="020B0604020202020204" pitchFamily="34" charset="0"/>
              </a:rPr>
              <a:t>Informations obligatoires sur les allergènes pour les aliments non préemballés, y compris dans les restaurants et les cafés.</a:t>
            </a:r>
          </a:p>
          <a:p>
            <a:pPr marL="285750" indent="-285750" algn="just" eaLnBrk="1" hangingPunct="1">
              <a:spcBef>
                <a:spcPts val="300"/>
              </a:spcBef>
              <a:buClr>
                <a:schemeClr val="tx1"/>
              </a:buClr>
              <a:buFont typeface="Wingdings" panose="05000000000000000000" pitchFamily="2" charset="2"/>
              <a:buChar char="ü"/>
              <a:defRPr/>
            </a:pPr>
            <a:endParaRPr lang="fr-FR" altLang="fr-FR" sz="1400" dirty="0">
              <a:latin typeface="Arial" panose="020B0604020202020204" pitchFamily="34" charset="0"/>
              <a:cs typeface="Arial" panose="020B0604020202020204" pitchFamily="34" charset="0"/>
            </a:endParaRPr>
          </a:p>
          <a:p>
            <a:pPr marL="285750" indent="-285750" algn="just" eaLnBrk="1" hangingPunct="1">
              <a:spcBef>
                <a:spcPts val="300"/>
              </a:spcBef>
              <a:buClr>
                <a:schemeClr val="tx1"/>
              </a:buClr>
              <a:buFont typeface="Wingdings" panose="05000000000000000000" pitchFamily="2" charset="2"/>
              <a:buChar char="ü"/>
              <a:defRPr/>
            </a:pPr>
            <a:r>
              <a:rPr lang="fr-FR" altLang="fr-FR" sz="1400" dirty="0">
                <a:latin typeface="Arial" panose="020B0604020202020204" pitchFamily="34" charset="0"/>
                <a:cs typeface="Arial" panose="020B0604020202020204" pitchFamily="34" charset="0"/>
              </a:rPr>
              <a:t>La </a:t>
            </a:r>
            <a:r>
              <a:rPr lang="fr-FR" altLang="fr-FR" sz="1400" b="1" dirty="0">
                <a:latin typeface="Arial" panose="020B0604020202020204" pitchFamily="34" charset="0"/>
                <a:cs typeface="Arial" panose="020B0604020202020204" pitchFamily="34" charset="0"/>
              </a:rPr>
              <a:t>déclaration nutritionnelle </a:t>
            </a:r>
            <a:r>
              <a:rPr lang="fr-FR" altLang="fr-FR" sz="1400" dirty="0">
                <a:latin typeface="Arial" panose="020B0604020202020204" pitchFamily="34" charset="0"/>
                <a:cs typeface="Arial" panose="020B0604020202020204" pitchFamily="34" charset="0"/>
              </a:rPr>
              <a:t>est rendue obligatoire.</a:t>
            </a:r>
          </a:p>
          <a:p>
            <a:pPr marL="285750" indent="-285750" algn="just" eaLnBrk="1" hangingPunct="1">
              <a:spcBef>
                <a:spcPts val="300"/>
              </a:spcBef>
              <a:buClr>
                <a:schemeClr val="tx1"/>
              </a:buClr>
              <a:buFont typeface="Wingdings" panose="05000000000000000000" pitchFamily="2" charset="2"/>
              <a:buChar char="ü"/>
              <a:defRPr/>
            </a:pPr>
            <a:endParaRPr lang="fr-FR" altLang="fr-FR" sz="1400" dirty="0">
              <a:latin typeface="Arial" panose="020B0604020202020204" pitchFamily="34" charset="0"/>
              <a:cs typeface="Arial" panose="020B0604020202020204" pitchFamily="34" charset="0"/>
            </a:endParaRPr>
          </a:p>
          <a:p>
            <a:pPr marL="285750" indent="-285750" algn="just" eaLnBrk="1" hangingPunct="1">
              <a:spcBef>
                <a:spcPts val="300"/>
              </a:spcBef>
              <a:buClr>
                <a:schemeClr val="tx1"/>
              </a:buClr>
              <a:buFont typeface="Wingdings" panose="05000000000000000000" pitchFamily="2" charset="2"/>
              <a:buChar char="ü"/>
              <a:defRPr/>
            </a:pPr>
            <a:r>
              <a:rPr lang="fr-FR" altLang="fr-FR" sz="1400" b="1" dirty="0">
                <a:latin typeface="Arial" panose="020B0604020202020204" pitchFamily="34" charset="0"/>
                <a:cs typeface="Arial" panose="020B0604020202020204" pitchFamily="34" charset="0"/>
              </a:rPr>
              <a:t>Informations obligatoires sur l’origine des viandes </a:t>
            </a:r>
            <a:r>
              <a:rPr lang="fr-FR" altLang="fr-FR" sz="1400" dirty="0">
                <a:latin typeface="Arial" panose="020B0604020202020204" pitchFamily="34" charset="0"/>
                <a:cs typeface="Arial" panose="020B0604020202020204" pitchFamily="34" charset="0"/>
              </a:rPr>
              <a:t>(fraîches et surgelées) de porc, de mouton, de chèvre, de volaille (existait déjà pour le bœuf).</a:t>
            </a:r>
          </a:p>
          <a:p>
            <a:pPr marL="285750" indent="-285750" algn="just" eaLnBrk="1" hangingPunct="1">
              <a:spcBef>
                <a:spcPts val="300"/>
              </a:spcBef>
              <a:buClr>
                <a:schemeClr val="tx1"/>
              </a:buClr>
              <a:buFont typeface="Wingdings" panose="05000000000000000000" pitchFamily="2" charset="2"/>
              <a:buChar char="ü"/>
              <a:defRPr/>
            </a:pPr>
            <a:endParaRPr lang="fr-FR" altLang="fr-FR" sz="1400" dirty="0">
              <a:latin typeface="Arial" panose="020B0604020202020204" pitchFamily="34" charset="0"/>
              <a:cs typeface="Arial" panose="020B0604020202020204" pitchFamily="34" charset="0"/>
            </a:endParaRPr>
          </a:p>
          <a:p>
            <a:pPr marL="285750" indent="-285750" algn="just" eaLnBrk="1" hangingPunct="1">
              <a:spcBef>
                <a:spcPts val="300"/>
              </a:spcBef>
              <a:buClr>
                <a:schemeClr val="tx1"/>
              </a:buClr>
              <a:buFont typeface="Wingdings" panose="05000000000000000000" pitchFamily="2" charset="2"/>
              <a:buChar char="ü"/>
              <a:defRPr/>
            </a:pPr>
            <a:r>
              <a:rPr lang="fr-FR" altLang="fr-FR" sz="1400" dirty="0">
                <a:latin typeface="Arial" panose="020B0604020202020204" pitchFamily="34" charset="0"/>
                <a:cs typeface="Arial" panose="020B0604020202020204" pitchFamily="34" charset="0"/>
              </a:rPr>
              <a:t>Mention des éventuels </a:t>
            </a:r>
            <a:r>
              <a:rPr lang="fr-FR" altLang="fr-FR" sz="1400" b="1" dirty="0" err="1">
                <a:latin typeface="Arial" panose="020B0604020202020204" pitchFamily="34" charset="0"/>
                <a:cs typeface="Arial" panose="020B0604020202020204" pitchFamily="34" charset="0"/>
              </a:rPr>
              <a:t>nanoingrédients</a:t>
            </a:r>
            <a:r>
              <a:rPr lang="fr-FR" altLang="fr-FR" sz="1400" dirty="0">
                <a:latin typeface="Arial" panose="020B0604020202020204" pitchFamily="34" charset="0"/>
                <a:cs typeface="Arial" panose="020B0604020202020204" pitchFamily="34" charset="0"/>
              </a:rPr>
              <a:t> présents.</a:t>
            </a:r>
            <a:endParaRPr lang="en-GB" altLang="fr-FR" sz="1400" dirty="0">
              <a:latin typeface="Arial" panose="020B0604020202020204" pitchFamily="34" charset="0"/>
              <a:cs typeface="Arial" panose="020B0604020202020204" pitchFamily="34" charset="0"/>
            </a:endParaRPr>
          </a:p>
        </p:txBody>
      </p:sp>
      <p:pic>
        <p:nvPicPr>
          <p:cNvPr id="76807" name="Image 4">
            <a:extLst>
              <a:ext uri="{FF2B5EF4-FFF2-40B4-BE49-F238E27FC236}">
                <a16:creationId xmlns:a16="http://schemas.microsoft.com/office/drawing/2014/main" id="{6073C9B2-E13E-40E9-A53F-6839F312FF9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5237163"/>
            <a:ext cx="71913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ZoneTexte 2">
            <a:extLst>
              <a:ext uri="{FF2B5EF4-FFF2-40B4-BE49-F238E27FC236}">
                <a16:creationId xmlns:a16="http://schemas.microsoft.com/office/drawing/2014/main" id="{47E6B1F3-3885-46C3-88CC-68436E1B8CAD}"/>
              </a:ext>
            </a:extLst>
          </p:cNvPr>
          <p:cNvSpPr txBox="1">
            <a:spLocks noChangeArrowheads="1"/>
          </p:cNvSpPr>
          <p:nvPr/>
        </p:nvSpPr>
        <p:spPr bwMode="auto">
          <a:xfrm>
            <a:off x="1277938" y="5218113"/>
            <a:ext cx="7747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200" u="sng">
                <a:latin typeface="Arial" panose="020B0604020202020204" pitchFamily="34" charset="0"/>
                <a:cs typeface="Arial" panose="020B0604020202020204" pitchFamily="34" charset="0"/>
                <a:hlinkClick r:id="rId4"/>
              </a:rPr>
              <a:t>Étiquetage des denrées alimentaires : nouvelles règles européennes</a:t>
            </a:r>
            <a:endParaRPr lang="fr-FR" altLang="fr-FR" sz="1200" u="sng">
              <a:latin typeface="Arial" panose="020B0604020202020204" pitchFamily="34" charset="0"/>
              <a:cs typeface="Arial" panose="020B0604020202020204" pitchFamily="34" charset="0"/>
            </a:endParaRPr>
          </a:p>
          <a:p>
            <a:r>
              <a:rPr lang="fr-FR" altLang="fr-FR" sz="1200" u="sng">
                <a:latin typeface="Arial" panose="020B0604020202020204" pitchFamily="34" charset="0"/>
                <a:cs typeface="Arial" panose="020B0604020202020204" pitchFamily="34" charset="0"/>
                <a:hlinkClick r:id="rId5"/>
              </a:rPr>
              <a:t>Infographie</a:t>
            </a:r>
            <a:endParaRPr lang="fr-FR" altLang="fr-FR" sz="1200">
              <a:latin typeface="Arial" panose="020B0604020202020204" pitchFamily="34" charset="0"/>
              <a:cs typeface="Arial" panose="020B0604020202020204" pitchFamily="34" charset="0"/>
            </a:endParaRPr>
          </a:p>
          <a:p>
            <a:endParaRPr lang="fr-FR" altLang="fr-FR" sz="1400">
              <a:solidFill>
                <a:srgbClr val="00707C"/>
              </a:solidFill>
              <a:latin typeface="Arial" panose="020B0604020202020204" pitchFamily="34" charset="0"/>
              <a:cs typeface="Arial" panose="020B0604020202020204" pitchFamily="34" charset="0"/>
            </a:endParaRPr>
          </a:p>
        </p:txBody>
      </p:sp>
      <p:grpSp>
        <p:nvGrpSpPr>
          <p:cNvPr id="2" name="Groupe 1">
            <a:extLst>
              <a:ext uri="{FF2B5EF4-FFF2-40B4-BE49-F238E27FC236}">
                <a16:creationId xmlns:a16="http://schemas.microsoft.com/office/drawing/2014/main" id="{2604A6F1-43FD-5490-3BB9-9512846FDE14}"/>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21" name="Rectangle 20">
              <a:extLst>
                <a:ext uri="{FF2B5EF4-FFF2-40B4-BE49-F238E27FC236}">
                  <a16:creationId xmlns:a16="http://schemas.microsoft.com/office/drawing/2014/main" id="{71120037-6AA9-4A9E-A714-3EF8909FDE69}"/>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pic>
          <p:nvPicPr>
            <p:cNvPr id="76815" name="Image 25">
              <a:extLst>
                <a:ext uri="{FF2B5EF4-FFF2-40B4-BE49-F238E27FC236}">
                  <a16:creationId xmlns:a16="http://schemas.microsoft.com/office/drawing/2014/main" id="{BB3D0EB0-CA88-4623-A908-A0BC921E31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0" name="ZoneTexte 22">
              <a:extLst>
                <a:ext uri="{FF2B5EF4-FFF2-40B4-BE49-F238E27FC236}">
                  <a16:creationId xmlns:a16="http://schemas.microsoft.com/office/drawing/2014/main" id="{692CBC47-8AC6-4A18-A709-BC8B3036521E}"/>
                </a:ext>
              </a:extLst>
            </p:cNvPr>
            <p:cNvSpPr txBox="1">
              <a:spLocks noChangeArrowheads="1"/>
            </p:cNvSpPr>
            <p:nvPr/>
          </p:nvSpPr>
          <p:spPr bwMode="auto">
            <a:xfrm>
              <a:off x="10537473" y="6185718"/>
              <a:ext cx="10028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Précédent</a:t>
              </a:r>
            </a:p>
          </p:txBody>
        </p:sp>
        <p:sp>
          <p:nvSpPr>
            <p:cNvPr id="76805" name="ZoneTexte 22">
              <a:extLst>
                <a:ext uri="{FF2B5EF4-FFF2-40B4-BE49-F238E27FC236}">
                  <a16:creationId xmlns:a16="http://schemas.microsoft.com/office/drawing/2014/main" id="{4D3D01C2-0FE3-4CE5-878C-5F5CDADB1111}"/>
                </a:ext>
              </a:extLst>
            </p:cNvPr>
            <p:cNvSpPr txBox="1">
              <a:spLocks noChangeArrowheads="1"/>
            </p:cNvSpPr>
            <p:nvPr/>
          </p:nvSpPr>
          <p:spPr bwMode="auto">
            <a:xfrm>
              <a:off x="6242050" y="6186488"/>
              <a:ext cx="2595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Retour à la session 3</a:t>
              </a:r>
            </a:p>
          </p:txBody>
        </p:sp>
      </p:grpSp>
      <p:sp>
        <p:nvSpPr>
          <p:cNvPr id="22" name="Bouton d’action : vide 21" descr="Bouton pour fermer la diapositive et revenir au menu principal">
            <a:hlinkClick r:id="rId7" action="ppaction://hlinksldjump" highlightClick="1"/>
            <a:extLst>
              <a:ext uri="{FF2B5EF4-FFF2-40B4-BE49-F238E27FC236}">
                <a16:creationId xmlns:a16="http://schemas.microsoft.com/office/drawing/2014/main" id="{18D3FCD6-7144-404B-9AC4-2A243C39669A}"/>
              </a:ext>
            </a:extLst>
          </p:cNvPr>
          <p:cNvSpPr/>
          <p:nvPr/>
        </p:nvSpPr>
        <p:spPr bwMode="auto">
          <a:xfrm>
            <a:off x="5867400" y="617378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X</a:t>
            </a:r>
          </a:p>
        </p:txBody>
      </p:sp>
      <p:sp>
        <p:nvSpPr>
          <p:cNvPr id="23" name="Bouton d’action : vide 22" descr="Bouton pour aller à la diapositive précédente">
            <a:hlinkClick r:id="" action="ppaction://hlinkshowjump?jump=previousslide" highlightClick="1"/>
            <a:extLst>
              <a:ext uri="{FF2B5EF4-FFF2-40B4-BE49-F238E27FC236}">
                <a16:creationId xmlns:a16="http://schemas.microsoft.com/office/drawing/2014/main" id="{22B1A737-A6CD-4BA3-95E8-D58A05DEB1AE}"/>
              </a:ext>
            </a:extLst>
          </p:cNvPr>
          <p:cNvSpPr/>
          <p:nvPr/>
        </p:nvSpPr>
        <p:spPr bwMode="auto">
          <a:xfrm>
            <a:off x="11576050" y="6175375"/>
            <a:ext cx="306388"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&lt;</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Sous-titre 1">
            <a:extLst>
              <a:ext uri="{FF2B5EF4-FFF2-40B4-BE49-F238E27FC236}">
                <a16:creationId xmlns:a16="http://schemas.microsoft.com/office/drawing/2014/main" id="{6A939DC1-DBF4-496B-A122-562134EAFCCC}"/>
              </a:ext>
            </a:extLst>
          </p:cNvPr>
          <p:cNvSpPr>
            <a:spLocks noGrp="1"/>
          </p:cNvSpPr>
          <p:nvPr>
            <p:ph type="title" idx="4294967295"/>
          </p:nvPr>
        </p:nvSpPr>
        <p:spPr bwMode="auto">
          <a:xfrm>
            <a:off x="1524000" y="3992563"/>
            <a:ext cx="9144000" cy="13208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18000"/>
              </a:lnSpc>
              <a:spcBef>
                <a:spcPts val="300"/>
              </a:spcBef>
              <a:spcAft>
                <a:spcPct val="0"/>
              </a:spcAft>
              <a:buClrTx/>
              <a:buSzTx/>
              <a:buFont typeface="Arial" panose="020B0604020202020204" pitchFamily="34" charset="0"/>
              <a:buNone/>
              <a:tabLst/>
              <a:defRPr/>
            </a:pPr>
            <a:r>
              <a:rPr kumimoji="0" lang="fr-FR" altLang="fr-FR"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L’étiquetage des denrées alimentaires</a:t>
            </a:r>
          </a:p>
          <a:p>
            <a:pPr marL="0" marR="0" lvl="0" indent="0" algn="ctr" defTabSz="914400" rtl="0" eaLnBrk="1" fontAlgn="base" latinLnBrk="0" hangingPunct="1">
              <a:lnSpc>
                <a:spcPct val="118000"/>
              </a:lnSpc>
              <a:spcBef>
                <a:spcPts val="300"/>
              </a:spcBef>
              <a:spcAft>
                <a:spcPct val="0"/>
              </a:spcAft>
              <a:buClrTx/>
              <a:buSzTx/>
              <a:buFont typeface="Arial" panose="020B0604020202020204" pitchFamily="34" charset="0"/>
              <a:buNone/>
              <a:tabLst/>
              <a:defRPr/>
            </a:pPr>
            <a:r>
              <a:rPr kumimoji="0" lang="fr-FR" altLang="fr-FR"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Liens avec le programme national</a:t>
            </a:r>
          </a:p>
          <a:p>
            <a:pPr marL="0" marR="0" lvl="0" indent="0" algn="ctr" defTabSz="914400" rtl="0" eaLnBrk="1" fontAlgn="base" latinLnBrk="0" hangingPunct="1">
              <a:lnSpc>
                <a:spcPct val="118000"/>
              </a:lnSpc>
              <a:spcBef>
                <a:spcPts val="300"/>
              </a:spcBef>
              <a:spcAft>
                <a:spcPct val="0"/>
              </a:spcAft>
              <a:buClrTx/>
              <a:buSzTx/>
              <a:buFont typeface="Arial" panose="020B0604020202020204" pitchFamily="34" charset="0"/>
              <a:buNone/>
              <a:tabLst/>
              <a:defRPr/>
            </a:pPr>
            <a:endParaRPr kumimoji="0" lang="fr-FR" altLang="fr-FR"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grpSp>
        <p:nvGrpSpPr>
          <p:cNvPr id="2" name="Groupe 1" descr="Le projet Safeconsume a reçu un financement du programme de recherche et d’innovation Horizon 2020 de l’Union Européenne selon la convention de subvention n° 727580&#10;">
            <a:extLst>
              <a:ext uri="{FF2B5EF4-FFF2-40B4-BE49-F238E27FC236}">
                <a16:creationId xmlns:a16="http://schemas.microsoft.com/office/drawing/2014/main" id="{08166B2C-0502-5DA2-F70B-D5D832C25127}"/>
              </a:ext>
            </a:extLst>
          </p:cNvPr>
          <p:cNvGrpSpPr/>
          <p:nvPr/>
        </p:nvGrpSpPr>
        <p:grpSpPr>
          <a:xfrm>
            <a:off x="7966075" y="39688"/>
            <a:ext cx="4114800" cy="917575"/>
            <a:chOff x="7966075" y="39688"/>
            <a:chExt cx="4114800" cy="917575"/>
          </a:xfrm>
        </p:grpSpPr>
        <p:pic>
          <p:nvPicPr>
            <p:cNvPr id="77826" name="Image 12" descr="Drapeau de l'Union Européenne">
              <a:extLst>
                <a:ext uri="{FF2B5EF4-FFF2-40B4-BE49-F238E27FC236}">
                  <a16:creationId xmlns:a16="http://schemas.microsoft.com/office/drawing/2014/main" id="{A66A73F1-9C7C-4E52-B5DB-1D8E0D363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1738" y="39688"/>
              <a:ext cx="3259137"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ZoneTexte 2">
              <a:extLst>
                <a:ext uri="{FF2B5EF4-FFF2-40B4-BE49-F238E27FC236}">
                  <a16:creationId xmlns:a16="http://schemas.microsoft.com/office/drawing/2014/main" id="{40EB2E23-2FFC-44D4-83A9-D1E9EAAE0210}"/>
                </a:ext>
              </a:extLst>
            </p:cNvPr>
            <p:cNvSpPr txBox="1">
              <a:spLocks noChangeArrowheads="1"/>
            </p:cNvSpPr>
            <p:nvPr/>
          </p:nvSpPr>
          <p:spPr bwMode="auto">
            <a:xfrm>
              <a:off x="7966075" y="127000"/>
              <a:ext cx="3081338"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altLang="fr-FR" sz="1200">
                  <a:latin typeface="Arial" panose="020B0604020202020204" pitchFamily="34" charset="0"/>
                  <a:cs typeface="Arial" panose="020B0604020202020204" pitchFamily="34" charset="0"/>
                </a:rPr>
                <a:t>Ce projet a reçu un financement du programme de recherche et d’innovation Horizon 2020 de l’Union Européenne selon la convention de subvention n° 727580</a:t>
              </a:r>
            </a:p>
          </p:txBody>
        </p:sp>
      </p:grpSp>
      <p:pic>
        <p:nvPicPr>
          <p:cNvPr id="77827" name="Image 13">
            <a:extLst>
              <a:ext uri="{FF2B5EF4-FFF2-40B4-BE49-F238E27FC236}">
                <a16:creationId xmlns:a16="http://schemas.microsoft.com/office/drawing/2014/main" id="{1375E67B-BF6B-43EA-9BD1-0C5F6C52519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3425" y="5338763"/>
            <a:ext cx="36226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e 2">
            <a:extLst>
              <a:ext uri="{FF2B5EF4-FFF2-40B4-BE49-F238E27FC236}">
                <a16:creationId xmlns:a16="http://schemas.microsoft.com/office/drawing/2014/main" id="{6F6DDE3E-880C-63A4-2CCD-500C77771333}"/>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23" name="Rectangle 22">
              <a:extLst>
                <a:ext uri="{FF2B5EF4-FFF2-40B4-BE49-F238E27FC236}">
                  <a16:creationId xmlns:a16="http://schemas.microsoft.com/office/drawing/2014/main" id="{0D3F5E1D-5BF9-498E-BB40-0D374D4EF965}"/>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FFFFFF"/>
                </a:solidFill>
                <a:latin typeface="Arial" panose="020B0604020202020204" pitchFamily="34" charset="0"/>
                <a:cs typeface="Arial" panose="020B0604020202020204" pitchFamily="34" charset="0"/>
              </a:endParaRPr>
            </a:p>
          </p:txBody>
        </p:sp>
        <p:sp>
          <p:nvSpPr>
            <p:cNvPr id="77835" name="ZoneTexte 24">
              <a:extLst>
                <a:ext uri="{FF2B5EF4-FFF2-40B4-BE49-F238E27FC236}">
                  <a16:creationId xmlns:a16="http://schemas.microsoft.com/office/drawing/2014/main" id="{F905E78A-4BB1-45C5-8AC3-BC2E79FED06F}"/>
                </a:ext>
              </a:extLst>
            </p:cNvPr>
            <p:cNvSpPr txBox="1">
              <a:spLocks noChangeArrowheads="1"/>
            </p:cNvSpPr>
            <p:nvPr/>
          </p:nvSpPr>
          <p:spPr bwMode="auto">
            <a:xfrm>
              <a:off x="6019693" y="6155409"/>
              <a:ext cx="98190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rgbClr val="FFFFFF"/>
                  </a:solidFill>
                  <a:latin typeface="Arial" panose="020B0604020202020204" pitchFamily="34" charset="0"/>
                  <a:cs typeface="Arial" panose="020B0604020202020204" pitchFamily="34" charset="0"/>
                </a:rPr>
                <a:t>Fermer</a:t>
              </a:r>
            </a:p>
          </p:txBody>
        </p:sp>
        <p:sp>
          <p:nvSpPr>
            <p:cNvPr id="77836" name="ZoneTexte 25">
              <a:extLst>
                <a:ext uri="{FF2B5EF4-FFF2-40B4-BE49-F238E27FC236}">
                  <a16:creationId xmlns:a16="http://schemas.microsoft.com/office/drawing/2014/main" id="{0608BDA5-F4D1-42CF-A491-363746B18328}"/>
                </a:ext>
              </a:extLst>
            </p:cNvPr>
            <p:cNvSpPr txBox="1">
              <a:spLocks noChangeArrowheads="1"/>
            </p:cNvSpPr>
            <p:nvPr/>
          </p:nvSpPr>
          <p:spPr bwMode="auto">
            <a:xfrm>
              <a:off x="9509274" y="6136093"/>
              <a:ext cx="20712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rgbClr val="FFFFFF"/>
                  </a:solidFill>
                  <a:latin typeface="Arial" panose="020B0604020202020204" pitchFamily="34" charset="0"/>
                  <a:cs typeface="Arial" panose="020B0604020202020204" pitchFamily="34" charset="0"/>
                </a:rPr>
                <a:t>						Suivant</a:t>
              </a:r>
            </a:p>
          </p:txBody>
        </p:sp>
        <p:pic>
          <p:nvPicPr>
            <p:cNvPr id="77838" name="Image 28">
              <a:extLst>
                <a:ext uri="{FF2B5EF4-FFF2-40B4-BE49-F238E27FC236}">
                  <a16:creationId xmlns:a16="http://schemas.microsoft.com/office/drawing/2014/main" id="{DB475EC1-700E-461A-A7E2-EAE99BB609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Bouton d’action : vide 23" descr="Bouton pour fermer la diapositive et revenir au menu principal">
            <a:hlinkClick r:id="rId6" action="ppaction://hlinksldjump" highlightClick="1"/>
            <a:extLst>
              <a:ext uri="{FF2B5EF4-FFF2-40B4-BE49-F238E27FC236}">
                <a16:creationId xmlns:a16="http://schemas.microsoft.com/office/drawing/2014/main" id="{AD2E955E-5072-4105-BAC1-4B559D898F51}"/>
              </a:ext>
            </a:extLst>
          </p:cNvPr>
          <p:cNvSpPr/>
          <p:nvPr/>
        </p:nvSpPr>
        <p:spPr bwMode="auto">
          <a:xfrm>
            <a:off x="5713413"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solidFill>
                  <a:prstClr val="black"/>
                </a:solidFill>
                <a:latin typeface="Arial" panose="020B0604020202020204" pitchFamily="34" charset="0"/>
                <a:cs typeface="Arial" panose="020B0604020202020204" pitchFamily="34" charset="0"/>
              </a:rPr>
              <a:t>X</a:t>
            </a:r>
          </a:p>
        </p:txBody>
      </p:sp>
      <p:sp>
        <p:nvSpPr>
          <p:cNvPr id="27" name="Bouton d’action : vide 26" descr="Bouton pour aller à la diapositive suivante">
            <a:hlinkClick r:id="" action="ppaction://hlinkshowjump?jump=nextslide" highlightClick="1"/>
            <a:extLst>
              <a:ext uri="{FF2B5EF4-FFF2-40B4-BE49-F238E27FC236}">
                <a16:creationId xmlns:a16="http://schemas.microsoft.com/office/drawing/2014/main" id="{0218781F-5C5B-4B34-B972-DC6472A69579}"/>
              </a:ext>
            </a:extLst>
          </p:cNvPr>
          <p:cNvSpPr/>
          <p:nvPr/>
        </p:nvSpPr>
        <p:spPr bwMode="auto">
          <a:xfrm>
            <a:off x="11555413" y="613410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latin typeface="Arial" panose="020B0604020202020204" pitchFamily="34" charset="0"/>
                <a:cs typeface="Arial" panose="020B0604020202020204" pitchFamily="34" charset="0"/>
              </a:rPr>
              <a:t>&gt;</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oneTexte 3">
            <a:extLst>
              <a:ext uri="{FF2B5EF4-FFF2-40B4-BE49-F238E27FC236}">
                <a16:creationId xmlns:a16="http://schemas.microsoft.com/office/drawing/2014/main" id="{3185EBA6-589B-47BE-AD23-862810AD6587}"/>
              </a:ext>
            </a:extLst>
          </p:cNvPr>
          <p:cNvSpPr txBox="1">
            <a:spLocks noGrp="1" noChangeArrowheads="1"/>
          </p:cNvSpPr>
          <p:nvPr>
            <p:ph type="title" idx="4294967295"/>
          </p:nvPr>
        </p:nvSpPr>
        <p:spPr bwMode="auto">
          <a:xfrm>
            <a:off x="3076575" y="4763"/>
            <a:ext cx="9115425" cy="7842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228600" rtl="0" eaLnBrk="1" fontAlgn="base" latinLnBrk="0" hangingPunct="1">
              <a:lnSpc>
                <a:spcPct val="100000"/>
              </a:lnSpc>
              <a:spcBef>
                <a:spcPct val="0"/>
              </a:spcBef>
              <a:spcAft>
                <a:spcPct val="0"/>
              </a:spcAft>
              <a:buClrTx/>
              <a:buSzTx/>
              <a:buFontTx/>
              <a:buNone/>
              <a:tabLst/>
              <a:defRPr/>
            </a:pPr>
            <a:r>
              <a:rPr kumimoji="0" lang="fr-FR" altLang="fr-FR" sz="4500" b="1" i="0"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rPr>
              <a:t>Collège</a:t>
            </a:r>
          </a:p>
        </p:txBody>
      </p:sp>
      <p:grpSp>
        <p:nvGrpSpPr>
          <p:cNvPr id="4" name="Groupe 3" descr="Menu : Collège, Lycée : enseignement général et technologique, Lycée : enseignement professionnel">
            <a:extLst>
              <a:ext uri="{FF2B5EF4-FFF2-40B4-BE49-F238E27FC236}">
                <a16:creationId xmlns:a16="http://schemas.microsoft.com/office/drawing/2014/main" id="{B149CE52-757C-94D1-0A6B-301D523E36B1}"/>
              </a:ext>
            </a:extLst>
          </p:cNvPr>
          <p:cNvGrpSpPr/>
          <p:nvPr/>
        </p:nvGrpSpPr>
        <p:grpSpPr>
          <a:xfrm>
            <a:off x="4763" y="25400"/>
            <a:ext cx="3071812" cy="5959475"/>
            <a:chOff x="4763" y="25400"/>
            <a:chExt cx="3071812" cy="5959475"/>
          </a:xfrm>
        </p:grpSpPr>
        <p:grpSp>
          <p:nvGrpSpPr>
            <p:cNvPr id="3" name="Groupe 2" descr="Menu : Collège, Lycée : enseignement général et technologique, Lycée : enseignement professionnel">
              <a:extLst>
                <a:ext uri="{FF2B5EF4-FFF2-40B4-BE49-F238E27FC236}">
                  <a16:creationId xmlns:a16="http://schemas.microsoft.com/office/drawing/2014/main" id="{C638D3E5-28D8-9935-37A3-E20371AD5764}"/>
                </a:ext>
              </a:extLst>
            </p:cNvPr>
            <p:cNvGrpSpPr/>
            <p:nvPr/>
          </p:nvGrpSpPr>
          <p:grpSpPr>
            <a:xfrm>
              <a:off x="4763" y="25400"/>
              <a:ext cx="3071812" cy="5959475"/>
              <a:chOff x="4763" y="25400"/>
              <a:chExt cx="3071812" cy="5959475"/>
            </a:xfrm>
          </p:grpSpPr>
          <p:sp>
            <p:nvSpPr>
              <p:cNvPr id="15" name="Rectangle 14" descr="Menu : Collège, Lycée : enseignement général et technologique, Lycée : enseignement professionnel">
                <a:extLst>
                  <a:ext uri="{FF2B5EF4-FFF2-40B4-BE49-F238E27FC236}">
                    <a16:creationId xmlns:a16="http://schemas.microsoft.com/office/drawing/2014/main" id="{D5464304-5892-4009-8D39-510707714D34}"/>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latin typeface="Arial" panose="020B0604020202020204" pitchFamily="34" charset="0"/>
                  <a:cs typeface="Arial" panose="020B0604020202020204" pitchFamily="34" charset="0"/>
                </a:endParaRPr>
              </a:p>
            </p:txBody>
          </p:sp>
          <p:sp>
            <p:nvSpPr>
              <p:cNvPr id="26" name="ZoneTexte 25">
                <a:extLst>
                  <a:ext uri="{FF2B5EF4-FFF2-40B4-BE49-F238E27FC236}">
                    <a16:creationId xmlns:a16="http://schemas.microsoft.com/office/drawing/2014/main" id="{533C2800-F711-42E2-9125-9B81DD7002B3}"/>
                  </a:ext>
                </a:extLst>
              </p:cNvPr>
              <p:cNvSpPr txBox="1"/>
              <p:nvPr/>
            </p:nvSpPr>
            <p:spPr bwMode="auto">
              <a:xfrm>
                <a:off x="104775" y="1855788"/>
                <a:ext cx="2871788" cy="3462337"/>
              </a:xfrm>
              <a:prstGeom prst="rect">
                <a:avLst/>
              </a:prstGeom>
              <a:noFill/>
            </p:spPr>
            <p:txBody>
              <a:bodyPr>
                <a:spAutoFit/>
              </a:bodyPr>
              <a:lstStyle/>
              <a:p>
                <a:pPr eaLnBrk="1" fontAlgn="auto" hangingPunct="1">
                  <a:spcBef>
                    <a:spcPts val="0"/>
                  </a:spcBef>
                  <a:spcAft>
                    <a:spcPts val="0"/>
                  </a:spcAft>
                  <a:defRPr/>
                </a:pPr>
                <a:endParaRPr lang="fr-FR" sz="1400" dirty="0">
                  <a:solidFill>
                    <a:srgbClr val="FFFFFF"/>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C1B1B"/>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r>
                  <a:rPr lang="fr-FR" sz="1400" dirty="0">
                    <a:solidFill>
                      <a:srgbClr val="674B69"/>
                    </a:solidFill>
                    <a:latin typeface="Arial" panose="020B0604020202020204" pitchFamily="34" charset="0"/>
                    <a:cs typeface="Arial" panose="020B0604020202020204" pitchFamily="34" charset="0"/>
                  </a:rPr>
                  <a:t>Collège</a:t>
                </a: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Lycée : enseignement général et technologique</a:t>
                </a: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Lycée : enseignement professionnel</a:t>
                </a: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fr-FR" dirty="0">
                  <a:solidFill>
                    <a:prstClr val="black"/>
                  </a:solidFill>
                  <a:latin typeface="Arial" panose="020B0604020202020204" pitchFamily="34" charset="0"/>
                  <a:cs typeface="Arial" panose="020B0604020202020204" pitchFamily="34" charset="0"/>
                </a:endParaRPr>
              </a:p>
            </p:txBody>
          </p:sp>
          <p:pic>
            <p:nvPicPr>
              <p:cNvPr id="78856" name="Image 1" descr="Logo de SafeConsume">
                <a:extLst>
                  <a:ext uri="{FF2B5EF4-FFF2-40B4-BE49-F238E27FC236}">
                    <a16:creationId xmlns:a16="http://schemas.microsoft.com/office/drawing/2014/main" id="{5992F1AD-EB06-4E7D-9D6F-673D6710B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3" y="100013"/>
                <a:ext cx="287178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 name="Connecteur droit 4" descr="Sommaire">
              <a:extLst>
                <a:ext uri="{FF2B5EF4-FFF2-40B4-BE49-F238E27FC236}">
                  <a16:creationId xmlns:a16="http://schemas.microsoft.com/office/drawing/2014/main" id="{F2CFF0C7-5458-4A17-8199-18D2BAA459CD}"/>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29699" name="ZoneTexte 13">
            <a:extLst>
              <a:ext uri="{FF2B5EF4-FFF2-40B4-BE49-F238E27FC236}">
                <a16:creationId xmlns:a16="http://schemas.microsoft.com/office/drawing/2014/main" id="{D2234D07-9964-402B-81DF-A51C60F1388F}"/>
              </a:ext>
            </a:extLst>
          </p:cNvPr>
          <p:cNvSpPr txBox="1">
            <a:spLocks noChangeArrowheads="1"/>
          </p:cNvSpPr>
          <p:nvPr/>
        </p:nvSpPr>
        <p:spPr bwMode="auto">
          <a:xfrm>
            <a:off x="3263900" y="741363"/>
            <a:ext cx="8864600" cy="5237331"/>
          </a:xfrm>
          <a:prstGeom prst="rect">
            <a:avLst/>
          </a:prstGeom>
          <a:noFill/>
          <a:ln>
            <a:noFill/>
          </a:ln>
        </p:spPr>
        <p:txBody>
          <a:bodyPr>
            <a:spAutoFit/>
          </a:bodyPr>
          <a:lstStyle>
            <a:lvl1pPr marL="285750" indent="-285750">
              <a:defRPr sz="900">
                <a:solidFill>
                  <a:schemeClr val="tx1"/>
                </a:solidFill>
                <a:latin typeface="Microsoft Sans Serif" panose="020B0604020202020204" pitchFamily="34" charset="0"/>
              </a:defRPr>
            </a:lvl1pPr>
            <a:lvl2pPr marL="400050" indent="-171450">
              <a:defRPr sz="900">
                <a:solidFill>
                  <a:schemeClr val="tx1"/>
                </a:solidFill>
                <a:latin typeface="Microsoft Sans Serif" panose="020B0604020202020204" pitchFamily="34" charset="0"/>
              </a:defRPr>
            </a:lvl2pPr>
            <a:lvl3pPr marL="628650" indent="-171450">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lnSpc>
                <a:spcPct val="150000"/>
              </a:lnSpc>
              <a:spcBef>
                <a:spcPts val="1000"/>
              </a:spcBef>
              <a:buClr>
                <a:schemeClr val="tx1"/>
              </a:buClr>
              <a:buFont typeface="Wingdings" panose="05000000000000000000" pitchFamily="2" charset="2"/>
              <a:buChar char="ü"/>
              <a:defRPr/>
            </a:pPr>
            <a:r>
              <a:rPr lang="fr-FR" altLang="fr-FR" sz="1400" dirty="0">
                <a:latin typeface="Arial" panose="020B0604020202020204" pitchFamily="34" charset="0"/>
                <a:cs typeface="Arial" panose="020B0604020202020204" pitchFamily="34" charset="0"/>
              </a:rPr>
              <a:t>Cycle 3 : cycle de consolidation</a:t>
            </a:r>
            <a:endParaRPr lang="en-US" altLang="fr-FR" sz="1400" dirty="0">
              <a:latin typeface="Arial" panose="020B0604020202020204" pitchFamily="34" charset="0"/>
              <a:cs typeface="Arial" panose="020B0604020202020204" pitchFamily="34" charset="0"/>
            </a:endParaRPr>
          </a:p>
          <a:p>
            <a:pPr lvl="1">
              <a:buFont typeface="Wingdings" panose="05000000000000000000" pitchFamily="2" charset="2"/>
              <a:buChar char="§"/>
              <a:defRPr/>
            </a:pPr>
            <a:r>
              <a:rPr lang="fr-FR" altLang="fr-FR" sz="1200" b="1" u="sng" dirty="0">
                <a:latin typeface="Arial" panose="020B0604020202020204" pitchFamily="34" charset="0"/>
                <a:cs typeface="Arial" panose="020B0604020202020204" pitchFamily="34" charset="0"/>
              </a:rPr>
              <a:t>Sciences et technologies</a:t>
            </a:r>
            <a:endParaRPr lang="fr-FR" altLang="fr-FR" sz="1200" b="1" dirty="0">
              <a:latin typeface="Arial" panose="020B0604020202020204" pitchFamily="34" charset="0"/>
              <a:cs typeface="Arial" panose="020B0604020202020204" pitchFamily="34" charset="0"/>
            </a:endParaRPr>
          </a:p>
          <a:p>
            <a:pPr lvl="1">
              <a:buClr>
                <a:schemeClr val="tx1"/>
              </a:buClr>
              <a:buFont typeface="Wingdings" panose="05000000000000000000" pitchFamily="2" charset="2"/>
              <a:buChar char="§"/>
              <a:defRPr/>
            </a:pPr>
            <a:r>
              <a:rPr lang="fr-FR" altLang="fr-FR" sz="1200" dirty="0">
                <a:latin typeface="Arial" panose="020B0604020202020204" pitchFamily="34" charset="0"/>
                <a:cs typeface="Arial" panose="020B0604020202020204" pitchFamily="34" charset="0"/>
              </a:rPr>
              <a:t>Les fonctions de nutrition:</a:t>
            </a:r>
          </a:p>
          <a:p>
            <a:pPr lvl="2">
              <a:buClr>
                <a:schemeClr val="tx1"/>
              </a:buClr>
              <a:buFontTx/>
              <a:buChar char="-"/>
              <a:defRPr/>
            </a:pPr>
            <a:r>
              <a:rPr lang="fr-FR" altLang="fr-FR" sz="1200" dirty="0">
                <a:latin typeface="Arial" panose="020B0604020202020204" pitchFamily="34" charset="0"/>
                <a:cs typeface="Arial" panose="020B0604020202020204" pitchFamily="34" charset="0"/>
              </a:rPr>
              <a:t>Apports alimentaires : qualité et quantité</a:t>
            </a:r>
          </a:p>
          <a:p>
            <a:pPr lvl="2">
              <a:buClr>
                <a:schemeClr val="tx1"/>
              </a:buClr>
              <a:buFontTx/>
              <a:buChar char="-"/>
              <a:defRPr/>
            </a:pPr>
            <a:r>
              <a:rPr lang="fr-FR" altLang="fr-FR" sz="1200" dirty="0">
                <a:latin typeface="Arial" panose="020B0604020202020204" pitchFamily="34" charset="0"/>
                <a:cs typeface="Arial" panose="020B0604020202020204" pitchFamily="34" charset="0"/>
              </a:rPr>
              <a:t>Origine des aliments consommés </a:t>
            </a:r>
          </a:p>
          <a:p>
            <a:pPr lvl="2">
              <a:buClr>
                <a:srgbClr val="00707C"/>
              </a:buClr>
              <a:buFontTx/>
              <a:buChar char="-"/>
              <a:defRPr/>
            </a:pPr>
            <a:endParaRPr lang="fr-FR" altLang="fr-FR" sz="1000" dirty="0">
              <a:latin typeface="Arial" panose="020B0604020202020204" pitchFamily="34" charset="0"/>
              <a:cs typeface="Arial" panose="020B0604020202020204" pitchFamily="34" charset="0"/>
            </a:endParaRPr>
          </a:p>
          <a:p>
            <a:pPr lvl="1">
              <a:buFont typeface="Wingdings" panose="05000000000000000000" pitchFamily="2" charset="2"/>
              <a:buChar char="§"/>
              <a:defRPr/>
            </a:pPr>
            <a:r>
              <a:rPr lang="fr-FR" altLang="fr-FR" sz="1200" b="1" u="sng" dirty="0">
                <a:latin typeface="Arial" panose="020B0604020202020204" pitchFamily="34" charset="0"/>
                <a:cs typeface="Arial" panose="020B0604020202020204" pitchFamily="34" charset="0"/>
              </a:rPr>
              <a:t>Education morale et civique</a:t>
            </a:r>
            <a:endParaRPr lang="fr-FR" altLang="fr-FR" sz="1200" b="1" dirty="0">
              <a:latin typeface="Arial" panose="020B0604020202020204" pitchFamily="34" charset="0"/>
              <a:cs typeface="Arial" panose="020B0604020202020204" pitchFamily="34" charset="0"/>
            </a:endParaRPr>
          </a:p>
          <a:p>
            <a:pPr lvl="1">
              <a:buClr>
                <a:schemeClr val="tx1"/>
              </a:buClr>
              <a:buFont typeface="Wingdings" panose="05000000000000000000" pitchFamily="2" charset="2"/>
              <a:buChar char="§"/>
              <a:defRPr/>
            </a:pPr>
            <a:r>
              <a:rPr lang="fr-FR" altLang="fr-FR" sz="1200" dirty="0">
                <a:latin typeface="Arial" panose="020B0604020202020204" pitchFamily="34" charset="0"/>
                <a:cs typeface="Arial" panose="020B0604020202020204" pitchFamily="34" charset="0"/>
              </a:rPr>
              <a:t>La responsabilité de l’individu et du citoyen dans le domaine de l’environnement, de la santé</a:t>
            </a:r>
          </a:p>
          <a:p>
            <a:pPr lvl="1">
              <a:buClr>
                <a:srgbClr val="8DB7BC"/>
              </a:buClr>
              <a:buFont typeface="Wingdings" panose="05000000000000000000" pitchFamily="2" charset="2"/>
              <a:buChar char="§"/>
              <a:defRPr/>
            </a:pPr>
            <a:endParaRPr lang="fr-FR" altLang="fr-FR" sz="1200" dirty="0">
              <a:latin typeface="Arial" panose="020B0604020202020204" pitchFamily="34" charset="0"/>
              <a:cs typeface="Arial" panose="020B0604020202020204" pitchFamily="34" charset="0"/>
            </a:endParaRPr>
          </a:p>
          <a:p>
            <a:pPr lvl="1">
              <a:buFont typeface="Wingdings" panose="05000000000000000000" pitchFamily="2" charset="2"/>
              <a:buChar char="§"/>
              <a:defRPr/>
            </a:pPr>
            <a:r>
              <a:rPr lang="fr-FR" altLang="fr-FR" sz="1200" b="1" u="sng" dirty="0">
                <a:latin typeface="Arial" panose="020B0604020202020204" pitchFamily="34" charset="0"/>
                <a:cs typeface="Arial" panose="020B0604020202020204" pitchFamily="34" charset="0"/>
              </a:rPr>
              <a:t>Parcours éducatif de santé</a:t>
            </a:r>
          </a:p>
          <a:p>
            <a:pPr lvl="1">
              <a:buFont typeface="Wingdings" panose="05000000000000000000" pitchFamily="2" charset="2"/>
              <a:buChar char="§"/>
              <a:defRPr/>
            </a:pPr>
            <a:r>
              <a:rPr lang="fr-FR" altLang="fr-FR" sz="1200" b="1" u="sng" dirty="0">
                <a:latin typeface="Arial" panose="020B0604020202020204" pitchFamily="34" charset="0"/>
                <a:cs typeface="Arial" panose="020B0604020202020204" pitchFamily="34" charset="0"/>
              </a:rPr>
              <a:t>Education à l’alimentation et au goût</a:t>
            </a:r>
          </a:p>
          <a:p>
            <a:pPr marL="228600" lvl="1" indent="0">
              <a:defRPr/>
            </a:pPr>
            <a:endParaRPr lang="fr-FR" altLang="fr-FR" sz="1200" dirty="0">
              <a:latin typeface="Arial" panose="020B0604020202020204" pitchFamily="34" charset="0"/>
              <a:cs typeface="Arial" panose="020B0604020202020204" pitchFamily="34" charset="0"/>
            </a:endParaRPr>
          </a:p>
          <a:p>
            <a:pPr eaLnBrk="1" hangingPunct="1">
              <a:lnSpc>
                <a:spcPct val="150000"/>
              </a:lnSpc>
              <a:spcBef>
                <a:spcPts val="1000"/>
              </a:spcBef>
              <a:buFont typeface="Wingdings" panose="05000000000000000000" pitchFamily="2" charset="2"/>
              <a:buChar char="ü"/>
              <a:defRPr/>
            </a:pPr>
            <a:r>
              <a:rPr lang="en-US" altLang="fr-FR" sz="1400" dirty="0">
                <a:latin typeface="Arial" panose="020B0604020202020204" pitchFamily="34" charset="0"/>
                <a:cs typeface="Arial" panose="020B0604020202020204" pitchFamily="34" charset="0"/>
              </a:rPr>
              <a:t>Cycle 4 : cycle des </a:t>
            </a:r>
            <a:r>
              <a:rPr lang="en-US" altLang="fr-FR" sz="1400" dirty="0" err="1">
                <a:latin typeface="Arial" panose="020B0604020202020204" pitchFamily="34" charset="0"/>
                <a:cs typeface="Arial" panose="020B0604020202020204" pitchFamily="34" charset="0"/>
              </a:rPr>
              <a:t>approfondissements</a:t>
            </a:r>
            <a:endParaRPr lang="en-US" altLang="fr-FR" sz="1400" dirty="0">
              <a:latin typeface="Arial" panose="020B0604020202020204" pitchFamily="34" charset="0"/>
              <a:cs typeface="Arial" panose="020B0604020202020204" pitchFamily="34" charset="0"/>
            </a:endParaRPr>
          </a:p>
          <a:p>
            <a:pPr lvl="1">
              <a:buFont typeface="Wingdings" panose="05000000000000000000" pitchFamily="2" charset="2"/>
              <a:buChar char="§"/>
              <a:defRPr/>
            </a:pPr>
            <a:r>
              <a:rPr lang="fr-FR" altLang="fr-FR" sz="1200" b="1" u="sng" dirty="0">
                <a:latin typeface="Arial" panose="020B0604020202020204" pitchFamily="34" charset="0"/>
                <a:cs typeface="Arial" panose="020B0604020202020204" pitchFamily="34" charset="0"/>
              </a:rPr>
              <a:t>Sciences de la vie et de la terre</a:t>
            </a:r>
          </a:p>
          <a:p>
            <a:pPr lvl="1">
              <a:buClr>
                <a:schemeClr val="tx1"/>
              </a:buClr>
              <a:buFontTx/>
              <a:buChar char="-"/>
              <a:defRPr/>
            </a:pPr>
            <a:r>
              <a:rPr lang="fr-FR" altLang="fr-FR" sz="1200" dirty="0">
                <a:latin typeface="Arial" panose="020B0604020202020204" pitchFamily="34" charset="0"/>
                <a:cs typeface="Arial" panose="020B0604020202020204" pitchFamily="34" charset="0"/>
              </a:rPr>
              <a:t>Caractériser quelques-uns des principaux enjeux de l’exploitation d’une ressource naturelle par l’être humain, en lien avec quelques grandes questions de société</a:t>
            </a:r>
          </a:p>
          <a:p>
            <a:pPr lvl="1">
              <a:buClr>
                <a:schemeClr val="tx1"/>
              </a:buClr>
              <a:buFontTx/>
              <a:buChar char="-"/>
              <a:defRPr/>
            </a:pPr>
            <a:r>
              <a:rPr lang="fr-FR" altLang="fr-FR" sz="1200" dirty="0">
                <a:latin typeface="Arial" panose="020B0604020202020204" pitchFamily="34" charset="0"/>
                <a:cs typeface="Arial" panose="020B0604020202020204" pitchFamily="34" charset="0"/>
              </a:rPr>
              <a:t>Relier la nature des aliments et leurs apports qualitatifs et quantitatifs pour comprendre l’importance de l’alimentation pour l’organisme (besoins nutritionnels)</a:t>
            </a:r>
          </a:p>
          <a:p>
            <a:pPr lvl="1">
              <a:buClr>
                <a:srgbClr val="00707C"/>
              </a:buClr>
              <a:buFontTx/>
              <a:buChar char="-"/>
              <a:defRPr/>
            </a:pPr>
            <a:endParaRPr lang="fr-FR" altLang="fr-FR" sz="1200" b="1" dirty="0">
              <a:latin typeface="Arial" panose="020B0604020202020204" pitchFamily="34" charset="0"/>
              <a:cs typeface="Arial" panose="020B0604020202020204" pitchFamily="34" charset="0"/>
            </a:endParaRPr>
          </a:p>
          <a:p>
            <a:pPr lvl="1">
              <a:buFont typeface="Wingdings" panose="05000000000000000000" pitchFamily="2" charset="2"/>
              <a:buChar char="§"/>
              <a:defRPr/>
            </a:pPr>
            <a:r>
              <a:rPr lang="fr-FR" altLang="fr-FR" sz="1200" b="1" u="sng" dirty="0">
                <a:latin typeface="Arial" panose="020B0604020202020204" pitchFamily="34" charset="0"/>
                <a:cs typeface="Arial" panose="020B0604020202020204" pitchFamily="34" charset="0"/>
              </a:rPr>
              <a:t>Enseignement pratiques interdisciplinaires</a:t>
            </a:r>
          </a:p>
          <a:p>
            <a:pPr lvl="1">
              <a:buClr>
                <a:schemeClr val="tx1"/>
              </a:buClr>
              <a:buFont typeface="Wingdings" panose="05000000000000000000" pitchFamily="2" charset="2"/>
              <a:buChar char="§"/>
              <a:defRPr/>
            </a:pPr>
            <a:r>
              <a:rPr lang="fr-FR" altLang="fr-FR" sz="1200" dirty="0">
                <a:latin typeface="Arial" panose="020B0604020202020204" pitchFamily="34" charset="0"/>
                <a:cs typeface="Arial" panose="020B0604020202020204" pitchFamily="34" charset="0"/>
              </a:rPr>
              <a:t>Corps, santé, bien-être et sécurité :</a:t>
            </a:r>
          </a:p>
          <a:p>
            <a:pPr lvl="2">
              <a:buClr>
                <a:srgbClr val="00707C"/>
              </a:buClr>
              <a:buFontTx/>
              <a:buChar char="-"/>
              <a:defRPr/>
            </a:pPr>
            <a:r>
              <a:rPr lang="fr-FR" altLang="fr-FR" sz="1200" dirty="0">
                <a:latin typeface="Arial" panose="020B0604020202020204" pitchFamily="34" charset="0"/>
                <a:cs typeface="Arial" panose="020B0604020202020204" pitchFamily="34" charset="0"/>
              </a:rPr>
              <a:t>Aliments, alimentation, gestion mondiale des ressources alimentaires </a:t>
            </a:r>
          </a:p>
          <a:p>
            <a:pPr lvl="2">
              <a:buClr>
                <a:srgbClr val="00707C"/>
              </a:buClr>
              <a:buFontTx/>
              <a:buChar char="-"/>
              <a:defRPr/>
            </a:pPr>
            <a:endParaRPr lang="fr-FR" altLang="fr-FR" sz="1000" b="1" dirty="0">
              <a:latin typeface="Arial" panose="020B0604020202020204" pitchFamily="34" charset="0"/>
              <a:cs typeface="Arial" panose="020B0604020202020204" pitchFamily="34" charset="0"/>
            </a:endParaRPr>
          </a:p>
          <a:p>
            <a:pPr lvl="1">
              <a:buFont typeface="Wingdings" panose="05000000000000000000" pitchFamily="2" charset="2"/>
              <a:buChar char="§"/>
              <a:defRPr/>
            </a:pPr>
            <a:r>
              <a:rPr lang="fr-FR" altLang="fr-FR" sz="1200" b="1" u="sng" dirty="0">
                <a:latin typeface="Arial" panose="020B0604020202020204" pitchFamily="34" charset="0"/>
                <a:cs typeface="Arial" panose="020B0604020202020204" pitchFamily="34" charset="0"/>
              </a:rPr>
              <a:t>Parcours éducatif de santé</a:t>
            </a:r>
          </a:p>
          <a:p>
            <a:pPr lvl="1">
              <a:buFont typeface="Wingdings" panose="05000000000000000000" pitchFamily="2" charset="2"/>
              <a:buChar char="§"/>
              <a:defRPr/>
            </a:pPr>
            <a:r>
              <a:rPr lang="fr-FR" altLang="fr-FR" sz="1200" b="1" u="sng" dirty="0">
                <a:latin typeface="Arial" panose="020B0604020202020204" pitchFamily="34" charset="0"/>
                <a:cs typeface="Arial" panose="020B0604020202020204" pitchFamily="34" charset="0"/>
              </a:rPr>
              <a:t>Education à l’alimentation et au goût</a:t>
            </a:r>
          </a:p>
          <a:p>
            <a:pPr lvl="1">
              <a:buFont typeface="Wingdings" panose="05000000000000000000" pitchFamily="2" charset="2"/>
              <a:buChar char="§"/>
              <a:defRPr/>
            </a:pPr>
            <a:endParaRPr lang="fr-FR" altLang="fr-FR" sz="1200" u="sng" dirty="0">
              <a:latin typeface="Arial" panose="020B0604020202020204" pitchFamily="34" charset="0"/>
              <a:cs typeface="Arial" panose="020B0604020202020204" pitchFamily="34" charset="0"/>
            </a:endParaRPr>
          </a:p>
        </p:txBody>
      </p:sp>
      <p:grpSp>
        <p:nvGrpSpPr>
          <p:cNvPr id="2" name="Groupe 1">
            <a:extLst>
              <a:ext uri="{FF2B5EF4-FFF2-40B4-BE49-F238E27FC236}">
                <a16:creationId xmlns:a16="http://schemas.microsoft.com/office/drawing/2014/main" id="{3BAFA8A4-97A0-2684-6FF3-E2310D794A49}"/>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19" name="Rectangle 18">
              <a:extLst>
                <a:ext uri="{FF2B5EF4-FFF2-40B4-BE49-F238E27FC236}">
                  <a16:creationId xmlns:a16="http://schemas.microsoft.com/office/drawing/2014/main" id="{853356EA-F56E-4BAE-928B-47ACDDD9ABCB}"/>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FFFFFF"/>
                </a:solidFill>
                <a:latin typeface="Arial" panose="020B0604020202020204" pitchFamily="34" charset="0"/>
                <a:cs typeface="Arial" panose="020B0604020202020204" pitchFamily="34" charset="0"/>
              </a:endParaRPr>
            </a:p>
          </p:txBody>
        </p:sp>
        <p:sp>
          <p:nvSpPr>
            <p:cNvPr id="78863" name="ZoneTexte 24">
              <a:extLst>
                <a:ext uri="{FF2B5EF4-FFF2-40B4-BE49-F238E27FC236}">
                  <a16:creationId xmlns:a16="http://schemas.microsoft.com/office/drawing/2014/main" id="{B8C7790B-842C-48EC-A3FC-64EB482572F4}"/>
                </a:ext>
              </a:extLst>
            </p:cNvPr>
            <p:cNvSpPr txBox="1">
              <a:spLocks noChangeArrowheads="1"/>
            </p:cNvSpPr>
            <p:nvPr/>
          </p:nvSpPr>
          <p:spPr bwMode="auto">
            <a:xfrm>
              <a:off x="6019693" y="6155409"/>
              <a:ext cx="98190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rgbClr val="FFFFFF"/>
                  </a:solidFill>
                  <a:latin typeface="Arial" panose="020B0604020202020204" pitchFamily="34" charset="0"/>
                  <a:cs typeface="Arial" panose="020B0604020202020204" pitchFamily="34" charset="0"/>
                </a:rPr>
                <a:t>Fermer</a:t>
              </a:r>
            </a:p>
          </p:txBody>
        </p:sp>
        <p:sp>
          <p:nvSpPr>
            <p:cNvPr id="78864" name="ZoneTexte 25">
              <a:extLst>
                <a:ext uri="{FF2B5EF4-FFF2-40B4-BE49-F238E27FC236}">
                  <a16:creationId xmlns:a16="http://schemas.microsoft.com/office/drawing/2014/main" id="{0EAAE317-3DD5-4434-9F12-8B45EED7C3BE}"/>
                </a:ext>
              </a:extLst>
            </p:cNvPr>
            <p:cNvSpPr txBox="1">
              <a:spLocks noChangeArrowheads="1"/>
            </p:cNvSpPr>
            <p:nvPr/>
          </p:nvSpPr>
          <p:spPr bwMode="auto">
            <a:xfrm>
              <a:off x="9436608" y="6136093"/>
              <a:ext cx="2143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rgbClr val="FFFFFF"/>
                  </a:solidFill>
                  <a:latin typeface="Arial" panose="020B0604020202020204" pitchFamily="34" charset="0"/>
                  <a:cs typeface="Arial" panose="020B0604020202020204" pitchFamily="34" charset="0"/>
                </a:rPr>
                <a:t>    Précédent             Suivant</a:t>
              </a:r>
            </a:p>
          </p:txBody>
        </p:sp>
        <p:pic>
          <p:nvPicPr>
            <p:cNvPr id="78866" name="Image 28">
              <a:extLst>
                <a:ext uri="{FF2B5EF4-FFF2-40B4-BE49-F238E27FC236}">
                  <a16:creationId xmlns:a16="http://schemas.microsoft.com/office/drawing/2014/main" id="{34B017E2-4A8F-4BEF-A478-8A6242BC94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Bouton d’action : vide 19" descr="Bouton pour fermer la diapositive et revenir au menu principal">
            <a:hlinkClick r:id="rId5" action="ppaction://hlinksldjump" highlightClick="1"/>
            <a:extLst>
              <a:ext uri="{FF2B5EF4-FFF2-40B4-BE49-F238E27FC236}">
                <a16:creationId xmlns:a16="http://schemas.microsoft.com/office/drawing/2014/main" id="{6A833442-7D88-4E80-BCCD-4F5E876D2F36}"/>
              </a:ext>
            </a:extLst>
          </p:cNvPr>
          <p:cNvSpPr/>
          <p:nvPr/>
        </p:nvSpPr>
        <p:spPr bwMode="auto">
          <a:xfrm>
            <a:off x="5713413"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solidFill>
                  <a:prstClr val="black"/>
                </a:solidFill>
                <a:latin typeface="Arial" panose="020B0604020202020204" pitchFamily="34" charset="0"/>
                <a:cs typeface="Arial" panose="020B0604020202020204" pitchFamily="34" charset="0"/>
              </a:rPr>
              <a:t>X</a:t>
            </a:r>
          </a:p>
        </p:txBody>
      </p:sp>
      <p:sp>
        <p:nvSpPr>
          <p:cNvPr id="28" name="Bouton d’action : vide 27" descr="Bouton pour aller à la diapositive précédente">
            <a:hlinkClick r:id="" action="ppaction://hlinkshowjump?jump=previousslide" highlightClick="1"/>
            <a:extLst>
              <a:ext uri="{FF2B5EF4-FFF2-40B4-BE49-F238E27FC236}">
                <a16:creationId xmlns:a16="http://schemas.microsoft.com/office/drawing/2014/main" id="{A18E3FB2-7FE3-49A4-9959-07285AE175F2}"/>
              </a:ext>
            </a:extLst>
          </p:cNvPr>
          <p:cNvSpPr/>
          <p:nvPr/>
        </p:nvSpPr>
        <p:spPr bwMode="auto">
          <a:xfrm>
            <a:off x="9317038" y="6167438"/>
            <a:ext cx="306387"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latin typeface="Arial" panose="020B0604020202020204" pitchFamily="34" charset="0"/>
                <a:cs typeface="Arial" panose="020B0604020202020204" pitchFamily="34" charset="0"/>
              </a:rPr>
              <a:t>&lt;</a:t>
            </a:r>
          </a:p>
        </p:txBody>
      </p:sp>
      <p:sp>
        <p:nvSpPr>
          <p:cNvPr id="25" name="Bouton d’action : vide 24" descr="Bouton pour aller à la diapositive suivant0e">
            <a:hlinkClick r:id="" action="ppaction://hlinkshowjump?jump=nextslide" highlightClick="1"/>
            <a:extLst>
              <a:ext uri="{FF2B5EF4-FFF2-40B4-BE49-F238E27FC236}">
                <a16:creationId xmlns:a16="http://schemas.microsoft.com/office/drawing/2014/main" id="{32B42365-9F8B-4AD9-84B6-F04BA3752CB9}"/>
              </a:ext>
            </a:extLst>
          </p:cNvPr>
          <p:cNvSpPr/>
          <p:nvPr/>
        </p:nvSpPr>
        <p:spPr bwMode="auto">
          <a:xfrm>
            <a:off x="11555413" y="613410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latin typeface="Arial" panose="020B0604020202020204" pitchFamily="34" charset="0"/>
                <a:cs typeface="Arial" panose="020B0604020202020204" pitchFamily="34" charset="0"/>
              </a:rPr>
              <a:t>&gt;</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oneTexte 3">
            <a:extLst>
              <a:ext uri="{FF2B5EF4-FFF2-40B4-BE49-F238E27FC236}">
                <a16:creationId xmlns:a16="http://schemas.microsoft.com/office/drawing/2014/main" id="{5E51A5D2-1244-4342-BC1B-EA2C5C3E739E}"/>
              </a:ext>
            </a:extLst>
          </p:cNvPr>
          <p:cNvSpPr txBox="1">
            <a:spLocks noGrp="1" noChangeArrowheads="1"/>
          </p:cNvSpPr>
          <p:nvPr>
            <p:ph type="title" idx="4294967295"/>
          </p:nvPr>
        </p:nvSpPr>
        <p:spPr bwMode="auto">
          <a:xfrm>
            <a:off x="3076575" y="14288"/>
            <a:ext cx="9115425" cy="14763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hangingPunct="1">
              <a:lnSpc>
                <a:spcPct val="100000"/>
              </a:lnSpc>
              <a:defRPr/>
            </a:pPr>
            <a:r>
              <a:rPr kumimoji="0" lang="fr-FR" altLang="fr-FR" sz="4500" b="1" i="0"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rPr>
              <a:t>Lycée - Enseignement général </a:t>
            </a:r>
            <a:r>
              <a:rPr kumimoji="0" lang="fr-FR" altLang="fr-FR" sz="4500" b="1" i="0" u="none" strike="noStrike" kern="1200" cap="none" spc="0" normalizeH="0" baseline="0" noProof="0">
                <a:ln>
                  <a:noFill/>
                </a:ln>
                <a:solidFill>
                  <a:srgbClr val="674B69"/>
                </a:solidFill>
                <a:effectLst/>
                <a:uLnTx/>
                <a:uFillTx/>
                <a:latin typeface="Arial" panose="020B0604020202020204" pitchFamily="34" charset="0"/>
                <a:ea typeface="+mn-ea"/>
                <a:cs typeface="Arial" panose="020B0604020202020204" pitchFamily="34" charset="0"/>
              </a:rPr>
              <a:t>et technologique</a:t>
            </a:r>
            <a:r>
              <a:rPr lang="fr-FR" sz="4501">
                <a:solidFill>
                  <a:schemeClr val="bg1"/>
                </a:solidFill>
                <a:latin typeface="Arial" panose="020B0604020202020204" pitchFamily="34" charset="0"/>
                <a:cs typeface="Arial" panose="020B0604020202020204" pitchFamily="34" charset="0"/>
              </a:rPr>
              <a:t>1</a:t>
            </a:r>
            <a:endParaRPr kumimoji="0" lang="fr-FR" altLang="fr-FR" sz="4500" b="1" i="0"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endParaRPr>
          </a:p>
        </p:txBody>
      </p:sp>
      <p:grpSp>
        <p:nvGrpSpPr>
          <p:cNvPr id="2" name="Groupe 1" descr="Menu : Collège, Lycée : enseignement général et technologique, Lycée : enseignement professionnel">
            <a:extLst>
              <a:ext uri="{FF2B5EF4-FFF2-40B4-BE49-F238E27FC236}">
                <a16:creationId xmlns:a16="http://schemas.microsoft.com/office/drawing/2014/main" id="{1C28804B-7AC6-5A3C-0614-C644183122D3}"/>
              </a:ext>
            </a:extLst>
          </p:cNvPr>
          <p:cNvGrpSpPr/>
          <p:nvPr/>
        </p:nvGrpSpPr>
        <p:grpSpPr>
          <a:xfrm>
            <a:off x="4763" y="25400"/>
            <a:ext cx="3071812" cy="5959475"/>
            <a:chOff x="4763" y="25400"/>
            <a:chExt cx="3071812" cy="5959475"/>
          </a:xfrm>
        </p:grpSpPr>
        <p:grpSp>
          <p:nvGrpSpPr>
            <p:cNvPr id="3" name="Groupe 2" descr="Menu : Collège, Lycée : enseignement général et technologique, Lycée : enseignement professionnel">
              <a:extLst>
                <a:ext uri="{FF2B5EF4-FFF2-40B4-BE49-F238E27FC236}">
                  <a16:creationId xmlns:a16="http://schemas.microsoft.com/office/drawing/2014/main" id="{0AD6CD53-2E38-51D6-B2F9-B1B4E319D512}"/>
                </a:ext>
              </a:extLst>
            </p:cNvPr>
            <p:cNvGrpSpPr/>
            <p:nvPr/>
          </p:nvGrpSpPr>
          <p:grpSpPr>
            <a:xfrm>
              <a:off x="4763" y="25400"/>
              <a:ext cx="3071812" cy="5959475"/>
              <a:chOff x="4763" y="25400"/>
              <a:chExt cx="3071812" cy="5959475"/>
            </a:xfrm>
          </p:grpSpPr>
          <p:sp>
            <p:nvSpPr>
              <p:cNvPr id="6" name="Rectangle 5" descr="Menu : Collège, Lycée : enseignement général et technologique, Lycée : enseignement professionnel">
                <a:extLst>
                  <a:ext uri="{FF2B5EF4-FFF2-40B4-BE49-F238E27FC236}">
                    <a16:creationId xmlns:a16="http://schemas.microsoft.com/office/drawing/2014/main" id="{93F90FE7-9A0C-EDE2-73BA-F9F75ABAABC3}"/>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B6AAA348-EB43-3C08-D879-014CA6BA2644}"/>
                  </a:ext>
                </a:extLst>
              </p:cNvPr>
              <p:cNvSpPr txBox="1"/>
              <p:nvPr/>
            </p:nvSpPr>
            <p:spPr bwMode="auto">
              <a:xfrm>
                <a:off x="104775" y="1855788"/>
                <a:ext cx="2871788" cy="3462337"/>
              </a:xfrm>
              <a:prstGeom prst="rect">
                <a:avLst/>
              </a:prstGeom>
              <a:noFill/>
            </p:spPr>
            <p:txBody>
              <a:bodyPr>
                <a:spAutoFit/>
              </a:bodyPr>
              <a:lstStyle/>
              <a:p>
                <a:pPr eaLnBrk="1" fontAlgn="auto" hangingPunct="1">
                  <a:spcBef>
                    <a:spcPts val="0"/>
                  </a:spcBef>
                  <a:spcAft>
                    <a:spcPts val="0"/>
                  </a:spcAft>
                  <a:defRPr/>
                </a:pPr>
                <a:endParaRPr lang="fr-FR" sz="1400" dirty="0">
                  <a:solidFill>
                    <a:srgbClr val="FFFFFF"/>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C1B1B"/>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Collège</a:t>
                </a: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r>
                  <a:rPr lang="fr-FR" sz="1400">
                    <a:solidFill>
                      <a:srgbClr val="674B69"/>
                    </a:solidFill>
                    <a:latin typeface="Arial" panose="020B0604020202020204" pitchFamily="34" charset="0"/>
                    <a:cs typeface="Arial" panose="020B0604020202020204" pitchFamily="34" charset="0"/>
                  </a:rPr>
                  <a:t>Lycée : enseignement général et technologique</a:t>
                </a:r>
              </a:p>
              <a:p>
                <a:pPr marL="285750" indent="-285750" eaLnBrk="1" fontAlgn="auto" hangingPunct="1">
                  <a:spcBef>
                    <a:spcPts val="0"/>
                  </a:spcBef>
                  <a:spcAft>
                    <a:spcPts val="0"/>
                  </a:spcAft>
                  <a:buFont typeface="Wingdings" panose="05000000000000000000" pitchFamily="2" charset="2"/>
                  <a:buChar char="Ø"/>
                  <a:defRPr/>
                </a:pPr>
                <a:endParaRPr lang="fr-FR" sz="140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Lycée : enseignement professionnel</a:t>
                </a: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fr-FR" dirty="0">
                  <a:solidFill>
                    <a:prstClr val="black"/>
                  </a:solidFill>
                  <a:latin typeface="Arial" panose="020B0604020202020204" pitchFamily="34" charset="0"/>
                  <a:cs typeface="Arial" panose="020B0604020202020204" pitchFamily="34" charset="0"/>
                </a:endParaRPr>
              </a:p>
            </p:txBody>
          </p:sp>
          <p:pic>
            <p:nvPicPr>
              <p:cNvPr id="8" name="Image 1" descr="Logo de SafeConsume">
                <a:extLst>
                  <a:ext uri="{FF2B5EF4-FFF2-40B4-BE49-F238E27FC236}">
                    <a16:creationId xmlns:a16="http://schemas.microsoft.com/office/drawing/2014/main" id="{5A260C42-CEAC-E6E3-9B5B-C0D22EF2A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3" y="100013"/>
                <a:ext cx="287178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 name="Connecteur droit 3" descr="Sommaire">
              <a:extLst>
                <a:ext uri="{FF2B5EF4-FFF2-40B4-BE49-F238E27FC236}">
                  <a16:creationId xmlns:a16="http://schemas.microsoft.com/office/drawing/2014/main" id="{682C80DD-A159-AE39-9C98-42D33BDE4369}"/>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4" name="ZoneTexte 13">
            <a:extLst>
              <a:ext uri="{FF2B5EF4-FFF2-40B4-BE49-F238E27FC236}">
                <a16:creationId xmlns:a16="http://schemas.microsoft.com/office/drawing/2014/main" id="{DFA0E77C-DB35-4AD8-8681-C432816FEF73}"/>
              </a:ext>
            </a:extLst>
          </p:cNvPr>
          <p:cNvSpPr txBox="1"/>
          <p:nvPr/>
        </p:nvSpPr>
        <p:spPr>
          <a:xfrm>
            <a:off x="3263900" y="2159000"/>
            <a:ext cx="8864600" cy="3200876"/>
          </a:xfrm>
          <a:prstGeom prst="rect">
            <a:avLst/>
          </a:prstGeom>
          <a:noFill/>
        </p:spPr>
        <p:txBody>
          <a:bodyPr>
            <a:spAutoFit/>
          </a:bodyPr>
          <a:lstStyle/>
          <a:p>
            <a:pPr marL="285750" indent="-285750" eaLnBrk="1" hangingPunct="1">
              <a:lnSpc>
                <a:spcPct val="150000"/>
              </a:lnSpc>
              <a:spcBef>
                <a:spcPts val="1000"/>
              </a:spcBef>
              <a:buClr>
                <a:schemeClr val="tx1"/>
              </a:buClr>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Voie générale : Seconde – Première – Terminale</a:t>
            </a:r>
            <a:endParaRPr lang="en-US" sz="1400" dirty="0">
              <a:latin typeface="Arial" panose="020B0604020202020204" pitchFamily="34" charset="0"/>
              <a:cs typeface="Arial" panose="020B0604020202020204" pitchFamily="34" charset="0"/>
            </a:endParaRPr>
          </a:p>
          <a:p>
            <a:pPr marL="400050" lvl="1" indent="-171450">
              <a:buFont typeface="Wingdings" panose="05000000000000000000" pitchFamily="2" charset="2"/>
              <a:buChar char="§"/>
              <a:defRPr/>
            </a:pPr>
            <a:r>
              <a:rPr lang="fr-FR" sz="1200" b="1" u="sng" dirty="0">
                <a:latin typeface="Arial" panose="020B0604020202020204" pitchFamily="34" charset="0"/>
                <a:cs typeface="Arial" panose="020B0604020202020204" pitchFamily="34" charset="0"/>
              </a:rPr>
              <a:t>Parcours éducatif de santé</a:t>
            </a:r>
          </a:p>
          <a:p>
            <a:pPr marL="400050" lvl="1" indent="-171450">
              <a:buFont typeface="Wingdings" panose="05000000000000000000" pitchFamily="2" charset="2"/>
              <a:buChar char="§"/>
              <a:defRPr/>
            </a:pPr>
            <a:r>
              <a:rPr lang="fr-FR" altLang="fr-FR" sz="1200" b="1" u="sng" dirty="0">
                <a:latin typeface="Arial" panose="020B0604020202020204" pitchFamily="34" charset="0"/>
                <a:cs typeface="Arial" panose="020B0604020202020204" pitchFamily="34" charset="0"/>
              </a:rPr>
              <a:t>Education à l’alimentation et au goût</a:t>
            </a:r>
          </a:p>
          <a:p>
            <a:pPr marL="400050" lvl="1" indent="-171450">
              <a:buFont typeface="Wingdings" panose="05000000000000000000" pitchFamily="2" charset="2"/>
              <a:buChar char="§"/>
              <a:defRPr/>
            </a:pPr>
            <a:endParaRPr lang="fr-FR" sz="1200" u="sng" dirty="0">
              <a:latin typeface="Arial" panose="020B0604020202020204" pitchFamily="34" charset="0"/>
              <a:cs typeface="Arial" panose="020B0604020202020204" pitchFamily="34" charset="0"/>
            </a:endParaRPr>
          </a:p>
          <a:p>
            <a:pPr lvl="1" indent="0">
              <a:defRPr/>
            </a:pPr>
            <a:endParaRPr lang="fr-FR" sz="1200" u="sng" dirty="0">
              <a:latin typeface="Arial" panose="020B0604020202020204" pitchFamily="34" charset="0"/>
              <a:cs typeface="Arial" panose="020B0604020202020204" pitchFamily="34" charset="0"/>
            </a:endParaRPr>
          </a:p>
          <a:p>
            <a:pPr lvl="1" indent="0">
              <a:defRPr/>
            </a:pPr>
            <a:endParaRPr lang="fr-FR" sz="1200" u="sng"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Seconde </a:t>
            </a:r>
          </a:p>
          <a:p>
            <a:pPr marL="400050" lvl="1" indent="-171450">
              <a:buFont typeface="Wingdings" panose="05000000000000000000" pitchFamily="2" charset="2"/>
              <a:buChar char="§"/>
              <a:defRPr/>
            </a:pPr>
            <a:r>
              <a:rPr lang="fr-FR" altLang="fr-FR" sz="1200" b="1" u="sng" dirty="0">
                <a:latin typeface="Arial" panose="020B0604020202020204" pitchFamily="34" charset="0"/>
                <a:cs typeface="Arial" panose="020B0604020202020204" pitchFamily="34" charset="0"/>
              </a:rPr>
              <a:t>Sciences de la vie et de la terre</a:t>
            </a:r>
          </a:p>
          <a:p>
            <a:pPr lvl="1" indent="0">
              <a:defRPr/>
            </a:pPr>
            <a:r>
              <a:rPr lang="fr-FR" sz="1200" dirty="0">
                <a:latin typeface="Arial" panose="020B0604020202020204" pitchFamily="34" charset="0"/>
                <a:cs typeface="Arial" panose="020B0604020202020204" pitchFamily="34" charset="0"/>
              </a:rPr>
              <a:t>    Agrosystèmes et développement durable</a:t>
            </a:r>
          </a:p>
          <a:p>
            <a:pPr lvl="1" indent="0">
              <a:defRPr/>
            </a:pPr>
            <a:endParaRPr lang="fr-FR" altLang="fr-FR" sz="1200" u="sng" dirty="0">
              <a:latin typeface="Arial" panose="020B0604020202020204" pitchFamily="34" charset="0"/>
              <a:cs typeface="Arial" panose="020B0604020202020204" pitchFamily="34" charset="0"/>
            </a:endParaRPr>
          </a:p>
          <a:p>
            <a:pPr lvl="1" indent="0">
              <a:defRPr/>
            </a:pPr>
            <a:endParaRPr lang="fr-FR" altLang="fr-FR" sz="1200" u="sng" dirty="0">
              <a:latin typeface="Arial" panose="020B0604020202020204" pitchFamily="34" charset="0"/>
              <a:cs typeface="Arial" panose="020B0604020202020204" pitchFamily="34" charset="0"/>
            </a:endParaRPr>
          </a:p>
          <a:p>
            <a:pPr marL="269875" indent="-269875">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Première générale</a:t>
            </a:r>
            <a:endParaRPr lang="fr-FR" altLang="fr-FR" sz="1200" u="sng" dirty="0">
              <a:latin typeface="Arial" panose="020B0604020202020204" pitchFamily="34" charset="0"/>
              <a:cs typeface="Arial" panose="020B0604020202020204" pitchFamily="34" charset="0"/>
            </a:endParaRPr>
          </a:p>
          <a:p>
            <a:pPr marL="400050" lvl="1" indent="-171450">
              <a:buFont typeface="Wingdings" panose="05000000000000000000" pitchFamily="2" charset="2"/>
              <a:buChar char="§"/>
              <a:defRPr/>
            </a:pPr>
            <a:r>
              <a:rPr lang="fr-FR" sz="1200" b="1" u="sng" dirty="0">
                <a:latin typeface="Arial" panose="020B0604020202020204" pitchFamily="34" charset="0"/>
                <a:cs typeface="Arial" panose="020B0604020202020204" pitchFamily="34" charset="0"/>
              </a:rPr>
              <a:t>Spécialité SVT</a:t>
            </a:r>
            <a:endParaRPr lang="fr-FR" sz="1000" b="1" dirty="0">
              <a:latin typeface="Arial" panose="020B0604020202020204" pitchFamily="34" charset="0"/>
              <a:cs typeface="Arial" panose="020B0604020202020204" pitchFamily="34" charset="0"/>
            </a:endParaRPr>
          </a:p>
          <a:p>
            <a:pPr marL="357188" lvl="2" indent="0">
              <a:defRPr/>
            </a:pPr>
            <a:r>
              <a:rPr lang="fr-FR" sz="1200" dirty="0">
                <a:latin typeface="Arial" panose="020B0604020202020204" pitchFamily="34" charset="0"/>
                <a:cs typeface="Arial" panose="020B0604020202020204" pitchFamily="34" charset="0"/>
              </a:rPr>
              <a:t>L’humanité et les écosystèmes : les services écosystémiques et leur gestion </a:t>
            </a:r>
          </a:p>
          <a:p>
            <a:pPr lvl="1" indent="0">
              <a:defRPr/>
            </a:pPr>
            <a:endParaRPr lang="fr-FR" sz="1050" dirty="0">
              <a:latin typeface="Arial" panose="020B0604020202020204" pitchFamily="34" charset="0"/>
              <a:cs typeface="Arial" panose="020B0604020202020204" pitchFamily="34" charset="0"/>
            </a:endParaRPr>
          </a:p>
          <a:p>
            <a:pPr lvl="1" indent="0">
              <a:defRPr/>
            </a:pPr>
            <a:endParaRPr lang="fr-FR" sz="1050" dirty="0">
              <a:latin typeface="Arial" panose="020B0604020202020204" pitchFamily="34" charset="0"/>
              <a:cs typeface="Arial" panose="020B0604020202020204" pitchFamily="34" charset="0"/>
            </a:endParaRPr>
          </a:p>
        </p:txBody>
      </p:sp>
      <p:grpSp>
        <p:nvGrpSpPr>
          <p:cNvPr id="9" name="Groupe 8">
            <a:extLst>
              <a:ext uri="{FF2B5EF4-FFF2-40B4-BE49-F238E27FC236}">
                <a16:creationId xmlns:a16="http://schemas.microsoft.com/office/drawing/2014/main" id="{7129DB12-AA3B-AF2F-F002-2F59D65ED1F7}"/>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23" name="Rectangle 22">
              <a:extLst>
                <a:ext uri="{FF2B5EF4-FFF2-40B4-BE49-F238E27FC236}">
                  <a16:creationId xmlns:a16="http://schemas.microsoft.com/office/drawing/2014/main" id="{B39730CD-7639-4F6F-8EA2-0D52955670A6}"/>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FFFFFF"/>
                </a:solidFill>
                <a:latin typeface="Arial" panose="020B0604020202020204" pitchFamily="34" charset="0"/>
                <a:cs typeface="Arial" panose="020B0604020202020204" pitchFamily="34" charset="0"/>
              </a:endParaRPr>
            </a:p>
          </p:txBody>
        </p:sp>
        <p:sp>
          <p:nvSpPr>
            <p:cNvPr id="79887" name="ZoneTexte 24">
              <a:extLst>
                <a:ext uri="{FF2B5EF4-FFF2-40B4-BE49-F238E27FC236}">
                  <a16:creationId xmlns:a16="http://schemas.microsoft.com/office/drawing/2014/main" id="{BB80080E-3D3E-4564-97E6-1AAC04EC4E30}"/>
                </a:ext>
              </a:extLst>
            </p:cNvPr>
            <p:cNvSpPr txBox="1">
              <a:spLocks noChangeArrowheads="1"/>
            </p:cNvSpPr>
            <p:nvPr/>
          </p:nvSpPr>
          <p:spPr bwMode="auto">
            <a:xfrm>
              <a:off x="6019693" y="6155409"/>
              <a:ext cx="98190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rgbClr val="FFFFFF"/>
                  </a:solidFill>
                  <a:latin typeface="Arial" panose="020B0604020202020204" pitchFamily="34" charset="0"/>
                  <a:cs typeface="Arial" panose="020B0604020202020204" pitchFamily="34" charset="0"/>
                </a:rPr>
                <a:t>Fermer</a:t>
              </a:r>
            </a:p>
          </p:txBody>
        </p:sp>
        <p:sp>
          <p:nvSpPr>
            <p:cNvPr id="79888" name="ZoneTexte 25">
              <a:extLst>
                <a:ext uri="{FF2B5EF4-FFF2-40B4-BE49-F238E27FC236}">
                  <a16:creationId xmlns:a16="http://schemas.microsoft.com/office/drawing/2014/main" id="{B7ABDC3F-9E4E-4434-B967-DFD9F1B2081A}"/>
                </a:ext>
              </a:extLst>
            </p:cNvPr>
            <p:cNvSpPr txBox="1">
              <a:spLocks noChangeArrowheads="1"/>
            </p:cNvSpPr>
            <p:nvPr/>
          </p:nvSpPr>
          <p:spPr bwMode="auto">
            <a:xfrm>
              <a:off x="9436608" y="6136093"/>
              <a:ext cx="2143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rgbClr val="FFFFFF"/>
                  </a:solidFill>
                  <a:latin typeface="Arial" panose="020B0604020202020204" pitchFamily="34" charset="0"/>
                  <a:cs typeface="Arial" panose="020B0604020202020204" pitchFamily="34" charset="0"/>
                </a:rPr>
                <a:t>    Précédent             Suivant</a:t>
              </a:r>
            </a:p>
          </p:txBody>
        </p:sp>
        <p:pic>
          <p:nvPicPr>
            <p:cNvPr id="79890" name="Image 28">
              <a:extLst>
                <a:ext uri="{FF2B5EF4-FFF2-40B4-BE49-F238E27FC236}">
                  <a16:creationId xmlns:a16="http://schemas.microsoft.com/office/drawing/2014/main" id="{F74BFA92-9E60-4A94-AFFD-06828B902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Bouton d’action : vide 23" descr="Bouton pour fermer la diapositive et revenir au menu principal">
            <a:hlinkClick r:id="rId5" action="ppaction://hlinksldjump" highlightClick="1"/>
            <a:extLst>
              <a:ext uri="{FF2B5EF4-FFF2-40B4-BE49-F238E27FC236}">
                <a16:creationId xmlns:a16="http://schemas.microsoft.com/office/drawing/2014/main" id="{567772ED-EB14-471F-9E9D-7DC9F68287D0}"/>
              </a:ext>
            </a:extLst>
          </p:cNvPr>
          <p:cNvSpPr/>
          <p:nvPr/>
        </p:nvSpPr>
        <p:spPr bwMode="auto">
          <a:xfrm>
            <a:off x="5713413"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solidFill>
                  <a:prstClr val="black"/>
                </a:solidFill>
                <a:latin typeface="Arial" panose="020B0604020202020204" pitchFamily="34" charset="0"/>
                <a:cs typeface="Arial" panose="020B0604020202020204" pitchFamily="34" charset="0"/>
              </a:rPr>
              <a:t>X</a:t>
            </a:r>
          </a:p>
        </p:txBody>
      </p:sp>
      <p:sp>
        <p:nvSpPr>
          <p:cNvPr id="18" name="Bouton d’action : vide 17" descr="Bouton pour aller à la diapositive précédente">
            <a:hlinkClick r:id="" action="ppaction://hlinkshowjump?jump=previousslide" highlightClick="1"/>
            <a:extLst>
              <a:ext uri="{FF2B5EF4-FFF2-40B4-BE49-F238E27FC236}">
                <a16:creationId xmlns:a16="http://schemas.microsoft.com/office/drawing/2014/main" id="{AA53A795-132C-480D-8AB5-A0D052E3B469}"/>
              </a:ext>
            </a:extLst>
          </p:cNvPr>
          <p:cNvSpPr/>
          <p:nvPr/>
        </p:nvSpPr>
        <p:spPr bwMode="auto">
          <a:xfrm>
            <a:off x="9317038" y="6167438"/>
            <a:ext cx="306387"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latin typeface="Arial" panose="020B0604020202020204" pitchFamily="34" charset="0"/>
                <a:cs typeface="Arial" panose="020B0604020202020204" pitchFamily="34" charset="0"/>
              </a:rPr>
              <a:t>&lt;</a:t>
            </a:r>
          </a:p>
        </p:txBody>
      </p:sp>
      <p:sp>
        <p:nvSpPr>
          <p:cNvPr id="28" name="Bouton d’action : vide 27" descr="Bouton pour aller à la diapositive suivante">
            <a:hlinkClick r:id="" action="ppaction://hlinkshowjump?jump=nextslide" highlightClick="1"/>
            <a:extLst>
              <a:ext uri="{FF2B5EF4-FFF2-40B4-BE49-F238E27FC236}">
                <a16:creationId xmlns:a16="http://schemas.microsoft.com/office/drawing/2014/main" id="{02DBD0A2-FD54-4BF6-B3D8-7A270589C348}"/>
              </a:ext>
            </a:extLst>
          </p:cNvPr>
          <p:cNvSpPr/>
          <p:nvPr/>
        </p:nvSpPr>
        <p:spPr bwMode="auto">
          <a:xfrm>
            <a:off x="11555413" y="613410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latin typeface="Arial" panose="020B0604020202020204" pitchFamily="34" charset="0"/>
                <a:cs typeface="Arial" panose="020B0604020202020204" pitchFamily="34" charset="0"/>
              </a:rPr>
              <a:t>&gt;</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oneTexte 3">
            <a:extLst>
              <a:ext uri="{FF2B5EF4-FFF2-40B4-BE49-F238E27FC236}">
                <a16:creationId xmlns:a16="http://schemas.microsoft.com/office/drawing/2014/main" id="{93484639-4FBC-4569-BF32-504F7D7D0052}"/>
              </a:ext>
            </a:extLst>
          </p:cNvPr>
          <p:cNvSpPr txBox="1">
            <a:spLocks noGrp="1" noChangeArrowheads="1"/>
          </p:cNvSpPr>
          <p:nvPr>
            <p:ph type="title" idx="4294967295"/>
          </p:nvPr>
        </p:nvSpPr>
        <p:spPr bwMode="auto">
          <a:xfrm>
            <a:off x="3076575" y="14288"/>
            <a:ext cx="9115425" cy="14763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hangingPunct="1">
              <a:lnSpc>
                <a:spcPct val="100000"/>
              </a:lnSpc>
              <a:defRPr/>
            </a:pPr>
            <a:r>
              <a:rPr kumimoji="0" lang="fr-FR" altLang="fr-FR" sz="4500" b="1" i="0"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rPr>
              <a:t>Lycée - Enseignement général </a:t>
            </a:r>
            <a:r>
              <a:rPr kumimoji="0" lang="fr-FR" altLang="fr-FR" sz="4500" b="1" i="0" u="none" strike="noStrike" kern="1200" cap="none" spc="0" normalizeH="0" baseline="0" noProof="0">
                <a:ln>
                  <a:noFill/>
                </a:ln>
                <a:solidFill>
                  <a:srgbClr val="674B69"/>
                </a:solidFill>
                <a:effectLst/>
                <a:uLnTx/>
                <a:uFillTx/>
                <a:latin typeface="Arial" panose="020B0604020202020204" pitchFamily="34" charset="0"/>
                <a:ea typeface="+mn-ea"/>
                <a:cs typeface="Arial" panose="020B0604020202020204" pitchFamily="34" charset="0"/>
              </a:rPr>
              <a:t>et technologique</a:t>
            </a:r>
            <a:r>
              <a:rPr lang="fr-FR" sz="4501">
                <a:solidFill>
                  <a:schemeClr val="bg1"/>
                </a:solidFill>
                <a:latin typeface="Arial" panose="020B0604020202020204" pitchFamily="34" charset="0"/>
                <a:cs typeface="Arial" panose="020B0604020202020204" pitchFamily="34" charset="0"/>
              </a:rPr>
              <a:t>2</a:t>
            </a:r>
            <a:endParaRPr kumimoji="0" lang="fr-FR" altLang="fr-FR" sz="4500" b="1" i="0"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endParaRPr>
          </a:p>
        </p:txBody>
      </p:sp>
      <p:grpSp>
        <p:nvGrpSpPr>
          <p:cNvPr id="2" name="Groupe 1" descr="Menu : Collège, Lycée : enseignement général et technologique, Lycée : enseignement professionnel">
            <a:extLst>
              <a:ext uri="{FF2B5EF4-FFF2-40B4-BE49-F238E27FC236}">
                <a16:creationId xmlns:a16="http://schemas.microsoft.com/office/drawing/2014/main" id="{CF947F7A-80CD-0622-EA57-941886EDBB88}"/>
              </a:ext>
            </a:extLst>
          </p:cNvPr>
          <p:cNvGrpSpPr/>
          <p:nvPr/>
        </p:nvGrpSpPr>
        <p:grpSpPr>
          <a:xfrm>
            <a:off x="4763" y="25400"/>
            <a:ext cx="3071812" cy="5959475"/>
            <a:chOff x="4763" y="25400"/>
            <a:chExt cx="3071812" cy="5959475"/>
          </a:xfrm>
        </p:grpSpPr>
        <p:grpSp>
          <p:nvGrpSpPr>
            <p:cNvPr id="3" name="Groupe 2" descr="Menu : Collège, Lycée : enseignement général et technologique, Lycée : enseignement professionnel">
              <a:extLst>
                <a:ext uri="{FF2B5EF4-FFF2-40B4-BE49-F238E27FC236}">
                  <a16:creationId xmlns:a16="http://schemas.microsoft.com/office/drawing/2014/main" id="{55FD4068-115B-66EA-4FE0-D2886717985F}"/>
                </a:ext>
              </a:extLst>
            </p:cNvPr>
            <p:cNvGrpSpPr/>
            <p:nvPr/>
          </p:nvGrpSpPr>
          <p:grpSpPr>
            <a:xfrm>
              <a:off x="4763" y="25400"/>
              <a:ext cx="3071812" cy="5959475"/>
              <a:chOff x="4763" y="25400"/>
              <a:chExt cx="3071812" cy="5959475"/>
            </a:xfrm>
          </p:grpSpPr>
          <p:sp>
            <p:nvSpPr>
              <p:cNvPr id="6" name="Rectangle 5" descr="Menu : Collège, Lycée : enseignement général et technologique, Lycée : enseignement professionnel">
                <a:extLst>
                  <a:ext uri="{FF2B5EF4-FFF2-40B4-BE49-F238E27FC236}">
                    <a16:creationId xmlns:a16="http://schemas.microsoft.com/office/drawing/2014/main" id="{202F622E-9E1E-D3E9-B5EB-C0329732BDA1}"/>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D2771348-2DA9-BFB2-43FC-F9780F137D29}"/>
                  </a:ext>
                </a:extLst>
              </p:cNvPr>
              <p:cNvSpPr txBox="1"/>
              <p:nvPr/>
            </p:nvSpPr>
            <p:spPr bwMode="auto">
              <a:xfrm>
                <a:off x="104775" y="1855788"/>
                <a:ext cx="2871788" cy="3462337"/>
              </a:xfrm>
              <a:prstGeom prst="rect">
                <a:avLst/>
              </a:prstGeom>
              <a:noFill/>
            </p:spPr>
            <p:txBody>
              <a:bodyPr>
                <a:spAutoFit/>
              </a:bodyPr>
              <a:lstStyle/>
              <a:p>
                <a:pPr eaLnBrk="1" fontAlgn="auto" hangingPunct="1">
                  <a:spcBef>
                    <a:spcPts val="0"/>
                  </a:spcBef>
                  <a:spcAft>
                    <a:spcPts val="0"/>
                  </a:spcAft>
                  <a:defRPr/>
                </a:pPr>
                <a:endParaRPr lang="fr-FR" sz="1400" dirty="0">
                  <a:solidFill>
                    <a:srgbClr val="FFFFFF"/>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C1B1B"/>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Collège</a:t>
                </a: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r>
                  <a:rPr lang="fr-FR" sz="1400" dirty="0">
                    <a:solidFill>
                      <a:srgbClr val="674B69"/>
                    </a:solidFill>
                    <a:latin typeface="Arial" panose="020B0604020202020204" pitchFamily="34" charset="0"/>
                    <a:cs typeface="Arial" panose="020B0604020202020204" pitchFamily="34" charset="0"/>
                  </a:rPr>
                  <a:t>Lycée : enseignement général et technologique</a:t>
                </a: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Lycée : enseignement professionnel</a:t>
                </a: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fr-FR" dirty="0">
                  <a:solidFill>
                    <a:prstClr val="black"/>
                  </a:solidFill>
                  <a:latin typeface="Arial" panose="020B0604020202020204" pitchFamily="34" charset="0"/>
                  <a:cs typeface="Arial" panose="020B0604020202020204" pitchFamily="34" charset="0"/>
                </a:endParaRPr>
              </a:p>
            </p:txBody>
          </p:sp>
          <p:pic>
            <p:nvPicPr>
              <p:cNvPr id="8" name="Image 1" descr="Logo de SafeConsume">
                <a:extLst>
                  <a:ext uri="{FF2B5EF4-FFF2-40B4-BE49-F238E27FC236}">
                    <a16:creationId xmlns:a16="http://schemas.microsoft.com/office/drawing/2014/main" id="{EB4840A8-6C02-BAD1-792B-4650308DA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100013"/>
                <a:ext cx="287178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 name="Connecteur droit 3" descr="Sommaire">
              <a:extLst>
                <a:ext uri="{FF2B5EF4-FFF2-40B4-BE49-F238E27FC236}">
                  <a16:creationId xmlns:a16="http://schemas.microsoft.com/office/drawing/2014/main" id="{504E4575-3D24-CE74-58AB-95D89B492FF7}"/>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4" name="ZoneTexte 13">
            <a:extLst>
              <a:ext uri="{FF2B5EF4-FFF2-40B4-BE49-F238E27FC236}">
                <a16:creationId xmlns:a16="http://schemas.microsoft.com/office/drawing/2014/main" id="{9F9B1905-51D0-4EE9-B347-B1A6B913BA44}"/>
              </a:ext>
            </a:extLst>
          </p:cNvPr>
          <p:cNvSpPr txBox="1"/>
          <p:nvPr/>
        </p:nvSpPr>
        <p:spPr>
          <a:xfrm>
            <a:off x="3263900" y="1889125"/>
            <a:ext cx="8864600" cy="3454400"/>
          </a:xfrm>
          <a:prstGeom prst="rect">
            <a:avLst/>
          </a:prstGeom>
          <a:noFill/>
        </p:spPr>
        <p:txBody>
          <a:bodyPr>
            <a:spAutoFit/>
          </a:bodyPr>
          <a:lstStyle/>
          <a:p>
            <a:pPr lvl="1" indent="0">
              <a:defRPr/>
            </a:pPr>
            <a:endParaRPr lang="fr-FR" sz="1200" u="sng" dirty="0">
              <a:latin typeface="Arial" panose="020B0604020202020204" pitchFamily="34" charset="0"/>
              <a:cs typeface="Arial" panose="020B0604020202020204" pitchFamily="34" charset="0"/>
            </a:endParaRPr>
          </a:p>
          <a:p>
            <a:pPr lvl="1" indent="0">
              <a:defRPr/>
            </a:pPr>
            <a:endParaRPr lang="fr-FR" sz="1200" u="sng"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ST2S : Première : </a:t>
            </a:r>
            <a:r>
              <a:rPr lang="fr-FR" sz="1400" i="1" dirty="0">
                <a:latin typeface="Arial" panose="020B0604020202020204" pitchFamily="34" charset="0"/>
                <a:cs typeface="Arial" panose="020B0604020202020204" pitchFamily="34" charset="0"/>
              </a:rPr>
              <a:t>spécialité de biologie et physiopathologie humaines</a:t>
            </a:r>
          </a:p>
          <a:p>
            <a:pPr marL="400050" lvl="1" indent="-171450">
              <a:buFont typeface="Wingdings" panose="05000000000000000000" pitchFamily="2" charset="2"/>
              <a:buChar char="§"/>
              <a:defRPr/>
            </a:pPr>
            <a:r>
              <a:rPr lang="fr-FR" sz="1200" b="1" u="sng" dirty="0">
                <a:latin typeface="Arial" panose="020B0604020202020204" pitchFamily="34" charset="0"/>
                <a:cs typeface="Arial" panose="020B0604020202020204" pitchFamily="34" charset="0"/>
              </a:rPr>
              <a:t>Appareil digestif et nutrition </a:t>
            </a:r>
          </a:p>
          <a:p>
            <a:pPr lvl="1" indent="128588">
              <a:defRPr/>
            </a:pPr>
            <a:r>
              <a:rPr lang="fr-FR" sz="1200" dirty="0">
                <a:latin typeface="Arial" panose="020B0604020202020204" pitchFamily="34" charset="0"/>
                <a:cs typeface="Arial" panose="020B0604020202020204" pitchFamily="34" charset="0"/>
              </a:rPr>
              <a:t>Nutrition et équilibre alimentaire : composition des aliments </a:t>
            </a:r>
          </a:p>
          <a:p>
            <a:pPr>
              <a:defRPr/>
            </a:pPr>
            <a:endParaRPr lang="fr-FR" sz="1400" i="1" dirty="0">
              <a:latin typeface="Arial" panose="020B0604020202020204" pitchFamily="34" charset="0"/>
              <a:cs typeface="Arial" panose="020B0604020202020204" pitchFamily="34" charset="0"/>
            </a:endParaRPr>
          </a:p>
          <a:p>
            <a:pPr>
              <a:defRPr/>
            </a:pPr>
            <a:endParaRPr lang="fr-FR" sz="1400"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a:pPr>
            <a:r>
              <a:rPr lang="fr-FR" altLang="es-ES" sz="1400" dirty="0">
                <a:latin typeface="Arial" panose="020B0604020202020204" pitchFamily="34" charset="0"/>
                <a:cs typeface="Arial" panose="020B0604020202020204" pitchFamily="34" charset="0"/>
              </a:rPr>
              <a:t>STL : Première : </a:t>
            </a:r>
            <a:r>
              <a:rPr lang="fr-FR" altLang="es-ES" sz="1400" i="1" dirty="0">
                <a:latin typeface="Arial" panose="020B0604020202020204" pitchFamily="34" charset="0"/>
                <a:cs typeface="Arial" panose="020B0604020202020204" pitchFamily="34" charset="0"/>
              </a:rPr>
              <a:t>biochimie-biologie</a:t>
            </a:r>
          </a:p>
          <a:p>
            <a:pPr marL="400050" lvl="1" indent="-171450">
              <a:buFont typeface="Wingdings" panose="05000000000000000000" pitchFamily="2" charset="2"/>
              <a:buChar char="§"/>
              <a:defRPr/>
            </a:pPr>
            <a:r>
              <a:rPr lang="fr-FR" altLang="es-ES" sz="1200" b="1" u="sng" dirty="0">
                <a:latin typeface="Arial" panose="020B0604020202020204" pitchFamily="34" charset="0"/>
                <a:cs typeface="Arial" panose="020B0604020202020204" pitchFamily="34" charset="0"/>
              </a:rPr>
              <a:t>Mécanismes moléculaires et physiologiques de la nutrition </a:t>
            </a:r>
          </a:p>
          <a:p>
            <a:pPr marL="357188" lvl="2" indent="0">
              <a:defRPr/>
            </a:pPr>
            <a:r>
              <a:rPr lang="fr-FR" altLang="es-ES" sz="1200" dirty="0">
                <a:latin typeface="Arial" panose="020B0604020202020204" pitchFamily="34" charset="0"/>
                <a:cs typeface="Arial" panose="020B0604020202020204" pitchFamily="34" charset="0"/>
              </a:rPr>
              <a:t>Identifier les biomolécules qui composent les aliments : groupes d’aliments, constituants alimentaires, biomolécules</a:t>
            </a:r>
            <a:endParaRPr lang="fr-FR" altLang="es-ES" sz="1000" dirty="0">
              <a:latin typeface="Arial" panose="020B0604020202020204" pitchFamily="34" charset="0"/>
              <a:cs typeface="Arial" panose="020B0604020202020204" pitchFamily="34" charset="0"/>
            </a:endParaRPr>
          </a:p>
          <a:p>
            <a:pPr lvl="1" indent="0">
              <a:defRPr/>
            </a:pPr>
            <a:endParaRPr lang="fr-FR" altLang="es-ES" sz="1400" dirty="0">
              <a:latin typeface="Arial" panose="020B0604020202020204" pitchFamily="34" charset="0"/>
              <a:cs typeface="Arial" panose="020B0604020202020204" pitchFamily="34" charset="0"/>
            </a:endParaRPr>
          </a:p>
          <a:p>
            <a:pPr lvl="1" indent="0">
              <a:defRPr/>
            </a:pPr>
            <a:endParaRPr lang="fr-FR" altLang="es-E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a:pPr>
            <a:r>
              <a:rPr lang="fr-FR" altLang="es-ES" sz="1400" dirty="0">
                <a:latin typeface="Arial" panose="020B0604020202020204" pitchFamily="34" charset="0"/>
                <a:cs typeface="Arial" panose="020B0604020202020204" pitchFamily="34" charset="0"/>
              </a:rPr>
              <a:t>STL : Première : </a:t>
            </a:r>
            <a:r>
              <a:rPr lang="fr-FR" altLang="es-ES" sz="1400" i="1" dirty="0">
                <a:latin typeface="Arial" panose="020B0604020202020204" pitchFamily="34" charset="0"/>
                <a:cs typeface="Arial" panose="020B0604020202020204" pitchFamily="34" charset="0"/>
              </a:rPr>
              <a:t>biotechnologies</a:t>
            </a:r>
          </a:p>
          <a:p>
            <a:pPr marL="400050" lvl="1" indent="-171450">
              <a:buFont typeface="Wingdings" panose="05000000000000000000" pitchFamily="2" charset="2"/>
              <a:buChar char="§"/>
              <a:defRPr/>
            </a:pPr>
            <a:r>
              <a:rPr lang="fr-FR" altLang="es-ES" sz="1200" b="1" u="sng" dirty="0">
                <a:latin typeface="Arial" panose="020B0604020202020204" pitchFamily="34" charset="0"/>
                <a:cs typeface="Arial" panose="020B0604020202020204" pitchFamily="34" charset="0"/>
              </a:rPr>
              <a:t>Thématiques pour l’enseignement de biotechnologies  : Bio-industrie – agroalimentaire</a:t>
            </a:r>
          </a:p>
          <a:p>
            <a:pPr marL="357188" lvl="2" indent="0">
              <a:defRPr/>
            </a:pPr>
            <a:r>
              <a:rPr lang="fr-FR" altLang="es-ES" sz="1200" dirty="0">
                <a:latin typeface="Arial" panose="020B0604020202020204" pitchFamily="34" charset="0"/>
                <a:cs typeface="Arial" panose="020B0604020202020204" pitchFamily="34" charset="0"/>
              </a:rPr>
              <a:t>Contrôles qualités biochimiques, microbiologiques et de la qualité nutritionnelle</a:t>
            </a:r>
          </a:p>
          <a:p>
            <a:pPr marL="285750" indent="-285750">
              <a:buFont typeface="Wingdings" panose="05000000000000000000" pitchFamily="2" charset="2"/>
              <a:buChar char="ü"/>
              <a:defRPr/>
            </a:pPr>
            <a:endParaRPr lang="fr-FR" sz="1400" dirty="0">
              <a:latin typeface="Arial" panose="020B0604020202020204" pitchFamily="34" charset="0"/>
              <a:cs typeface="Arial" panose="020B0604020202020204" pitchFamily="34" charset="0"/>
            </a:endParaRPr>
          </a:p>
          <a:p>
            <a:pPr lvl="1" indent="0">
              <a:defRPr/>
            </a:pPr>
            <a:endParaRPr lang="fr-FR" sz="1050" dirty="0">
              <a:latin typeface="Arial" panose="020B0604020202020204" pitchFamily="34" charset="0"/>
              <a:cs typeface="Arial" panose="020B0604020202020204" pitchFamily="34" charset="0"/>
            </a:endParaRPr>
          </a:p>
        </p:txBody>
      </p:sp>
      <p:grpSp>
        <p:nvGrpSpPr>
          <p:cNvPr id="9" name="Groupe 8">
            <a:extLst>
              <a:ext uri="{FF2B5EF4-FFF2-40B4-BE49-F238E27FC236}">
                <a16:creationId xmlns:a16="http://schemas.microsoft.com/office/drawing/2014/main" id="{BCC3C729-8859-92E5-5806-EDA8D70C859A}"/>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10" name="Rectangle 9">
              <a:extLst>
                <a:ext uri="{FF2B5EF4-FFF2-40B4-BE49-F238E27FC236}">
                  <a16:creationId xmlns:a16="http://schemas.microsoft.com/office/drawing/2014/main" id="{D4E3DE01-B721-71BF-68FB-0DE4DF0E9307}"/>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FFFFFF"/>
                </a:solidFill>
                <a:latin typeface="Arial" panose="020B0604020202020204" pitchFamily="34" charset="0"/>
                <a:cs typeface="Arial" panose="020B0604020202020204" pitchFamily="34" charset="0"/>
              </a:endParaRPr>
            </a:p>
          </p:txBody>
        </p:sp>
        <p:sp>
          <p:nvSpPr>
            <p:cNvPr id="11" name="ZoneTexte 24">
              <a:extLst>
                <a:ext uri="{FF2B5EF4-FFF2-40B4-BE49-F238E27FC236}">
                  <a16:creationId xmlns:a16="http://schemas.microsoft.com/office/drawing/2014/main" id="{56E60E94-2E75-EC06-2D08-615477DAD284}"/>
                </a:ext>
              </a:extLst>
            </p:cNvPr>
            <p:cNvSpPr txBox="1">
              <a:spLocks noChangeArrowheads="1"/>
            </p:cNvSpPr>
            <p:nvPr/>
          </p:nvSpPr>
          <p:spPr bwMode="auto">
            <a:xfrm>
              <a:off x="6019693" y="6155409"/>
              <a:ext cx="98190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rgbClr val="FFFFFF"/>
                  </a:solidFill>
                  <a:latin typeface="Arial" panose="020B0604020202020204" pitchFamily="34" charset="0"/>
                  <a:cs typeface="Arial" panose="020B0604020202020204" pitchFamily="34" charset="0"/>
                </a:rPr>
                <a:t>Fermer</a:t>
              </a:r>
            </a:p>
          </p:txBody>
        </p:sp>
        <p:sp>
          <p:nvSpPr>
            <p:cNvPr id="12" name="ZoneTexte 25">
              <a:extLst>
                <a:ext uri="{FF2B5EF4-FFF2-40B4-BE49-F238E27FC236}">
                  <a16:creationId xmlns:a16="http://schemas.microsoft.com/office/drawing/2014/main" id="{4D455A41-91CC-C2E2-303B-08E3766F6BEC}"/>
                </a:ext>
              </a:extLst>
            </p:cNvPr>
            <p:cNvSpPr txBox="1">
              <a:spLocks noChangeArrowheads="1"/>
            </p:cNvSpPr>
            <p:nvPr/>
          </p:nvSpPr>
          <p:spPr bwMode="auto">
            <a:xfrm>
              <a:off x="9436608" y="6136093"/>
              <a:ext cx="2143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rgbClr val="FFFFFF"/>
                  </a:solidFill>
                  <a:latin typeface="Arial" panose="020B0604020202020204" pitchFamily="34" charset="0"/>
                  <a:cs typeface="Arial" panose="020B0604020202020204" pitchFamily="34" charset="0"/>
                </a:rPr>
                <a:t>    Précédent             Suivant</a:t>
              </a:r>
            </a:p>
          </p:txBody>
        </p:sp>
        <p:pic>
          <p:nvPicPr>
            <p:cNvPr id="13" name="Image 28">
              <a:extLst>
                <a:ext uri="{FF2B5EF4-FFF2-40B4-BE49-F238E27FC236}">
                  <a16:creationId xmlns:a16="http://schemas.microsoft.com/office/drawing/2014/main" id="{4CE6C12F-264A-7339-EEAC-776E53EDB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Bouton d’action : vide 15" descr="Bouton pour fermer la diapositive et revenir au menu principal">
            <a:hlinkClick r:id="rId4" action="ppaction://hlinksldjump" highlightClick="1"/>
            <a:extLst>
              <a:ext uri="{FF2B5EF4-FFF2-40B4-BE49-F238E27FC236}">
                <a16:creationId xmlns:a16="http://schemas.microsoft.com/office/drawing/2014/main" id="{05392612-A575-BF91-04C3-A04CE7F41AC2}"/>
              </a:ext>
            </a:extLst>
          </p:cNvPr>
          <p:cNvSpPr/>
          <p:nvPr/>
        </p:nvSpPr>
        <p:spPr bwMode="auto">
          <a:xfrm>
            <a:off x="5713413"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solidFill>
                  <a:prstClr val="black"/>
                </a:solidFill>
                <a:latin typeface="Arial" panose="020B0604020202020204" pitchFamily="34" charset="0"/>
                <a:cs typeface="Arial" panose="020B0604020202020204" pitchFamily="34" charset="0"/>
              </a:rPr>
              <a:t>X</a:t>
            </a:r>
          </a:p>
        </p:txBody>
      </p:sp>
      <p:sp>
        <p:nvSpPr>
          <p:cNvPr id="17" name="Bouton d’action : vide 16" descr="Bouton pour aller à la diapositive précédente">
            <a:hlinkClick r:id="" action="ppaction://hlinkshowjump?jump=previousslide" highlightClick="1"/>
            <a:extLst>
              <a:ext uri="{FF2B5EF4-FFF2-40B4-BE49-F238E27FC236}">
                <a16:creationId xmlns:a16="http://schemas.microsoft.com/office/drawing/2014/main" id="{B0C0AC9E-41DD-6B4E-7160-42C6A4DBBAED}"/>
              </a:ext>
            </a:extLst>
          </p:cNvPr>
          <p:cNvSpPr/>
          <p:nvPr/>
        </p:nvSpPr>
        <p:spPr bwMode="auto">
          <a:xfrm>
            <a:off x="9317038" y="6167438"/>
            <a:ext cx="306387"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latin typeface="Arial" panose="020B0604020202020204" pitchFamily="34" charset="0"/>
                <a:cs typeface="Arial" panose="020B0604020202020204" pitchFamily="34" charset="0"/>
              </a:rPr>
              <a:t>&lt;</a:t>
            </a:r>
          </a:p>
        </p:txBody>
      </p:sp>
      <p:sp>
        <p:nvSpPr>
          <p:cNvPr id="19" name="Bouton d’action : vide 18" descr="Bouton pour aller à la diapositive suivante">
            <a:hlinkClick r:id="" action="ppaction://hlinkshowjump?jump=nextslide" highlightClick="1"/>
            <a:extLst>
              <a:ext uri="{FF2B5EF4-FFF2-40B4-BE49-F238E27FC236}">
                <a16:creationId xmlns:a16="http://schemas.microsoft.com/office/drawing/2014/main" id="{A2ADDF61-000D-8ED2-4F7A-84FB3ACD4153}"/>
              </a:ext>
            </a:extLst>
          </p:cNvPr>
          <p:cNvSpPr/>
          <p:nvPr/>
        </p:nvSpPr>
        <p:spPr bwMode="auto">
          <a:xfrm>
            <a:off x="11555413" y="613410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latin typeface="Arial" panose="020B0604020202020204" pitchFamily="34" charset="0"/>
                <a:cs typeface="Arial" panose="020B0604020202020204" pitchFamily="34" charset="0"/>
              </a:rPr>
              <a:t>&gt;</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oneTexte 3">
            <a:extLst>
              <a:ext uri="{FF2B5EF4-FFF2-40B4-BE49-F238E27FC236}">
                <a16:creationId xmlns:a16="http://schemas.microsoft.com/office/drawing/2014/main" id="{6B4F6F40-21F0-4B65-B487-EBAD9446B393}"/>
              </a:ext>
            </a:extLst>
          </p:cNvPr>
          <p:cNvSpPr txBox="1">
            <a:spLocks noGrp="1" noChangeArrowheads="1"/>
          </p:cNvSpPr>
          <p:nvPr>
            <p:ph type="title" idx="4294967295"/>
          </p:nvPr>
        </p:nvSpPr>
        <p:spPr bwMode="auto">
          <a:xfrm>
            <a:off x="3076575" y="-63533"/>
            <a:ext cx="9115425" cy="14763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hangingPunct="1">
              <a:lnSpc>
                <a:spcPct val="100000"/>
              </a:lnSpc>
              <a:defRPr/>
            </a:pPr>
            <a:r>
              <a:rPr kumimoji="0" lang="fr-FR" altLang="fr-FR" sz="4500" b="1" i="0"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rPr>
              <a:t>Lycée - Enseignement général </a:t>
            </a:r>
            <a:r>
              <a:rPr kumimoji="0" lang="fr-FR" altLang="fr-FR" sz="4500" b="1" i="0" u="none" strike="noStrike" kern="1200" cap="none" spc="0" normalizeH="0" baseline="0" noProof="0">
                <a:ln>
                  <a:noFill/>
                </a:ln>
                <a:solidFill>
                  <a:srgbClr val="674B69"/>
                </a:solidFill>
                <a:effectLst/>
                <a:uLnTx/>
                <a:uFillTx/>
                <a:latin typeface="Arial" panose="020B0604020202020204" pitchFamily="34" charset="0"/>
                <a:ea typeface="+mn-ea"/>
                <a:cs typeface="Arial" panose="020B0604020202020204" pitchFamily="34" charset="0"/>
              </a:rPr>
              <a:t>et technologique</a:t>
            </a:r>
            <a:r>
              <a:rPr lang="fr-FR" sz="4501">
                <a:solidFill>
                  <a:schemeClr val="bg1"/>
                </a:solidFill>
                <a:latin typeface="Arial" panose="020B0604020202020204" pitchFamily="34" charset="0"/>
                <a:cs typeface="Arial" panose="020B0604020202020204" pitchFamily="34" charset="0"/>
              </a:rPr>
              <a:t>3</a:t>
            </a:r>
            <a:endParaRPr kumimoji="0" lang="fr-FR" altLang="fr-FR" sz="4500" b="1" i="0"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endParaRPr>
          </a:p>
        </p:txBody>
      </p:sp>
      <p:grpSp>
        <p:nvGrpSpPr>
          <p:cNvPr id="2" name="Groupe 1" descr="Menu : Collège, Lycée : enseignement général et technologique, Lycée : enseignement professionnel">
            <a:extLst>
              <a:ext uri="{FF2B5EF4-FFF2-40B4-BE49-F238E27FC236}">
                <a16:creationId xmlns:a16="http://schemas.microsoft.com/office/drawing/2014/main" id="{8FC4725A-67B9-89E5-65CF-EAFC93DD28A3}"/>
              </a:ext>
            </a:extLst>
          </p:cNvPr>
          <p:cNvGrpSpPr/>
          <p:nvPr/>
        </p:nvGrpSpPr>
        <p:grpSpPr>
          <a:xfrm>
            <a:off x="4763" y="25400"/>
            <a:ext cx="3071812" cy="5959475"/>
            <a:chOff x="4763" y="25400"/>
            <a:chExt cx="3071812" cy="5959475"/>
          </a:xfrm>
        </p:grpSpPr>
        <p:grpSp>
          <p:nvGrpSpPr>
            <p:cNvPr id="3" name="Groupe 2" descr="Menu : Collège, Lycée : enseignement général et technologique, Lycée : enseignement professionnel">
              <a:extLst>
                <a:ext uri="{FF2B5EF4-FFF2-40B4-BE49-F238E27FC236}">
                  <a16:creationId xmlns:a16="http://schemas.microsoft.com/office/drawing/2014/main" id="{FC43B228-FC9C-76D4-92A5-B2C3047805E1}"/>
                </a:ext>
              </a:extLst>
            </p:cNvPr>
            <p:cNvGrpSpPr/>
            <p:nvPr/>
          </p:nvGrpSpPr>
          <p:grpSpPr>
            <a:xfrm>
              <a:off x="4763" y="25400"/>
              <a:ext cx="3071812" cy="5959475"/>
              <a:chOff x="4763" y="25400"/>
              <a:chExt cx="3071812" cy="5959475"/>
            </a:xfrm>
          </p:grpSpPr>
          <p:sp>
            <p:nvSpPr>
              <p:cNvPr id="6" name="Rectangle 5" descr="Menu : Collège, Lycée : enseignement général et technologique, Lycée : enseignement professionnel">
                <a:extLst>
                  <a:ext uri="{FF2B5EF4-FFF2-40B4-BE49-F238E27FC236}">
                    <a16:creationId xmlns:a16="http://schemas.microsoft.com/office/drawing/2014/main" id="{2A4A6B5D-2989-0940-023A-81F50339DFB0}"/>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D9D2C69B-24EE-DF7B-0038-5C25CF43ADE4}"/>
                  </a:ext>
                </a:extLst>
              </p:cNvPr>
              <p:cNvSpPr txBox="1"/>
              <p:nvPr/>
            </p:nvSpPr>
            <p:spPr bwMode="auto">
              <a:xfrm>
                <a:off x="104775" y="1855788"/>
                <a:ext cx="2871788" cy="3462337"/>
              </a:xfrm>
              <a:prstGeom prst="rect">
                <a:avLst/>
              </a:prstGeom>
              <a:noFill/>
            </p:spPr>
            <p:txBody>
              <a:bodyPr>
                <a:spAutoFit/>
              </a:bodyPr>
              <a:lstStyle/>
              <a:p>
                <a:pPr eaLnBrk="1" fontAlgn="auto" hangingPunct="1">
                  <a:spcBef>
                    <a:spcPts val="0"/>
                  </a:spcBef>
                  <a:spcAft>
                    <a:spcPts val="0"/>
                  </a:spcAft>
                  <a:defRPr/>
                </a:pPr>
                <a:endParaRPr lang="fr-FR" sz="1400" dirty="0">
                  <a:solidFill>
                    <a:srgbClr val="FFFFFF"/>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C1B1B"/>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Collège</a:t>
                </a: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r>
                  <a:rPr lang="fr-FR" sz="1400" dirty="0">
                    <a:solidFill>
                      <a:srgbClr val="674B69"/>
                    </a:solidFill>
                    <a:latin typeface="Arial" panose="020B0604020202020204" pitchFamily="34" charset="0"/>
                    <a:cs typeface="Arial" panose="020B0604020202020204" pitchFamily="34" charset="0"/>
                  </a:rPr>
                  <a:t>Lycée : enseignement général et technologique</a:t>
                </a: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Lycée : enseignement professionnel</a:t>
                </a: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fr-FR" dirty="0">
                  <a:solidFill>
                    <a:prstClr val="black"/>
                  </a:solidFill>
                  <a:latin typeface="Arial" panose="020B0604020202020204" pitchFamily="34" charset="0"/>
                  <a:cs typeface="Arial" panose="020B0604020202020204" pitchFamily="34" charset="0"/>
                </a:endParaRPr>
              </a:p>
            </p:txBody>
          </p:sp>
          <p:pic>
            <p:nvPicPr>
              <p:cNvPr id="8" name="Image 1" descr="Logo de SafeConsume">
                <a:extLst>
                  <a:ext uri="{FF2B5EF4-FFF2-40B4-BE49-F238E27FC236}">
                    <a16:creationId xmlns:a16="http://schemas.microsoft.com/office/drawing/2014/main" id="{486E15B5-F914-2DB8-0EDF-0A8E22846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100013"/>
                <a:ext cx="287178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 name="Connecteur droit 3" descr="Sommaire">
              <a:extLst>
                <a:ext uri="{FF2B5EF4-FFF2-40B4-BE49-F238E27FC236}">
                  <a16:creationId xmlns:a16="http://schemas.microsoft.com/office/drawing/2014/main" id="{B259F1D0-75BA-03A1-F4BC-4AB019FEC2B7}"/>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4" name="ZoneTexte 13">
            <a:extLst>
              <a:ext uri="{FF2B5EF4-FFF2-40B4-BE49-F238E27FC236}">
                <a16:creationId xmlns:a16="http://schemas.microsoft.com/office/drawing/2014/main" id="{C5F2D5B0-7DA9-4793-89EB-C03F59BC583F}"/>
              </a:ext>
            </a:extLst>
          </p:cNvPr>
          <p:cNvSpPr txBox="1"/>
          <p:nvPr/>
        </p:nvSpPr>
        <p:spPr>
          <a:xfrm>
            <a:off x="3263900" y="1636713"/>
            <a:ext cx="8864600" cy="4540250"/>
          </a:xfrm>
          <a:prstGeom prst="rect">
            <a:avLst/>
          </a:prstGeom>
          <a:noFill/>
        </p:spPr>
        <p:txBody>
          <a:bodyPr>
            <a:spAutoFit/>
          </a:bodyPr>
          <a:lstStyle/>
          <a:p>
            <a:pPr marL="285750" indent="-285750">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STHR : Seconde : </a:t>
            </a:r>
            <a:r>
              <a:rPr lang="fr-FR" sz="1400" i="1" dirty="0">
                <a:latin typeface="Arial" panose="020B0604020202020204" pitchFamily="34" charset="0"/>
                <a:cs typeface="Arial" panose="020B0604020202020204" pitchFamily="34" charset="0"/>
              </a:rPr>
              <a:t>sciences</a:t>
            </a:r>
          </a:p>
          <a:p>
            <a:pPr marL="400050" lvl="1" indent="-171450">
              <a:buFont typeface="Wingdings" panose="05000000000000000000" pitchFamily="2" charset="2"/>
              <a:buChar char="§"/>
              <a:defRPr/>
            </a:pPr>
            <a:r>
              <a:rPr lang="fr-FR" sz="1200" b="1" u="sng" dirty="0">
                <a:latin typeface="Arial" panose="020B0604020202020204" pitchFamily="34" charset="0"/>
                <a:cs typeface="Arial" panose="020B0604020202020204" pitchFamily="34" charset="0"/>
              </a:rPr>
              <a:t>Thème 1 : Les ressources disponibles pour l’homme dans son environnement</a:t>
            </a:r>
          </a:p>
          <a:p>
            <a:pPr marL="444500" lvl="1" indent="0">
              <a:defRPr/>
            </a:pPr>
            <a:r>
              <a:rPr lang="fr-FR" sz="1200" dirty="0">
                <a:latin typeface="Arial" panose="020B0604020202020204" pitchFamily="34" charset="0"/>
                <a:cs typeface="Arial" panose="020B0604020202020204" pitchFamily="34" charset="0"/>
              </a:rPr>
              <a:t>Les ressources animales et végétales sont complémentaires pour l’alimentation humaine : qualités nutritionnelles</a:t>
            </a:r>
          </a:p>
          <a:p>
            <a:pPr marL="444500" lvl="1" indent="0">
              <a:defRPr/>
            </a:pPr>
            <a:endParaRPr lang="fr-FR" sz="1200" dirty="0">
              <a:latin typeface="Arial" panose="020B0604020202020204" pitchFamily="34" charset="0"/>
              <a:cs typeface="Arial" panose="020B0604020202020204" pitchFamily="34" charset="0"/>
            </a:endParaRPr>
          </a:p>
          <a:p>
            <a:pPr marL="400050" lvl="1" indent="-171450">
              <a:buFont typeface="Wingdings" panose="05000000000000000000" pitchFamily="2" charset="2"/>
              <a:buChar char="§"/>
              <a:defRPr/>
            </a:pPr>
            <a:r>
              <a:rPr lang="fr-FR" sz="1200" b="1" u="sng" dirty="0">
                <a:latin typeface="Arial" panose="020B0604020202020204" pitchFamily="34" charset="0"/>
                <a:cs typeface="Arial" panose="020B0604020202020204" pitchFamily="34" charset="0"/>
              </a:rPr>
              <a:t>Thème 2 : L’homme, un système ouvert adapté à son environnement</a:t>
            </a:r>
            <a:r>
              <a:rPr lang="fr-FR" sz="1200" u="sng" dirty="0">
                <a:latin typeface="Arial" panose="020B0604020202020204" pitchFamily="34" charset="0"/>
                <a:cs typeface="Arial" panose="020B0604020202020204" pitchFamily="34" charset="0"/>
              </a:rPr>
              <a:t> </a:t>
            </a:r>
          </a:p>
          <a:p>
            <a:pPr lvl="1" indent="0">
              <a:defRPr/>
            </a:pPr>
            <a:r>
              <a:rPr lang="fr-FR" sz="105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Quelles sont les grandes fonctions qui permettent de satisfaire les besoins nutritifs de la cellule ? Relier l’aliment au 	nutriment</a:t>
            </a:r>
          </a:p>
          <a:p>
            <a:pPr lvl="1" indent="0">
              <a:defRPr/>
            </a:pPr>
            <a:endParaRPr lang="fr-FR" sz="1200" b="1" dirty="0">
              <a:latin typeface="Arial" panose="020B0604020202020204" pitchFamily="34" charset="0"/>
              <a:cs typeface="Arial" panose="020B0604020202020204" pitchFamily="34" charset="0"/>
            </a:endParaRPr>
          </a:p>
          <a:p>
            <a:pPr marL="400050" lvl="1" indent="-171450">
              <a:buFont typeface="Wingdings" panose="05000000000000000000" pitchFamily="2" charset="2"/>
              <a:buChar char="§"/>
              <a:defRPr/>
            </a:pPr>
            <a:r>
              <a:rPr lang="fr-FR" sz="1200" b="1" u="sng" dirty="0">
                <a:latin typeface="Arial" panose="020B0604020202020204" pitchFamily="34" charset="0"/>
                <a:cs typeface="Arial" panose="020B0604020202020204" pitchFamily="34" charset="0"/>
              </a:rPr>
              <a:t>Thème 3 : Les impacts des activités humaines sur l’environnement</a:t>
            </a:r>
          </a:p>
          <a:p>
            <a:pPr lvl="1" indent="0">
              <a:defRPr/>
            </a:pPr>
            <a:r>
              <a:rPr lang="fr-FR" sz="1200" dirty="0">
                <a:latin typeface="Arial" panose="020B0604020202020204" pitchFamily="34" charset="0"/>
                <a:cs typeface="Arial" panose="020B0604020202020204" pitchFamily="34" charset="0"/>
              </a:rPr>
              <a:t>	Quels sont les impacts des activités humaines sur l’environnement ? déchets produits par l’activité humaine</a:t>
            </a:r>
          </a:p>
          <a:p>
            <a:pPr lvl="1" indent="0">
              <a:defRPr/>
            </a:pPr>
            <a:r>
              <a:rPr lang="fr-FR" sz="1200" dirty="0">
                <a:latin typeface="Arial" panose="020B0604020202020204" pitchFamily="34" charset="0"/>
                <a:cs typeface="Arial" panose="020B0604020202020204" pitchFamily="34" charset="0"/>
              </a:rPr>
              <a:t>	Quels sont les moyens mis en place par l’Homme pour préserver l’environnement ? Identifier les gestes </a:t>
            </a:r>
            <a:r>
              <a:rPr lang="fr-FR" sz="1200" dirty="0" err="1">
                <a:latin typeface="Arial" panose="020B0604020202020204" pitchFamily="34" charset="0"/>
                <a:cs typeface="Arial" panose="020B0604020202020204" pitchFamily="34" charset="0"/>
              </a:rPr>
              <a:t>écocitoyens</a:t>
            </a:r>
            <a:r>
              <a:rPr lang="fr-FR" sz="1200" dirty="0">
                <a:latin typeface="Arial" panose="020B0604020202020204" pitchFamily="34" charset="0"/>
                <a:cs typeface="Arial" panose="020B0604020202020204" pitchFamily="34" charset="0"/>
              </a:rPr>
              <a:t> dans 	le milieu professionnel</a:t>
            </a:r>
          </a:p>
          <a:p>
            <a:pPr lvl="1" indent="0">
              <a:defRPr/>
            </a:pPr>
            <a:endParaRPr lang="fr-FR" sz="1200" dirty="0">
              <a:latin typeface="Arial" panose="020B0604020202020204" pitchFamily="34" charset="0"/>
              <a:cs typeface="Arial" panose="020B0604020202020204" pitchFamily="34" charset="0"/>
            </a:endParaRPr>
          </a:p>
          <a:p>
            <a:pPr lvl="1" indent="0">
              <a:defRPr/>
            </a:pPr>
            <a:endParaRPr lang="fr-FR"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STHR : Première et Terminale : </a:t>
            </a:r>
            <a:r>
              <a:rPr lang="fr-FR" sz="1400" i="1" dirty="0">
                <a:latin typeface="Arial" panose="020B0604020202020204" pitchFamily="34" charset="0"/>
                <a:cs typeface="Arial" panose="020B0604020202020204" pitchFamily="34" charset="0"/>
              </a:rPr>
              <a:t>enseignement scientifique alimentation-environnement</a:t>
            </a:r>
            <a:endParaRPr lang="fr-FR" sz="1200" dirty="0">
              <a:latin typeface="Arial" panose="020B0604020202020204" pitchFamily="34" charset="0"/>
              <a:cs typeface="Arial" panose="020B0604020202020204" pitchFamily="34" charset="0"/>
            </a:endParaRPr>
          </a:p>
          <a:p>
            <a:pPr marL="400050" lvl="1" indent="-171450">
              <a:buFont typeface="Wingdings" panose="05000000000000000000" pitchFamily="2" charset="2"/>
              <a:buChar char="§"/>
              <a:defRPr/>
            </a:pPr>
            <a:r>
              <a:rPr lang="fr-FR" sz="1200" b="1" u="sng" dirty="0">
                <a:latin typeface="Arial" panose="020B0604020202020204" pitchFamily="34" charset="0"/>
                <a:cs typeface="Arial" panose="020B0604020202020204" pitchFamily="34" charset="0"/>
              </a:rPr>
              <a:t>Thème 2 : Consommation alimentaire : entre hédonisme, besoins physiologiques et santé </a:t>
            </a:r>
          </a:p>
          <a:p>
            <a:pPr lvl="2" indent="0">
              <a:defRPr/>
            </a:pPr>
            <a:r>
              <a:rPr lang="fr-FR" sz="1200" u="sng" dirty="0">
                <a:latin typeface="Arial" panose="020B0604020202020204" pitchFamily="34" charset="0"/>
                <a:cs typeface="Arial" panose="020B0604020202020204" pitchFamily="34" charset="0"/>
              </a:rPr>
              <a:t>Terminale :</a:t>
            </a:r>
          </a:p>
          <a:p>
            <a:pPr lvl="2" indent="0">
              <a:defRPr/>
            </a:pPr>
            <a:r>
              <a:rPr lang="fr-FR" sz="1200" dirty="0">
                <a:latin typeface="Arial" panose="020B0604020202020204" pitchFamily="34" charset="0"/>
                <a:cs typeface="Arial" panose="020B0604020202020204" pitchFamily="34" charset="0"/>
              </a:rPr>
              <a:t>Comment sont couverts les besoins physiologiques nutritionnels de l’homme ? Interpréter les valeurs nutritionnelles et énergétiques d’un menu par rapport aux ANC</a:t>
            </a:r>
          </a:p>
          <a:p>
            <a:pPr lvl="2" indent="0">
              <a:defRPr/>
            </a:pPr>
            <a:endParaRPr lang="fr-FR" sz="1200" dirty="0">
              <a:latin typeface="Arial" panose="020B0604020202020204" pitchFamily="34" charset="0"/>
              <a:cs typeface="Arial" panose="020B0604020202020204" pitchFamily="34" charset="0"/>
            </a:endParaRPr>
          </a:p>
          <a:p>
            <a:pPr lvl="2" indent="0">
              <a:defRPr/>
            </a:pPr>
            <a:r>
              <a:rPr lang="fr-FR" sz="1200" dirty="0">
                <a:latin typeface="Arial" panose="020B0604020202020204" pitchFamily="34" charset="0"/>
                <a:cs typeface="Arial" panose="020B0604020202020204" pitchFamily="34" charset="0"/>
              </a:rPr>
              <a:t>Quels sont les risques associés à l’alimentation? Identifier dans un aliment la présence d’un élément générateur d’allergies et d’intolérances </a:t>
            </a:r>
          </a:p>
          <a:p>
            <a:pPr lvl="2" indent="0">
              <a:defRPr/>
            </a:pPr>
            <a:endParaRPr lang="fr-FR" sz="1050" dirty="0">
              <a:latin typeface="Arial" panose="020B0604020202020204" pitchFamily="34" charset="0"/>
              <a:cs typeface="Arial" panose="020B0604020202020204" pitchFamily="34" charset="0"/>
            </a:endParaRPr>
          </a:p>
          <a:p>
            <a:pPr lvl="1" indent="0">
              <a:defRPr/>
            </a:pPr>
            <a:endParaRPr lang="fr-FR" sz="1050" dirty="0">
              <a:latin typeface="Arial" panose="020B0604020202020204" pitchFamily="34" charset="0"/>
              <a:cs typeface="Arial" panose="020B0604020202020204" pitchFamily="34" charset="0"/>
            </a:endParaRPr>
          </a:p>
        </p:txBody>
      </p:sp>
      <p:grpSp>
        <p:nvGrpSpPr>
          <p:cNvPr id="9" name="Groupe 8">
            <a:extLst>
              <a:ext uri="{FF2B5EF4-FFF2-40B4-BE49-F238E27FC236}">
                <a16:creationId xmlns:a16="http://schemas.microsoft.com/office/drawing/2014/main" id="{F67530C0-F4E2-38EA-97C0-8806E73A712A}"/>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10" name="Rectangle 9">
              <a:extLst>
                <a:ext uri="{FF2B5EF4-FFF2-40B4-BE49-F238E27FC236}">
                  <a16:creationId xmlns:a16="http://schemas.microsoft.com/office/drawing/2014/main" id="{3619CFE6-0FD9-DA53-8CDE-43EDE6903501}"/>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FFFFFF"/>
                </a:solidFill>
                <a:latin typeface="Arial" panose="020B0604020202020204" pitchFamily="34" charset="0"/>
                <a:cs typeface="Arial" panose="020B0604020202020204" pitchFamily="34" charset="0"/>
              </a:endParaRPr>
            </a:p>
          </p:txBody>
        </p:sp>
        <p:sp>
          <p:nvSpPr>
            <p:cNvPr id="11" name="ZoneTexte 24">
              <a:extLst>
                <a:ext uri="{FF2B5EF4-FFF2-40B4-BE49-F238E27FC236}">
                  <a16:creationId xmlns:a16="http://schemas.microsoft.com/office/drawing/2014/main" id="{2B5529D7-5E59-4814-338B-CDF5131A7EFF}"/>
                </a:ext>
              </a:extLst>
            </p:cNvPr>
            <p:cNvSpPr txBox="1">
              <a:spLocks noChangeArrowheads="1"/>
            </p:cNvSpPr>
            <p:nvPr/>
          </p:nvSpPr>
          <p:spPr bwMode="auto">
            <a:xfrm>
              <a:off x="6019693" y="6155409"/>
              <a:ext cx="98190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rgbClr val="FFFFFF"/>
                  </a:solidFill>
                  <a:latin typeface="Arial" panose="020B0604020202020204" pitchFamily="34" charset="0"/>
                  <a:cs typeface="Arial" panose="020B0604020202020204" pitchFamily="34" charset="0"/>
                </a:rPr>
                <a:t>Fermer</a:t>
              </a:r>
            </a:p>
          </p:txBody>
        </p:sp>
        <p:sp>
          <p:nvSpPr>
            <p:cNvPr id="12" name="ZoneTexte 25">
              <a:extLst>
                <a:ext uri="{FF2B5EF4-FFF2-40B4-BE49-F238E27FC236}">
                  <a16:creationId xmlns:a16="http://schemas.microsoft.com/office/drawing/2014/main" id="{93631896-3DED-902A-5966-10C04C4B9226}"/>
                </a:ext>
              </a:extLst>
            </p:cNvPr>
            <p:cNvSpPr txBox="1">
              <a:spLocks noChangeArrowheads="1"/>
            </p:cNvSpPr>
            <p:nvPr/>
          </p:nvSpPr>
          <p:spPr bwMode="auto">
            <a:xfrm>
              <a:off x="9436608" y="6136093"/>
              <a:ext cx="2143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rgbClr val="FFFFFF"/>
                  </a:solidFill>
                  <a:latin typeface="Arial" panose="020B0604020202020204" pitchFamily="34" charset="0"/>
                  <a:cs typeface="Arial" panose="020B0604020202020204" pitchFamily="34" charset="0"/>
                </a:rPr>
                <a:t>    Précédent             Suivant</a:t>
              </a:r>
            </a:p>
          </p:txBody>
        </p:sp>
        <p:pic>
          <p:nvPicPr>
            <p:cNvPr id="13" name="Image 28">
              <a:extLst>
                <a:ext uri="{FF2B5EF4-FFF2-40B4-BE49-F238E27FC236}">
                  <a16:creationId xmlns:a16="http://schemas.microsoft.com/office/drawing/2014/main" id="{41B9571F-D69D-70C0-E992-FD7F269E9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Bouton d’action : vide 15" descr="Bouton pour fermer la diapositive et revenir au menu principal">
            <a:hlinkClick r:id="rId4" action="ppaction://hlinksldjump" highlightClick="1"/>
            <a:extLst>
              <a:ext uri="{FF2B5EF4-FFF2-40B4-BE49-F238E27FC236}">
                <a16:creationId xmlns:a16="http://schemas.microsoft.com/office/drawing/2014/main" id="{4ACBB787-5BA3-CD19-BA73-8AE4222F1D30}"/>
              </a:ext>
            </a:extLst>
          </p:cNvPr>
          <p:cNvSpPr/>
          <p:nvPr/>
        </p:nvSpPr>
        <p:spPr bwMode="auto">
          <a:xfrm>
            <a:off x="5713413"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solidFill>
                  <a:prstClr val="black"/>
                </a:solidFill>
                <a:latin typeface="Arial" panose="020B0604020202020204" pitchFamily="34" charset="0"/>
                <a:cs typeface="Arial" panose="020B0604020202020204" pitchFamily="34" charset="0"/>
              </a:rPr>
              <a:t>X</a:t>
            </a:r>
          </a:p>
        </p:txBody>
      </p:sp>
      <p:sp>
        <p:nvSpPr>
          <p:cNvPr id="17" name="Bouton d’action : vide 16" descr="Bouton pour aller à la diapositive précédente">
            <a:hlinkClick r:id="" action="ppaction://hlinkshowjump?jump=previousslide" highlightClick="1"/>
            <a:extLst>
              <a:ext uri="{FF2B5EF4-FFF2-40B4-BE49-F238E27FC236}">
                <a16:creationId xmlns:a16="http://schemas.microsoft.com/office/drawing/2014/main" id="{2BA80E6D-9564-665B-F937-EB179BB9C2D5}"/>
              </a:ext>
            </a:extLst>
          </p:cNvPr>
          <p:cNvSpPr/>
          <p:nvPr/>
        </p:nvSpPr>
        <p:spPr bwMode="auto">
          <a:xfrm>
            <a:off x="9317038" y="6167438"/>
            <a:ext cx="306387"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latin typeface="Arial" panose="020B0604020202020204" pitchFamily="34" charset="0"/>
                <a:cs typeface="Arial" panose="020B0604020202020204" pitchFamily="34" charset="0"/>
              </a:rPr>
              <a:t>&lt;</a:t>
            </a:r>
          </a:p>
        </p:txBody>
      </p:sp>
      <p:sp>
        <p:nvSpPr>
          <p:cNvPr id="19" name="Bouton d’action : vide 18" descr="Bouton pour aller à la diapositive suivante">
            <a:hlinkClick r:id="" action="ppaction://hlinkshowjump?jump=nextslide" highlightClick="1"/>
            <a:extLst>
              <a:ext uri="{FF2B5EF4-FFF2-40B4-BE49-F238E27FC236}">
                <a16:creationId xmlns:a16="http://schemas.microsoft.com/office/drawing/2014/main" id="{9A939E00-4A93-972A-76C2-E76679CD3A5B}"/>
              </a:ext>
            </a:extLst>
          </p:cNvPr>
          <p:cNvSpPr/>
          <p:nvPr/>
        </p:nvSpPr>
        <p:spPr bwMode="auto">
          <a:xfrm>
            <a:off x="11555413" y="613410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latin typeface="Arial" panose="020B0604020202020204" pitchFamily="34" charset="0"/>
                <a:cs typeface="Arial" panose="020B0604020202020204" pitchFamily="34" charset="0"/>
              </a:rPr>
              <a:t>&gt;</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7347579-4894-43D6-93E5-8FAAAD781100}"/>
              </a:ext>
            </a:extLst>
          </p:cNvPr>
          <p:cNvSpPr txBox="1">
            <a:spLocks noGrp="1"/>
          </p:cNvSpPr>
          <p:nvPr>
            <p:ph type="title" idx="4294967295"/>
          </p:nvPr>
        </p:nvSpPr>
        <p:spPr>
          <a:xfrm>
            <a:off x="3076575" y="80963"/>
            <a:ext cx="9115425" cy="785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4501" b="1" i="0" u="none" strike="noStrike" kern="1200" cap="none" spc="0" normalizeH="0" baseline="0" noProof="0" dirty="0">
                <a:ln>
                  <a:noFill/>
                </a:ln>
                <a:solidFill>
                  <a:srgbClr val="674B69"/>
                </a:solidFill>
                <a:effectLst/>
                <a:uLnTx/>
                <a:uFillTx/>
                <a:latin typeface="Arial" panose="020B0604020202020204" pitchFamily="34" charset="0"/>
                <a:ea typeface="+mj-ea"/>
                <a:cs typeface="Arial" panose="020B0604020202020204" pitchFamily="34" charset="0"/>
              </a:rPr>
              <a:t>Objectifs d’apprentissage</a:t>
            </a:r>
          </a:p>
        </p:txBody>
      </p:sp>
      <p:grpSp>
        <p:nvGrpSpPr>
          <p:cNvPr id="6" name="Groupe 5" descr="Menu :&#10;Accéder au programme national&#10;Accéder au pré-test de connaissances&#10;Accéder à l'aperçu des ressources pédagogiques&#10;Accéder à la synthèse de la session&#10;Accéder au Contexte européen concernant l'étiquetage des denrées alimentaires">
            <a:extLst>
              <a:ext uri="{FF2B5EF4-FFF2-40B4-BE49-F238E27FC236}">
                <a16:creationId xmlns:a16="http://schemas.microsoft.com/office/drawing/2014/main" id="{0A88546D-EF1A-6396-F436-B2887992EB11}"/>
              </a:ext>
            </a:extLst>
          </p:cNvPr>
          <p:cNvGrpSpPr/>
          <p:nvPr/>
        </p:nvGrpSpPr>
        <p:grpSpPr>
          <a:xfrm>
            <a:off x="4763" y="25400"/>
            <a:ext cx="3071812" cy="5959475"/>
            <a:chOff x="4763" y="25400"/>
            <a:chExt cx="3071812" cy="5959475"/>
          </a:xfrm>
        </p:grpSpPr>
        <p:grpSp>
          <p:nvGrpSpPr>
            <p:cNvPr id="64517" name="Groupe 2" descr="Menu :&#10;Accéder au programme national&#10;Accéder au pré-test de connaissances&#10;Accéder à l'aperçu des ressources pédagogiques&#10;Accéder à la synthèse de la session&#10;Accéder au Contexte européen concernant l'étiquetage des denrées alimentaires">
              <a:extLst>
                <a:ext uri="{FF2B5EF4-FFF2-40B4-BE49-F238E27FC236}">
                  <a16:creationId xmlns:a16="http://schemas.microsoft.com/office/drawing/2014/main" id="{E0500269-ADE4-4090-B91A-B9D6FF9B1DF6}"/>
                </a:ext>
              </a:extLst>
            </p:cNvPr>
            <p:cNvGrpSpPr>
              <a:grpSpLocks/>
            </p:cNvGrpSpPr>
            <p:nvPr/>
          </p:nvGrpSpPr>
          <p:grpSpPr bwMode="auto">
            <a:xfrm>
              <a:off x="4763" y="25400"/>
              <a:ext cx="3071812" cy="5959475"/>
              <a:chOff x="4763" y="25400"/>
              <a:chExt cx="3071812" cy="5959475"/>
            </a:xfrm>
          </p:grpSpPr>
          <p:grpSp>
            <p:nvGrpSpPr>
              <p:cNvPr id="64522" name="Groupe 7">
                <a:extLst>
                  <a:ext uri="{FF2B5EF4-FFF2-40B4-BE49-F238E27FC236}">
                    <a16:creationId xmlns:a16="http://schemas.microsoft.com/office/drawing/2014/main" id="{54D5B14E-C904-4F3F-A027-9E3C220975F2}"/>
                  </a:ext>
                </a:extLst>
              </p:cNvPr>
              <p:cNvGrpSpPr>
                <a:grpSpLocks/>
              </p:cNvGrpSpPr>
              <p:nvPr/>
            </p:nvGrpSpPr>
            <p:grpSpPr bwMode="auto">
              <a:xfrm>
                <a:off x="4763" y="25400"/>
                <a:ext cx="3071812" cy="5959475"/>
                <a:chOff x="5194" y="13958"/>
                <a:chExt cx="3071973" cy="6002129"/>
              </a:xfrm>
            </p:grpSpPr>
            <p:sp>
              <p:nvSpPr>
                <p:cNvPr id="15" name="Rectangle 14">
                  <a:extLst>
                    <a:ext uri="{FF2B5EF4-FFF2-40B4-BE49-F238E27FC236}">
                      <a16:creationId xmlns:a16="http://schemas.microsoft.com/office/drawing/2014/main" id="{02EADCBC-D175-4BFB-854B-05F0DB646602}"/>
                    </a:ext>
                  </a:extLst>
                </p:cNvPr>
                <p:cNvSpPr/>
                <p:nvPr/>
              </p:nvSpPr>
              <p:spPr>
                <a:xfrm>
                  <a:off x="5194" y="13958"/>
                  <a:ext cx="3071973" cy="6002129"/>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B6FA84D8-1EA5-4041-95AB-ADF64197B161}"/>
                    </a:ext>
                  </a:extLst>
                </p:cNvPr>
                <p:cNvSpPr txBox="1"/>
                <p:nvPr/>
              </p:nvSpPr>
              <p:spPr>
                <a:xfrm>
                  <a:off x="102036" y="1328518"/>
                  <a:ext cx="2887814" cy="3766250"/>
                </a:xfrm>
                <a:prstGeom prst="rect">
                  <a:avLst/>
                </a:prstGeom>
                <a:noFill/>
              </p:spPr>
              <p:txBody>
                <a:bodyPr>
                  <a:spAutoFit/>
                </a:bodyPr>
                <a:lstStyle/>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5"/>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3" action="ppaction://hlinksldjump"/>
                    </a:rPr>
                    <a:t>Programme national</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Arial" panose="020B0604020202020204" pitchFamily="34" charset="0"/>
                      <a:cs typeface="Arial" panose="020B0604020202020204" pitchFamily="34" charset="0"/>
                      <a:hlinkClick r:id="rId4"/>
                    </a:rPr>
                    <a:t>Pré-test de connaissances</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5" action="ppaction://hlinksldjump"/>
                    </a:rPr>
                    <a:t>Aperçu des ressources pédagogiques</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6" action="ppaction://hlinksldjump"/>
                    </a:rPr>
                    <a:t>Synthèse de la session</a:t>
                  </a:r>
                  <a:endParaRPr lang="fr-FR" sz="1400" dirty="0">
                    <a:solidFill>
                      <a:schemeClr val="accent1"/>
                    </a:solidFill>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7" action="ppaction://hlinksldjump"/>
                    </a:rPr>
                    <a:t>Contexte européen concernant l'étiquetage des denrées alimentaires</a:t>
                  </a:r>
                  <a:endParaRPr lang="fr-FR" dirty="0">
                    <a:latin typeface="Arial" panose="020B0604020202020204" pitchFamily="34" charset="0"/>
                    <a:cs typeface="Arial" panose="020B0604020202020204" pitchFamily="34" charset="0"/>
                  </a:endParaRPr>
                </a:p>
              </p:txBody>
            </p:sp>
          </p:grpSp>
          <p:cxnSp>
            <p:nvCxnSpPr>
              <p:cNvPr id="5" name="Connecteur droit 4">
                <a:extLst>
                  <a:ext uri="{FF2B5EF4-FFF2-40B4-BE49-F238E27FC236}">
                    <a16:creationId xmlns:a16="http://schemas.microsoft.com/office/drawing/2014/main" id="{C84C82E4-1892-4A6D-BBCD-FE7AA69473A9}"/>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pic>
          <p:nvPicPr>
            <p:cNvPr id="64521" name="Image 1" descr="Logo de SafeConsume">
              <a:extLst>
                <a:ext uri="{FF2B5EF4-FFF2-40B4-BE49-F238E27FC236}">
                  <a16:creationId xmlns:a16="http://schemas.microsoft.com/office/drawing/2014/main" id="{904EA724-6EA9-415A-A50C-63DE032A4A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838" y="173038"/>
              <a:ext cx="2887662"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Bouton d’action : vide 22">
            <a:hlinkClick r:id="rId9" highlightClick="1"/>
            <a:extLst>
              <a:ext uri="{FF2B5EF4-FFF2-40B4-BE49-F238E27FC236}">
                <a16:creationId xmlns:a16="http://schemas.microsoft.com/office/drawing/2014/main" id="{ECE90EC8-F044-4F20-A26C-C8CAFA390B70}"/>
              </a:ext>
            </a:extLst>
          </p:cNvPr>
          <p:cNvSpPr/>
          <p:nvPr/>
        </p:nvSpPr>
        <p:spPr>
          <a:xfrm>
            <a:off x="436326" y="5318517"/>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sp>
        <p:nvSpPr>
          <p:cNvPr id="14" name="ZoneTexte 13">
            <a:extLst>
              <a:ext uri="{FF2B5EF4-FFF2-40B4-BE49-F238E27FC236}">
                <a16:creationId xmlns:a16="http://schemas.microsoft.com/office/drawing/2014/main" id="{C10754BB-92AA-47B3-871F-15BBCE8BC5C4}"/>
              </a:ext>
            </a:extLst>
          </p:cNvPr>
          <p:cNvSpPr txBox="1"/>
          <p:nvPr/>
        </p:nvSpPr>
        <p:spPr>
          <a:xfrm>
            <a:off x="3366334" y="1133530"/>
            <a:ext cx="8828088" cy="3940175"/>
          </a:xfrm>
          <a:prstGeom prst="rect">
            <a:avLst/>
          </a:prstGeom>
          <a:noFill/>
        </p:spPr>
        <p:txBody>
          <a:bodyPr>
            <a:spAutoFit/>
          </a:bodyPr>
          <a:lstStyle/>
          <a:p>
            <a:pPr marL="285750" indent="-285750" defTabSz="914446" eaLnBrk="1" fontAlgn="auto" hangingPunct="1">
              <a:spcBef>
                <a:spcPts val="300"/>
              </a:spcBef>
              <a:spcAft>
                <a:spcPts val="0"/>
              </a:spcAft>
              <a:buFont typeface="Wingdings" panose="05000000000000000000" pitchFamily="2" charset="2"/>
              <a:buChar char="ü"/>
              <a:defRPr/>
            </a:pPr>
            <a:r>
              <a:rPr lang="fr-FR" sz="1600" dirty="0">
                <a:latin typeface="Arial" panose="020B0604020202020204" pitchFamily="34" charset="0"/>
                <a:cs typeface="Arial" panose="020B0604020202020204" pitchFamily="34" charset="0"/>
              </a:rPr>
              <a:t>Comprendre les étiquettes apposées sur les emballages</a:t>
            </a:r>
            <a:r>
              <a:rPr lang="en-GB" sz="1600" dirty="0">
                <a:latin typeface="Arial" panose="020B0604020202020204" pitchFamily="34" charset="0"/>
                <a:cs typeface="Arial" panose="020B0604020202020204" pitchFamily="34" charset="0"/>
              </a:rPr>
              <a:t>.</a:t>
            </a:r>
          </a:p>
          <a:p>
            <a:pPr marL="285750" indent="-285750" defTabSz="914446" eaLnBrk="1" fontAlgn="auto" hangingPunct="1">
              <a:spcBef>
                <a:spcPts val="300"/>
              </a:spcBef>
              <a:spcAft>
                <a:spcPts val="0"/>
              </a:spcAft>
              <a:buFont typeface="Wingdings" panose="05000000000000000000" pitchFamily="2" charset="2"/>
              <a:buChar char="ü"/>
              <a:defRPr/>
            </a:pPr>
            <a:endParaRPr lang="en-GB" sz="1600" dirty="0">
              <a:latin typeface="Arial" panose="020B0604020202020204" pitchFamily="34" charset="0"/>
              <a:cs typeface="Arial" panose="020B0604020202020204" pitchFamily="34" charset="0"/>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dirty="0">
              <a:latin typeface="Arial" panose="020B0604020202020204" pitchFamily="34" charset="0"/>
              <a:cs typeface="Arial" panose="020B0604020202020204" pitchFamily="34" charset="0"/>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dirty="0">
              <a:latin typeface="Arial" panose="020B0604020202020204" pitchFamily="34" charset="0"/>
              <a:cs typeface="Arial" panose="020B0604020202020204" pitchFamily="34" charset="0"/>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dirty="0">
              <a:latin typeface="Arial" panose="020B0604020202020204" pitchFamily="34" charset="0"/>
              <a:cs typeface="Arial" panose="020B0604020202020204" pitchFamily="34" charset="0"/>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dirty="0">
              <a:latin typeface="Arial" panose="020B0604020202020204" pitchFamily="34" charset="0"/>
              <a:cs typeface="Arial" panose="020B0604020202020204" pitchFamily="34" charset="0"/>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dirty="0">
              <a:latin typeface="Arial" panose="020B0604020202020204" pitchFamily="34" charset="0"/>
              <a:cs typeface="Arial" panose="020B0604020202020204" pitchFamily="34" charset="0"/>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dirty="0">
              <a:latin typeface="Arial" panose="020B0604020202020204" pitchFamily="34" charset="0"/>
              <a:cs typeface="Arial" panose="020B0604020202020204" pitchFamily="34" charset="0"/>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dirty="0">
              <a:latin typeface="Arial" panose="020B0604020202020204" pitchFamily="34" charset="0"/>
              <a:cs typeface="Arial" panose="020B0604020202020204" pitchFamily="34" charset="0"/>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dirty="0">
              <a:latin typeface="Arial" panose="020B0604020202020204" pitchFamily="34" charset="0"/>
              <a:cs typeface="Arial" panose="020B0604020202020204" pitchFamily="34" charset="0"/>
            </a:endParaRPr>
          </a:p>
          <a:p>
            <a:pPr marL="285750" indent="-285750" defTabSz="914446" eaLnBrk="1" fontAlgn="auto" hangingPunct="1">
              <a:spcBef>
                <a:spcPts val="300"/>
              </a:spcBef>
              <a:spcAft>
                <a:spcPts val="0"/>
              </a:spcAft>
              <a:buFont typeface="Wingdings" panose="05000000000000000000" pitchFamily="2" charset="2"/>
              <a:buChar char="ü"/>
              <a:defRPr/>
            </a:pPr>
            <a:r>
              <a:rPr lang="fr-FR" sz="1600" dirty="0">
                <a:latin typeface="Arial" panose="020B0604020202020204" pitchFamily="34" charset="0"/>
                <a:cs typeface="Arial" panose="020B0604020202020204" pitchFamily="34" charset="0"/>
              </a:rPr>
              <a:t>Comprendre le lien avec le gaspillage alimentaire et comment le réduire.</a:t>
            </a:r>
            <a:endParaRPr lang="en-GB" sz="1600" dirty="0">
              <a:latin typeface="Arial" panose="020B0604020202020204" pitchFamily="34" charset="0"/>
              <a:cs typeface="Arial" panose="020B0604020202020204" pitchFamily="34" charset="0"/>
            </a:endParaRPr>
          </a:p>
          <a:p>
            <a:pPr defTabSz="914446" eaLnBrk="1" fontAlgn="auto" hangingPunct="1">
              <a:spcBef>
                <a:spcPts val="300"/>
              </a:spcBef>
              <a:spcAft>
                <a:spcPts val="0"/>
              </a:spcAft>
              <a:defRPr/>
            </a:pPr>
            <a:endParaRPr lang="en-GB" sz="1600" dirty="0">
              <a:latin typeface="Arial" panose="020B0604020202020204" pitchFamily="34" charset="0"/>
              <a:cs typeface="Arial" panose="020B0604020202020204" pitchFamily="34" charset="0"/>
            </a:endParaRPr>
          </a:p>
          <a:p>
            <a:pPr marL="559809" lvl="1" indent="0" defTabSz="914446" eaLnBrk="1" fontAlgn="auto" hangingPunct="1">
              <a:spcBef>
                <a:spcPts val="0"/>
              </a:spcBef>
              <a:spcAft>
                <a:spcPts val="0"/>
              </a:spcAft>
              <a:defRPr/>
            </a:pPr>
            <a:endParaRPr lang="en-GB" sz="1400" dirty="0">
              <a:latin typeface="Arial" panose="020B0604020202020204" pitchFamily="34" charset="0"/>
              <a:cs typeface="Arial" panose="020B0604020202020204" pitchFamily="34" charset="0"/>
            </a:endParaRPr>
          </a:p>
          <a:p>
            <a:pPr marL="742950" lvl="3" indent="-285750" defTabSz="914446" eaLnBrk="1" fontAlgn="auto" hangingPunct="1">
              <a:spcBef>
                <a:spcPts val="300"/>
              </a:spcBef>
              <a:spcAft>
                <a:spcPts val="0"/>
              </a:spcAft>
              <a:buFont typeface="Wingdings" panose="05000000000000000000" pitchFamily="2" charset="2"/>
              <a:buChar char="ü"/>
              <a:defRPr/>
            </a:pPr>
            <a:endParaRPr lang="fr-FR" sz="1400" dirty="0">
              <a:latin typeface="Arial" panose="020B0604020202020204" pitchFamily="34" charset="0"/>
              <a:cs typeface="Arial" panose="020B0604020202020204" pitchFamily="34" charset="0"/>
            </a:endParaRPr>
          </a:p>
        </p:txBody>
      </p:sp>
      <p:grpSp>
        <p:nvGrpSpPr>
          <p:cNvPr id="2" name="Groupe 1">
            <a:extLst>
              <a:ext uri="{FF2B5EF4-FFF2-40B4-BE49-F238E27FC236}">
                <a16:creationId xmlns:a16="http://schemas.microsoft.com/office/drawing/2014/main" id="{CCA275E7-4ADA-E4DF-C31D-1A5ED66CF3FF}"/>
              </a:ext>
              <a:ext uri="{C183D7F6-B498-43B3-948B-1728B52AA6E4}">
                <adec:decorative xmlns:adec="http://schemas.microsoft.com/office/drawing/2017/decorative" val="1"/>
              </a:ext>
            </a:extLst>
          </p:cNvPr>
          <p:cNvGrpSpPr/>
          <p:nvPr/>
        </p:nvGrpSpPr>
        <p:grpSpPr>
          <a:xfrm>
            <a:off x="4784725" y="1563688"/>
            <a:ext cx="5554663" cy="4381127"/>
            <a:chOff x="4784725" y="1563688"/>
            <a:chExt cx="5554663" cy="4381127"/>
          </a:xfrm>
        </p:grpSpPr>
        <p:pic>
          <p:nvPicPr>
            <p:cNvPr id="64518" name="Image 1" descr="Une orange moisie">
              <a:extLst>
                <a:ext uri="{FF2B5EF4-FFF2-40B4-BE49-F238E27FC236}">
                  <a16:creationId xmlns:a16="http://schemas.microsoft.com/office/drawing/2014/main" id="{293D451B-DA4C-43B0-80B8-FA721456B3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9175" y="4449390"/>
              <a:ext cx="192246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Image 8" descr="Photo d'une boite de biscuits avec l'étiquette &quot;à consommer de préférence avant le&quot;">
              <a:extLst>
                <a:ext uri="{FF2B5EF4-FFF2-40B4-BE49-F238E27FC236}">
                  <a16:creationId xmlns:a16="http://schemas.microsoft.com/office/drawing/2014/main" id="{7CA56C2B-1C42-41EF-AEBC-4DDD69566E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7013" y="1735138"/>
              <a:ext cx="24923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Image 7" descr="Photo d'un emballage de filets de poulet avec l'étiquette &quot;à consommer jusqu'au&quot;">
              <a:extLst>
                <a:ext uri="{FF2B5EF4-FFF2-40B4-BE49-F238E27FC236}">
                  <a16:creationId xmlns:a16="http://schemas.microsoft.com/office/drawing/2014/main" id="{672B4CCB-E12E-4A72-B56A-4C295EA66EC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84725" y="1563688"/>
              <a:ext cx="2011363"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e 2">
            <a:extLst>
              <a:ext uri="{FF2B5EF4-FFF2-40B4-BE49-F238E27FC236}">
                <a16:creationId xmlns:a16="http://schemas.microsoft.com/office/drawing/2014/main" id="{95DBE990-0A6A-6CE4-1EF1-21CF2927D003}"/>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21" name="Rectangle 20">
              <a:extLst>
                <a:ext uri="{FF2B5EF4-FFF2-40B4-BE49-F238E27FC236}">
                  <a16:creationId xmlns:a16="http://schemas.microsoft.com/office/drawing/2014/main" id="{0D3BAAFC-0778-4167-B51F-3585A6B8179B}"/>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sp>
          <p:nvSpPr>
            <p:cNvPr id="64530" name="ZoneTexte 22">
              <a:extLst>
                <a:ext uri="{FF2B5EF4-FFF2-40B4-BE49-F238E27FC236}">
                  <a16:creationId xmlns:a16="http://schemas.microsoft.com/office/drawing/2014/main" id="{9510210C-9FC3-4E31-93C4-52705C57CEF1}"/>
                </a:ext>
              </a:extLst>
            </p:cNvPr>
            <p:cNvSpPr txBox="1">
              <a:spLocks noChangeArrowheads="1"/>
            </p:cNvSpPr>
            <p:nvPr/>
          </p:nvSpPr>
          <p:spPr bwMode="auto">
            <a:xfrm>
              <a:off x="6019693" y="6155409"/>
              <a:ext cx="98190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Fermer</a:t>
              </a:r>
            </a:p>
          </p:txBody>
        </p:sp>
        <p:sp>
          <p:nvSpPr>
            <p:cNvPr id="64531" name="ZoneTexte 23">
              <a:extLst>
                <a:ext uri="{FF2B5EF4-FFF2-40B4-BE49-F238E27FC236}">
                  <a16:creationId xmlns:a16="http://schemas.microsoft.com/office/drawing/2014/main" id="{590F8298-7C4E-47A7-83F6-7158FFF477AA}"/>
                </a:ext>
              </a:extLst>
            </p:cNvPr>
            <p:cNvSpPr txBox="1">
              <a:spLocks noChangeArrowheads="1"/>
            </p:cNvSpPr>
            <p:nvPr/>
          </p:nvSpPr>
          <p:spPr bwMode="auto">
            <a:xfrm>
              <a:off x="9637290" y="6136093"/>
              <a:ext cx="20712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   Précédent          Suivant</a:t>
              </a:r>
            </a:p>
          </p:txBody>
        </p:sp>
        <p:pic>
          <p:nvPicPr>
            <p:cNvPr id="64533" name="Image 25">
              <a:extLst>
                <a:ext uri="{FF2B5EF4-FFF2-40B4-BE49-F238E27FC236}">
                  <a16:creationId xmlns:a16="http://schemas.microsoft.com/office/drawing/2014/main" id="{3F848023-8B8F-4444-BB5E-C9FEA6CE137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Bouton d’action : vide 21">
            <a:hlinkClick r:id="" action="ppaction://hlinkshowjump?jump=endshow" highlightClick="1"/>
            <a:extLst>
              <a:ext uri="{FF2B5EF4-FFF2-40B4-BE49-F238E27FC236}">
                <a16:creationId xmlns:a16="http://schemas.microsoft.com/office/drawing/2014/main" id="{1C2CB3B9-A1A5-41DA-B785-0162430FB09A}"/>
              </a:ext>
            </a:extLst>
          </p:cNvPr>
          <p:cNvSpPr/>
          <p:nvPr/>
        </p:nvSpPr>
        <p:spPr bwMode="auto">
          <a:xfrm>
            <a:off x="5713413"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X</a:t>
            </a:r>
          </a:p>
        </p:txBody>
      </p:sp>
      <p:sp>
        <p:nvSpPr>
          <p:cNvPr id="27" name="Bouton d’action : vide 26">
            <a:hlinkClick r:id="" action="ppaction://hlinkshowjump?jump=previousslide" highlightClick="1"/>
            <a:extLst>
              <a:ext uri="{FF2B5EF4-FFF2-40B4-BE49-F238E27FC236}">
                <a16:creationId xmlns:a16="http://schemas.microsoft.com/office/drawing/2014/main" id="{2DDA0205-D7A6-4D8B-8D70-C5E4B5431662}"/>
              </a:ext>
            </a:extLst>
          </p:cNvPr>
          <p:cNvSpPr/>
          <p:nvPr/>
        </p:nvSpPr>
        <p:spPr bwMode="auto">
          <a:xfrm>
            <a:off x="9439275" y="615473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&lt;</a:t>
            </a:r>
          </a:p>
        </p:txBody>
      </p:sp>
      <p:sp>
        <p:nvSpPr>
          <p:cNvPr id="25" name="Bouton d’action : vide 24">
            <a:hlinkClick r:id="" action="ppaction://hlinkshowjump?jump=nextslide" highlightClick="1"/>
            <a:extLst>
              <a:ext uri="{FF2B5EF4-FFF2-40B4-BE49-F238E27FC236}">
                <a16:creationId xmlns:a16="http://schemas.microsoft.com/office/drawing/2014/main" id="{38AEA248-537A-454B-83DB-2E903496EF01}"/>
              </a:ext>
              <a:ext uri="{C183D7F6-B498-43B3-948B-1728B52AA6E4}">
                <adec:decorative xmlns:adec="http://schemas.microsoft.com/office/drawing/2017/decorative" val="1"/>
              </a:ext>
            </a:extLst>
          </p:cNvPr>
          <p:cNvSpPr/>
          <p:nvPr/>
        </p:nvSpPr>
        <p:spPr bwMode="auto">
          <a:xfrm>
            <a:off x="11555413" y="613410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&gt;</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oneTexte 3">
            <a:extLst>
              <a:ext uri="{FF2B5EF4-FFF2-40B4-BE49-F238E27FC236}">
                <a16:creationId xmlns:a16="http://schemas.microsoft.com/office/drawing/2014/main" id="{00DA6381-8C67-406A-A01D-49BC8AAE40D5}"/>
              </a:ext>
            </a:extLst>
          </p:cNvPr>
          <p:cNvSpPr txBox="1">
            <a:spLocks noGrp="1" noChangeArrowheads="1"/>
          </p:cNvSpPr>
          <p:nvPr>
            <p:ph type="title" idx="4294967295"/>
          </p:nvPr>
        </p:nvSpPr>
        <p:spPr bwMode="auto">
          <a:xfrm>
            <a:off x="2862263" y="14288"/>
            <a:ext cx="9561512" cy="14779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228600" rtl="0" eaLnBrk="1" fontAlgn="base" latinLnBrk="0" hangingPunct="1">
              <a:lnSpc>
                <a:spcPct val="100000"/>
              </a:lnSpc>
              <a:spcBef>
                <a:spcPct val="0"/>
              </a:spcBef>
              <a:spcAft>
                <a:spcPct val="0"/>
              </a:spcAft>
              <a:buClrTx/>
              <a:buSzTx/>
              <a:buFontTx/>
              <a:buNone/>
              <a:tabLst/>
              <a:defRPr/>
            </a:pPr>
            <a:r>
              <a:rPr kumimoji="0" lang="fr-FR" altLang="fr-FR" sz="4500" b="1" i="0" u="none" strike="noStrike" kern="1200" cap="none" spc="0" normalizeH="0" baseline="0" noProof="0" dirty="0">
                <a:ln>
                  <a:noFill/>
                </a:ln>
                <a:solidFill>
                  <a:srgbClr val="674B69"/>
                </a:solidFill>
                <a:effectLst/>
                <a:uLnTx/>
                <a:uFillTx/>
                <a:latin typeface="Arial" panose="020B0604020202020204" pitchFamily="34" charset="0"/>
                <a:ea typeface="+mn-ea"/>
                <a:cs typeface="Arial" panose="020B0604020202020204" pitchFamily="34" charset="0"/>
              </a:rPr>
              <a:t>Lycée – Enseignement professionnel</a:t>
            </a:r>
          </a:p>
        </p:txBody>
      </p:sp>
      <p:grpSp>
        <p:nvGrpSpPr>
          <p:cNvPr id="2" name="Groupe 1" descr="Menu : Collège, Lycée : enseignement général et technologique, Lycée : enseignement professionnel">
            <a:extLst>
              <a:ext uri="{FF2B5EF4-FFF2-40B4-BE49-F238E27FC236}">
                <a16:creationId xmlns:a16="http://schemas.microsoft.com/office/drawing/2014/main" id="{84341591-6464-B22B-6D01-6E2650EBCE27}"/>
              </a:ext>
            </a:extLst>
          </p:cNvPr>
          <p:cNvGrpSpPr/>
          <p:nvPr/>
        </p:nvGrpSpPr>
        <p:grpSpPr>
          <a:xfrm>
            <a:off x="4763" y="25400"/>
            <a:ext cx="3071812" cy="5959475"/>
            <a:chOff x="4763" y="25400"/>
            <a:chExt cx="3071812" cy="5959475"/>
          </a:xfrm>
        </p:grpSpPr>
        <p:grpSp>
          <p:nvGrpSpPr>
            <p:cNvPr id="3" name="Groupe 2" descr="Menu : Collège, Lycée : enseignement général et technologique, Lycée : enseignement professionnel">
              <a:extLst>
                <a:ext uri="{FF2B5EF4-FFF2-40B4-BE49-F238E27FC236}">
                  <a16:creationId xmlns:a16="http://schemas.microsoft.com/office/drawing/2014/main" id="{E7758BC3-A258-A0B4-8B31-046D53B70E3C}"/>
                </a:ext>
              </a:extLst>
            </p:cNvPr>
            <p:cNvGrpSpPr/>
            <p:nvPr/>
          </p:nvGrpSpPr>
          <p:grpSpPr>
            <a:xfrm>
              <a:off x="4763" y="25400"/>
              <a:ext cx="3071812" cy="5959475"/>
              <a:chOff x="4763" y="25400"/>
              <a:chExt cx="3071812" cy="5959475"/>
            </a:xfrm>
          </p:grpSpPr>
          <p:sp>
            <p:nvSpPr>
              <p:cNvPr id="6" name="Rectangle 5" descr="Menu : Collège, Lycée : enseignement général et technologique, Lycée : enseignement professionnel">
                <a:extLst>
                  <a:ext uri="{FF2B5EF4-FFF2-40B4-BE49-F238E27FC236}">
                    <a16:creationId xmlns:a16="http://schemas.microsoft.com/office/drawing/2014/main" id="{96A76CA6-680A-9610-32B2-CAFA63935C1F}"/>
                  </a:ext>
                </a:extLst>
              </p:cNvPr>
              <p:cNvSpPr/>
              <p:nvPr/>
            </p:nvSpPr>
            <p:spPr bwMode="auto">
              <a:xfrm>
                <a:off x="4763" y="25400"/>
                <a:ext cx="3071812" cy="5959475"/>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9B810713-ECD4-78A2-7E87-2F8DD3EEC16B}"/>
                  </a:ext>
                </a:extLst>
              </p:cNvPr>
              <p:cNvSpPr txBox="1"/>
              <p:nvPr/>
            </p:nvSpPr>
            <p:spPr bwMode="auto">
              <a:xfrm>
                <a:off x="104775" y="1855788"/>
                <a:ext cx="2871788" cy="3462337"/>
              </a:xfrm>
              <a:prstGeom prst="rect">
                <a:avLst/>
              </a:prstGeom>
              <a:noFill/>
            </p:spPr>
            <p:txBody>
              <a:bodyPr>
                <a:spAutoFit/>
              </a:bodyPr>
              <a:lstStyle/>
              <a:p>
                <a:pPr eaLnBrk="1" fontAlgn="auto" hangingPunct="1">
                  <a:spcBef>
                    <a:spcPts val="0"/>
                  </a:spcBef>
                  <a:spcAft>
                    <a:spcPts val="0"/>
                  </a:spcAft>
                  <a:defRPr/>
                </a:pPr>
                <a:endParaRPr lang="fr-FR" sz="1400" dirty="0">
                  <a:solidFill>
                    <a:srgbClr val="FFFFFF"/>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Collège</a:t>
                </a: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r>
                  <a:rPr lang="fr-FR" sz="1400" dirty="0">
                    <a:latin typeface="Arial" panose="020B0604020202020204" pitchFamily="34" charset="0"/>
                    <a:cs typeface="Arial" panose="020B0604020202020204" pitchFamily="34" charset="0"/>
                  </a:rPr>
                  <a:t>Lycée : enseignement général et technologique</a:t>
                </a: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674B69"/>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r>
                  <a:rPr lang="fr-FR" sz="1400" dirty="0">
                    <a:solidFill>
                      <a:srgbClr val="674B69"/>
                    </a:solidFill>
                    <a:latin typeface="Arial" panose="020B0604020202020204" pitchFamily="34" charset="0"/>
                    <a:cs typeface="Arial" panose="020B0604020202020204" pitchFamily="34" charset="0"/>
                  </a:rPr>
                  <a:t>Lycée : enseignement professionnel</a:t>
                </a: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rgbClr val="00707C"/>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fr-FR" dirty="0">
                  <a:solidFill>
                    <a:prstClr val="black"/>
                  </a:solidFill>
                  <a:latin typeface="Arial" panose="020B0604020202020204" pitchFamily="34" charset="0"/>
                  <a:cs typeface="Arial" panose="020B0604020202020204" pitchFamily="34" charset="0"/>
                </a:endParaRPr>
              </a:p>
            </p:txBody>
          </p:sp>
          <p:pic>
            <p:nvPicPr>
              <p:cNvPr id="8" name="Image 1" descr="Logo de SafeConsume">
                <a:extLst>
                  <a:ext uri="{FF2B5EF4-FFF2-40B4-BE49-F238E27FC236}">
                    <a16:creationId xmlns:a16="http://schemas.microsoft.com/office/drawing/2014/main" id="{68A6494F-1502-2992-4040-1F8118CEC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3" y="100013"/>
                <a:ext cx="287178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 name="Connecteur droit 3" descr="Sommaire">
              <a:extLst>
                <a:ext uri="{FF2B5EF4-FFF2-40B4-BE49-F238E27FC236}">
                  <a16:creationId xmlns:a16="http://schemas.microsoft.com/office/drawing/2014/main" id="{6D8100E2-EB8F-B4DD-4147-95540CDB9702}"/>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sp>
        <p:nvSpPr>
          <p:cNvPr id="14" name="ZoneTexte 13">
            <a:extLst>
              <a:ext uri="{FF2B5EF4-FFF2-40B4-BE49-F238E27FC236}">
                <a16:creationId xmlns:a16="http://schemas.microsoft.com/office/drawing/2014/main" id="{4D9205AF-0E82-4B05-9BAE-6D40FA7ED41E}"/>
              </a:ext>
            </a:extLst>
          </p:cNvPr>
          <p:cNvSpPr txBox="1"/>
          <p:nvPr/>
        </p:nvSpPr>
        <p:spPr>
          <a:xfrm>
            <a:off x="3263900" y="2180783"/>
            <a:ext cx="8864600" cy="3670300"/>
          </a:xfrm>
          <a:prstGeom prst="rect">
            <a:avLst/>
          </a:prstGeom>
          <a:noFill/>
        </p:spPr>
        <p:txBody>
          <a:bodyPr>
            <a:spAutoFit/>
          </a:bodyPr>
          <a:lstStyle/>
          <a:p>
            <a:pPr marL="285750" indent="-285750">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Seconde professionnelle : </a:t>
            </a:r>
            <a:r>
              <a:rPr lang="fr-FR" sz="1400" i="1" dirty="0">
                <a:latin typeface="Arial" panose="020B0604020202020204" pitchFamily="34" charset="0"/>
                <a:cs typeface="Arial" panose="020B0604020202020204" pitchFamily="34" charset="0"/>
              </a:rPr>
              <a:t>Prévention-santé-environnement </a:t>
            </a:r>
          </a:p>
          <a:p>
            <a:pPr marL="400050" lvl="1" indent="-171450">
              <a:buFont typeface="Wingdings" panose="05000000000000000000" pitchFamily="2" charset="2"/>
              <a:buChar char="§"/>
              <a:defRPr/>
            </a:pPr>
            <a:r>
              <a:rPr lang="fr-FR" sz="1200" b="1" dirty="0">
                <a:latin typeface="Arial" panose="020B0604020202020204" pitchFamily="34" charset="0"/>
                <a:cs typeface="Arial" panose="020B0604020202020204" pitchFamily="34" charset="0"/>
              </a:rPr>
              <a:t>Thématique B : L'individu responsable dans son environnement </a:t>
            </a:r>
          </a:p>
          <a:p>
            <a:pPr lvl="1">
              <a:defRPr/>
            </a:pPr>
            <a:r>
              <a:rPr lang="fr-FR" sz="1200" dirty="0">
                <a:latin typeface="Arial" panose="020B0604020202020204" pitchFamily="34" charset="0"/>
                <a:cs typeface="Arial" panose="020B0604020202020204" pitchFamily="34" charset="0"/>
              </a:rPr>
              <a:t>Identifier les critères d’un comportement de consommateur écoresponsable</a:t>
            </a:r>
          </a:p>
          <a:p>
            <a:pPr lvl="1">
              <a:defRPr/>
            </a:pPr>
            <a:r>
              <a:rPr lang="fr-FR" sz="1200" dirty="0">
                <a:latin typeface="Arial" panose="020B0604020202020204" pitchFamily="34" charset="0"/>
                <a:cs typeface="Arial" panose="020B0604020202020204" pitchFamily="34" charset="0"/>
              </a:rPr>
              <a:t>Analyser les causes et les conséquences du gaspillage alimentaire</a:t>
            </a:r>
          </a:p>
          <a:p>
            <a:pPr lvl="1">
              <a:defRPr/>
            </a:pPr>
            <a:r>
              <a:rPr lang="fr-FR" sz="1200" dirty="0">
                <a:latin typeface="Arial" panose="020B0604020202020204" pitchFamily="34" charset="0"/>
                <a:cs typeface="Arial" panose="020B0604020202020204" pitchFamily="34" charset="0"/>
              </a:rPr>
              <a:t>Proposer des mesures de prévention individuelles et collectives pour limiter le gaspillage et la surconsommation</a:t>
            </a:r>
          </a:p>
          <a:p>
            <a:pPr marL="285750" indent="-285750">
              <a:buFont typeface="Wingdings" panose="05000000000000000000" pitchFamily="2" charset="2"/>
              <a:buChar char="ü"/>
              <a:defRPr/>
            </a:pPr>
            <a:endParaRPr lang="fr-FR"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Classes préparant au certificat d’aptitude professionnelle : </a:t>
            </a:r>
            <a:r>
              <a:rPr lang="fr-FR" sz="1400" i="1" dirty="0">
                <a:latin typeface="Arial" panose="020B0604020202020204" pitchFamily="34" charset="0"/>
                <a:cs typeface="Arial" panose="020B0604020202020204" pitchFamily="34" charset="0"/>
              </a:rPr>
              <a:t>Prévention-santé-environnement </a:t>
            </a:r>
            <a:endParaRPr lang="fr-FR" sz="1200" dirty="0">
              <a:latin typeface="Arial" panose="020B0604020202020204" pitchFamily="34" charset="0"/>
              <a:cs typeface="Arial" panose="020B0604020202020204" pitchFamily="34" charset="0"/>
            </a:endParaRPr>
          </a:p>
          <a:p>
            <a:pPr marL="400050" lvl="1" indent="-171450">
              <a:buFont typeface="Wingdings" panose="05000000000000000000" pitchFamily="2" charset="2"/>
              <a:buChar char="§"/>
              <a:defRPr/>
            </a:pPr>
            <a:r>
              <a:rPr lang="fr-FR" sz="1200" b="1" dirty="0">
                <a:latin typeface="Arial" panose="020B0604020202020204" pitchFamily="34" charset="0"/>
                <a:cs typeface="Arial" panose="020B0604020202020204" pitchFamily="34" charset="0"/>
              </a:rPr>
              <a:t>Thématique D : L’individu consommateur averti</a:t>
            </a:r>
          </a:p>
          <a:p>
            <a:pPr lvl="1" indent="0">
              <a:defRPr/>
            </a:pPr>
            <a:r>
              <a:rPr lang="fr-FR" sz="105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Repérer et décoder les informations utiles au choix sur une étiquette de produit à consommer pour son alimentation:</a:t>
            </a:r>
          </a:p>
          <a:p>
            <a:pPr marL="628650" lvl="2" indent="-171450">
              <a:buFontTx/>
              <a:buChar char="-"/>
              <a:defRPr/>
            </a:pPr>
            <a:r>
              <a:rPr lang="fr-FR" sz="1200" dirty="0">
                <a:latin typeface="Arial" panose="020B0604020202020204" pitchFamily="34" charset="0"/>
                <a:cs typeface="Arial" panose="020B0604020202020204" pitchFamily="34" charset="0"/>
              </a:rPr>
              <a:t>DLC/DDM</a:t>
            </a:r>
          </a:p>
          <a:p>
            <a:pPr marL="628650" lvl="2" indent="-171450">
              <a:buFontTx/>
              <a:buChar char="-"/>
              <a:defRPr/>
            </a:pPr>
            <a:r>
              <a:rPr lang="fr-FR" sz="1200" dirty="0">
                <a:latin typeface="Arial" panose="020B0604020202020204" pitchFamily="34" charset="0"/>
                <a:cs typeface="Arial" panose="020B0604020202020204" pitchFamily="34" charset="0"/>
              </a:rPr>
              <a:t>Allergènes</a:t>
            </a:r>
          </a:p>
          <a:p>
            <a:pPr marL="628650" lvl="2" indent="-171450">
              <a:buFontTx/>
              <a:buChar char="-"/>
              <a:defRPr/>
            </a:pPr>
            <a:r>
              <a:rPr lang="fr-FR" sz="1200" dirty="0">
                <a:latin typeface="Arial" panose="020B0604020202020204" pitchFamily="34" charset="0"/>
                <a:cs typeface="Arial" panose="020B0604020202020204" pitchFamily="34" charset="0"/>
              </a:rPr>
              <a:t>Stockage</a:t>
            </a:r>
          </a:p>
          <a:p>
            <a:pPr lvl="2" indent="0">
              <a:defRPr/>
            </a:pPr>
            <a:endParaRPr lang="fr-FR" sz="1050" dirty="0">
              <a:latin typeface="Arial" panose="020B0604020202020204" pitchFamily="34" charset="0"/>
              <a:cs typeface="Arial" panose="020B0604020202020204" pitchFamily="34" charset="0"/>
            </a:endParaRPr>
          </a:p>
          <a:p>
            <a:pPr lvl="2" indent="0">
              <a:defRPr/>
            </a:pPr>
            <a:r>
              <a:rPr lang="fr-FR" sz="1200" dirty="0">
                <a:latin typeface="Arial" panose="020B0604020202020204" pitchFamily="34" charset="0"/>
                <a:cs typeface="Arial" panose="020B0604020202020204" pitchFamily="34" charset="0"/>
              </a:rPr>
              <a:t>Repérer les informations ou signes relatifs à la qualité des produits de consommation alimentaire et à l’éthique de l’entreprise</a:t>
            </a:r>
            <a:r>
              <a:rPr lang="fr-FR" sz="1050" dirty="0">
                <a:latin typeface="Arial" panose="020B0604020202020204" pitchFamily="34" charset="0"/>
                <a:cs typeface="Arial" panose="020B0604020202020204" pitchFamily="34" charset="0"/>
              </a:rPr>
              <a:t> :</a:t>
            </a:r>
          </a:p>
          <a:p>
            <a:pPr marL="628650" lvl="2" indent="-171450">
              <a:buFontTx/>
              <a:buChar char="-"/>
              <a:defRPr/>
            </a:pPr>
            <a:r>
              <a:rPr lang="fr-FR" sz="1200" dirty="0">
                <a:latin typeface="Arial" panose="020B0604020202020204" pitchFamily="34" charset="0"/>
                <a:cs typeface="Arial" panose="020B0604020202020204" pitchFamily="34" charset="0"/>
              </a:rPr>
              <a:t>Label rouge</a:t>
            </a:r>
          </a:p>
          <a:p>
            <a:pPr marL="628650" lvl="2" indent="-171450">
              <a:buFontTx/>
              <a:buChar char="-"/>
              <a:defRPr/>
            </a:pPr>
            <a:r>
              <a:rPr lang="fr-FR" sz="1200" dirty="0">
                <a:latin typeface="Arial" panose="020B0604020202020204" pitchFamily="34" charset="0"/>
                <a:cs typeface="Arial" panose="020B0604020202020204" pitchFamily="34" charset="0"/>
              </a:rPr>
              <a:t>Agriculture biologique </a:t>
            </a:r>
          </a:p>
          <a:p>
            <a:pPr marL="628650" lvl="2" indent="-171450">
              <a:buFontTx/>
              <a:buChar char="-"/>
              <a:defRPr/>
            </a:pPr>
            <a:r>
              <a:rPr lang="fr-FR" sz="1200" dirty="0">
                <a:latin typeface="Arial" panose="020B0604020202020204" pitchFamily="34" charset="0"/>
                <a:cs typeface="Arial" panose="020B0604020202020204" pitchFamily="34" charset="0"/>
              </a:rPr>
              <a:t>AOP </a:t>
            </a:r>
          </a:p>
          <a:p>
            <a:pPr marL="628650" lvl="2" indent="-171450">
              <a:buFontTx/>
              <a:buChar char="-"/>
              <a:defRPr/>
            </a:pPr>
            <a:r>
              <a:rPr lang="fr-FR" sz="1200" dirty="0">
                <a:latin typeface="Arial" panose="020B0604020202020204" pitchFamily="34" charset="0"/>
                <a:cs typeface="Arial" panose="020B0604020202020204" pitchFamily="34" charset="0"/>
              </a:rPr>
              <a:t>Commerce équitable </a:t>
            </a:r>
          </a:p>
        </p:txBody>
      </p:sp>
      <p:grpSp>
        <p:nvGrpSpPr>
          <p:cNvPr id="9" name="Groupe 8">
            <a:extLst>
              <a:ext uri="{FF2B5EF4-FFF2-40B4-BE49-F238E27FC236}">
                <a16:creationId xmlns:a16="http://schemas.microsoft.com/office/drawing/2014/main" id="{EE08B0F9-CBCF-4CC5-0076-5629DC8E88A5}"/>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23" name="Rectangle 22">
              <a:extLst>
                <a:ext uri="{FF2B5EF4-FFF2-40B4-BE49-F238E27FC236}">
                  <a16:creationId xmlns:a16="http://schemas.microsoft.com/office/drawing/2014/main" id="{9E7C7EE9-EDC3-45CD-9AF6-F9AAFE945D72}"/>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FFFFFF"/>
                </a:solidFill>
                <a:latin typeface="Arial" panose="020B0604020202020204" pitchFamily="34" charset="0"/>
                <a:cs typeface="Arial" panose="020B0604020202020204" pitchFamily="34" charset="0"/>
              </a:endParaRPr>
            </a:p>
          </p:txBody>
        </p:sp>
        <p:sp>
          <p:nvSpPr>
            <p:cNvPr id="82959" name="ZoneTexte 24">
              <a:extLst>
                <a:ext uri="{FF2B5EF4-FFF2-40B4-BE49-F238E27FC236}">
                  <a16:creationId xmlns:a16="http://schemas.microsoft.com/office/drawing/2014/main" id="{6853A6B5-9205-48FE-859A-BEAB7E04DDEB}"/>
                </a:ext>
              </a:extLst>
            </p:cNvPr>
            <p:cNvSpPr txBox="1">
              <a:spLocks noChangeArrowheads="1"/>
            </p:cNvSpPr>
            <p:nvPr/>
          </p:nvSpPr>
          <p:spPr bwMode="auto">
            <a:xfrm>
              <a:off x="6019693" y="6155409"/>
              <a:ext cx="98190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rgbClr val="FFFFFF"/>
                  </a:solidFill>
                  <a:latin typeface="Arial" panose="020B0604020202020204" pitchFamily="34" charset="0"/>
                  <a:cs typeface="Arial" panose="020B0604020202020204" pitchFamily="34" charset="0"/>
                </a:rPr>
                <a:t>Fermer</a:t>
              </a:r>
            </a:p>
          </p:txBody>
        </p:sp>
        <p:sp>
          <p:nvSpPr>
            <p:cNvPr id="82960" name="ZoneTexte 25">
              <a:extLst>
                <a:ext uri="{FF2B5EF4-FFF2-40B4-BE49-F238E27FC236}">
                  <a16:creationId xmlns:a16="http://schemas.microsoft.com/office/drawing/2014/main" id="{6FACDB33-4C94-4991-9002-427C8EFF4B09}"/>
                </a:ext>
              </a:extLst>
            </p:cNvPr>
            <p:cNvSpPr txBox="1">
              <a:spLocks noChangeArrowheads="1"/>
            </p:cNvSpPr>
            <p:nvPr/>
          </p:nvSpPr>
          <p:spPr bwMode="auto">
            <a:xfrm>
              <a:off x="9436608" y="6136093"/>
              <a:ext cx="2143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r" eaLnBrk="1" hangingPunct="1">
                <a:lnSpc>
                  <a:spcPct val="100000"/>
                </a:lnSpc>
                <a:spcBef>
                  <a:spcPct val="0"/>
                </a:spcBef>
                <a:buFontTx/>
                <a:buNone/>
              </a:pPr>
              <a:r>
                <a:rPr lang="fr-FR" altLang="fr-FR">
                  <a:solidFill>
                    <a:srgbClr val="FFFFFF"/>
                  </a:solidFill>
                  <a:latin typeface="Arial" panose="020B0604020202020204" pitchFamily="34" charset="0"/>
                  <a:cs typeface="Arial" panose="020B0604020202020204" pitchFamily="34" charset="0"/>
                </a:rPr>
                <a:t>    Précédent</a:t>
              </a:r>
            </a:p>
          </p:txBody>
        </p:sp>
        <p:pic>
          <p:nvPicPr>
            <p:cNvPr id="82961" name="Image 28">
              <a:extLst>
                <a:ext uri="{FF2B5EF4-FFF2-40B4-BE49-F238E27FC236}">
                  <a16:creationId xmlns:a16="http://schemas.microsoft.com/office/drawing/2014/main" id="{9E8DCB3C-CE87-46DE-8702-5751B1A93F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Bouton d’action : vide 23" descr="Bouton pour fermer la diapositive et revenir au menu principal">
            <a:hlinkClick r:id="rId5" action="ppaction://hlinksldjump" highlightClick="1"/>
            <a:extLst>
              <a:ext uri="{FF2B5EF4-FFF2-40B4-BE49-F238E27FC236}">
                <a16:creationId xmlns:a16="http://schemas.microsoft.com/office/drawing/2014/main" id="{D5A5EA6C-DEF8-4A0E-AC70-784AA6AE034A}"/>
              </a:ext>
            </a:extLst>
          </p:cNvPr>
          <p:cNvSpPr/>
          <p:nvPr/>
        </p:nvSpPr>
        <p:spPr bwMode="auto">
          <a:xfrm>
            <a:off x="5713413"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solidFill>
                  <a:prstClr val="black"/>
                </a:solidFill>
                <a:latin typeface="Arial" panose="020B0604020202020204" pitchFamily="34" charset="0"/>
                <a:cs typeface="Arial" panose="020B0604020202020204" pitchFamily="34" charset="0"/>
              </a:rPr>
              <a:t>X</a:t>
            </a:r>
          </a:p>
        </p:txBody>
      </p:sp>
      <p:sp>
        <p:nvSpPr>
          <p:cNvPr id="18" name="Bouton d’action : vide 17" descr="Bouton pour aller à la diapositive précédente">
            <a:hlinkClick r:id="" action="ppaction://hlinkshowjump?jump=previousslide" highlightClick="1"/>
            <a:extLst>
              <a:ext uri="{FF2B5EF4-FFF2-40B4-BE49-F238E27FC236}">
                <a16:creationId xmlns:a16="http://schemas.microsoft.com/office/drawing/2014/main" id="{99DC5283-6057-4341-B4E6-3EBA4B753895}"/>
              </a:ext>
            </a:extLst>
          </p:cNvPr>
          <p:cNvSpPr/>
          <p:nvPr/>
        </p:nvSpPr>
        <p:spPr bwMode="auto">
          <a:xfrm>
            <a:off x="11585575" y="6167438"/>
            <a:ext cx="306388" cy="268287"/>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solidFill>
                  <a:prstClr val="black"/>
                </a:solidFill>
                <a:latin typeface="Arial" panose="020B0604020202020204" pitchFamily="34" charset="0"/>
                <a:cs typeface="Arial" panose="020B0604020202020204" pitchFamily="34" charset="0"/>
              </a:rPr>
              <a:t>&lt;</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688244-7610-4DF0-B715-F5A2CFB63623}"/>
              </a:ext>
            </a:extLst>
          </p:cNvPr>
          <p:cNvSpPr>
            <a:spLocks noGrp="1"/>
          </p:cNvSpPr>
          <p:nvPr>
            <p:ph type="title" idx="4294967295"/>
          </p:nvPr>
        </p:nvSpPr>
        <p:spPr>
          <a:xfrm>
            <a:off x="1143000" y="-159740"/>
            <a:ext cx="10515600" cy="821728"/>
          </a:xfrm>
        </p:spPr>
        <p:txBody>
          <a:bodyPr/>
          <a:lstStyle/>
          <a:p>
            <a:pPr algn="ctr" rtl="0" eaLnBrk="1" fontAlgn="base" latinLnBrk="0" hangingPunct="1"/>
            <a:r>
              <a:rPr lang="fr-FR" sz="3200" b="1" i="0" kern="1200" spc="0" baseline="0">
                <a:ln>
                  <a:noFill/>
                </a:ln>
                <a:solidFill>
                  <a:srgbClr val="5B225F"/>
                </a:solidFill>
                <a:effectLst/>
                <a:latin typeface="Arial" panose="020B0604020202020204" pitchFamily="34" charset="0"/>
                <a:ea typeface="+mn-ea"/>
                <a:cs typeface="Arial" panose="020B0604020202020204" pitchFamily="34" charset="0"/>
              </a:rPr>
              <a:t>Synthèse de la session</a:t>
            </a:r>
            <a:endParaRPr lang="fr-FR">
              <a:solidFill>
                <a:srgbClr val="5B225F"/>
              </a:solidFill>
              <a:effectLst/>
            </a:endParaRPr>
          </a:p>
        </p:txBody>
      </p:sp>
      <p:grpSp>
        <p:nvGrpSpPr>
          <p:cNvPr id="3" name="Groupe 2" descr="Les étiquettes&#10;Il existe 3 types de mentions sur les étiquettes :&#10;Identité de l'aliment (description, provenance, etc.)&#10;Aspects nutritionnels (liste des ingrédients, valeur nutritionnelle, etc.)&#10;Qualité et sécurité des aliments (conditions particulières de stockage, allergènes, etc.) dont :&#10;oDate limite de consommation (DLC)  « A consommer jusqu’au… »&#10;oDate de durabilité minimale (DDM)  « A consommer de préférence avant le… »&#10;oTempérature de conservation&#10;oNature de la cuisson&#10;oDélai de consommation après ouverture&#10;oAllergènes&#10; &#10;Le gaspillage alimentaire&#10;1,3 milliards de tonnes par an d’aliments destinés à la consommation humaine est perdue ou gaspillée dans le monde&#10;280 kg/an et par habitant de pertes alimentaires en Europe&#10;95 kg/an et par habitant de gaspillage lié au consommateur&#10;10% du gaspillage lié aux dates  sur les étiquettes&#10; &#10;Les solutions&#10;A l’achat&#10;•Faire une liste de courses&#10;•Vérifier les dates de péremption&#10;•Respecter la chaine du froid&#10;A la maison&#10;•Ranger les aliments en respectant les consignes &#10;•Assurer la rotation des produits (nouveaux derrière)&#10;•Limiter les quantités et cuisiner les restes&#10;•Congeler&#10; &#10;&#10;">
            <a:extLst>
              <a:ext uri="{FF2B5EF4-FFF2-40B4-BE49-F238E27FC236}">
                <a16:creationId xmlns:a16="http://schemas.microsoft.com/office/drawing/2014/main" id="{D967A819-E27F-C797-AB50-E0D0E9ED2495}"/>
              </a:ext>
            </a:extLst>
          </p:cNvPr>
          <p:cNvGrpSpPr/>
          <p:nvPr/>
        </p:nvGrpSpPr>
        <p:grpSpPr>
          <a:xfrm>
            <a:off x="127000" y="687388"/>
            <a:ext cx="11969750" cy="5335587"/>
            <a:chOff x="127000" y="687388"/>
            <a:chExt cx="11969750" cy="5335587"/>
          </a:xfrm>
        </p:grpSpPr>
        <p:sp>
          <p:nvSpPr>
            <p:cNvPr id="44036" name="Forme automatique 2">
              <a:extLst>
                <a:ext uri="{FF2B5EF4-FFF2-40B4-BE49-F238E27FC236}">
                  <a16:creationId xmlns:a16="http://schemas.microsoft.com/office/drawing/2014/main" id="{6A70C2B5-AC15-4079-91DF-063855E089F0}"/>
                </a:ext>
              </a:extLst>
            </p:cNvPr>
            <p:cNvSpPr>
              <a:spLocks noChangeArrowheads="1"/>
            </p:cNvSpPr>
            <p:nvPr/>
          </p:nvSpPr>
          <p:spPr bwMode="auto">
            <a:xfrm>
              <a:off x="127000" y="806450"/>
              <a:ext cx="6273800" cy="3260725"/>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914400"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314450"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solidFill>
                    <a:srgbClr val="5B225F"/>
                  </a:solidFill>
                  <a:effectLst/>
                  <a:uLnTx/>
                  <a:uFillTx/>
                  <a:latin typeface="Arial" panose="020B0604020202020204" pitchFamily="34" charset="0"/>
                  <a:ea typeface="+mn-ea"/>
                  <a:cs typeface="Arial" panose="020B0604020202020204" pitchFamily="34" charset="0"/>
                </a:rPr>
                <a:t>Les étiquettes</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Il existe 3 types de mentions sur les étiquettes :</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Identité de l'aliment </a:t>
              </a: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(description, provenance, etc.)</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Aspects nutritionnels </a:t>
              </a: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(liste des ingrédients, valeur nutritionnelle, etc.)</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Qualité et sécurité des aliments </a:t>
              </a: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(conditions particulières de stockage, allergènes, etc.) dont :</a:t>
              </a: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 limite de consommation (DLC) </a:t>
              </a: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 A consommer jusqu’au… »</a:t>
              </a:r>
              <a:endPar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 de durabilité minimale (DDM) </a:t>
              </a: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 A consommer de préférence avant le… »</a:t>
              </a:r>
              <a:endPar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Température de conservation</a:t>
              </a: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Nature de la cuisson</a:t>
              </a: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Délai de consommation après ouverture</a:t>
              </a: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Allergènes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600" b="1"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rPr>
                <a:t>	</a:t>
              </a:r>
              <a:endParaRPr kumimoji="0" lang="fr-FR" altLang="fr-FR" sz="2400" b="0"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endParaRPr>
            </a:p>
          </p:txBody>
        </p:sp>
        <p:sp>
          <p:nvSpPr>
            <p:cNvPr id="44038" name="Forme automatique 2">
              <a:extLst>
                <a:ext uri="{FF2B5EF4-FFF2-40B4-BE49-F238E27FC236}">
                  <a16:creationId xmlns:a16="http://schemas.microsoft.com/office/drawing/2014/main" id="{81A39BBE-7040-4DA1-9D2F-6BDE0614EC56}"/>
                </a:ext>
              </a:extLst>
            </p:cNvPr>
            <p:cNvSpPr>
              <a:spLocks noChangeArrowheads="1"/>
            </p:cNvSpPr>
            <p:nvPr/>
          </p:nvSpPr>
          <p:spPr bwMode="auto">
            <a:xfrm>
              <a:off x="6715125" y="687388"/>
              <a:ext cx="5381625" cy="5303837"/>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solidFill>
                    <a:srgbClr val="5B225F"/>
                  </a:solidFill>
                  <a:effectLst/>
                  <a:uLnTx/>
                  <a:uFillTx/>
                  <a:latin typeface="Arial" panose="020B0604020202020204" pitchFamily="34" charset="0"/>
                  <a:ea typeface="+mn-ea"/>
                  <a:cs typeface="Arial" panose="020B0604020202020204" pitchFamily="34" charset="0"/>
                </a:rPr>
                <a:t>Les solutions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Forme automatique 2">
              <a:extLst>
                <a:ext uri="{FF2B5EF4-FFF2-40B4-BE49-F238E27FC236}">
                  <a16:creationId xmlns:a16="http://schemas.microsoft.com/office/drawing/2014/main" id="{A1706162-E06A-470C-8BE6-221A60A6EF3D}"/>
                </a:ext>
              </a:extLst>
            </p:cNvPr>
            <p:cNvSpPr>
              <a:spLocks noChangeArrowheads="1"/>
            </p:cNvSpPr>
            <p:nvPr/>
          </p:nvSpPr>
          <p:spPr bwMode="auto">
            <a:xfrm>
              <a:off x="155575" y="4238625"/>
              <a:ext cx="6245225" cy="1784350"/>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dirty="0">
                  <a:ln>
                    <a:noFill/>
                  </a:ln>
                  <a:solidFill>
                    <a:srgbClr val="5B225F"/>
                  </a:solidFill>
                  <a:effectLst/>
                  <a:uLnTx/>
                  <a:uFillTx/>
                  <a:latin typeface="Arial" panose="020B0604020202020204" pitchFamily="34" charset="0"/>
                  <a:ea typeface="+mn-ea"/>
                  <a:cs typeface="Arial" panose="020B0604020202020204" pitchFamily="34" charset="0"/>
                </a:rPr>
                <a:t>Le gaspillage alimentaire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solidFill>
                  <a:srgbClr val="00707C"/>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1,3 milliards de tonnes par an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d’aliments destinés à la consommation humaine est perdue ou gaspillée dans le monde</a:t>
              </a: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280 kg/an et par habitant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de pertes alimentaires en Europe</a:t>
              </a: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95 kg/an et par habitant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de gaspillage lié au consommateur</a:t>
              </a: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10%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du gaspillage lié aux dates  sur les étiquettes</a:t>
              </a:r>
              <a:endPar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00707C"/>
                  </a:solidFill>
                  <a:effectLst/>
                  <a:uLnTx/>
                  <a:uFillTx/>
                  <a:latin typeface="Arial" panose="020B0604020202020204" pitchFamily="34" charset="0"/>
                  <a:ea typeface="+mn-ea"/>
                  <a:cs typeface="Arial" panose="020B0604020202020204" pitchFamily="34" charset="0"/>
                </a:rPr>
                <a:t>	</a:t>
              </a:r>
              <a:endParaRPr kumimoji="0" lang="fr-FR" altLang="fr-FR" sz="2400" b="0" i="0" u="none" strike="noStrike" kern="1200" cap="none" spc="0" normalizeH="0" baseline="0" noProof="0" dirty="0">
                <a:ln>
                  <a:noFill/>
                </a:ln>
                <a:solidFill>
                  <a:srgbClr val="00707C"/>
                </a:solidFill>
                <a:effectLst/>
                <a:uLnTx/>
                <a:uFillTx/>
                <a:latin typeface="Arial" panose="020B0604020202020204" pitchFamily="34" charset="0"/>
                <a:ea typeface="+mn-ea"/>
                <a:cs typeface="Arial" panose="020B0604020202020204" pitchFamily="34" charset="0"/>
              </a:endParaRPr>
            </a:p>
          </p:txBody>
        </p:sp>
        <p:graphicFrame>
          <p:nvGraphicFramePr>
            <p:cNvPr id="5" name="Diagramme 4">
              <a:extLst>
                <a:ext uri="{FF2B5EF4-FFF2-40B4-BE49-F238E27FC236}">
                  <a16:creationId xmlns:a16="http://schemas.microsoft.com/office/drawing/2014/main" id="{ACEF912C-6E66-475D-BD2B-EDCDFB05ADE8}"/>
                </a:ext>
              </a:extLst>
            </p:cNvPr>
            <p:cNvGraphicFramePr/>
            <p:nvPr/>
          </p:nvGraphicFramePr>
          <p:xfrm>
            <a:off x="7339227" y="1266281"/>
            <a:ext cx="4133419" cy="4630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4" name="Groupe 3">
            <a:extLst>
              <a:ext uri="{FF2B5EF4-FFF2-40B4-BE49-F238E27FC236}">
                <a16:creationId xmlns:a16="http://schemas.microsoft.com/office/drawing/2014/main" id="{AEEA4FA3-FDFC-EB73-14B0-B6F2D5FDD10B}"/>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1FCF8539-3CE6-48AD-AC4A-378AAAD64D3E}"/>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pic>
          <p:nvPicPr>
            <p:cNvPr id="44046" name="Image 25">
              <a:extLst>
                <a:ext uri="{FF2B5EF4-FFF2-40B4-BE49-F238E27FC236}">
                  <a16:creationId xmlns:a16="http://schemas.microsoft.com/office/drawing/2014/main" id="{D4850C58-BB23-4034-90DB-7072D2356F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ZoneTexte 31">
              <a:extLst>
                <a:ext uri="{FF2B5EF4-FFF2-40B4-BE49-F238E27FC236}">
                  <a16:creationId xmlns:a16="http://schemas.microsoft.com/office/drawing/2014/main" id="{86927BFE-C513-4BF4-89A0-004E9AFFFD3C}"/>
                </a:ext>
              </a:extLst>
            </p:cNvPr>
            <p:cNvSpPr txBox="1">
              <a:spLocks noChangeArrowheads="1"/>
            </p:cNvSpPr>
            <p:nvPr/>
          </p:nvSpPr>
          <p:spPr bwMode="auto">
            <a:xfrm>
              <a:off x="6072188" y="6243638"/>
              <a:ext cx="2379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mn-cs"/>
                </a:rPr>
                <a:t>Retour au menu principal</a:t>
              </a:r>
            </a:p>
          </p:txBody>
        </p:sp>
      </p:grpSp>
      <p:sp>
        <p:nvSpPr>
          <p:cNvPr id="22" name="Bouton d’action : vide 21" descr="Bouton pour fermer la diapositive et revenir au menu principal">
            <a:hlinkClick r:id="rId9" action="ppaction://hlinksldjump" highlightClick="1"/>
            <a:extLst>
              <a:ext uri="{FF2B5EF4-FFF2-40B4-BE49-F238E27FC236}">
                <a16:creationId xmlns:a16="http://schemas.microsoft.com/office/drawing/2014/main" id="{DF4C8569-39F8-48CB-9FA9-6504B9B5B314}"/>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itre 1">
            <a:extLst>
              <a:ext uri="{FF2B5EF4-FFF2-40B4-BE49-F238E27FC236}">
                <a16:creationId xmlns:a16="http://schemas.microsoft.com/office/drawing/2014/main" id="{2057B571-0AEB-4822-86EF-05564DC917DC}"/>
              </a:ext>
            </a:extLst>
          </p:cNvPr>
          <p:cNvSpPr txBox="1">
            <a:spLocks noGrp="1" noChangeArrowheads="1"/>
          </p:cNvSpPr>
          <p:nvPr>
            <p:ph type="title" idx="4294967295"/>
          </p:nvPr>
        </p:nvSpPr>
        <p:spPr bwMode="auto">
          <a:xfrm>
            <a:off x="-41275" y="3706813"/>
            <a:ext cx="12034838" cy="13255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ctr" defTabSz="914400" rtl="0" eaLnBrk="1" fontAlgn="base" latinLnBrk="0" hangingPunct="1">
              <a:lnSpc>
                <a:spcPts val="5250"/>
              </a:lnSpc>
              <a:spcBef>
                <a:spcPct val="0"/>
              </a:spcBef>
              <a:spcAft>
                <a:spcPct val="0"/>
              </a:spcAft>
              <a:buClrTx/>
              <a:buSzTx/>
              <a:buFontTx/>
              <a:buNone/>
              <a:tabLst/>
              <a:defRPr/>
            </a:pPr>
            <a:r>
              <a:rPr kumimoji="0" lang="en-US" altLang="fr-FR"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Enseigner l’hygiène des aliments</a:t>
            </a:r>
          </a:p>
          <a:p>
            <a:pPr marL="0" marR="0" lvl="0" indent="0" algn="ctr" defTabSz="914400" rtl="0" eaLnBrk="1" fontAlgn="base" latinLnBrk="0" hangingPunct="1">
              <a:lnSpc>
                <a:spcPts val="5250"/>
              </a:lnSpc>
              <a:spcBef>
                <a:spcPct val="0"/>
              </a:spcBef>
              <a:spcAft>
                <a:spcPct val="0"/>
              </a:spcAft>
              <a:buClrTx/>
              <a:buSzTx/>
              <a:buFontTx/>
              <a:buNone/>
              <a:tabLst/>
              <a:defRPr/>
            </a:pPr>
            <a:r>
              <a:rPr kumimoji="0" lang="fr-FR"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Aperçus et liens</a:t>
            </a:r>
            <a:endParaRPr kumimoji="0" lang="en-US" altLang="fr-FR" sz="3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nvGrpSpPr>
          <p:cNvPr id="2" name="Groupe 1" descr="Le projet Safeconsume a été financé par  le programme Européen de recherche et d’innovation Horizon 2020 aux termes d’un accord de subvention No 727580.">
            <a:extLst>
              <a:ext uri="{FF2B5EF4-FFF2-40B4-BE49-F238E27FC236}">
                <a16:creationId xmlns:a16="http://schemas.microsoft.com/office/drawing/2014/main" id="{5B747996-1DC3-26A5-0AA8-B5BBC4501A2D}"/>
              </a:ext>
            </a:extLst>
          </p:cNvPr>
          <p:cNvGrpSpPr/>
          <p:nvPr/>
        </p:nvGrpSpPr>
        <p:grpSpPr>
          <a:xfrm>
            <a:off x="285750" y="77788"/>
            <a:ext cx="11795125" cy="1220787"/>
            <a:chOff x="285750" y="77788"/>
            <a:chExt cx="11795125" cy="1220787"/>
          </a:xfrm>
        </p:grpSpPr>
        <p:pic>
          <p:nvPicPr>
            <p:cNvPr id="28677" name="Picture 11">
              <a:extLst>
                <a:ext uri="{FF2B5EF4-FFF2-40B4-BE49-F238E27FC236}">
                  <a16:creationId xmlns:a16="http://schemas.microsoft.com/office/drawing/2014/main" id="{F433BACD-5D2F-410D-9747-99D7CEDB9F7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41300"/>
              <a:ext cx="7493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e 2" descr="Le projet Safeconsume a été financé par  le programme Européen de recherche et d’innovation Horizon 2020 aux termes d’un accord de subvention No 727580.">
              <a:extLst>
                <a:ext uri="{FF2B5EF4-FFF2-40B4-BE49-F238E27FC236}">
                  <a16:creationId xmlns:a16="http://schemas.microsoft.com/office/drawing/2014/main" id="{454E23CC-FD69-43A3-F0A1-C1D57F544B71}"/>
                </a:ext>
              </a:extLst>
            </p:cNvPr>
            <p:cNvGrpSpPr/>
            <p:nvPr/>
          </p:nvGrpSpPr>
          <p:grpSpPr>
            <a:xfrm>
              <a:off x="7721600" y="77788"/>
              <a:ext cx="4359275" cy="1019175"/>
              <a:chOff x="7721600" y="77788"/>
              <a:chExt cx="4359275" cy="1019175"/>
            </a:xfrm>
          </p:grpSpPr>
          <p:sp>
            <p:nvSpPr>
              <p:cNvPr id="28678" name="Rectangle 15">
                <a:extLst>
                  <a:ext uri="{FF2B5EF4-FFF2-40B4-BE49-F238E27FC236}">
                    <a16:creationId xmlns:a16="http://schemas.microsoft.com/office/drawing/2014/main" id="{46F94179-DB4F-4340-8C46-A5E8F7153472}"/>
                  </a:ext>
                </a:extLst>
              </p:cNvPr>
              <p:cNvSpPr>
                <a:spLocks noChangeArrowheads="1"/>
              </p:cNvSpPr>
              <p:nvPr/>
            </p:nvSpPr>
            <p:spPr bwMode="auto">
              <a:xfrm>
                <a:off x="7721600" y="171450"/>
                <a:ext cx="2828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228600" rtl="0" eaLnBrk="0" fontAlgn="base" latinLnBrk="0" hangingPunct="0">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Calibri" panose="020F0502020204030204" pitchFamily="34" charset="0"/>
                  </a:rPr>
                  <a:t>Ce projet a été financé par  le programme Européen de recherche et d’innovation Horizon 2020 aux termes d’un accord de subvention No 727580.</a:t>
                </a:r>
                <a:endParaRPr kumimoji="0" lang="fr-FR" altLang="fr-FR" sz="5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8679" name="Picture 8" descr="Drapeau européen">
                <a:extLst>
                  <a:ext uri="{FF2B5EF4-FFF2-40B4-BE49-F238E27FC236}">
                    <a16:creationId xmlns:a16="http://schemas.microsoft.com/office/drawing/2014/main" id="{BC276A1A-8738-4720-B626-651B95319A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0525" y="77788"/>
                <a:ext cx="15303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8674" name="Image 1">
            <a:extLst>
              <a:ext uri="{FF2B5EF4-FFF2-40B4-BE49-F238E27FC236}">
                <a16:creationId xmlns:a16="http://schemas.microsoft.com/office/drawing/2014/main" id="{84DDA91E-FBE2-489F-8D55-E7A809B1002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912" y="1606550"/>
            <a:ext cx="92741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3">
            <a:extLst>
              <a:ext uri="{FF2B5EF4-FFF2-40B4-BE49-F238E27FC236}">
                <a16:creationId xmlns:a16="http://schemas.microsoft.com/office/drawing/2014/main" id="{AD83DA96-34A3-3364-60DA-5F85987D22DB}"/>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7" name="Rectangle 6">
              <a:extLst>
                <a:ext uri="{FF2B5EF4-FFF2-40B4-BE49-F238E27FC236}">
                  <a16:creationId xmlns:a16="http://schemas.microsoft.com/office/drawing/2014/main" id="{6B495D80-A3D5-477B-A206-4F793F023BC5}"/>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28684" name="ZoneTexte 8">
              <a:extLst>
                <a:ext uri="{FF2B5EF4-FFF2-40B4-BE49-F238E27FC236}">
                  <a16:creationId xmlns:a16="http://schemas.microsoft.com/office/drawing/2014/main" id="{F07E8731-7D7B-411C-8E0E-68225B00E82B}"/>
                </a:ext>
              </a:extLst>
            </p:cNvPr>
            <p:cNvSpPr txBox="1">
              <a:spLocks noChangeArrowheads="1"/>
            </p:cNvSpPr>
            <p:nvPr/>
          </p:nvSpPr>
          <p:spPr bwMode="auto">
            <a:xfrm>
              <a:off x="6019693" y="6155409"/>
              <a:ext cx="2635690"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Fermer</a:t>
              </a:r>
            </a:p>
          </p:txBody>
        </p:sp>
        <p:sp>
          <p:nvSpPr>
            <p:cNvPr id="28685" name="ZoneTexte 9">
              <a:extLst>
                <a:ext uri="{FF2B5EF4-FFF2-40B4-BE49-F238E27FC236}">
                  <a16:creationId xmlns:a16="http://schemas.microsoft.com/office/drawing/2014/main" id="{F96760CB-A27C-4E8C-A339-C976D22E758C}"/>
                </a:ext>
              </a:extLst>
            </p:cNvPr>
            <p:cNvSpPr txBox="1">
              <a:spLocks noChangeArrowheads="1"/>
            </p:cNvSpPr>
            <p:nvPr/>
          </p:nvSpPr>
          <p:spPr bwMode="auto">
            <a:xfrm>
              <a:off x="9514922" y="6136093"/>
              <a:ext cx="207120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Suivant</a:t>
              </a:r>
            </a:p>
          </p:txBody>
        </p:sp>
        <p:pic>
          <p:nvPicPr>
            <p:cNvPr id="28687" name="Image 11">
              <a:extLst>
                <a:ext uri="{FF2B5EF4-FFF2-40B4-BE49-F238E27FC236}">
                  <a16:creationId xmlns:a16="http://schemas.microsoft.com/office/drawing/2014/main" id="{2F6087C6-51D9-4A23-8F69-9A228592F6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Bouton d’action : vide 7" descr="Bouton pour fermer la diapositive et revenir à la page principale">
            <a:hlinkClick r:id="rId6" action="ppaction://hlinksldjump" highlightClick="1"/>
            <a:extLst>
              <a:ext uri="{FF2B5EF4-FFF2-40B4-BE49-F238E27FC236}">
                <a16:creationId xmlns:a16="http://schemas.microsoft.com/office/drawing/2014/main" id="{C17A8107-5617-4F9F-A642-154F72D31F91}"/>
              </a:ext>
            </a:extLst>
          </p:cNvPr>
          <p:cNvSpPr/>
          <p:nvPr/>
        </p:nvSpPr>
        <p:spPr bwMode="auto">
          <a:xfrm>
            <a:off x="5713413"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
        <p:nvSpPr>
          <p:cNvPr id="11" name="Bouton d’action : vide 10" descr="Bouton pour aller à la diapositive suivante">
            <a:hlinkClick r:id="" action="ppaction://hlinkshowjump?jump=nextslide" highlightClick="1"/>
            <a:extLst>
              <a:ext uri="{FF2B5EF4-FFF2-40B4-BE49-F238E27FC236}">
                <a16:creationId xmlns:a16="http://schemas.microsoft.com/office/drawing/2014/main" id="{2ACFFF56-08C9-440E-A7EA-641BAA5EBA1F}"/>
              </a:ext>
            </a:extLst>
          </p:cNvPr>
          <p:cNvSpPr/>
          <p:nvPr/>
        </p:nvSpPr>
        <p:spPr bwMode="auto">
          <a:xfrm>
            <a:off x="11555413" y="613410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&gt;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8B5E283-6C15-40F8-831F-01FA281DC1EB}"/>
              </a:ext>
            </a:extLst>
          </p:cNvPr>
          <p:cNvSpPr>
            <a:spLocks noGrp="1"/>
          </p:cNvSpPr>
          <p:nvPr>
            <p:ph type="title" idx="4294967295"/>
          </p:nvPr>
        </p:nvSpPr>
        <p:spPr>
          <a:xfrm>
            <a:off x="45801" y="-150653"/>
            <a:ext cx="12065236" cy="1325563"/>
          </a:xfrm>
        </p:spPr>
        <p:txBody>
          <a:bodyPr/>
          <a:lstStyle/>
          <a:p>
            <a:pPr algn="ctr"/>
            <a:r>
              <a:rPr lang="fr-FR" sz="3200">
                <a:solidFill>
                  <a:srgbClr val="5B225F"/>
                </a:solidFill>
                <a:latin typeface="Arial" panose="020B0604020202020204" pitchFamily="34" charset="0"/>
                <a:ea typeface="+mn-ea"/>
                <a:cs typeface="Arial" panose="020B0604020202020204" pitchFamily="34" charset="0"/>
              </a:rPr>
              <a:t>Aperçus et liens </a:t>
            </a:r>
            <a:r>
              <a:rPr lang="fr-FR" sz="3200">
                <a:solidFill>
                  <a:schemeClr val="bg1"/>
                </a:solidFill>
                <a:latin typeface="Arial" panose="020B0604020202020204" pitchFamily="34" charset="0"/>
                <a:ea typeface="+mn-ea"/>
                <a:cs typeface="Arial" panose="020B0604020202020204" pitchFamily="34" charset="0"/>
              </a:rPr>
              <a:t>2</a:t>
            </a:r>
          </a:p>
        </p:txBody>
      </p:sp>
      <p:sp>
        <p:nvSpPr>
          <p:cNvPr id="28" name="ZoneTexte 27">
            <a:extLst>
              <a:ext uri="{FF2B5EF4-FFF2-40B4-BE49-F238E27FC236}">
                <a16:creationId xmlns:a16="http://schemas.microsoft.com/office/drawing/2014/main" id="{0E0CA3B9-B79E-4E48-B807-B5E242AC3B3A}"/>
              </a:ext>
            </a:extLst>
          </p:cNvPr>
          <p:cNvSpPr txBox="1"/>
          <p:nvPr/>
        </p:nvSpPr>
        <p:spPr>
          <a:xfrm>
            <a:off x="733425" y="518828"/>
            <a:ext cx="10888663" cy="461665"/>
          </a:xfrm>
          <a:prstGeom prst="rect">
            <a:avLst/>
          </a:prstGeom>
          <a:noFill/>
        </p:spPr>
        <p:txBody>
          <a:bodyPr>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altLang="fr-FR" sz="2400" b="1" i="0" u="none" strike="noStrike" kern="1200" cap="none" spc="0" normalizeH="0" baseline="0" noProof="0">
                <a:ln>
                  <a:noFill/>
                </a:ln>
                <a:solidFill>
                  <a:srgbClr val="5B225F"/>
                </a:solidFill>
                <a:effectLst/>
                <a:uLnTx/>
                <a:uFillTx/>
                <a:latin typeface="Arial" panose="020B0604020202020204" pitchFamily="34" charset="0"/>
                <a:ea typeface="+mn-ea"/>
                <a:cs typeface="Arial" panose="020B0604020202020204" pitchFamily="34" charset="0"/>
              </a:rPr>
              <a:t>Sessions de formation des enseignants et ressources élèves</a:t>
            </a:r>
            <a:endParaRPr kumimoji="0" lang="fr-FR" sz="2400" b="1" i="0" u="none" strike="noStrike" kern="1200" cap="none" spc="0" normalizeH="0" baseline="0" noProof="0" dirty="0">
              <a:ln>
                <a:noFill/>
              </a:ln>
              <a:solidFill>
                <a:srgbClr val="5B225F"/>
              </a:solidFill>
              <a:effectLst/>
              <a:uLnTx/>
              <a:uFillTx/>
              <a:latin typeface="Arial" panose="020B0604020202020204" pitchFamily="34" charset="0"/>
              <a:ea typeface="+mn-ea"/>
              <a:cs typeface="Arial" panose="020B0604020202020204" pitchFamily="34" charset="0"/>
            </a:endParaRPr>
          </a:p>
        </p:txBody>
      </p:sp>
      <p:grpSp>
        <p:nvGrpSpPr>
          <p:cNvPr id="7" name="Groupe 6" descr="Session de formation 1 : une introduction&#10;adaptée aux ressources élèves : microbes utiles et pathogènes et investigation d'une épidémie&#10;Session de formation 2 : aspects microbiologiques&#10;adaptée aux ressources élèves : microbes utiles et pathogènes, investigation d'une épidémie et scénarios&#10;Session de formation 3 : étiquetage des denrées alimentaires&#10;adaptée aux ressources élèves : sécurité vs qualité des aliments et scénarios&#10;Session de formation 4 : transmission des infections&#10;adaptée aux ressources élèves : parcours des aliments, investigation d'une épidémie, scénarios, livre de recettes et kit de débat">
            <a:extLst>
              <a:ext uri="{FF2B5EF4-FFF2-40B4-BE49-F238E27FC236}">
                <a16:creationId xmlns:a16="http://schemas.microsoft.com/office/drawing/2014/main" id="{5E64EB2B-E27F-2161-B9AF-890551E0B2E4}"/>
              </a:ext>
            </a:extLst>
          </p:cNvPr>
          <p:cNvGrpSpPr/>
          <p:nvPr/>
        </p:nvGrpSpPr>
        <p:grpSpPr>
          <a:xfrm>
            <a:off x="80963" y="1025525"/>
            <a:ext cx="11903075" cy="5078413"/>
            <a:chOff x="80963" y="1025525"/>
            <a:chExt cx="11903075" cy="5078413"/>
          </a:xfrm>
        </p:grpSpPr>
        <p:sp>
          <p:nvSpPr>
            <p:cNvPr id="2" name="ZoneTexte 1">
              <a:extLst>
                <a:ext uri="{FF2B5EF4-FFF2-40B4-BE49-F238E27FC236}">
                  <a16:creationId xmlns:a16="http://schemas.microsoft.com/office/drawing/2014/main" id="{1231A546-54B1-4CEB-9E4E-042F2FAD8606}"/>
                </a:ext>
              </a:extLst>
            </p:cNvPr>
            <p:cNvSpPr txBox="1">
              <a:spLocks noGrp="1" noRot="1" noMove="1" noResize="1" noEditPoints="1" noAdjustHandles="1" noChangeArrowheads="1" noChangeShapeType="1"/>
            </p:cNvSpPr>
            <p:nvPr/>
          </p:nvSpPr>
          <p:spPr>
            <a:xfrm>
              <a:off x="80963" y="1025525"/>
              <a:ext cx="2492375" cy="1020763"/>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2" action="ppaction://hlinksldjump"/>
                </a:rPr>
                <a:t>S1</a:t>
              </a:r>
            </a:p>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2" action="ppaction://hlinksldjump"/>
                </a:rPr>
                <a:t>Une introduction</a:t>
              </a:r>
              <a:endPar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228600" rtl="0" eaLnBrk="0" fontAlgn="base" latinLnBrk="0" hangingPunct="0">
                <a:lnSpc>
                  <a:spcPct val="100000"/>
                </a:lnSpc>
                <a:spcBef>
                  <a:spcPct val="0"/>
                </a:spcBef>
                <a:spcAft>
                  <a:spcPct val="0"/>
                </a:spcAft>
                <a:buClrTx/>
                <a:buSzTx/>
                <a:buFontTx/>
                <a:buNone/>
                <a:tabLst/>
                <a:defRPr/>
              </a:pPr>
              <a:endPar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ZoneTexte 20">
              <a:extLst>
                <a:ext uri="{FF2B5EF4-FFF2-40B4-BE49-F238E27FC236}">
                  <a16:creationId xmlns:a16="http://schemas.microsoft.com/office/drawing/2014/main" id="{08448A5A-BF83-4688-AD96-036E837F68D7}"/>
                </a:ext>
              </a:extLst>
            </p:cNvPr>
            <p:cNvSpPr txBox="1"/>
            <p:nvPr/>
          </p:nvSpPr>
          <p:spPr>
            <a:xfrm>
              <a:off x="2989263" y="1047750"/>
              <a:ext cx="2724150" cy="1022350"/>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en-US"/>
              </a:defPPr>
              <a:lvl1pPr algn="ctr">
                <a:defRPr sz="1800" b="1">
                  <a:solidFill>
                    <a:schemeClr val="bg1"/>
                  </a:solidFill>
                  <a:latin typeface="Arial" panose="020B0604020202020204" pitchFamily="34" charset="0"/>
                  <a:cs typeface="Arial" panose="020B0604020202020204" pitchFamily="34" charset="0"/>
                </a:defRPr>
              </a:lvl1pPr>
            </a:lstStyle>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3" action="ppaction://hlinksldjump"/>
                </a:rPr>
                <a:t>S2 </a:t>
              </a:r>
            </a:p>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3" action="ppaction://hlinksldjump"/>
                </a:rPr>
                <a:t>Aspects microbiologiques</a:t>
              </a:r>
              <a:endPar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ZoneTexte 21">
              <a:extLst>
                <a:ext uri="{FF2B5EF4-FFF2-40B4-BE49-F238E27FC236}">
                  <a16:creationId xmlns:a16="http://schemas.microsoft.com/office/drawing/2014/main" id="{5AA35BB3-1FE2-4B5C-828E-6DCE97C7B566}"/>
                </a:ext>
              </a:extLst>
            </p:cNvPr>
            <p:cNvSpPr txBox="1"/>
            <p:nvPr/>
          </p:nvSpPr>
          <p:spPr>
            <a:xfrm>
              <a:off x="2344738" y="2719388"/>
              <a:ext cx="1876425" cy="646986"/>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8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sz="1600" dirty="0">
                  <a:hlinkClick r:id="rId4" action="ppaction://hlinksldjump"/>
                </a:rPr>
                <a:t>Microbes utiles et pathogènes</a:t>
              </a:r>
              <a:endParaRPr lang="fr-FR" sz="1600" dirty="0"/>
            </a:p>
          </p:txBody>
        </p:sp>
        <p:sp>
          <p:nvSpPr>
            <p:cNvPr id="24" name="ZoneTexte 23">
              <a:extLst>
                <a:ext uri="{FF2B5EF4-FFF2-40B4-BE49-F238E27FC236}">
                  <a16:creationId xmlns:a16="http://schemas.microsoft.com/office/drawing/2014/main" id="{637F59E1-907B-496D-A977-BC5362E1A5A6}"/>
                </a:ext>
              </a:extLst>
            </p:cNvPr>
            <p:cNvSpPr txBox="1"/>
            <p:nvPr/>
          </p:nvSpPr>
          <p:spPr>
            <a:xfrm>
              <a:off x="6361113" y="2519363"/>
              <a:ext cx="1539875" cy="920750"/>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6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dirty="0">
                  <a:hlinkClick r:id="rId5" action="ppaction://hlinksldjump"/>
                </a:rPr>
                <a:t>Sécurité vs qualité des aliments</a:t>
              </a:r>
              <a:endParaRPr lang="fr-FR" dirty="0"/>
            </a:p>
          </p:txBody>
        </p:sp>
        <p:sp>
          <p:nvSpPr>
            <p:cNvPr id="25" name="ZoneTexte 24">
              <a:extLst>
                <a:ext uri="{FF2B5EF4-FFF2-40B4-BE49-F238E27FC236}">
                  <a16:creationId xmlns:a16="http://schemas.microsoft.com/office/drawing/2014/main" id="{9F8CCD84-1A59-4233-8E37-15C4BF900206}"/>
                </a:ext>
              </a:extLst>
            </p:cNvPr>
            <p:cNvSpPr txBox="1"/>
            <p:nvPr/>
          </p:nvSpPr>
          <p:spPr>
            <a:xfrm>
              <a:off x="10515600" y="2582863"/>
              <a:ext cx="1192213" cy="919162"/>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6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dirty="0">
                  <a:hlinkClick r:id="rId6" action="ppaction://hlinksldjump"/>
                </a:rPr>
                <a:t>Parcours des aliments</a:t>
              </a:r>
              <a:endParaRPr lang="fr-FR" dirty="0"/>
            </a:p>
          </p:txBody>
        </p:sp>
        <p:sp>
          <p:nvSpPr>
            <p:cNvPr id="27" name="ZoneTexte 26">
              <a:extLst>
                <a:ext uri="{FF2B5EF4-FFF2-40B4-BE49-F238E27FC236}">
                  <a16:creationId xmlns:a16="http://schemas.microsoft.com/office/drawing/2014/main" id="{2F5DB493-CFF8-42F8-8DE0-436219345B6F}"/>
                </a:ext>
              </a:extLst>
            </p:cNvPr>
            <p:cNvSpPr txBox="1"/>
            <p:nvPr/>
          </p:nvSpPr>
          <p:spPr>
            <a:xfrm>
              <a:off x="10104438" y="4279900"/>
              <a:ext cx="1135062" cy="647700"/>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6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dirty="0">
                  <a:hlinkClick r:id="rId7" action="ppaction://hlinksldjump"/>
                </a:rPr>
                <a:t>Livre de recettes</a:t>
              </a:r>
              <a:endParaRPr lang="fr-FR" dirty="0"/>
            </a:p>
          </p:txBody>
        </p:sp>
        <p:sp>
          <p:nvSpPr>
            <p:cNvPr id="29" name="ZoneTexte 28">
              <a:extLst>
                <a:ext uri="{FF2B5EF4-FFF2-40B4-BE49-F238E27FC236}">
                  <a16:creationId xmlns:a16="http://schemas.microsoft.com/office/drawing/2014/main" id="{0F16BE8E-4A3B-4A54-ADB2-BBC5152F41BD}"/>
                </a:ext>
              </a:extLst>
            </p:cNvPr>
            <p:cNvSpPr txBox="1"/>
            <p:nvPr/>
          </p:nvSpPr>
          <p:spPr>
            <a:xfrm>
              <a:off x="2954338" y="5440363"/>
              <a:ext cx="2992437" cy="647700"/>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6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dirty="0">
                  <a:hlinkClick r:id="rId8" action="ppaction://hlinksldjump"/>
                </a:rPr>
                <a:t>Investigation d’une épidémie</a:t>
              </a:r>
              <a:endParaRPr lang="fr-FR" dirty="0"/>
            </a:p>
          </p:txBody>
        </p:sp>
        <p:sp>
          <p:nvSpPr>
            <p:cNvPr id="30" name="ZoneTexte 29">
              <a:extLst>
                <a:ext uri="{FF2B5EF4-FFF2-40B4-BE49-F238E27FC236}">
                  <a16:creationId xmlns:a16="http://schemas.microsoft.com/office/drawing/2014/main" id="{AE0C0D54-5264-467A-B3B1-8484F6376BFB}"/>
                </a:ext>
              </a:extLst>
            </p:cNvPr>
            <p:cNvSpPr txBox="1"/>
            <p:nvPr/>
          </p:nvSpPr>
          <p:spPr>
            <a:xfrm>
              <a:off x="9990138" y="5456238"/>
              <a:ext cx="1466850" cy="647700"/>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6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dirty="0">
                  <a:hlinkClick r:id="rId9" action="ppaction://hlinksldjump"/>
                </a:rPr>
                <a:t>Kit de débats</a:t>
              </a:r>
              <a:endParaRPr lang="fr-FR" dirty="0"/>
            </a:p>
          </p:txBody>
        </p:sp>
        <p:sp>
          <p:nvSpPr>
            <p:cNvPr id="31" name="ZoneTexte 30">
              <a:extLst>
                <a:ext uri="{FF2B5EF4-FFF2-40B4-BE49-F238E27FC236}">
                  <a16:creationId xmlns:a16="http://schemas.microsoft.com/office/drawing/2014/main" id="{410FAFE6-0829-4D3F-86EC-84308D820F14}"/>
                </a:ext>
              </a:extLst>
            </p:cNvPr>
            <p:cNvSpPr txBox="1"/>
            <p:nvPr/>
          </p:nvSpPr>
          <p:spPr>
            <a:xfrm>
              <a:off x="6883400" y="4897438"/>
              <a:ext cx="2033588" cy="374650"/>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6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dirty="0">
                  <a:hlinkClick r:id="rId10" action="ppaction://hlinksldjump"/>
                </a:rPr>
                <a:t>Scénarios</a:t>
              </a:r>
              <a:endParaRPr lang="fr-FR" dirty="0"/>
            </a:p>
          </p:txBody>
        </p:sp>
        <p:sp>
          <p:nvSpPr>
            <p:cNvPr id="32" name="ZoneTexte 31">
              <a:extLst>
                <a:ext uri="{FF2B5EF4-FFF2-40B4-BE49-F238E27FC236}">
                  <a16:creationId xmlns:a16="http://schemas.microsoft.com/office/drawing/2014/main" id="{5191CEEF-2A92-4344-8DD1-A6855C00B490}"/>
                </a:ext>
              </a:extLst>
            </p:cNvPr>
            <p:cNvSpPr txBox="1"/>
            <p:nvPr/>
          </p:nvSpPr>
          <p:spPr>
            <a:xfrm>
              <a:off x="6219825" y="1079500"/>
              <a:ext cx="2697163" cy="1020763"/>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en-US"/>
              </a:defPPr>
              <a:lvl1pPr algn="ctr">
                <a:defRPr sz="1800" b="1">
                  <a:solidFill>
                    <a:schemeClr val="bg1"/>
                  </a:solidFill>
                  <a:latin typeface="Arial" panose="020B0604020202020204" pitchFamily="34" charset="0"/>
                  <a:cs typeface="Arial" panose="020B0604020202020204" pitchFamily="34" charset="0"/>
                </a:defRPr>
              </a:lvl1pPr>
            </a:lstStyle>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11" action="ppaction://hlinksldjump"/>
                </a:rPr>
                <a:t>S3</a:t>
              </a:r>
            </a:p>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11" action="ppaction://hlinksldjump"/>
                </a:rPr>
                <a:t>Etiquetage des denrées alimentaires</a:t>
              </a:r>
              <a:endPar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 name="ZoneTexte 32">
              <a:extLst>
                <a:ext uri="{FF2B5EF4-FFF2-40B4-BE49-F238E27FC236}">
                  <a16:creationId xmlns:a16="http://schemas.microsoft.com/office/drawing/2014/main" id="{E3DAEA3B-E4BD-4802-B1C1-A9A40B2B79E0}"/>
                </a:ext>
              </a:extLst>
            </p:cNvPr>
            <p:cNvSpPr txBox="1"/>
            <p:nvPr/>
          </p:nvSpPr>
          <p:spPr>
            <a:xfrm>
              <a:off x="9324975" y="1079500"/>
              <a:ext cx="2659063" cy="1020763"/>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en-US"/>
              </a:defPPr>
              <a:lvl1pPr algn="ctr">
                <a:defRPr sz="1800" b="1">
                  <a:solidFill>
                    <a:schemeClr val="bg1"/>
                  </a:solidFill>
                  <a:latin typeface="Arial" panose="020B0604020202020204" pitchFamily="34" charset="0"/>
                  <a:cs typeface="Arial" panose="020B0604020202020204" pitchFamily="34" charset="0"/>
                </a:defRPr>
              </a:lvl1pPr>
            </a:lstStyle>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12" action="ppaction://hlinksldjump"/>
                </a:rPr>
                <a:t>S4</a:t>
              </a:r>
            </a:p>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12" action="ppaction://hlinksldjump"/>
                </a:rPr>
                <a:t>Transmission des infections</a:t>
              </a:r>
              <a:endPar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Flèche à angle droit 3">
              <a:extLst>
                <a:ext uri="{FF2B5EF4-FFF2-40B4-BE49-F238E27FC236}">
                  <a16:creationId xmlns:a16="http://schemas.microsoft.com/office/drawing/2014/main" id="{4330A04E-73FB-4774-A099-17D93EAF196F}"/>
                </a:ext>
              </a:extLst>
            </p:cNvPr>
            <p:cNvSpPr/>
            <p:nvPr/>
          </p:nvSpPr>
          <p:spPr>
            <a:xfrm rot="5400000">
              <a:off x="-161131" y="3169444"/>
              <a:ext cx="3889375" cy="1947863"/>
            </a:xfrm>
            <a:prstGeom prst="bentUpArrow">
              <a:avLst>
                <a:gd name="adj1" fmla="val 13296"/>
                <a:gd name="adj2" fmla="val 16344"/>
                <a:gd name="adj3" fmla="val 24507"/>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5" name="Flèche droite 4">
              <a:extLst>
                <a:ext uri="{FF2B5EF4-FFF2-40B4-BE49-F238E27FC236}">
                  <a16:creationId xmlns:a16="http://schemas.microsoft.com/office/drawing/2014/main" id="{5C943B0A-BA47-4AA3-BA14-EDA4E8CA00FC}"/>
                </a:ext>
              </a:extLst>
            </p:cNvPr>
            <p:cNvSpPr/>
            <p:nvPr/>
          </p:nvSpPr>
          <p:spPr>
            <a:xfrm rot="2624104">
              <a:off x="2038350" y="2225675"/>
              <a:ext cx="676275" cy="393700"/>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42" name="Flèche droite 41">
              <a:extLst>
                <a:ext uri="{FF2B5EF4-FFF2-40B4-BE49-F238E27FC236}">
                  <a16:creationId xmlns:a16="http://schemas.microsoft.com/office/drawing/2014/main" id="{249AD1B5-963F-4B1D-B943-0670E0E71580}"/>
                </a:ext>
              </a:extLst>
            </p:cNvPr>
            <p:cNvSpPr/>
            <p:nvPr/>
          </p:nvSpPr>
          <p:spPr>
            <a:xfrm rot="7811771">
              <a:off x="3596481" y="2248694"/>
              <a:ext cx="587375" cy="350838"/>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43" name="Flèche droite 42">
              <a:extLst>
                <a:ext uri="{FF2B5EF4-FFF2-40B4-BE49-F238E27FC236}">
                  <a16:creationId xmlns:a16="http://schemas.microsoft.com/office/drawing/2014/main" id="{62DEB9AB-6387-4F4D-B0F8-EDE97D1F3435}"/>
                </a:ext>
              </a:extLst>
            </p:cNvPr>
            <p:cNvSpPr/>
            <p:nvPr/>
          </p:nvSpPr>
          <p:spPr>
            <a:xfrm rot="5400000">
              <a:off x="3304381" y="3518694"/>
              <a:ext cx="3113088" cy="393700"/>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44" name="Flèche droite 43">
              <a:extLst>
                <a:ext uri="{FF2B5EF4-FFF2-40B4-BE49-F238E27FC236}">
                  <a16:creationId xmlns:a16="http://schemas.microsoft.com/office/drawing/2014/main" id="{392FC9AD-8CFE-46B8-A28E-1F249BF97253}"/>
                </a:ext>
              </a:extLst>
            </p:cNvPr>
            <p:cNvSpPr/>
            <p:nvPr/>
          </p:nvSpPr>
          <p:spPr>
            <a:xfrm rot="7811771">
              <a:off x="7212807" y="2193131"/>
              <a:ext cx="246062" cy="282575"/>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47" name="Flèche droite 46">
              <a:extLst>
                <a:ext uri="{FF2B5EF4-FFF2-40B4-BE49-F238E27FC236}">
                  <a16:creationId xmlns:a16="http://schemas.microsoft.com/office/drawing/2014/main" id="{4AD73816-9705-4119-ACC5-01063F5B5EAD}"/>
                </a:ext>
              </a:extLst>
            </p:cNvPr>
            <p:cNvSpPr/>
            <p:nvPr/>
          </p:nvSpPr>
          <p:spPr>
            <a:xfrm rot="6070266">
              <a:off x="7704137" y="3309938"/>
              <a:ext cx="2722563" cy="312738"/>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48" name="Flèche droite 47">
              <a:extLst>
                <a:ext uri="{FF2B5EF4-FFF2-40B4-BE49-F238E27FC236}">
                  <a16:creationId xmlns:a16="http://schemas.microsoft.com/office/drawing/2014/main" id="{2CD8571E-07CC-4841-9CC0-0CB6BE6F06E5}"/>
                </a:ext>
              </a:extLst>
            </p:cNvPr>
            <p:cNvSpPr/>
            <p:nvPr/>
          </p:nvSpPr>
          <p:spPr>
            <a:xfrm rot="5400000">
              <a:off x="9276556" y="2993232"/>
              <a:ext cx="1984375" cy="315912"/>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49" name="Flèche droite 48">
              <a:extLst>
                <a:ext uri="{FF2B5EF4-FFF2-40B4-BE49-F238E27FC236}">
                  <a16:creationId xmlns:a16="http://schemas.microsoft.com/office/drawing/2014/main" id="{CA439FE7-64DC-47E3-BB23-5DB92052524E}"/>
                </a:ext>
              </a:extLst>
            </p:cNvPr>
            <p:cNvSpPr/>
            <p:nvPr/>
          </p:nvSpPr>
          <p:spPr>
            <a:xfrm rot="5400000">
              <a:off x="10899775" y="2187575"/>
              <a:ext cx="365125" cy="314325"/>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6" name="Virage 5">
              <a:extLst>
                <a:ext uri="{FF2B5EF4-FFF2-40B4-BE49-F238E27FC236}">
                  <a16:creationId xmlns:a16="http://schemas.microsoft.com/office/drawing/2014/main" id="{D6E0FA4C-3928-4B73-9609-85F0A35D3A41}"/>
                </a:ext>
              </a:extLst>
            </p:cNvPr>
            <p:cNvSpPr/>
            <p:nvPr/>
          </p:nvSpPr>
          <p:spPr>
            <a:xfrm rot="10800000">
              <a:off x="11518900" y="2128838"/>
              <a:ext cx="465138" cy="3641725"/>
            </a:xfrm>
            <a:prstGeom prst="ben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51" name="Virage 50">
              <a:extLst>
                <a:ext uri="{FF2B5EF4-FFF2-40B4-BE49-F238E27FC236}">
                  <a16:creationId xmlns:a16="http://schemas.microsoft.com/office/drawing/2014/main" id="{AFB70B78-1A78-42E0-8A13-CCFB156DAA1B}"/>
                </a:ext>
              </a:extLst>
            </p:cNvPr>
            <p:cNvSpPr/>
            <p:nvPr/>
          </p:nvSpPr>
          <p:spPr>
            <a:xfrm rot="10800000">
              <a:off x="6134100" y="2198688"/>
              <a:ext cx="3741738" cy="3759200"/>
            </a:xfrm>
            <a:prstGeom prst="bentArrow">
              <a:avLst>
                <a:gd name="adj1" fmla="val 6069"/>
                <a:gd name="adj2" fmla="val 5851"/>
                <a:gd name="adj3" fmla="val 16723"/>
                <a:gd name="adj4" fmla="val 20939"/>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52" name="Flèche droite 51">
              <a:extLst>
                <a:ext uri="{FF2B5EF4-FFF2-40B4-BE49-F238E27FC236}">
                  <a16:creationId xmlns:a16="http://schemas.microsoft.com/office/drawing/2014/main" id="{DD0930AD-B008-44E9-AAFD-4FDF1CCA22EC}"/>
                </a:ext>
              </a:extLst>
            </p:cNvPr>
            <p:cNvSpPr/>
            <p:nvPr/>
          </p:nvSpPr>
          <p:spPr>
            <a:xfrm rot="5400000">
              <a:off x="6869906" y="3337719"/>
              <a:ext cx="2671763" cy="314325"/>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53" name="Flèche droite 52">
              <a:extLst>
                <a:ext uri="{FF2B5EF4-FFF2-40B4-BE49-F238E27FC236}">
                  <a16:creationId xmlns:a16="http://schemas.microsoft.com/office/drawing/2014/main" id="{E41C19B3-88C4-49F9-86CF-A9D6E57F7B64}"/>
                </a:ext>
              </a:extLst>
            </p:cNvPr>
            <p:cNvSpPr/>
            <p:nvPr/>
          </p:nvSpPr>
          <p:spPr>
            <a:xfrm rot="3702229">
              <a:off x="4612482" y="3318668"/>
              <a:ext cx="3041650" cy="341313"/>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grpSp>
      <p:grpSp>
        <p:nvGrpSpPr>
          <p:cNvPr id="8" name="Groupe 7">
            <a:extLst>
              <a:ext uri="{FF2B5EF4-FFF2-40B4-BE49-F238E27FC236}">
                <a16:creationId xmlns:a16="http://schemas.microsoft.com/office/drawing/2014/main" id="{575771A0-3612-AFB3-1D46-14EEA4CF5AA7}"/>
              </a:ext>
              <a:ext uri="{C183D7F6-B498-43B3-948B-1728B52AA6E4}">
                <adec:decorative xmlns:adec="http://schemas.microsoft.com/office/drawing/2017/decorative" val="1"/>
              </a:ext>
            </a:extLst>
          </p:cNvPr>
          <p:cNvGrpSpPr/>
          <p:nvPr/>
        </p:nvGrpSpPr>
        <p:grpSpPr>
          <a:xfrm>
            <a:off x="-41275" y="6165850"/>
            <a:ext cx="12276138" cy="733425"/>
            <a:chOff x="-41275" y="6165850"/>
            <a:chExt cx="12276138" cy="733425"/>
          </a:xfrm>
        </p:grpSpPr>
        <p:sp>
          <p:nvSpPr>
            <p:cNvPr id="35" name="Rectangle 34">
              <a:extLst>
                <a:ext uri="{FF2B5EF4-FFF2-40B4-BE49-F238E27FC236}">
                  <a16:creationId xmlns:a16="http://schemas.microsoft.com/office/drawing/2014/main" id="{E40AFC07-1DC3-4B87-953B-3D3928E3583A}"/>
                </a:ext>
              </a:extLst>
            </p:cNvPr>
            <p:cNvSpPr/>
            <p:nvPr/>
          </p:nvSpPr>
          <p:spPr bwMode="auto">
            <a:xfrm>
              <a:off x="-41275" y="6165850"/>
              <a:ext cx="12276138" cy="733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29727" name="ZoneTexte 31">
              <a:extLst>
                <a:ext uri="{FF2B5EF4-FFF2-40B4-BE49-F238E27FC236}">
                  <a16:creationId xmlns:a16="http://schemas.microsoft.com/office/drawing/2014/main" id="{B0CB88C7-BB75-4E51-A1D5-12966C02A1C0}"/>
                </a:ext>
              </a:extLst>
            </p:cNvPr>
            <p:cNvSpPr txBox="1">
              <a:spLocks noChangeArrowheads="1"/>
            </p:cNvSpPr>
            <p:nvPr/>
          </p:nvSpPr>
          <p:spPr bwMode="auto">
            <a:xfrm>
              <a:off x="6072461" y="6264911"/>
              <a:ext cx="23792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à la page d’accueil</a:t>
              </a:r>
            </a:p>
          </p:txBody>
        </p:sp>
        <p:pic>
          <p:nvPicPr>
            <p:cNvPr id="29728" name="Image 34">
              <a:extLst>
                <a:ext uri="{FF2B5EF4-FFF2-40B4-BE49-F238E27FC236}">
                  <a16:creationId xmlns:a16="http://schemas.microsoft.com/office/drawing/2014/main" id="{6F8EFD10-D0D5-4C06-89A3-17B1F046702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801" y="6205212"/>
              <a:ext cx="1890406" cy="34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d'accueil">
            <a:hlinkClick r:id="rId14" action="ppaction://hlinksldjump" highlightClick="1"/>
            <a:extLst>
              <a:ext uri="{FF2B5EF4-FFF2-40B4-BE49-F238E27FC236}">
                <a16:creationId xmlns:a16="http://schemas.microsoft.com/office/drawing/2014/main" id="{8EDFA64E-9890-4D40-A5E9-535D5D1FB936}"/>
              </a:ext>
            </a:extLst>
          </p:cNvPr>
          <p:cNvSpPr/>
          <p:nvPr/>
        </p:nvSpPr>
        <p:spPr bwMode="auto">
          <a:xfrm>
            <a:off x="5713413" y="6264275"/>
            <a:ext cx="306387" cy="2222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F33E5A-2627-475E-B216-B5FDA3E1D5DB}"/>
              </a:ext>
            </a:extLst>
          </p:cNvPr>
          <p:cNvSpPr>
            <a:spLocks noGrp="1"/>
          </p:cNvSpPr>
          <p:nvPr>
            <p:ph type="title" idx="4294967295"/>
          </p:nvPr>
        </p:nvSpPr>
        <p:spPr>
          <a:xfrm>
            <a:off x="2779030" y="-42358"/>
            <a:ext cx="8831945" cy="655133"/>
          </a:xfrm>
        </p:spPr>
        <p:txBody>
          <a:bodyPr/>
          <a:lstStyle/>
          <a:p>
            <a:pPr defTabSz="228600" eaLnBrk="1" fontAlgn="auto" hangingPunct="1">
              <a:lnSpc>
                <a:spcPct val="100000"/>
              </a:lnSpc>
              <a:spcBef>
                <a:spcPts val="0"/>
              </a:spcBef>
              <a:spcAft>
                <a:spcPts val="0"/>
              </a:spcAft>
              <a:defRPr/>
            </a:pPr>
            <a:r>
              <a:rPr lang="fr-FR" sz="3200">
                <a:solidFill>
                  <a:srgbClr val="5B225F"/>
                </a:solidFill>
                <a:latin typeface="Arial" panose="020B0604020202020204" pitchFamily="34" charset="0"/>
                <a:ea typeface="+mn-ea"/>
                <a:cs typeface="Arial" panose="020B0604020202020204" pitchFamily="34" charset="0"/>
              </a:rPr>
              <a:t>Des microbes utiles et pathogènes</a:t>
            </a:r>
          </a:p>
        </p:txBody>
      </p:sp>
      <p:grpSp>
        <p:nvGrpSpPr>
          <p:cNvPr id="4" name="Groupe 3" descr="Images donnant un aperçu de la ressource">
            <a:extLst>
              <a:ext uri="{FF2B5EF4-FFF2-40B4-BE49-F238E27FC236}">
                <a16:creationId xmlns:a16="http://schemas.microsoft.com/office/drawing/2014/main" id="{B892033D-2FF8-1933-9D7A-4963AF8D7993}"/>
              </a:ext>
              <a:ext uri="{C183D7F6-B498-43B3-948B-1728B52AA6E4}">
                <adec:decorative xmlns:adec="http://schemas.microsoft.com/office/drawing/2017/decorative" val="0"/>
              </a:ext>
            </a:extLst>
          </p:cNvPr>
          <p:cNvGrpSpPr/>
          <p:nvPr/>
        </p:nvGrpSpPr>
        <p:grpSpPr>
          <a:xfrm>
            <a:off x="45801" y="450689"/>
            <a:ext cx="12144612" cy="5402804"/>
            <a:chOff x="45801" y="450689"/>
            <a:chExt cx="12144612" cy="5402804"/>
          </a:xfrm>
        </p:grpSpPr>
        <p:grpSp>
          <p:nvGrpSpPr>
            <p:cNvPr id="3" name="Groupe 2">
              <a:extLst>
                <a:ext uri="{FF2B5EF4-FFF2-40B4-BE49-F238E27FC236}">
                  <a16:creationId xmlns:a16="http://schemas.microsoft.com/office/drawing/2014/main" id="{2E917331-1403-8BA9-D360-2218D9BE417F}"/>
                </a:ext>
                <a:ext uri="{C183D7F6-B498-43B3-948B-1728B52AA6E4}">
                  <adec:decorative xmlns:adec="http://schemas.microsoft.com/office/drawing/2017/decorative" val="1"/>
                </a:ext>
              </a:extLst>
            </p:cNvPr>
            <p:cNvGrpSpPr/>
            <p:nvPr/>
          </p:nvGrpSpPr>
          <p:grpSpPr>
            <a:xfrm>
              <a:off x="45801" y="450689"/>
              <a:ext cx="12144612" cy="5402804"/>
              <a:chOff x="45801" y="450689"/>
              <a:chExt cx="12144612" cy="5402804"/>
            </a:xfrm>
          </p:grpSpPr>
          <p:pic>
            <p:nvPicPr>
              <p:cNvPr id="30726" name="Picture 20" descr="Microbes et aliments - Page d'accueil du PowerPoint">
                <a:extLst>
                  <a:ext uri="{FF2B5EF4-FFF2-40B4-BE49-F238E27FC236}">
                    <a16:creationId xmlns:a16="http://schemas.microsoft.com/office/drawing/2014/main" id="{CB9C5866-9C2D-4B79-BBD1-76AFA3F422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01" y="450689"/>
                <a:ext cx="2477145" cy="157507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0727" name="Picture 21" descr="Fiche réponse de l'activité élève &quot;Etude de cas : une mise en garde à prendre au sérieux&quot;">
                <a:extLst>
                  <a:ext uri="{FF2B5EF4-FFF2-40B4-BE49-F238E27FC236}">
                    <a16:creationId xmlns:a16="http://schemas.microsoft.com/office/drawing/2014/main" id="{769C8A20-9106-4EE6-BADC-04542DB631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53" y="2532729"/>
                <a:ext cx="2455093" cy="3176589"/>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0729" name="Picture 22" descr="Activité de couplage sur les microbes">
                <a:extLst>
                  <a:ext uri="{FF2B5EF4-FFF2-40B4-BE49-F238E27FC236}">
                    <a16:creationId xmlns:a16="http://schemas.microsoft.com/office/drawing/2014/main" id="{A1BFAD5E-408C-4E68-AA11-469B112F03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7363" y="1924050"/>
                <a:ext cx="27940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0" name="Picture 23">
                <a:extLst>
                  <a:ext uri="{FF2B5EF4-FFF2-40B4-BE49-F238E27FC236}">
                    <a16:creationId xmlns:a16="http://schemas.microsoft.com/office/drawing/2014/main" id="{097A4576-9D96-4793-BA3C-0709BA2887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4825" y="2755900"/>
                <a:ext cx="2795588" cy="56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2" name="Picture 24" descr="Les microbes pathogènes - PowerPoint complémentaire">
                <a:extLst>
                  <a:ext uri="{FF2B5EF4-FFF2-40B4-BE49-F238E27FC236}">
                    <a16:creationId xmlns:a16="http://schemas.microsoft.com/office/drawing/2014/main" id="{3879613C-5D0A-4F65-9D47-BA683F75F8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12101" y="4252913"/>
                <a:ext cx="2724453" cy="160058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pic>
          <p:nvPicPr>
            <p:cNvPr id="15382" name="Picture 22" descr="fleche - Conseils &amp; astuces Twitch">
              <a:extLst>
                <a:ext uri="{FF2B5EF4-FFF2-40B4-BE49-F238E27FC236}">
                  <a16:creationId xmlns:a16="http://schemas.microsoft.com/office/drawing/2014/main" id="{CABF7ED3-ECB5-4F8B-A881-3C16D1F07FBE}"/>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765315">
              <a:off x="2502696" y="4142060"/>
              <a:ext cx="577703" cy="57770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2" descr="fleche - Conseils &amp; astuces Twitch">
              <a:extLst>
                <a:ext uri="{FF2B5EF4-FFF2-40B4-BE49-F238E27FC236}">
                  <a16:creationId xmlns:a16="http://schemas.microsoft.com/office/drawing/2014/main" id="{90617A49-26D5-49D9-9105-AE60C59E6640}"/>
                </a:ext>
              </a:extLst>
            </p:cNvPr>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744333">
              <a:off x="9100468" y="2110333"/>
              <a:ext cx="340758" cy="3407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descr="fleche - Conseils &amp; astuces Twitch">
              <a:extLst>
                <a:ext uri="{FF2B5EF4-FFF2-40B4-BE49-F238E27FC236}">
                  <a16:creationId xmlns:a16="http://schemas.microsoft.com/office/drawing/2014/main" id="{EFCC61C6-BC6C-471E-A410-4537977639F1}"/>
                </a:ext>
              </a:extLst>
            </p:cNvPr>
            <p:cNvPicPr>
              <a:picLocks noChangeAspect="1" noChangeArrowheads="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659145">
              <a:off x="8879607" y="5150572"/>
              <a:ext cx="514437" cy="51768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ZoneTexte 22">
            <a:extLst>
              <a:ext uri="{FF2B5EF4-FFF2-40B4-BE49-F238E27FC236}">
                <a16:creationId xmlns:a16="http://schemas.microsoft.com/office/drawing/2014/main" id="{F4E9DEB7-DCAB-4413-B7E6-60BA2BACEA1E}"/>
              </a:ext>
            </a:extLst>
          </p:cNvPr>
          <p:cNvSpPr txBox="1"/>
          <p:nvPr/>
        </p:nvSpPr>
        <p:spPr>
          <a:xfrm>
            <a:off x="2392363" y="615950"/>
            <a:ext cx="9218612" cy="1308100"/>
          </a:xfrm>
          <a:prstGeom prst="rect">
            <a:avLst/>
          </a:prstGeom>
          <a:noFill/>
        </p:spPr>
        <p:txBody>
          <a:bodyPr>
            <a:spAutoFit/>
          </a:bodyPr>
          <a:lstStyle/>
          <a:p>
            <a:pPr marL="285750" marR="0" lvl="1" indent="-285750" algn="l"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qu’il existe quatre types de microbes pathogènes différents pouvant provoquer des infections d’origine alimentaire.</a:t>
            </a: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Connaître les différences entre les virus, les bactéries, les parasites et les champignons.</a:t>
            </a: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qu’il existe des microbes utiles dans les aliments.</a:t>
            </a: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Déterminer l’importance de manipuler correctement les aliments pour éviter les infections d’origine alimentaire.</a:t>
            </a:r>
          </a:p>
          <a:p>
            <a:pPr marL="400050" marR="0" lvl="1" indent="-171450" algn="l" defTabSz="228600" rtl="0" eaLnBrk="0" fontAlgn="base" latinLnBrk="0" hangingPunct="0">
              <a:lnSpc>
                <a:spcPct val="100000"/>
              </a:lnSpc>
              <a:spcBef>
                <a:spcPct val="0"/>
              </a:spcBef>
              <a:spcAft>
                <a:spcPct val="0"/>
              </a:spcAft>
              <a:buClrTx/>
              <a:buSzTx/>
              <a:buFontTx/>
              <a:buChar char="-"/>
              <a:tabLst/>
              <a:defRPr/>
            </a:pPr>
            <a:endPar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228600" rtl="0" eaLnBrk="0" fontAlgn="base" latinLnBrk="0" hangingPunct="0">
              <a:lnSpc>
                <a:spcPct val="100000"/>
              </a:lnSpc>
              <a:spcBef>
                <a:spcPct val="0"/>
              </a:spcBef>
              <a:spcAft>
                <a:spcPct val="0"/>
              </a:spcAft>
              <a:buClrTx/>
              <a:buSzTx/>
              <a:buFontTx/>
              <a:buNone/>
              <a:tabLst/>
              <a:defRPr/>
            </a:pPr>
            <a:endParaRPr kumimoji="0" lang="fr-FR" sz="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6" name="ZoneTexte 25">
            <a:extLst>
              <a:ext uri="{FF2B5EF4-FFF2-40B4-BE49-F238E27FC236}">
                <a16:creationId xmlns:a16="http://schemas.microsoft.com/office/drawing/2014/main" id="{679E8D5C-FC13-40B7-9DCD-24DF067C244E}"/>
              </a:ext>
            </a:extLst>
          </p:cNvPr>
          <p:cNvSpPr txBox="1"/>
          <p:nvPr/>
        </p:nvSpPr>
        <p:spPr>
          <a:xfrm>
            <a:off x="2413000" y="1631950"/>
            <a:ext cx="7004050" cy="4338638"/>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Ressources:</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Guide enseignant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Plan de la leçon</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Les microbes dans les aliments – PowerPoint principal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conduisant à diverses activités :</a:t>
            </a: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 “Microbes”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Activité de couplage sur les microbes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Demander aux élèves d’apparier chaque type de microbe aux caractérisitiques qui lui correspondent.</a:t>
            </a:r>
            <a:endParaRPr kumimoji="0" lang="fr-FR" sz="1200" b="0" i="0" u="none" strike="noStrike" kern="1200" cap="none" spc="0" normalizeH="0" baseline="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endParaRPr kumimoji="0" lang="fr-FR" sz="1200" b="0" i="0" u="none" strike="noStrike" kern="1200" cap="none" spc="0" normalizeH="0" baseline="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 “Spores”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Expliquer aux élèves que certaines bactéries peuvent survivre longtemps sans eau ni nutriment en fabriquant des spores.</a:t>
            </a:r>
          </a:p>
          <a:p>
            <a:pPr marL="457200" marR="0" lvl="2"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 “Exemples de microbes utiles”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D</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iscuter du rôle des microbes utiles et bénéfiques vivant dans notre corps ou intervenant dans la fabrication de certains aliments. </a:t>
            </a:r>
          </a:p>
          <a:p>
            <a:pPr marL="628650" marR="0" lvl="2" indent="-171450" algn="just" defTabSz="228600" rtl="0" eaLnBrk="0" fontAlgn="base" latinLnBrk="0" hangingPunct="0">
              <a:lnSpc>
                <a:spcPct val="100000"/>
              </a:lnSpc>
              <a:spcBef>
                <a:spcPct val="0"/>
              </a:spcBef>
              <a:spcAft>
                <a:spcPct val="0"/>
              </a:spcAft>
              <a:buClrTx/>
              <a:buSzTx/>
              <a:buFontTx/>
              <a:buChar char="-"/>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 “Etude de cas  : une mise en garde à prendre au sérieux”</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Fiche d’activité élève (1) + Fiche réponse (2)</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Faire réfléchir les élèves sur une étude de cas où des microbes ont été à l’origine d’une infection d’origine alimentaire.</a:t>
            </a: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Diapositives “Activité complémentaire : Recherche en groupe”</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Permettre aux élèves de travailler sur un poster ou une fiche descriptive au sujet d’un des cinq principaux microbes pathogènes. Cette activité peut aussi faire l’objet d’un devoir à la maison.</a:t>
            </a:r>
          </a:p>
          <a:p>
            <a:pPr marL="457200" marR="0" lvl="2"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Les microbes pathogènes – PowerPoint complémentaire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Présenter les principaux pathogènes à l’origine d’infections d’origine alimentaire en Europe.</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5" name="Groupe 4">
            <a:extLst>
              <a:ext uri="{FF2B5EF4-FFF2-40B4-BE49-F238E27FC236}">
                <a16:creationId xmlns:a16="http://schemas.microsoft.com/office/drawing/2014/main" id="{26D1A001-5153-1B5C-EEBE-6872E55BFD87}"/>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0C41642B-B87D-48C1-9819-685A0A00E6F6}"/>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0738" name="ZoneTexte 31">
              <a:extLst>
                <a:ext uri="{FF2B5EF4-FFF2-40B4-BE49-F238E27FC236}">
                  <a16:creationId xmlns:a16="http://schemas.microsoft.com/office/drawing/2014/main" id="{19D6C29D-0E86-4D4D-84D1-7E3AF46F2193}"/>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mn-cs"/>
                </a:rPr>
                <a:t>Retour au menu principal</a:t>
              </a:r>
            </a:p>
          </p:txBody>
        </p:sp>
        <p:pic>
          <p:nvPicPr>
            <p:cNvPr id="30739" name="Image 34">
              <a:extLst>
                <a:ext uri="{FF2B5EF4-FFF2-40B4-BE49-F238E27FC236}">
                  <a16:creationId xmlns:a16="http://schemas.microsoft.com/office/drawing/2014/main" id="{23B373DA-806D-4C91-8C37-6F75FB27FA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12" action="ppaction://hlinksldjump" highlightClick="1"/>
            <a:extLst>
              <a:ext uri="{FF2B5EF4-FFF2-40B4-BE49-F238E27FC236}">
                <a16:creationId xmlns:a16="http://schemas.microsoft.com/office/drawing/2014/main" id="{5C2E737F-81D8-47C8-AC39-582AA7B9BFB5}"/>
              </a:ext>
            </a:extLst>
          </p:cNvPr>
          <p:cNvSpPr/>
          <p:nvPr/>
        </p:nvSpPr>
        <p:spPr bwMode="auto">
          <a:xfrm>
            <a:off x="5713413" y="6130925"/>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E21682-F61A-41B4-85D4-BF045DE638B3}"/>
              </a:ext>
            </a:extLst>
          </p:cNvPr>
          <p:cNvSpPr>
            <a:spLocks noGrp="1"/>
          </p:cNvSpPr>
          <p:nvPr>
            <p:ph type="title" idx="4294967295"/>
          </p:nvPr>
        </p:nvSpPr>
        <p:spPr>
          <a:xfrm>
            <a:off x="3130722" y="-41508"/>
            <a:ext cx="10515600" cy="1325563"/>
          </a:xfrm>
        </p:spPr>
        <p:txBody>
          <a:bodyPr/>
          <a:lstStyle/>
          <a:p>
            <a:r>
              <a:rPr lang="fr-FR" sz="3200">
                <a:solidFill>
                  <a:srgbClr val="5B225F"/>
                </a:solidFill>
                <a:latin typeface="Arial" panose="020B0604020202020204" pitchFamily="34" charset="0"/>
                <a:ea typeface="+mn-ea"/>
                <a:cs typeface="Arial" panose="020B0604020202020204" pitchFamily="34" charset="0"/>
              </a:rPr>
              <a:t>Investigation d’une épidémie</a:t>
            </a:r>
          </a:p>
        </p:txBody>
      </p:sp>
      <p:grpSp>
        <p:nvGrpSpPr>
          <p:cNvPr id="3" name="Groupe 2" descr="Images donnant un aperçu de la ressource">
            <a:extLst>
              <a:ext uri="{FF2B5EF4-FFF2-40B4-BE49-F238E27FC236}">
                <a16:creationId xmlns:a16="http://schemas.microsoft.com/office/drawing/2014/main" id="{6F5A3A81-FCF3-24BA-C995-EFDC0046AEA0}"/>
              </a:ext>
              <a:ext uri="{C183D7F6-B498-43B3-948B-1728B52AA6E4}">
                <adec:decorative xmlns:adec="http://schemas.microsoft.com/office/drawing/2017/decorative" val="0"/>
              </a:ext>
            </a:extLst>
          </p:cNvPr>
          <p:cNvGrpSpPr/>
          <p:nvPr/>
        </p:nvGrpSpPr>
        <p:grpSpPr>
          <a:xfrm>
            <a:off x="119100" y="525463"/>
            <a:ext cx="11895114" cy="5364162"/>
            <a:chOff x="119100" y="525463"/>
            <a:chExt cx="11895114" cy="5364162"/>
          </a:xfrm>
        </p:grpSpPr>
        <p:pic>
          <p:nvPicPr>
            <p:cNvPr id="31750" name="Picture 19" descr="Investigation d'une épidémie - Page d'accueil du PowerPoint">
              <a:extLst>
                <a:ext uri="{FF2B5EF4-FFF2-40B4-BE49-F238E27FC236}">
                  <a16:creationId xmlns:a16="http://schemas.microsoft.com/office/drawing/2014/main" id="{11CDBF5A-0ACB-4AB7-8E16-783174DBB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12" y="525463"/>
              <a:ext cx="2713038" cy="1779588"/>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1751" name="Picture 20" descr="Investigation d'une épidémie - Fiche d'activité élève">
              <a:extLst>
                <a:ext uri="{FF2B5EF4-FFF2-40B4-BE49-F238E27FC236}">
                  <a16:creationId xmlns:a16="http://schemas.microsoft.com/office/drawing/2014/main" id="{3E81DD06-6750-42A6-8696-CFA0AFAE5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00" y="3225800"/>
              <a:ext cx="2724150" cy="2663825"/>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0" name="Picture 22" descr="fleche - Conseils &amp; astuces Twitch">
              <a:extLst>
                <a:ext uri="{FF2B5EF4-FFF2-40B4-BE49-F238E27FC236}">
                  <a16:creationId xmlns:a16="http://schemas.microsoft.com/office/drawing/2014/main" id="{3917AE11-0CD8-4E6D-8F6A-41B264445F4E}"/>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288211">
              <a:off x="2608275" y="4381474"/>
              <a:ext cx="469949" cy="469949"/>
            </a:xfrm>
            <a:prstGeom prst="rect">
              <a:avLst/>
            </a:prstGeom>
            <a:noFill/>
            <a:extLst>
              <a:ext uri="{909E8E84-426E-40DD-AFC4-6F175D3DCCD1}">
                <a14:hiddenFill xmlns:a14="http://schemas.microsoft.com/office/drawing/2010/main">
                  <a:solidFill>
                    <a:srgbClr val="FFFFFF"/>
                  </a:solidFill>
                </a14:hiddenFill>
              </a:ext>
            </a:extLst>
          </p:spPr>
        </p:pic>
        <p:pic>
          <p:nvPicPr>
            <p:cNvPr id="31753" name="Picture 21" descr="Investigation d'une épidémie - PowerPoint diapositive &quot;Le dîner&quot;">
              <a:extLst>
                <a:ext uri="{FF2B5EF4-FFF2-40B4-BE49-F238E27FC236}">
                  <a16:creationId xmlns:a16="http://schemas.microsoft.com/office/drawing/2014/main" id="{E67A6F23-900C-4A8A-84C1-37B837CB21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9088" y="1244601"/>
              <a:ext cx="2736850" cy="1462088"/>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1" name="Picture 22" descr="fleche - Conseils &amp; astuces Twitch">
              <a:extLst>
                <a:ext uri="{FF2B5EF4-FFF2-40B4-BE49-F238E27FC236}">
                  <a16:creationId xmlns:a16="http://schemas.microsoft.com/office/drawing/2014/main" id="{7E972F4D-C042-47EF-8A21-2B60263336D2}"/>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8912225" y="2514599"/>
              <a:ext cx="836565" cy="836565"/>
            </a:xfrm>
            <a:prstGeom prst="rect">
              <a:avLst/>
            </a:prstGeom>
            <a:noFill/>
            <a:extLst>
              <a:ext uri="{909E8E84-426E-40DD-AFC4-6F175D3DCCD1}">
                <a14:hiddenFill xmlns:a14="http://schemas.microsoft.com/office/drawing/2010/main">
                  <a:solidFill>
                    <a:srgbClr val="FFFFFF"/>
                  </a:solidFill>
                </a14:hiddenFill>
              </a:ext>
            </a:extLst>
          </p:spPr>
        </p:pic>
        <p:pic>
          <p:nvPicPr>
            <p:cNvPr id="31755" name="Picture 22">
              <a:extLst>
                <a:ext uri="{FF2B5EF4-FFF2-40B4-BE49-F238E27FC236}">
                  <a16:creationId xmlns:a16="http://schemas.microsoft.com/office/drawing/2014/main" id="{B4F0C6C0-BC37-49EF-AE1C-E3C5482F871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77364" y="3343275"/>
              <a:ext cx="2736850" cy="254635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2" name="Picture 22" descr="fleche - Conseils &amp; astuces Twitch">
              <a:extLst>
                <a:ext uri="{FF2B5EF4-FFF2-40B4-BE49-F238E27FC236}">
                  <a16:creationId xmlns:a16="http://schemas.microsoft.com/office/drawing/2014/main" id="{D5AF3285-E064-4105-8F10-736156D25E72}"/>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407947">
              <a:off x="8990930" y="4592195"/>
              <a:ext cx="436315" cy="51949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ZoneTexte 22">
            <a:extLst>
              <a:ext uri="{FF2B5EF4-FFF2-40B4-BE49-F238E27FC236}">
                <a16:creationId xmlns:a16="http://schemas.microsoft.com/office/drawing/2014/main" id="{E0EB27AE-0666-4D0C-A118-97FCDDA5B580}"/>
              </a:ext>
            </a:extLst>
          </p:cNvPr>
          <p:cNvSpPr txBox="1"/>
          <p:nvPr/>
        </p:nvSpPr>
        <p:spPr>
          <a:xfrm>
            <a:off x="2743200" y="890588"/>
            <a:ext cx="6280150" cy="1522412"/>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Identifier les microbes pathogènes fréquemment transmis par les aliments.</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Identifier les conditions favorisant la multiplication des microbes pathogènes et comment la prévenir.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comment transporter, conserver et préparer les aliments de façon sûre.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les risques et les conséquences d’une infection d’origine alimentaire.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6" name="ZoneTexte 25">
            <a:extLst>
              <a:ext uri="{FF2B5EF4-FFF2-40B4-BE49-F238E27FC236}">
                <a16:creationId xmlns:a16="http://schemas.microsoft.com/office/drawing/2014/main" id="{F739575E-59C4-4A45-839C-D36E558DB440}"/>
              </a:ext>
            </a:extLst>
          </p:cNvPr>
          <p:cNvSpPr txBox="1"/>
          <p:nvPr/>
        </p:nvSpPr>
        <p:spPr>
          <a:xfrm>
            <a:off x="2671763" y="2406650"/>
            <a:ext cx="6351587" cy="3046413"/>
          </a:xfrm>
          <a:prstGeom prst="rect">
            <a:avLst/>
          </a:prstGeom>
          <a:noFill/>
        </p:spPr>
        <p:txBody>
          <a:bodyPr>
            <a:spAutoFit/>
          </a:bodyPr>
          <a:lstStyle/>
          <a:p>
            <a:pPr marL="285750" marR="0" lvl="0" indent="-285750" algn="just" defTabSz="2286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Ressources – Investigation d’une épidémie : une toxi-infection alimentaire collective après un dîner</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Guide enseignant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Plan de la leçon</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PowerPoint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Présenter les questions que l’on peut se poser</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autour de chaque étape de la préparation des aliments pour un dîner entre amis notamment la manipulation des légumes, la cuisson au barbecue et le service à table. Cette activité peut être réalisée avec toute la classe ou peut être discutée entre élèves par petits groupes.</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d’activité élève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Encourager les élèves à prendre des notes sur la fiche d’activité afin de les partager ensuite et d’en discuter avec l’ensemble de la classe.</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réponse de l’activité élève </a:t>
            </a: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A utiliser comme un guide de discussion et pour vérifier que tous les points ont été abordés.</a:t>
            </a: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en-US"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4" name="Groupe 3">
            <a:extLst>
              <a:ext uri="{FF2B5EF4-FFF2-40B4-BE49-F238E27FC236}">
                <a16:creationId xmlns:a16="http://schemas.microsoft.com/office/drawing/2014/main" id="{E846EB3E-6989-A06F-E224-9BA1D1D40039}"/>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BD921B69-5E71-4878-8FB6-E8EB2BF54089}"/>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1761" name="ZoneTexte 31">
              <a:extLst>
                <a:ext uri="{FF2B5EF4-FFF2-40B4-BE49-F238E27FC236}">
                  <a16:creationId xmlns:a16="http://schemas.microsoft.com/office/drawing/2014/main" id="{FADDCA97-A231-43D8-9FD1-321191E63394}"/>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1762" name="Image 34">
              <a:extLst>
                <a:ext uri="{FF2B5EF4-FFF2-40B4-BE49-F238E27FC236}">
                  <a16:creationId xmlns:a16="http://schemas.microsoft.com/office/drawing/2014/main" id="{93482884-E62A-4C61-9B3A-C504F95720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10" action="ppaction://hlinksldjump" highlightClick="1"/>
            <a:extLst>
              <a:ext uri="{FF2B5EF4-FFF2-40B4-BE49-F238E27FC236}">
                <a16:creationId xmlns:a16="http://schemas.microsoft.com/office/drawing/2014/main" id="{0F2CF5AF-C86F-4DB0-A19C-D157BAB1F550}"/>
              </a:ext>
            </a:extLst>
          </p:cNvPr>
          <p:cNvSpPr/>
          <p:nvPr/>
        </p:nvSpPr>
        <p:spPr bwMode="auto">
          <a:xfrm>
            <a:off x="5713413" y="6130925"/>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A7D4DC-B2E7-4882-8DB9-02F245F75C2C}"/>
              </a:ext>
            </a:extLst>
          </p:cNvPr>
          <p:cNvSpPr>
            <a:spLocks noGrp="1"/>
          </p:cNvSpPr>
          <p:nvPr>
            <p:ph type="title" idx="4294967295"/>
          </p:nvPr>
        </p:nvSpPr>
        <p:spPr>
          <a:xfrm>
            <a:off x="3080484" y="-46873"/>
            <a:ext cx="10515600" cy="1325563"/>
          </a:xfrm>
        </p:spPr>
        <p:txBody>
          <a:bodyPr/>
          <a:lstStyle/>
          <a:p>
            <a:r>
              <a:rPr lang="fr-FR" sz="3200">
                <a:solidFill>
                  <a:srgbClr val="5B225F"/>
                </a:solidFill>
                <a:latin typeface="Arial" panose="020B0604020202020204" pitchFamily="34" charset="0"/>
                <a:ea typeface="+mn-ea"/>
                <a:cs typeface="Arial" panose="020B0604020202020204" pitchFamily="34" charset="0"/>
              </a:rPr>
              <a:t>Scénarios</a:t>
            </a:r>
          </a:p>
        </p:txBody>
      </p:sp>
      <p:grpSp>
        <p:nvGrpSpPr>
          <p:cNvPr id="3" name="Groupe 2" descr="Images donnant un aperçu de la ressource">
            <a:extLst>
              <a:ext uri="{FF2B5EF4-FFF2-40B4-BE49-F238E27FC236}">
                <a16:creationId xmlns:a16="http://schemas.microsoft.com/office/drawing/2014/main" id="{EBFC4ECE-F0A7-58E6-99F7-8EA644087829}"/>
              </a:ext>
              <a:ext uri="{C183D7F6-B498-43B3-948B-1728B52AA6E4}">
                <adec:decorative xmlns:adec="http://schemas.microsoft.com/office/drawing/2017/decorative" val="0"/>
              </a:ext>
            </a:extLst>
          </p:cNvPr>
          <p:cNvGrpSpPr/>
          <p:nvPr/>
        </p:nvGrpSpPr>
        <p:grpSpPr>
          <a:xfrm>
            <a:off x="45801" y="328613"/>
            <a:ext cx="11917599" cy="5535613"/>
            <a:chOff x="45801" y="328613"/>
            <a:chExt cx="11917599" cy="5535613"/>
          </a:xfrm>
        </p:grpSpPr>
        <p:pic>
          <p:nvPicPr>
            <p:cNvPr id="32774" name="Picture 19" descr="Scénarios - Page d'accueil du PowerPoint">
              <a:extLst>
                <a:ext uri="{FF2B5EF4-FFF2-40B4-BE49-F238E27FC236}">
                  <a16:creationId xmlns:a16="http://schemas.microsoft.com/office/drawing/2014/main" id="{2C755ED9-849C-4795-A533-9583B98CB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68" y="522627"/>
              <a:ext cx="2679700" cy="1770063"/>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2775" name="Picture 20" descr="Scénarios - Fiche d'activité élève">
              <a:extLst>
                <a:ext uri="{FF2B5EF4-FFF2-40B4-BE49-F238E27FC236}">
                  <a16:creationId xmlns:a16="http://schemas.microsoft.com/office/drawing/2014/main" id="{08DDD0C1-07F9-470B-8FB1-1001BB85D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1" y="2976563"/>
              <a:ext cx="2679700" cy="2887663"/>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0" name="Picture 22" descr="fleche - Conseils &amp; astuces Twitch">
              <a:extLst>
                <a:ext uri="{FF2B5EF4-FFF2-40B4-BE49-F238E27FC236}">
                  <a16:creationId xmlns:a16="http://schemas.microsoft.com/office/drawing/2014/main" id="{5DEB241E-0FA3-4770-8E0A-8F84FC0C4196}"/>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765315">
              <a:off x="2513271" y="4351824"/>
              <a:ext cx="608795" cy="608795"/>
            </a:xfrm>
            <a:prstGeom prst="rect">
              <a:avLst/>
            </a:prstGeom>
            <a:noFill/>
            <a:extLst>
              <a:ext uri="{909E8E84-426E-40DD-AFC4-6F175D3DCCD1}">
                <a14:hiddenFill xmlns:a14="http://schemas.microsoft.com/office/drawing/2010/main">
                  <a:solidFill>
                    <a:srgbClr val="FFFFFF"/>
                  </a:solidFill>
                </a14:hiddenFill>
              </a:ext>
            </a:extLst>
          </p:spPr>
        </p:pic>
        <p:pic>
          <p:nvPicPr>
            <p:cNvPr id="32777" name="Picture 21" descr="Scénarios - PowerPoint diapositive &quot;Hannah et la pharmacienne&quot;">
              <a:extLst>
                <a:ext uri="{FF2B5EF4-FFF2-40B4-BE49-F238E27FC236}">
                  <a16:creationId xmlns:a16="http://schemas.microsoft.com/office/drawing/2014/main" id="{AB589783-6DBD-4518-8054-50CF23AC43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8738" y="328613"/>
              <a:ext cx="3014662" cy="2158093"/>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1" name="Picture 22" descr="fleche - Conseils &amp; astuces Twitch">
              <a:extLst>
                <a:ext uri="{FF2B5EF4-FFF2-40B4-BE49-F238E27FC236}">
                  <a16:creationId xmlns:a16="http://schemas.microsoft.com/office/drawing/2014/main" id="{0DDC6EFE-9E0A-4668-80E8-95BA36D3D8DA}"/>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792644">
              <a:off x="8468586" y="2486448"/>
              <a:ext cx="1259625" cy="935171"/>
            </a:xfrm>
            <a:prstGeom prst="rect">
              <a:avLst/>
            </a:prstGeom>
            <a:noFill/>
            <a:extLst>
              <a:ext uri="{909E8E84-426E-40DD-AFC4-6F175D3DCCD1}">
                <a14:hiddenFill xmlns:a14="http://schemas.microsoft.com/office/drawing/2010/main">
                  <a:solidFill>
                    <a:srgbClr val="FFFFFF"/>
                  </a:solidFill>
                </a14:hiddenFill>
              </a:ext>
            </a:extLst>
          </p:spPr>
        </p:pic>
        <p:pic>
          <p:nvPicPr>
            <p:cNvPr id="32779" name="Picture 22" descr="Scénarios - Fiche réponse de l'activité élève">
              <a:extLst>
                <a:ext uri="{FF2B5EF4-FFF2-40B4-BE49-F238E27FC236}">
                  <a16:creationId xmlns:a16="http://schemas.microsoft.com/office/drawing/2014/main" id="{913D7DE3-B384-416A-9A60-00CCC134B4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3390" y="2735715"/>
              <a:ext cx="2570010" cy="312851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2" name="Picture 22" descr="fleche - Conseils &amp; astuces Twitch">
              <a:extLst>
                <a:ext uri="{FF2B5EF4-FFF2-40B4-BE49-F238E27FC236}">
                  <a16:creationId xmlns:a16="http://schemas.microsoft.com/office/drawing/2014/main" id="{2FA9E256-3997-4825-AB74-6969B9D46C22}"/>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621085">
              <a:off x="8820594" y="4536389"/>
              <a:ext cx="548882" cy="54888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ZoneTexte 22">
            <a:extLst>
              <a:ext uri="{FF2B5EF4-FFF2-40B4-BE49-F238E27FC236}">
                <a16:creationId xmlns:a16="http://schemas.microsoft.com/office/drawing/2014/main" id="{11E8D3C3-18E6-4E49-AC56-40F174F664FC}"/>
              </a:ext>
            </a:extLst>
          </p:cNvPr>
          <p:cNvSpPr txBox="1"/>
          <p:nvPr/>
        </p:nvSpPr>
        <p:spPr>
          <a:xfrm>
            <a:off x="2717800" y="873125"/>
            <a:ext cx="5991225" cy="2446338"/>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que les infections d’origine alimentaire peuvent avoir des conséquences graves et ne contribuent pas à renforcer le système immunitaire.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les conséquences du non-respect des règles d’hygiène à la maison, comme la contamination croisée, et comment les éviter.</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la signification des différents types d’étiquetage sur les denrées alimentaires et leur importance.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Expliquer la différence entre la sécurité (du point de vue microbiologique) et la qualité des aliments.</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que les plats préparés à la maison ne sont pas nécessairement plus sûrs que ceux consommés au restaurant.</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6" name="ZoneTexte 25">
            <a:extLst>
              <a:ext uri="{FF2B5EF4-FFF2-40B4-BE49-F238E27FC236}">
                <a16:creationId xmlns:a16="http://schemas.microsoft.com/office/drawing/2014/main" id="{4A265407-45B9-4AD2-986E-70807C3306B8}"/>
              </a:ext>
            </a:extLst>
          </p:cNvPr>
          <p:cNvSpPr txBox="1"/>
          <p:nvPr/>
        </p:nvSpPr>
        <p:spPr>
          <a:xfrm>
            <a:off x="2722563" y="2976563"/>
            <a:ext cx="6454775" cy="2492375"/>
          </a:xfrm>
          <a:prstGeom prst="rect">
            <a:avLst/>
          </a:prstGeom>
          <a:noFill/>
        </p:spPr>
        <p:txBody>
          <a:bodyPr>
            <a:spAutoFit/>
          </a:bodyPr>
          <a:lstStyle/>
          <a:p>
            <a:pPr marL="285750" marR="0" lvl="0" indent="-285750" algn="l" defTabSz="2286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Ressources  –  Scénarios</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Guide enseignant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Plan de la leçon</a:t>
            </a:r>
          </a:p>
          <a:p>
            <a:pPr marL="228600" marR="0" lvl="1" indent="0" algn="l"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PowerPoint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P</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arcourir les différents scénarios sur l’hygiène des aliments. Ils mettent en scène différents personnages dans des situations de la vie de tous les jours.</a:t>
            </a:r>
          </a:p>
          <a:p>
            <a:pPr marL="228600" marR="0" lvl="1" indent="0" algn="l"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d’activité élève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Encourager les élèves à prendre des notes sur la fiche d’activité afin de les partager ensuite et d’en discuter avec l’ensemble de la classe.</a:t>
            </a:r>
          </a:p>
          <a:p>
            <a:pPr marL="228600" marR="0" lvl="1" indent="0" algn="l"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réponse de l’activité élève </a:t>
            </a: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A utiliser comme un guide de discussion et pour vérifier que tous les points ont été abordés.</a:t>
            </a: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l" defTabSz="228600" rtl="0" eaLnBrk="0" fontAlgn="base" latinLnBrk="0" hangingPunct="0">
              <a:lnSpc>
                <a:spcPct val="100000"/>
              </a:lnSpc>
              <a:spcBef>
                <a:spcPct val="0"/>
              </a:spcBef>
              <a:spcAft>
                <a:spcPct val="0"/>
              </a:spcAft>
              <a:buClrTx/>
              <a:buSzTx/>
              <a:buFontTx/>
              <a:buChar char="-"/>
              <a:tabLst/>
              <a:defRPr/>
            </a:pPr>
            <a:endParaRPr kumimoji="0" lang="en-US"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4" name="Groupe 3">
            <a:extLst>
              <a:ext uri="{FF2B5EF4-FFF2-40B4-BE49-F238E27FC236}">
                <a16:creationId xmlns:a16="http://schemas.microsoft.com/office/drawing/2014/main" id="{C65786EE-9390-8601-4533-F2BAE3CBD750}"/>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D6B84EA3-34AA-403F-8BC4-FE513C6193BE}"/>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2785" name="ZoneTexte 31">
              <a:extLst>
                <a:ext uri="{FF2B5EF4-FFF2-40B4-BE49-F238E27FC236}">
                  <a16:creationId xmlns:a16="http://schemas.microsoft.com/office/drawing/2014/main" id="{47BEB486-9DCD-497D-82D4-2C5231F41BF3}"/>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2786" name="Image 34">
              <a:extLst>
                <a:ext uri="{FF2B5EF4-FFF2-40B4-BE49-F238E27FC236}">
                  <a16:creationId xmlns:a16="http://schemas.microsoft.com/office/drawing/2014/main" id="{B7343DF9-9AF4-439A-A97B-04E219E8DD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10" action="ppaction://hlinksldjump" highlightClick="1"/>
            <a:extLst>
              <a:ext uri="{FF2B5EF4-FFF2-40B4-BE49-F238E27FC236}">
                <a16:creationId xmlns:a16="http://schemas.microsoft.com/office/drawing/2014/main" id="{A023A70A-5603-4089-AF1F-0E3192BA3953}"/>
              </a:ext>
            </a:extLst>
          </p:cNvPr>
          <p:cNvSpPr/>
          <p:nvPr/>
        </p:nvSpPr>
        <p:spPr bwMode="auto">
          <a:xfrm>
            <a:off x="5713413" y="6130925"/>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7BBC9D-49D3-4065-BCE3-6986354854B7}"/>
              </a:ext>
            </a:extLst>
          </p:cNvPr>
          <p:cNvSpPr>
            <a:spLocks noGrp="1"/>
          </p:cNvSpPr>
          <p:nvPr>
            <p:ph type="title" idx="4294967295"/>
          </p:nvPr>
        </p:nvSpPr>
        <p:spPr>
          <a:xfrm>
            <a:off x="2588108" y="-149876"/>
            <a:ext cx="7409996" cy="729903"/>
          </a:xfrm>
        </p:spPr>
        <p:txBody>
          <a:bodyPr/>
          <a:lstStyle/>
          <a:p>
            <a:pPr rtl="0" eaLnBrk="1" fontAlgn="auto" latinLnBrk="0" hangingPunct="1"/>
            <a:r>
              <a:rPr lang="fr-FR" sz="3200" dirty="0">
                <a:solidFill>
                  <a:srgbClr val="5B225F"/>
                </a:solidFill>
                <a:latin typeface="Arial" panose="020B0604020202020204" pitchFamily="34" charset="0"/>
                <a:ea typeface="+mn-ea"/>
                <a:cs typeface="Arial" panose="020B0604020202020204" pitchFamily="34" charset="0"/>
              </a:rPr>
              <a:t>Sécurité vs qualité des aliments</a:t>
            </a:r>
          </a:p>
        </p:txBody>
      </p:sp>
      <p:grpSp>
        <p:nvGrpSpPr>
          <p:cNvPr id="3" name="Groupe 2" descr="Images donnant un aperçu de la ressource">
            <a:extLst>
              <a:ext uri="{FF2B5EF4-FFF2-40B4-BE49-F238E27FC236}">
                <a16:creationId xmlns:a16="http://schemas.microsoft.com/office/drawing/2014/main" id="{53FF69A8-638C-2B20-F148-322AB424CECC}"/>
              </a:ext>
              <a:ext uri="{C183D7F6-B498-43B3-948B-1728B52AA6E4}">
                <adec:decorative xmlns:adec="http://schemas.microsoft.com/office/drawing/2017/decorative" val="0"/>
              </a:ext>
            </a:extLst>
          </p:cNvPr>
          <p:cNvGrpSpPr/>
          <p:nvPr/>
        </p:nvGrpSpPr>
        <p:grpSpPr>
          <a:xfrm>
            <a:off x="-1186" y="85730"/>
            <a:ext cx="12195857" cy="5860234"/>
            <a:chOff x="-1186" y="85730"/>
            <a:chExt cx="12195857" cy="5860234"/>
          </a:xfrm>
        </p:grpSpPr>
        <p:pic>
          <p:nvPicPr>
            <p:cNvPr id="4" name="Image 3">
              <a:extLst>
                <a:ext uri="{FF2B5EF4-FFF2-40B4-BE49-F238E27FC236}">
                  <a16:creationId xmlns:a16="http://schemas.microsoft.com/office/drawing/2014/main" id="{2C07E400-0696-4D05-A318-CB5E5BDB68F8}"/>
                </a:ext>
              </a:extLst>
            </p:cNvPr>
            <p:cNvPicPr>
              <a:picLocks noChangeAspect="1"/>
            </p:cNvPicPr>
            <p:nvPr/>
          </p:nvPicPr>
          <p:blipFill>
            <a:blip r:embed="rId2"/>
            <a:stretch>
              <a:fillRect/>
            </a:stretch>
          </p:blipFill>
          <p:spPr>
            <a:xfrm>
              <a:off x="-1186" y="85730"/>
              <a:ext cx="2271518" cy="1323970"/>
            </a:xfrm>
            <a:prstGeom prst="rect">
              <a:avLst/>
            </a:prstGeom>
          </p:spPr>
        </p:pic>
        <p:pic>
          <p:nvPicPr>
            <p:cNvPr id="8" name="Image 7">
              <a:extLst>
                <a:ext uri="{FF2B5EF4-FFF2-40B4-BE49-F238E27FC236}">
                  <a16:creationId xmlns:a16="http://schemas.microsoft.com/office/drawing/2014/main" id="{B2C6D5AA-3D9B-4F9F-93FE-CC573913A6E4}"/>
                </a:ext>
              </a:extLst>
            </p:cNvPr>
            <p:cNvPicPr>
              <a:picLocks noChangeAspect="1"/>
            </p:cNvPicPr>
            <p:nvPr/>
          </p:nvPicPr>
          <p:blipFill>
            <a:blip r:embed="rId3"/>
            <a:stretch>
              <a:fillRect/>
            </a:stretch>
          </p:blipFill>
          <p:spPr>
            <a:xfrm>
              <a:off x="163072" y="3491277"/>
              <a:ext cx="2372701" cy="1583025"/>
            </a:xfrm>
            <a:prstGeom prst="rect">
              <a:avLst/>
            </a:prstGeom>
          </p:spPr>
        </p:pic>
        <p:pic>
          <p:nvPicPr>
            <p:cNvPr id="10" name="Image 9">
              <a:extLst>
                <a:ext uri="{FF2B5EF4-FFF2-40B4-BE49-F238E27FC236}">
                  <a16:creationId xmlns:a16="http://schemas.microsoft.com/office/drawing/2014/main" id="{330B586F-808A-41B4-85FB-82C04ACB0A4E}"/>
                </a:ext>
              </a:extLst>
            </p:cNvPr>
            <p:cNvPicPr>
              <a:picLocks noChangeAspect="1"/>
            </p:cNvPicPr>
            <p:nvPr/>
          </p:nvPicPr>
          <p:blipFill>
            <a:blip r:embed="rId4"/>
            <a:stretch>
              <a:fillRect/>
            </a:stretch>
          </p:blipFill>
          <p:spPr>
            <a:xfrm>
              <a:off x="10268004" y="4672987"/>
              <a:ext cx="1926667" cy="1272977"/>
            </a:xfrm>
            <a:prstGeom prst="rect">
              <a:avLst/>
            </a:prstGeom>
          </p:spPr>
        </p:pic>
        <p:pic>
          <p:nvPicPr>
            <p:cNvPr id="30" name="Picture 22" descr="fleche - Conseils &amp; astuces Twitch">
              <a:extLst>
                <a:ext uri="{FF2B5EF4-FFF2-40B4-BE49-F238E27FC236}">
                  <a16:creationId xmlns:a16="http://schemas.microsoft.com/office/drawing/2014/main" id="{80A23A55-A132-4B00-81E0-97D6248B925F}"/>
                </a:ext>
              </a:extLst>
            </p:cNvPr>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584072">
              <a:off x="9786146" y="5195164"/>
              <a:ext cx="509069" cy="50906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F5D1EE54-79AC-4B13-89BC-D9E333F90BA5}"/>
                </a:ext>
              </a:extLst>
            </p:cNvPr>
            <p:cNvPicPr>
              <a:picLocks noChangeAspect="1"/>
            </p:cNvPicPr>
            <p:nvPr/>
          </p:nvPicPr>
          <p:blipFill>
            <a:blip r:embed="rId6"/>
            <a:stretch>
              <a:fillRect/>
            </a:stretch>
          </p:blipFill>
          <p:spPr>
            <a:xfrm>
              <a:off x="10137774" y="3267081"/>
              <a:ext cx="2017089" cy="1158076"/>
            </a:xfrm>
            <a:prstGeom prst="rect">
              <a:avLst/>
            </a:prstGeom>
          </p:spPr>
        </p:pic>
        <p:pic>
          <p:nvPicPr>
            <p:cNvPr id="32" name="Picture 22" descr="fleche - Conseils &amp; astuces Twitch">
              <a:extLst>
                <a:ext uri="{FF2B5EF4-FFF2-40B4-BE49-F238E27FC236}">
                  <a16:creationId xmlns:a16="http://schemas.microsoft.com/office/drawing/2014/main" id="{E8451BE4-71DC-431A-B462-7F3A02CAB2CC}"/>
                </a:ext>
              </a:extLst>
            </p:cNvPr>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925638">
              <a:off x="9716630" y="4256883"/>
              <a:ext cx="576922" cy="6547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2" descr="fleche - Conseils &amp; astuces Twitch">
              <a:extLst>
                <a:ext uri="{FF2B5EF4-FFF2-40B4-BE49-F238E27FC236}">
                  <a16:creationId xmlns:a16="http://schemas.microsoft.com/office/drawing/2014/main" id="{42CA774E-BB0A-4D44-85B9-2DE09F97E214}"/>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29857">
              <a:off x="2010448" y="4952012"/>
              <a:ext cx="445836" cy="445836"/>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ZoneTexte 22">
            <a:extLst>
              <a:ext uri="{FF2B5EF4-FFF2-40B4-BE49-F238E27FC236}">
                <a16:creationId xmlns:a16="http://schemas.microsoft.com/office/drawing/2014/main" id="{3659B3F9-0537-4022-85F7-06D735D18AC5}"/>
              </a:ext>
            </a:extLst>
          </p:cNvPr>
          <p:cNvSpPr txBox="1"/>
          <p:nvPr/>
        </p:nvSpPr>
        <p:spPr>
          <a:xfrm>
            <a:off x="2209800" y="555625"/>
            <a:ext cx="9944100" cy="1708150"/>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la signification des différents types d’étiquettes et leur importance.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la différence entre sécurité (du point de vue microbiologique) et qualité des aliments.</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comment conserver et utiliser les différentes catégories d’aliments.</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les conséquences du non-respect des étiquettes.</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le lien avec le gaspillage alimentaire et comment le réduire.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6" name="ZoneTexte 25">
            <a:extLst>
              <a:ext uri="{FF2B5EF4-FFF2-40B4-BE49-F238E27FC236}">
                <a16:creationId xmlns:a16="http://schemas.microsoft.com/office/drawing/2014/main" id="{8CEED046-4636-433E-9340-CA6D603D11C3}"/>
              </a:ext>
            </a:extLst>
          </p:cNvPr>
          <p:cNvSpPr txBox="1"/>
          <p:nvPr/>
        </p:nvSpPr>
        <p:spPr>
          <a:xfrm>
            <a:off x="2170113" y="1854200"/>
            <a:ext cx="7967662" cy="4154488"/>
          </a:xfrm>
          <a:prstGeom prst="rect">
            <a:avLst/>
          </a:prstGeom>
          <a:noFill/>
        </p:spPr>
        <p:txBody>
          <a:bodyPr>
            <a:spAutoFit/>
          </a:bodyPr>
          <a:lstStyle/>
          <a:p>
            <a:pPr marL="285750" marR="0" lvl="0" indent="-285750" algn="just" defTabSz="2286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Ressources  –  Sécurité </a:t>
            </a:r>
            <a:r>
              <a:rPr lang="fr-FR" sz="1200" b="1" dirty="0">
                <a:latin typeface="Arial" panose="020B0604020202020204" pitchFamily="34" charset="0"/>
                <a:cs typeface="Arial" panose="020B0604020202020204" pitchFamily="34" charset="0"/>
              </a:rPr>
              <a:t>vs</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qualité des aliments</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Guide enseignant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Plan de la leçon</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PowerPoint</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avec différentes activités :</a:t>
            </a: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Diapositive “Que trouve-t-on sur les étiquettes ?”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Introduire l’importance  des étiquettes sur les emballages alimentaires.</a:t>
            </a: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Diapositives “A vous de voter”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Organiser un vote dans la classe sur la signification des étiquettes “à consommer jusqu’au…” et “à consommer de préférence avant le…”.</a:t>
            </a:r>
            <a:endParaRPr kumimoji="0" lang="fr-FR" sz="1200" b="0" i="0" u="none" strike="noStrike" kern="1200" cap="none" spc="0" normalizeH="0" baseline="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 “Que se passe-t-il si nous ne tenons pas compte des étiquettes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Demander </a:t>
            </a:r>
          </a:p>
          <a:p>
            <a:pPr marL="457200" marR="0" lvl="2" indent="0" algn="just" defTabSz="2286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aux élèves de discuter par petits groupes sur les conséquences de la comsommation d’aliments </a:t>
            </a:r>
          </a:p>
          <a:p>
            <a:pPr marL="457200" marR="0" lvl="2" indent="0" algn="just" defTabSz="2286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qui ont dépassé leur DLC ou leur DDM puis de voter à main levée pour dire s'ils jetteraient ces aliments.</a:t>
            </a:r>
            <a:endParaRPr kumimoji="0" 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Diapositives “Eviter le gaspillage alimentaire”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Discuter avec les élèves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sur ce que l’on peut faire pour éviter ce gaspillage et expliquer comment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la congélation peut permettre de le réduire. Si possible, demander aux élèves de créer un poster ou une carte mentale en groupe.</a:t>
            </a:r>
          </a:p>
          <a:p>
            <a:pPr marL="457200" marR="0" lvl="2"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d’activité élève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Encourager les élèves à prendre des notes sur la fiche d’activité afin de les partager ensuite et d’en discuter avec l’ensemble de la classe.</a:t>
            </a:r>
          </a:p>
          <a:p>
            <a:pPr marL="228600" marR="0" lvl="1" indent="0" algn="l"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réponse de l’activité élève </a:t>
            </a: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Utiliser comme guide pour vérifier que tous les points ont été abordés.</a:t>
            </a:r>
          </a:p>
          <a:p>
            <a:pPr marL="228600" marR="0" lvl="1" indent="0" algn="l"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d’activité optionnelle : Analyse de données</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Réaliser un diagramme basé sur les résultats du vote en classe et répondre à des questions sur les données européennes.</a:t>
            </a:r>
          </a:p>
        </p:txBody>
      </p:sp>
      <p:grpSp>
        <p:nvGrpSpPr>
          <p:cNvPr id="5" name="Groupe 4">
            <a:extLst>
              <a:ext uri="{FF2B5EF4-FFF2-40B4-BE49-F238E27FC236}">
                <a16:creationId xmlns:a16="http://schemas.microsoft.com/office/drawing/2014/main" id="{A98489A9-8C20-58E4-BDB0-52965C0D9942}"/>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88A1121F-7656-4507-938F-3BAE2A664F85}"/>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3809" name="ZoneTexte 31">
              <a:extLst>
                <a:ext uri="{FF2B5EF4-FFF2-40B4-BE49-F238E27FC236}">
                  <a16:creationId xmlns:a16="http://schemas.microsoft.com/office/drawing/2014/main" id="{4FDD07B2-67EF-408A-8C5B-235DF829B0C1}"/>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3810" name="Image 34">
              <a:extLst>
                <a:ext uri="{FF2B5EF4-FFF2-40B4-BE49-F238E27FC236}">
                  <a16:creationId xmlns:a16="http://schemas.microsoft.com/office/drawing/2014/main" id="{D2735C05-AF33-4F7B-8709-AA17A1E2C0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10" action="ppaction://hlinksldjump" highlightClick="1"/>
            <a:extLst>
              <a:ext uri="{FF2B5EF4-FFF2-40B4-BE49-F238E27FC236}">
                <a16:creationId xmlns:a16="http://schemas.microsoft.com/office/drawing/2014/main" id="{35804EE9-1254-4296-8A85-1D2473292A4A}"/>
              </a:ext>
            </a:extLst>
          </p:cNvPr>
          <p:cNvSpPr/>
          <p:nvPr/>
        </p:nvSpPr>
        <p:spPr bwMode="auto">
          <a:xfrm>
            <a:off x="5713413" y="6130925"/>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202A33-3009-45FA-AB18-FE2A5001007B}"/>
              </a:ext>
            </a:extLst>
          </p:cNvPr>
          <p:cNvSpPr>
            <a:spLocks noGrp="1"/>
          </p:cNvSpPr>
          <p:nvPr>
            <p:ph type="title" idx="4294967295"/>
          </p:nvPr>
        </p:nvSpPr>
        <p:spPr>
          <a:xfrm>
            <a:off x="3030324" y="-113077"/>
            <a:ext cx="10515600" cy="1325563"/>
          </a:xfrm>
        </p:spPr>
        <p:txBody>
          <a:bodyPr/>
          <a:lstStyle/>
          <a:p>
            <a:pPr rtl="0" eaLnBrk="1" fontAlgn="auto" latinLnBrk="0" hangingPunct="1"/>
            <a:r>
              <a:rPr lang="fr-FR" sz="3200">
                <a:solidFill>
                  <a:srgbClr val="5B225F"/>
                </a:solidFill>
                <a:latin typeface="Arial" panose="020B0604020202020204" pitchFamily="34" charset="0"/>
                <a:ea typeface="+mn-ea"/>
                <a:cs typeface="Arial" panose="020B0604020202020204" pitchFamily="34" charset="0"/>
              </a:rPr>
              <a:t>Le parcours des aliments</a:t>
            </a:r>
          </a:p>
        </p:txBody>
      </p:sp>
      <p:grpSp>
        <p:nvGrpSpPr>
          <p:cNvPr id="3" name="Groupe 2" descr="Images donnant un aperçu de la ressource">
            <a:extLst>
              <a:ext uri="{FF2B5EF4-FFF2-40B4-BE49-F238E27FC236}">
                <a16:creationId xmlns:a16="http://schemas.microsoft.com/office/drawing/2014/main" id="{ED7EAD7E-6DDD-9949-3DBE-B0DC18D73467}"/>
              </a:ext>
              <a:ext uri="{C183D7F6-B498-43B3-948B-1728B52AA6E4}">
                <adec:decorative xmlns:adec="http://schemas.microsoft.com/office/drawing/2017/decorative" val="0"/>
              </a:ext>
            </a:extLst>
          </p:cNvPr>
          <p:cNvGrpSpPr/>
          <p:nvPr/>
        </p:nvGrpSpPr>
        <p:grpSpPr>
          <a:xfrm>
            <a:off x="142220" y="129314"/>
            <a:ext cx="12006658" cy="5800844"/>
            <a:chOff x="142220" y="129314"/>
            <a:chExt cx="12006658" cy="5800844"/>
          </a:xfrm>
        </p:grpSpPr>
        <p:pic>
          <p:nvPicPr>
            <p:cNvPr id="34822" name="Picture 19" descr="Le parcours des aliments - Page d'accueil du PowerPoint">
              <a:extLst>
                <a:ext uri="{FF2B5EF4-FFF2-40B4-BE49-F238E27FC236}">
                  <a16:creationId xmlns:a16="http://schemas.microsoft.com/office/drawing/2014/main" id="{B363534B-4AA0-44FF-BA2D-D30A7FE305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234" y="129314"/>
              <a:ext cx="2420001" cy="1733586"/>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4823" name="Picture 20" descr="Le parcours des aliments - Fiche d'activité élève">
              <a:extLst>
                <a:ext uri="{FF2B5EF4-FFF2-40B4-BE49-F238E27FC236}">
                  <a16:creationId xmlns:a16="http://schemas.microsoft.com/office/drawing/2014/main" id="{83DA9C34-4E32-4BC8-BC50-B999511CDD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220" y="3549240"/>
              <a:ext cx="2352566" cy="2211957"/>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4" name="Picture 22" descr="fleche - Conseils &amp; astuces Twitch">
              <a:extLst>
                <a:ext uri="{FF2B5EF4-FFF2-40B4-BE49-F238E27FC236}">
                  <a16:creationId xmlns:a16="http://schemas.microsoft.com/office/drawing/2014/main" id="{34175D85-44AB-4281-B15A-DBEA7D991118}"/>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411465">
              <a:off x="2574948" y="4012129"/>
              <a:ext cx="415406" cy="415406"/>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21" descr="Le parcours des aliments - PowerPoint diapositive &quot;les risques lors de la planification et les achats&quot;">
              <a:extLst>
                <a:ext uri="{FF2B5EF4-FFF2-40B4-BE49-F238E27FC236}">
                  <a16:creationId xmlns:a16="http://schemas.microsoft.com/office/drawing/2014/main" id="{4EE503FB-A1B4-44EA-9BD0-5BBC1E3B05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01704" y="630238"/>
              <a:ext cx="2581275" cy="190977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1" name="Picture 22" descr="fleche - Conseils &amp; astuces Twitch">
              <a:extLst>
                <a:ext uri="{FF2B5EF4-FFF2-40B4-BE49-F238E27FC236}">
                  <a16:creationId xmlns:a16="http://schemas.microsoft.com/office/drawing/2014/main" id="{2EE7C6BD-2C7B-4927-8330-263EC7C1AAFA}"/>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069857">
              <a:off x="9835045" y="2746959"/>
              <a:ext cx="674121" cy="589343"/>
            </a:xfrm>
            <a:prstGeom prst="rect">
              <a:avLst/>
            </a:prstGeom>
            <a:noFill/>
            <a:extLst>
              <a:ext uri="{909E8E84-426E-40DD-AFC4-6F175D3DCCD1}">
                <a14:hiddenFill xmlns:a14="http://schemas.microsoft.com/office/drawing/2010/main">
                  <a:solidFill>
                    <a:srgbClr val="FFFFFF"/>
                  </a:solidFill>
                </a14:hiddenFill>
              </a:ext>
            </a:extLst>
          </p:spPr>
        </p:pic>
        <p:pic>
          <p:nvPicPr>
            <p:cNvPr id="34835" name="Picture 19" descr="Le parcours des aliments - Fiche réponse de l'activité élève">
              <a:extLst>
                <a:ext uri="{FF2B5EF4-FFF2-40B4-BE49-F238E27FC236}">
                  <a16:creationId xmlns:a16="http://schemas.microsoft.com/office/drawing/2014/main" id="{93C5F360-2002-4D1E-9EA5-F34306E27FE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72109" y="3612863"/>
              <a:ext cx="1976769" cy="2317295"/>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 name="Picture 22" descr="fleche - Conseils &amp; astuces Twitch">
              <a:extLst>
                <a:ext uri="{FF2B5EF4-FFF2-40B4-BE49-F238E27FC236}">
                  <a16:creationId xmlns:a16="http://schemas.microsoft.com/office/drawing/2014/main" id="{87A7EC25-E443-44E8-8E75-C6E82B9325EA}"/>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154483">
              <a:off x="9729525" y="4348937"/>
              <a:ext cx="420248" cy="420248"/>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ZoneTexte 22">
            <a:extLst>
              <a:ext uri="{FF2B5EF4-FFF2-40B4-BE49-F238E27FC236}">
                <a16:creationId xmlns:a16="http://schemas.microsoft.com/office/drawing/2014/main" id="{D6FBF406-E5F8-439C-929D-FD855A5202F1}"/>
              </a:ext>
            </a:extLst>
          </p:cNvPr>
          <p:cNvSpPr txBox="1"/>
          <p:nvPr/>
        </p:nvSpPr>
        <p:spPr>
          <a:xfrm>
            <a:off x="2657475" y="831850"/>
            <a:ext cx="6526213" cy="2062163"/>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qu’il existe des microbes pathogènes dans les aliments qui peuvent provoquer des infections d’origine alimentaire, où on peut les trouver et les risques et conséquences de ces infections.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ce qu’est la contamination croisée et comment elle se produit afin d’acquérir les bonnes pratiques d’hygiène des mains et d’hygiène des aliments dans la vie de tous les jours pour rester en bonne santé.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la chaîne de transmission des infections et les éléments critiques pour assurer l’hygiène des aliments.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6" name="ZoneTexte 25">
            <a:extLst>
              <a:ext uri="{FF2B5EF4-FFF2-40B4-BE49-F238E27FC236}">
                <a16:creationId xmlns:a16="http://schemas.microsoft.com/office/drawing/2014/main" id="{941E3D39-D55C-4E43-BAFD-EFAF4F7E99DF}"/>
              </a:ext>
            </a:extLst>
          </p:cNvPr>
          <p:cNvSpPr txBox="1"/>
          <p:nvPr/>
        </p:nvSpPr>
        <p:spPr>
          <a:xfrm>
            <a:off x="2657475" y="2841625"/>
            <a:ext cx="7515225" cy="3046413"/>
          </a:xfrm>
          <a:prstGeom prst="rect">
            <a:avLst/>
          </a:prstGeom>
          <a:noFill/>
        </p:spPr>
        <p:txBody>
          <a:bodyPr>
            <a:spAutoFit/>
          </a:bodyPr>
          <a:lstStyle/>
          <a:p>
            <a:pPr marL="285750" marR="0" lvl="0" indent="-285750" algn="just" defTabSz="2286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Ressources  –  Le parcours des aliments</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Guide de l’enseignant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Plan de la leçon</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PowerPoint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Introduire la notion d’infection d’origine alimentaire et les différents risques à éviter pour chaque étape du parcours des aliments de l’achat à la consommation.</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d’activité élève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Divisée en sections pour chaque étape du parcours des aliments. Demander aux élèves de compléter chaque section soit au fur et à mesure de la diffusion du PowerPoint pendant le cours soit à la fin de la leçon.</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réponse de l’activité élève </a:t>
            </a: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Utiliser comme guide pour vérifier que tous les points ont été abordés.</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Animation SafeConsume sur le Parcours des aliments</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en-US"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en-US"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4" name="Groupe 3">
            <a:extLst>
              <a:ext uri="{FF2B5EF4-FFF2-40B4-BE49-F238E27FC236}">
                <a16:creationId xmlns:a16="http://schemas.microsoft.com/office/drawing/2014/main" id="{23054584-AB99-8A68-6F2F-D088E8077CAE}"/>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4A70AEC8-6359-4D9A-856C-256872471FA9}"/>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4833" name="ZoneTexte 31">
              <a:extLst>
                <a:ext uri="{FF2B5EF4-FFF2-40B4-BE49-F238E27FC236}">
                  <a16:creationId xmlns:a16="http://schemas.microsoft.com/office/drawing/2014/main" id="{773C575C-47E0-4052-94FD-7B7844B5E2FC}"/>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4834" name="Image 34">
              <a:extLst>
                <a:ext uri="{FF2B5EF4-FFF2-40B4-BE49-F238E27FC236}">
                  <a16:creationId xmlns:a16="http://schemas.microsoft.com/office/drawing/2014/main" id="{A5EA01BD-E5AB-454A-A7BA-6BF046818E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10" action="ppaction://hlinksldjump" highlightClick="1"/>
            <a:extLst>
              <a:ext uri="{FF2B5EF4-FFF2-40B4-BE49-F238E27FC236}">
                <a16:creationId xmlns:a16="http://schemas.microsoft.com/office/drawing/2014/main" id="{BD919DAC-177B-4E8E-85A0-0B5EE2105437}"/>
              </a:ext>
            </a:extLst>
          </p:cNvPr>
          <p:cNvSpPr/>
          <p:nvPr/>
        </p:nvSpPr>
        <p:spPr bwMode="auto">
          <a:xfrm>
            <a:off x="5713413" y="6130925"/>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CCE74B-9543-4601-9538-C4A66D9F5CE4}"/>
              </a:ext>
            </a:extLst>
          </p:cNvPr>
          <p:cNvSpPr>
            <a:spLocks noGrp="1"/>
          </p:cNvSpPr>
          <p:nvPr>
            <p:ph type="title" idx="4294967295"/>
          </p:nvPr>
        </p:nvSpPr>
        <p:spPr>
          <a:xfrm>
            <a:off x="4497100" y="-5725"/>
            <a:ext cx="10515600" cy="1325563"/>
          </a:xfrm>
        </p:spPr>
        <p:txBody>
          <a:bodyPr/>
          <a:lstStyle/>
          <a:p>
            <a:pPr rtl="0" eaLnBrk="1" fontAlgn="auto" latinLnBrk="0" hangingPunct="1"/>
            <a:r>
              <a:rPr lang="fr-FR" sz="3200">
                <a:solidFill>
                  <a:srgbClr val="5B225F"/>
                </a:solidFill>
                <a:latin typeface="Arial" panose="020B0604020202020204" pitchFamily="34" charset="0"/>
                <a:ea typeface="+mn-ea"/>
                <a:cs typeface="Arial" panose="020B0604020202020204" pitchFamily="34" charset="0"/>
              </a:rPr>
              <a:t>Kit de débats</a:t>
            </a:r>
          </a:p>
        </p:txBody>
      </p:sp>
      <p:grpSp>
        <p:nvGrpSpPr>
          <p:cNvPr id="3" name="Groupe 2" descr="Images donnant un aperçu de la ressource">
            <a:extLst>
              <a:ext uri="{FF2B5EF4-FFF2-40B4-BE49-F238E27FC236}">
                <a16:creationId xmlns:a16="http://schemas.microsoft.com/office/drawing/2014/main" id="{0907E6CB-1D02-6208-004F-93E9B635909C}"/>
              </a:ext>
              <a:ext uri="{C183D7F6-B498-43B3-948B-1728B52AA6E4}">
                <adec:decorative xmlns:adec="http://schemas.microsoft.com/office/drawing/2017/decorative" val="0"/>
              </a:ext>
            </a:extLst>
          </p:cNvPr>
          <p:cNvGrpSpPr/>
          <p:nvPr/>
        </p:nvGrpSpPr>
        <p:grpSpPr>
          <a:xfrm>
            <a:off x="103188" y="304800"/>
            <a:ext cx="11993562" cy="5518150"/>
            <a:chOff x="103188" y="304800"/>
            <a:chExt cx="11993562" cy="5518150"/>
          </a:xfrm>
        </p:grpSpPr>
        <p:pic>
          <p:nvPicPr>
            <p:cNvPr id="35845" name="Picture 14" descr="Kit de débats sur l'hygiène des aliments - Page d'accueil">
              <a:extLst>
                <a:ext uri="{FF2B5EF4-FFF2-40B4-BE49-F238E27FC236}">
                  <a16:creationId xmlns:a16="http://schemas.microsoft.com/office/drawing/2014/main" id="{7CFD00AF-8E32-42A4-945A-D393277A1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88" y="304800"/>
              <a:ext cx="4022725" cy="233680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5846" name="Picture 15" descr="Kit de débat - &quot;Est-il plus sur de prendre ses repas chez soi ou au restaurant ?&quot;">
              <a:extLst>
                <a:ext uri="{FF2B5EF4-FFF2-40B4-BE49-F238E27FC236}">
                  <a16:creationId xmlns:a16="http://schemas.microsoft.com/office/drawing/2014/main" id="{780D5CAA-0B93-4F47-83AD-63E9783A5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163" y="2641600"/>
              <a:ext cx="5881687" cy="318135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5847" name="Picture 16" descr="Carte de débat sur Henri, cuisinier">
              <a:extLst>
                <a:ext uri="{FF2B5EF4-FFF2-40B4-BE49-F238E27FC236}">
                  <a16:creationId xmlns:a16="http://schemas.microsoft.com/office/drawing/2014/main" id="{5BFF0A73-6E74-48D8-B215-F733EDEA1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3988" y="1343025"/>
              <a:ext cx="3052762" cy="4230688"/>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sp>
        <p:nvSpPr>
          <p:cNvPr id="23" name="ZoneTexte 22">
            <a:extLst>
              <a:ext uri="{FF2B5EF4-FFF2-40B4-BE49-F238E27FC236}">
                <a16:creationId xmlns:a16="http://schemas.microsoft.com/office/drawing/2014/main" id="{A18781A6-E13D-4AE4-B5A9-5A33A18DAAD7}"/>
              </a:ext>
            </a:extLst>
          </p:cNvPr>
          <p:cNvSpPr txBox="1"/>
          <p:nvPr/>
        </p:nvSpPr>
        <p:spPr>
          <a:xfrm>
            <a:off x="4125913" y="1006475"/>
            <a:ext cx="6186487" cy="1200150"/>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S'entraîner à discuter et à débattre de questions et à exprimer son opinion.</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Examiner les questions sociales, éthiques et factuelles de manière globale.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Réfléchir à différents points de vue.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Apprendre à appuyer ses opinions sur des éléments concrets.</a:t>
            </a: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4" name="Groupe 3">
            <a:extLst>
              <a:ext uri="{FF2B5EF4-FFF2-40B4-BE49-F238E27FC236}">
                <a16:creationId xmlns:a16="http://schemas.microsoft.com/office/drawing/2014/main" id="{4BE5D685-4790-F569-96F5-113472E8F43D}"/>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9505DCFE-10BD-4233-9501-810BC4865735}"/>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5852" name="ZoneTexte 31">
              <a:extLst>
                <a:ext uri="{FF2B5EF4-FFF2-40B4-BE49-F238E27FC236}">
                  <a16:creationId xmlns:a16="http://schemas.microsoft.com/office/drawing/2014/main" id="{01328ACD-C22B-4164-8C47-6C68331A45DD}"/>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5853" name="Image 34">
              <a:extLst>
                <a:ext uri="{FF2B5EF4-FFF2-40B4-BE49-F238E27FC236}">
                  <a16:creationId xmlns:a16="http://schemas.microsoft.com/office/drawing/2014/main" id="{C26D7E70-331C-4993-B82E-98B43D3111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6" action="ppaction://hlinksldjump" highlightClick="1"/>
            <a:extLst>
              <a:ext uri="{FF2B5EF4-FFF2-40B4-BE49-F238E27FC236}">
                <a16:creationId xmlns:a16="http://schemas.microsoft.com/office/drawing/2014/main" id="{4AEFB9E3-653A-4981-9175-7553265B1A0E}"/>
              </a:ext>
            </a:extLst>
          </p:cNvPr>
          <p:cNvSpPr/>
          <p:nvPr/>
        </p:nvSpPr>
        <p:spPr bwMode="auto">
          <a:xfrm>
            <a:off x="5713413" y="6130925"/>
            <a:ext cx="306387" cy="269875"/>
          </a:xfrm>
          <a:prstGeom prst="actionButtonBlank">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black"/>
                </a:solidFill>
                <a:effectLst/>
                <a:uLnTx/>
                <a:uFillTx/>
                <a:latin typeface="Microsoft Sans Serif"/>
                <a:ea typeface="+mn-ea"/>
                <a:cs typeface="+mn-cs"/>
              </a:rPr>
              <a:t>X</a:t>
            </a:r>
            <a:endParaRPr kumimoji="0" lang="fr-FR" sz="900" b="0" i="0" u="none" strike="noStrike" kern="1200" cap="none" spc="0" normalizeH="0" baseline="0" noProof="0" dirty="0">
              <a:ln>
                <a:noFill/>
              </a:ln>
              <a:solidFill>
                <a:prstClr val="black"/>
              </a:solidFill>
              <a:effectLst/>
              <a:uLnTx/>
              <a:uFillTx/>
              <a:latin typeface="Microsoft Sans Serif"/>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4DB58C8B-FEAD-41D5-BB3E-EA20449C29FC}"/>
              </a:ext>
            </a:extLst>
          </p:cNvPr>
          <p:cNvSpPr txBox="1">
            <a:spLocks noGrp="1"/>
          </p:cNvSpPr>
          <p:nvPr>
            <p:ph type="title" idx="4294967295"/>
          </p:nvPr>
        </p:nvSpPr>
        <p:spPr>
          <a:xfrm>
            <a:off x="3117850" y="38100"/>
            <a:ext cx="9074150" cy="21702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4501" b="1" i="0" u="none" strike="noStrike" kern="1200" cap="none" spc="0" normalizeH="0" baseline="0" noProof="0" dirty="0">
                <a:ln>
                  <a:noFill/>
                </a:ln>
                <a:solidFill>
                  <a:srgbClr val="674B69"/>
                </a:solidFill>
                <a:effectLst/>
                <a:uLnTx/>
                <a:uFillTx/>
                <a:latin typeface="Arial" panose="020B0604020202020204" pitchFamily="34" charset="0"/>
                <a:ea typeface="+mj-ea"/>
                <a:cs typeface="Arial" panose="020B0604020202020204" pitchFamily="34" charset="0"/>
              </a:rPr>
              <a:t>L’étiquetage des </a:t>
            </a:r>
            <a:r>
              <a:rPr kumimoji="0" lang="fr-FR" sz="4501" b="1" i="0" u="none" strike="noStrike" kern="1200" cap="none" spc="0" normalizeH="0" baseline="0" noProof="0">
                <a:ln>
                  <a:noFill/>
                </a:ln>
                <a:solidFill>
                  <a:srgbClr val="674B69"/>
                </a:solidFill>
                <a:effectLst/>
                <a:uLnTx/>
                <a:uFillTx/>
                <a:latin typeface="Arial" panose="020B0604020202020204" pitchFamily="34" charset="0"/>
                <a:ea typeface="+mj-ea"/>
                <a:cs typeface="Arial" panose="020B0604020202020204" pitchFamily="34" charset="0"/>
              </a:rPr>
              <a:t>denrées alimentaires</a:t>
            </a:r>
            <a:br>
              <a:rPr kumimoji="0" lang="fr-FR" sz="4501" b="1" i="0" u="none" strike="noStrike" kern="1200" cap="none" spc="0" normalizeH="0" baseline="0" noProof="0">
                <a:ln>
                  <a:noFill/>
                </a:ln>
                <a:solidFill>
                  <a:srgbClr val="674B69"/>
                </a:solidFill>
                <a:effectLst/>
                <a:uLnTx/>
                <a:uFillTx/>
                <a:latin typeface="Arial" panose="020B0604020202020204" pitchFamily="34" charset="0"/>
                <a:ea typeface="+mj-ea"/>
                <a:cs typeface="Arial" panose="020B0604020202020204" pitchFamily="34" charset="0"/>
              </a:rPr>
            </a:br>
            <a:r>
              <a:rPr lang="fr-FR" sz="4501">
                <a:solidFill>
                  <a:schemeClr val="bg1"/>
                </a:solidFill>
                <a:latin typeface="Arial" panose="020B0604020202020204" pitchFamily="34" charset="0"/>
                <a:cs typeface="Arial" panose="020B0604020202020204" pitchFamily="34" charset="0"/>
              </a:rPr>
              <a:t>menu principal</a:t>
            </a:r>
            <a:endParaRPr kumimoji="0" lang="fr-FR" sz="4501"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pSp>
        <p:nvGrpSpPr>
          <p:cNvPr id="2" name="Groupe 1" descr="Menu :&#10;Accéder au programme national&#10;Accéder au pré-test de connaissances&#10;Accéder à l'aperçu des ressources pédagogiques&#10;Accéder à la synthèse de la session&#10;Accéder au Contexte européen concernant l'étiquetage des denrées alimentaires">
            <a:extLst>
              <a:ext uri="{FF2B5EF4-FFF2-40B4-BE49-F238E27FC236}">
                <a16:creationId xmlns:a16="http://schemas.microsoft.com/office/drawing/2014/main" id="{0562C895-5DF9-C734-5C86-834BB13B31BC}"/>
              </a:ext>
            </a:extLst>
          </p:cNvPr>
          <p:cNvGrpSpPr/>
          <p:nvPr/>
        </p:nvGrpSpPr>
        <p:grpSpPr>
          <a:xfrm>
            <a:off x="4763" y="25400"/>
            <a:ext cx="3071812" cy="5959475"/>
            <a:chOff x="4763" y="25400"/>
            <a:chExt cx="3071812" cy="5959475"/>
          </a:xfrm>
        </p:grpSpPr>
        <p:grpSp>
          <p:nvGrpSpPr>
            <p:cNvPr id="3" name="Groupe 2" descr="Menu :&#10;Accéder au programme national&#10;Accéder au pré-test de connaissances&#10;Accéder à l'aperçu des ressources pédagogiques&#10;Accéder à la synthèse de la session&#10;Accéder au Contexte européen concernant l'étiquetage des denrées alimentaires">
              <a:extLst>
                <a:ext uri="{FF2B5EF4-FFF2-40B4-BE49-F238E27FC236}">
                  <a16:creationId xmlns:a16="http://schemas.microsoft.com/office/drawing/2014/main" id="{10FCB1CA-2BB7-ECAF-DC61-6DA1EEDBE1B6}"/>
                </a:ext>
              </a:extLst>
            </p:cNvPr>
            <p:cNvGrpSpPr>
              <a:grpSpLocks/>
            </p:cNvGrpSpPr>
            <p:nvPr/>
          </p:nvGrpSpPr>
          <p:grpSpPr bwMode="auto">
            <a:xfrm>
              <a:off x="4763" y="25400"/>
              <a:ext cx="3071812" cy="5959475"/>
              <a:chOff x="4763" y="25400"/>
              <a:chExt cx="3071812" cy="5959475"/>
            </a:xfrm>
          </p:grpSpPr>
          <p:grpSp>
            <p:nvGrpSpPr>
              <p:cNvPr id="5" name="Groupe 7">
                <a:extLst>
                  <a:ext uri="{FF2B5EF4-FFF2-40B4-BE49-F238E27FC236}">
                    <a16:creationId xmlns:a16="http://schemas.microsoft.com/office/drawing/2014/main" id="{A7855365-4EC3-456F-D043-B14F802096A9}"/>
                  </a:ext>
                </a:extLst>
              </p:cNvPr>
              <p:cNvGrpSpPr>
                <a:grpSpLocks/>
              </p:cNvGrpSpPr>
              <p:nvPr/>
            </p:nvGrpSpPr>
            <p:grpSpPr bwMode="auto">
              <a:xfrm>
                <a:off x="4763" y="25400"/>
                <a:ext cx="3071812" cy="5959475"/>
                <a:chOff x="5194" y="13958"/>
                <a:chExt cx="3071973" cy="6002129"/>
              </a:xfrm>
            </p:grpSpPr>
            <p:sp>
              <p:nvSpPr>
                <p:cNvPr id="8" name="Rectangle 7">
                  <a:extLst>
                    <a:ext uri="{FF2B5EF4-FFF2-40B4-BE49-F238E27FC236}">
                      <a16:creationId xmlns:a16="http://schemas.microsoft.com/office/drawing/2014/main" id="{0FA29E2A-F359-0E90-834F-C9D35FD40EE1}"/>
                    </a:ext>
                  </a:extLst>
                </p:cNvPr>
                <p:cNvSpPr/>
                <p:nvPr/>
              </p:nvSpPr>
              <p:spPr>
                <a:xfrm>
                  <a:off x="5194" y="13958"/>
                  <a:ext cx="3071973" cy="6002129"/>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E10EFA4E-F953-6C0E-FA61-59E23A07E343}"/>
                    </a:ext>
                  </a:extLst>
                </p:cNvPr>
                <p:cNvSpPr txBox="1"/>
                <p:nvPr/>
              </p:nvSpPr>
              <p:spPr>
                <a:xfrm>
                  <a:off x="102036" y="1328518"/>
                  <a:ext cx="2887814" cy="3766250"/>
                </a:xfrm>
                <a:prstGeom prst="rect">
                  <a:avLst/>
                </a:prstGeom>
                <a:noFill/>
              </p:spPr>
              <p:txBody>
                <a:bodyPr>
                  <a:spAutoFit/>
                </a:bodyPr>
                <a:lstStyle/>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5"/>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3" action="ppaction://hlinksldjump"/>
                    </a:rPr>
                    <a:t>Programme national</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Arial" panose="020B0604020202020204" pitchFamily="34" charset="0"/>
                      <a:cs typeface="Arial" panose="020B0604020202020204" pitchFamily="34" charset="0"/>
                      <a:hlinkClick r:id="rId4"/>
                    </a:rPr>
                    <a:t>Pré-test de connaissances</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5" action="ppaction://hlinksldjump"/>
                    </a:rPr>
                    <a:t>Aperçu des ressources pédagogiques</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6" action="ppaction://hlinksldjump"/>
                    </a:rPr>
                    <a:t>Synthèse de la session</a:t>
                  </a:r>
                  <a:endParaRPr lang="fr-FR" sz="1400" dirty="0">
                    <a:solidFill>
                      <a:schemeClr val="accent1"/>
                    </a:solidFill>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7" action="ppaction://hlinksldjump"/>
                    </a:rPr>
                    <a:t>Contexte européen concernant l'étiquetage des denrées alimentaires</a:t>
                  </a:r>
                  <a:endParaRPr lang="fr-FR" dirty="0">
                    <a:latin typeface="Arial" panose="020B0604020202020204" pitchFamily="34" charset="0"/>
                    <a:cs typeface="Arial" panose="020B0604020202020204" pitchFamily="34" charset="0"/>
                  </a:endParaRPr>
                </a:p>
              </p:txBody>
            </p:sp>
          </p:grpSp>
          <p:cxnSp>
            <p:nvCxnSpPr>
              <p:cNvPr id="7" name="Connecteur droit 6">
                <a:extLst>
                  <a:ext uri="{FF2B5EF4-FFF2-40B4-BE49-F238E27FC236}">
                    <a16:creationId xmlns:a16="http://schemas.microsoft.com/office/drawing/2014/main" id="{0F36DDBE-8C78-2F69-B995-6D477E800DC5}"/>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pic>
          <p:nvPicPr>
            <p:cNvPr id="4" name="Image 1" descr="Logo de SafeConsume">
              <a:extLst>
                <a:ext uri="{FF2B5EF4-FFF2-40B4-BE49-F238E27FC236}">
                  <a16:creationId xmlns:a16="http://schemas.microsoft.com/office/drawing/2014/main" id="{B4ADB223-5982-59B2-5121-E0672EAB4C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838" y="173038"/>
              <a:ext cx="2887662"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outon d’action : vide 9">
            <a:hlinkClick r:id="rId9" highlightClick="1"/>
            <a:extLst>
              <a:ext uri="{FF2B5EF4-FFF2-40B4-BE49-F238E27FC236}">
                <a16:creationId xmlns:a16="http://schemas.microsoft.com/office/drawing/2014/main" id="{5D6C4501-630E-9A66-7E19-D1F237A06DA2}"/>
              </a:ext>
            </a:extLst>
          </p:cNvPr>
          <p:cNvSpPr/>
          <p:nvPr/>
        </p:nvSpPr>
        <p:spPr>
          <a:xfrm>
            <a:off x="436326" y="5318517"/>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sp>
        <p:nvSpPr>
          <p:cNvPr id="13" name="ZoneTexte 12">
            <a:extLst>
              <a:ext uri="{FF2B5EF4-FFF2-40B4-BE49-F238E27FC236}">
                <a16:creationId xmlns:a16="http://schemas.microsoft.com/office/drawing/2014/main" id="{CE8CC8B7-7AB1-9130-7F29-C9ED7DFA517D}"/>
              </a:ext>
            </a:extLst>
          </p:cNvPr>
          <p:cNvSpPr txBox="1"/>
          <p:nvPr/>
        </p:nvSpPr>
        <p:spPr>
          <a:xfrm>
            <a:off x="3420826" y="1692956"/>
            <a:ext cx="7777956" cy="785343"/>
          </a:xfrm>
          <a:prstGeom prst="rect">
            <a:avLst/>
          </a:prstGeom>
          <a:noFill/>
        </p:spPr>
        <p:txBody>
          <a:bodyPr wrap="square">
            <a:spAutoFit/>
          </a:bodyPr>
          <a:lstStyle/>
          <a:p>
            <a:pPr marL="342900" indent="-342900" eaLnBrk="1" hangingPunct="1">
              <a:lnSpc>
                <a:spcPct val="150000"/>
              </a:lnSpc>
              <a:buFont typeface="+mj-lt"/>
              <a:buAutoNum type="arabicPeriod"/>
              <a:defRPr/>
            </a:pPr>
            <a:r>
              <a:rPr lang="fr-FR" sz="1600">
                <a:solidFill>
                  <a:srgbClr val="674B69"/>
                </a:solidFill>
                <a:latin typeface="Arial" panose="020B0604020202020204" pitchFamily="34" charset="0"/>
                <a:cs typeface="Arial" panose="020B0604020202020204" pitchFamily="34" charset="0"/>
              </a:rPr>
              <a:t>Quelles sont les principales mentions que l’on retrouve sur une étiquette et que signifient-elles </a:t>
            </a:r>
            <a:endParaRPr lang="fr-FR" sz="1600" dirty="0">
              <a:solidFill>
                <a:srgbClr val="674B69"/>
              </a:solidFill>
              <a:latin typeface="Arial" panose="020B0604020202020204" pitchFamily="34" charset="0"/>
              <a:cs typeface="Arial" panose="020B0604020202020204" pitchFamily="34" charset="0"/>
            </a:endParaRPr>
          </a:p>
        </p:txBody>
      </p:sp>
      <p:sp>
        <p:nvSpPr>
          <p:cNvPr id="31" name="Bouton d'action : Aide 30" descr="Voir la réponse">
            <a:hlinkClick r:id="rId10" action="ppaction://hlinksldjump" highlightClick="1"/>
            <a:extLst>
              <a:ext uri="{FF2B5EF4-FFF2-40B4-BE49-F238E27FC236}">
                <a16:creationId xmlns:a16="http://schemas.microsoft.com/office/drawing/2014/main" id="{E79E658B-994C-4D37-90A9-EE6EEB786253}"/>
              </a:ext>
            </a:extLst>
          </p:cNvPr>
          <p:cNvSpPr/>
          <p:nvPr/>
        </p:nvSpPr>
        <p:spPr>
          <a:xfrm>
            <a:off x="11101150" y="1855440"/>
            <a:ext cx="277813" cy="230187"/>
          </a:xfrm>
          <a:prstGeom prst="actionButtonHelp">
            <a:avLst/>
          </a:prstGeom>
          <a:solidFill>
            <a:schemeClr val="bg1"/>
          </a:solidFill>
          <a:ln>
            <a:solidFill>
              <a:srgbClr val="674B69"/>
            </a:solidFill>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E11BE1D4-4033-E1F8-F7C8-C5DAFD31D039}"/>
              </a:ext>
            </a:extLst>
          </p:cNvPr>
          <p:cNvSpPr txBox="1"/>
          <p:nvPr/>
        </p:nvSpPr>
        <p:spPr>
          <a:xfrm>
            <a:off x="3420826" y="2673643"/>
            <a:ext cx="4791312" cy="416011"/>
          </a:xfrm>
          <a:prstGeom prst="rect">
            <a:avLst/>
          </a:prstGeom>
          <a:noFill/>
        </p:spPr>
        <p:txBody>
          <a:bodyPr wrap="square">
            <a:spAutoFit/>
          </a:bodyPr>
          <a:lstStyle/>
          <a:p>
            <a:pPr marL="342900" indent="-342900" eaLnBrk="1" hangingPunct="1">
              <a:lnSpc>
                <a:spcPct val="150000"/>
              </a:lnSpc>
              <a:buFont typeface="+mj-lt"/>
              <a:buAutoNum type="arabicPeriod" startAt="2"/>
              <a:defRPr/>
            </a:pPr>
            <a:r>
              <a:rPr lang="fr-FR" sz="1600">
                <a:solidFill>
                  <a:srgbClr val="674B69"/>
                </a:solidFill>
                <a:latin typeface="Arial" panose="020B0604020202020204" pitchFamily="34" charset="0"/>
                <a:cs typeface="Arial" panose="020B0604020202020204" pitchFamily="34" charset="0"/>
              </a:rPr>
              <a:t>Quelle est la signification des différentes dates </a:t>
            </a:r>
            <a:endParaRPr lang="en-US" sz="1600" dirty="0">
              <a:solidFill>
                <a:srgbClr val="674B69"/>
              </a:solidFill>
              <a:latin typeface="Arial" panose="020B0604020202020204" pitchFamily="34" charset="0"/>
              <a:cs typeface="Arial" panose="020B0604020202020204" pitchFamily="34" charset="0"/>
            </a:endParaRPr>
          </a:p>
        </p:txBody>
      </p:sp>
      <p:sp>
        <p:nvSpPr>
          <p:cNvPr id="33" name="Bouton d'action : Aide 32" descr="Voir la réponse">
            <a:hlinkClick r:id="rId11" action="ppaction://hlinksldjump" highlightClick="1"/>
            <a:extLst>
              <a:ext uri="{FF2B5EF4-FFF2-40B4-BE49-F238E27FC236}">
                <a16:creationId xmlns:a16="http://schemas.microsoft.com/office/drawing/2014/main" id="{4B87488C-9C7A-468E-B9A6-AB62F1AE35E2}"/>
              </a:ext>
            </a:extLst>
          </p:cNvPr>
          <p:cNvSpPr/>
          <p:nvPr/>
        </p:nvSpPr>
        <p:spPr>
          <a:xfrm>
            <a:off x="8212138" y="2786714"/>
            <a:ext cx="277812" cy="230187"/>
          </a:xfrm>
          <a:prstGeom prst="actionButtonHelp">
            <a:avLst/>
          </a:prstGeom>
          <a:solidFill>
            <a:schemeClr val="bg1"/>
          </a:solidFill>
          <a:ln>
            <a:solidFill>
              <a:srgbClr val="674B69"/>
            </a:solidFill>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51E5707B-E02F-EC1A-06A1-ED2D5C1A4CF1}"/>
              </a:ext>
            </a:extLst>
          </p:cNvPr>
          <p:cNvSpPr txBox="1"/>
          <p:nvPr/>
        </p:nvSpPr>
        <p:spPr>
          <a:xfrm>
            <a:off x="3420826" y="3490160"/>
            <a:ext cx="4651385" cy="416011"/>
          </a:xfrm>
          <a:prstGeom prst="rect">
            <a:avLst/>
          </a:prstGeom>
          <a:noFill/>
        </p:spPr>
        <p:txBody>
          <a:bodyPr wrap="square">
            <a:spAutoFit/>
          </a:bodyPr>
          <a:lstStyle/>
          <a:p>
            <a:pPr marL="342900" indent="-342900" eaLnBrk="1" hangingPunct="1">
              <a:lnSpc>
                <a:spcPct val="150000"/>
              </a:lnSpc>
              <a:buFont typeface="+mj-lt"/>
              <a:buAutoNum type="arabicPeriod" startAt="3"/>
              <a:defRPr/>
            </a:pPr>
            <a:r>
              <a:rPr lang="fr-FR" sz="1600">
                <a:solidFill>
                  <a:srgbClr val="674B69"/>
                </a:solidFill>
                <a:latin typeface="Arial" panose="020B0604020202020204" pitchFamily="34" charset="0"/>
                <a:cs typeface="Arial" panose="020B0604020202020204" pitchFamily="34" charset="0"/>
              </a:rPr>
              <a:t>Quel est le lien avec le gaspillage alimentaire </a:t>
            </a:r>
            <a:endParaRPr lang="fr-FR" sz="1600" dirty="0">
              <a:solidFill>
                <a:srgbClr val="674B69"/>
              </a:solidFill>
              <a:latin typeface="Arial" panose="020B0604020202020204" pitchFamily="34" charset="0"/>
              <a:cs typeface="Arial" panose="020B0604020202020204" pitchFamily="34" charset="0"/>
            </a:endParaRPr>
          </a:p>
        </p:txBody>
      </p:sp>
      <p:sp>
        <p:nvSpPr>
          <p:cNvPr id="34" name="Bouton d'action : Aide 33" descr="Voir la réponse">
            <a:hlinkClick r:id="rId12" action="ppaction://hlinksldjump" highlightClick="1"/>
            <a:extLst>
              <a:ext uri="{FF2B5EF4-FFF2-40B4-BE49-F238E27FC236}">
                <a16:creationId xmlns:a16="http://schemas.microsoft.com/office/drawing/2014/main" id="{BFF1AD0F-A379-4D25-AD3B-B18C426DF072}"/>
              </a:ext>
            </a:extLst>
          </p:cNvPr>
          <p:cNvSpPr/>
          <p:nvPr/>
        </p:nvSpPr>
        <p:spPr>
          <a:xfrm>
            <a:off x="8174345" y="3596786"/>
            <a:ext cx="277813" cy="230188"/>
          </a:xfrm>
          <a:prstGeom prst="actionButtonHelp">
            <a:avLst/>
          </a:prstGeom>
          <a:solidFill>
            <a:schemeClr val="bg1"/>
          </a:solidFill>
          <a:ln>
            <a:solidFill>
              <a:srgbClr val="674B69"/>
            </a:solidFill>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sp>
        <p:nvSpPr>
          <p:cNvPr id="20" name="ZoneTexte 19">
            <a:extLst>
              <a:ext uri="{FF2B5EF4-FFF2-40B4-BE49-F238E27FC236}">
                <a16:creationId xmlns:a16="http://schemas.microsoft.com/office/drawing/2014/main" id="{0E8A6920-DE7E-DB41-64B9-704C22BC0C8D}"/>
              </a:ext>
            </a:extLst>
          </p:cNvPr>
          <p:cNvSpPr txBox="1"/>
          <p:nvPr/>
        </p:nvSpPr>
        <p:spPr>
          <a:xfrm>
            <a:off x="3420826" y="4262436"/>
            <a:ext cx="4394437" cy="416011"/>
          </a:xfrm>
          <a:prstGeom prst="rect">
            <a:avLst/>
          </a:prstGeom>
          <a:noFill/>
        </p:spPr>
        <p:txBody>
          <a:bodyPr wrap="square">
            <a:spAutoFit/>
          </a:bodyPr>
          <a:lstStyle/>
          <a:p>
            <a:pPr marL="342900" indent="-342900" eaLnBrk="1" hangingPunct="1">
              <a:lnSpc>
                <a:spcPct val="150000"/>
              </a:lnSpc>
              <a:buFont typeface="+mj-lt"/>
              <a:buAutoNum type="arabicPeriod" startAt="4"/>
              <a:defRPr/>
            </a:pPr>
            <a:r>
              <a:rPr lang="fr-FR" sz="1600">
                <a:solidFill>
                  <a:srgbClr val="674B69"/>
                </a:solidFill>
                <a:latin typeface="Arial" panose="020B0604020202020204" pitchFamily="34" charset="0"/>
                <a:cs typeface="Arial" panose="020B0604020202020204" pitchFamily="34" charset="0"/>
              </a:rPr>
              <a:t>Comment réduire le gaspillage alimentaire </a:t>
            </a:r>
            <a:endParaRPr lang="fr-FR" sz="1600" dirty="0">
              <a:solidFill>
                <a:srgbClr val="674B69"/>
              </a:solidFill>
              <a:latin typeface="Arial" panose="020B0604020202020204" pitchFamily="34" charset="0"/>
              <a:cs typeface="Arial" panose="020B0604020202020204" pitchFamily="34" charset="0"/>
            </a:endParaRPr>
          </a:p>
        </p:txBody>
      </p:sp>
      <p:sp>
        <p:nvSpPr>
          <p:cNvPr id="23" name="Bouton d'action : Aide 22" descr="Voir la réponse">
            <a:hlinkClick r:id="rId13" action="ppaction://hlinksldjump" highlightClick="1"/>
            <a:extLst>
              <a:ext uri="{FF2B5EF4-FFF2-40B4-BE49-F238E27FC236}">
                <a16:creationId xmlns:a16="http://schemas.microsoft.com/office/drawing/2014/main" id="{0C9F91B3-AD3A-4C8B-A8C1-87D63BD9E6AC}"/>
              </a:ext>
            </a:extLst>
          </p:cNvPr>
          <p:cNvSpPr/>
          <p:nvPr/>
        </p:nvSpPr>
        <p:spPr>
          <a:xfrm>
            <a:off x="7815263" y="4389578"/>
            <a:ext cx="277812" cy="230187"/>
          </a:xfrm>
          <a:prstGeom prst="actionButtonHelp">
            <a:avLst/>
          </a:prstGeom>
          <a:solidFill>
            <a:schemeClr val="bg1"/>
          </a:solidFill>
          <a:ln>
            <a:solidFill>
              <a:srgbClr val="674B69"/>
            </a:solidFill>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sp>
        <p:nvSpPr>
          <p:cNvPr id="17412" name="ZoneTexte 19">
            <a:extLst>
              <a:ext uri="{FF2B5EF4-FFF2-40B4-BE49-F238E27FC236}">
                <a16:creationId xmlns:a16="http://schemas.microsoft.com/office/drawing/2014/main" id="{A1AA685B-957C-42DB-AFC4-0035117E5FEC}"/>
              </a:ext>
            </a:extLst>
          </p:cNvPr>
          <p:cNvSpPr txBox="1">
            <a:spLocks noChangeArrowheads="1"/>
          </p:cNvSpPr>
          <p:nvPr/>
        </p:nvSpPr>
        <p:spPr bwMode="auto">
          <a:xfrm>
            <a:off x="3426619" y="5029445"/>
            <a:ext cx="2905601" cy="416011"/>
          </a:xfrm>
          <a:prstGeom prst="rect">
            <a:avLst/>
          </a:prstGeom>
          <a:noFill/>
          <a:ln>
            <a:noFill/>
          </a:ln>
        </p:spPr>
        <p:txBody>
          <a:bodyPr wrap="square">
            <a:spAutoFit/>
          </a:bodyPr>
          <a:lstStyle>
            <a:lvl1pPr marL="457200" indent="-457200">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fontAlgn="base">
              <a:spcBef>
                <a:spcPct val="0"/>
              </a:spcBef>
              <a:spcAft>
                <a:spcPct val="0"/>
              </a:spcAft>
              <a:defRPr sz="900">
                <a:solidFill>
                  <a:schemeClr val="tx1"/>
                </a:solidFill>
                <a:latin typeface="Microsoft Sans Serif" panose="020B0604020202020204" pitchFamily="34" charset="0"/>
              </a:defRPr>
            </a:lvl6pPr>
            <a:lvl7pPr marL="2971800" indent="-228600" defTabSz="228600" fontAlgn="base">
              <a:spcBef>
                <a:spcPct val="0"/>
              </a:spcBef>
              <a:spcAft>
                <a:spcPct val="0"/>
              </a:spcAft>
              <a:defRPr sz="900">
                <a:solidFill>
                  <a:schemeClr val="tx1"/>
                </a:solidFill>
                <a:latin typeface="Microsoft Sans Serif" panose="020B0604020202020204" pitchFamily="34" charset="0"/>
              </a:defRPr>
            </a:lvl7pPr>
            <a:lvl8pPr marL="3429000" indent="-228600" defTabSz="228600" fontAlgn="base">
              <a:spcBef>
                <a:spcPct val="0"/>
              </a:spcBef>
              <a:spcAft>
                <a:spcPct val="0"/>
              </a:spcAft>
              <a:defRPr sz="900">
                <a:solidFill>
                  <a:schemeClr val="tx1"/>
                </a:solidFill>
                <a:latin typeface="Microsoft Sans Serif" panose="020B0604020202020204" pitchFamily="34" charset="0"/>
              </a:defRPr>
            </a:lvl8pPr>
            <a:lvl9pPr marL="3886200" indent="-228600" defTabSz="228600" fontAlgn="base">
              <a:spcBef>
                <a:spcPct val="0"/>
              </a:spcBef>
              <a:spcAft>
                <a:spcPct val="0"/>
              </a:spcAft>
              <a:defRPr sz="900">
                <a:solidFill>
                  <a:schemeClr val="tx1"/>
                </a:solidFill>
                <a:latin typeface="Microsoft Sans Serif" panose="020B0604020202020204" pitchFamily="34" charset="0"/>
              </a:defRPr>
            </a:lvl9pPr>
          </a:lstStyle>
          <a:p>
            <a:pPr marL="342900" indent="-342900" eaLnBrk="1" hangingPunct="1">
              <a:lnSpc>
                <a:spcPct val="150000"/>
              </a:lnSpc>
              <a:buFont typeface="+mj-lt"/>
              <a:buAutoNum type="arabicPeriod" startAt="5"/>
              <a:defRPr/>
            </a:pPr>
            <a:r>
              <a:rPr lang="fr-FR" sz="1600">
                <a:solidFill>
                  <a:srgbClr val="674B69"/>
                </a:solidFill>
                <a:latin typeface="Arial" panose="020B0604020202020204" pitchFamily="34" charset="0"/>
                <a:cs typeface="Arial" panose="020B0604020202020204" pitchFamily="34" charset="0"/>
              </a:rPr>
              <a:t>Liens </a:t>
            </a:r>
            <a:r>
              <a:rPr lang="fr-FR" sz="1600" dirty="0">
                <a:solidFill>
                  <a:srgbClr val="674B69"/>
                </a:solidFill>
                <a:latin typeface="Arial" panose="020B0604020202020204" pitchFamily="34" charset="0"/>
                <a:cs typeface="Arial" panose="020B0604020202020204" pitchFamily="34" charset="0"/>
              </a:rPr>
              <a:t>pour en savoir plus </a:t>
            </a:r>
            <a:endParaRPr lang="en-GB" sz="1600" dirty="0">
              <a:solidFill>
                <a:srgbClr val="674B69"/>
              </a:solidFill>
              <a:latin typeface="Arial" panose="020B0604020202020204" pitchFamily="34" charset="0"/>
              <a:cs typeface="Arial" panose="020B0604020202020204" pitchFamily="34" charset="0"/>
            </a:endParaRPr>
          </a:p>
        </p:txBody>
      </p:sp>
      <p:sp>
        <p:nvSpPr>
          <p:cNvPr id="24" name="Bouton d'action : Aide 23" descr="Voir la réponse">
            <a:hlinkClick r:id="rId14" action="ppaction://hlinksldjump" highlightClick="1"/>
            <a:extLst>
              <a:ext uri="{FF2B5EF4-FFF2-40B4-BE49-F238E27FC236}">
                <a16:creationId xmlns:a16="http://schemas.microsoft.com/office/drawing/2014/main" id="{949E9B28-FB84-4E59-88A5-24F144ECD20F}"/>
              </a:ext>
            </a:extLst>
          </p:cNvPr>
          <p:cNvSpPr/>
          <p:nvPr/>
        </p:nvSpPr>
        <p:spPr>
          <a:xfrm>
            <a:off x="6332220" y="5145158"/>
            <a:ext cx="277812" cy="230187"/>
          </a:xfrm>
          <a:prstGeom prst="actionButtonHelp">
            <a:avLst/>
          </a:prstGeom>
          <a:solidFill>
            <a:schemeClr val="bg1"/>
          </a:solidFill>
          <a:ln>
            <a:solidFill>
              <a:srgbClr val="674B69"/>
            </a:solidFill>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grpSp>
        <p:nvGrpSpPr>
          <p:cNvPr id="11" name="Groupe 10">
            <a:extLst>
              <a:ext uri="{FF2B5EF4-FFF2-40B4-BE49-F238E27FC236}">
                <a16:creationId xmlns:a16="http://schemas.microsoft.com/office/drawing/2014/main" id="{0994C690-6F9C-1434-D9C9-5FB15F23A070}"/>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87" name="Rectangle 86">
              <a:extLst>
                <a:ext uri="{FF2B5EF4-FFF2-40B4-BE49-F238E27FC236}">
                  <a16:creationId xmlns:a16="http://schemas.microsoft.com/office/drawing/2014/main" id="{D7F0A7E1-9043-44A4-ACCC-69EEBEFD02D9}"/>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sp>
          <p:nvSpPr>
            <p:cNvPr id="65555" name="ZoneTexte 88">
              <a:extLst>
                <a:ext uri="{FF2B5EF4-FFF2-40B4-BE49-F238E27FC236}">
                  <a16:creationId xmlns:a16="http://schemas.microsoft.com/office/drawing/2014/main" id="{683D6A01-CBBC-4D46-937E-6F32FA24C5AF}"/>
                </a:ext>
              </a:extLst>
            </p:cNvPr>
            <p:cNvSpPr txBox="1">
              <a:spLocks noChangeArrowheads="1"/>
            </p:cNvSpPr>
            <p:nvPr/>
          </p:nvSpPr>
          <p:spPr bwMode="auto">
            <a:xfrm>
              <a:off x="6019693" y="6155409"/>
              <a:ext cx="98190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Fermer</a:t>
              </a:r>
            </a:p>
          </p:txBody>
        </p:sp>
        <p:sp>
          <p:nvSpPr>
            <p:cNvPr id="65556" name="ZoneTexte 89">
              <a:extLst>
                <a:ext uri="{FF2B5EF4-FFF2-40B4-BE49-F238E27FC236}">
                  <a16:creationId xmlns:a16="http://schemas.microsoft.com/office/drawing/2014/main" id="{8D2D8C66-F1EC-4055-9D65-03898050F0C4}"/>
                </a:ext>
              </a:extLst>
            </p:cNvPr>
            <p:cNvSpPr txBox="1">
              <a:spLocks noChangeArrowheads="1"/>
            </p:cNvSpPr>
            <p:nvPr/>
          </p:nvSpPr>
          <p:spPr bwMode="auto">
            <a:xfrm>
              <a:off x="10398035" y="6134100"/>
              <a:ext cx="1123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   Précédent</a:t>
              </a:r>
            </a:p>
          </p:txBody>
        </p:sp>
        <p:pic>
          <p:nvPicPr>
            <p:cNvPr id="65558" name="Image 91">
              <a:extLst>
                <a:ext uri="{FF2B5EF4-FFF2-40B4-BE49-F238E27FC236}">
                  <a16:creationId xmlns:a16="http://schemas.microsoft.com/office/drawing/2014/main" id="{C2CFBFEE-88E3-4165-BA84-2D58890984B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8" name="Bouton d’action : vide 87" descr="Bouton pour fermer le diaporama">
            <a:hlinkClick r:id="" action="ppaction://hlinkshowjump?jump=endshow" highlightClick="1"/>
            <a:extLst>
              <a:ext uri="{FF2B5EF4-FFF2-40B4-BE49-F238E27FC236}">
                <a16:creationId xmlns:a16="http://schemas.microsoft.com/office/drawing/2014/main" id="{C339046A-44E1-433A-A59C-303485CE2629}"/>
              </a:ext>
            </a:extLst>
          </p:cNvPr>
          <p:cNvSpPr/>
          <p:nvPr/>
        </p:nvSpPr>
        <p:spPr bwMode="auto">
          <a:xfrm>
            <a:off x="5713413"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X</a:t>
            </a:r>
          </a:p>
        </p:txBody>
      </p:sp>
      <p:sp>
        <p:nvSpPr>
          <p:cNvPr id="91" name="Bouton d’action : vide 90" descr="Bouton pour aller à la diapositive précédente">
            <a:hlinkClick r:id="" action="ppaction://hlinkshowjump?jump=previousslide" highlightClick="1"/>
            <a:extLst>
              <a:ext uri="{FF2B5EF4-FFF2-40B4-BE49-F238E27FC236}">
                <a16:creationId xmlns:a16="http://schemas.microsoft.com/office/drawing/2014/main" id="{2BD6D5CB-C761-4949-875F-CA0658CF8E16}"/>
              </a:ext>
            </a:extLst>
          </p:cNvPr>
          <p:cNvSpPr/>
          <p:nvPr/>
        </p:nvSpPr>
        <p:spPr bwMode="auto">
          <a:xfrm>
            <a:off x="11555413" y="613410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&lt;</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8781B1-4419-4EEF-9FF8-95B7F5D379A7}"/>
              </a:ext>
            </a:extLst>
          </p:cNvPr>
          <p:cNvSpPr>
            <a:spLocks noGrp="1"/>
          </p:cNvSpPr>
          <p:nvPr>
            <p:ph type="title" idx="4294967295"/>
          </p:nvPr>
        </p:nvSpPr>
        <p:spPr>
          <a:xfrm>
            <a:off x="3780379" y="-110455"/>
            <a:ext cx="10515600" cy="1325563"/>
          </a:xfrm>
        </p:spPr>
        <p:txBody>
          <a:bodyPr/>
          <a:lstStyle/>
          <a:p>
            <a:pPr eaLnBrk="1" fontAlgn="auto" hangingPunct="1"/>
            <a:r>
              <a:rPr lang="fr-FR" sz="3200">
                <a:solidFill>
                  <a:srgbClr val="5B225F"/>
                </a:solidFill>
                <a:latin typeface="Arial" panose="020B0604020202020204" pitchFamily="34" charset="0"/>
                <a:ea typeface="+mn-ea"/>
                <a:cs typeface="Arial" panose="020B0604020202020204" pitchFamily="34" charset="0"/>
              </a:rPr>
              <a:t>Livre de recettes</a:t>
            </a:r>
          </a:p>
        </p:txBody>
      </p:sp>
      <p:grpSp>
        <p:nvGrpSpPr>
          <p:cNvPr id="3" name="Groupe 2" descr="Images illustrant la ressource">
            <a:extLst>
              <a:ext uri="{FF2B5EF4-FFF2-40B4-BE49-F238E27FC236}">
                <a16:creationId xmlns:a16="http://schemas.microsoft.com/office/drawing/2014/main" id="{952E7368-5045-5B6A-F18D-5CAA101486ED}"/>
              </a:ext>
            </a:extLst>
          </p:cNvPr>
          <p:cNvGrpSpPr/>
          <p:nvPr/>
        </p:nvGrpSpPr>
        <p:grpSpPr>
          <a:xfrm>
            <a:off x="82799" y="136525"/>
            <a:ext cx="11979819" cy="5634277"/>
            <a:chOff x="82799" y="136525"/>
            <a:chExt cx="11979819" cy="5634277"/>
          </a:xfrm>
        </p:grpSpPr>
        <p:pic>
          <p:nvPicPr>
            <p:cNvPr id="36870" name="Picture 16" descr="Livre de recette - Page d'accueil">
              <a:extLst>
                <a:ext uri="{FF2B5EF4-FFF2-40B4-BE49-F238E27FC236}">
                  <a16:creationId xmlns:a16="http://schemas.microsoft.com/office/drawing/2014/main" id="{CCF5D8D3-8270-42EA-B122-5D4B4F6C84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9" y="136525"/>
              <a:ext cx="3300829" cy="237490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6871" name="Picture 17" descr="Livre de recettes - Sommaire">
              <a:extLst>
                <a:ext uri="{FF2B5EF4-FFF2-40B4-BE49-F238E27FC236}">
                  <a16:creationId xmlns:a16="http://schemas.microsoft.com/office/drawing/2014/main" id="{D53EA1D1-3FBF-465A-AD4E-8B2A8F2186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07" y="2906332"/>
              <a:ext cx="3535599" cy="2550145"/>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6872" name="Picture 18" descr="Livre de recettes - Ingrédients de la crème brulée">
              <a:extLst>
                <a:ext uri="{FF2B5EF4-FFF2-40B4-BE49-F238E27FC236}">
                  <a16:creationId xmlns:a16="http://schemas.microsoft.com/office/drawing/2014/main" id="{A16544AD-68D3-40F6-8E41-4C321BA1FB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1292" y="875982"/>
              <a:ext cx="2981325" cy="1845924"/>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6873" name="Picture 19" descr="Livre de recettes - Méthode de préparation de la crème brulée">
              <a:extLst>
                <a:ext uri="{FF2B5EF4-FFF2-40B4-BE49-F238E27FC236}">
                  <a16:creationId xmlns:a16="http://schemas.microsoft.com/office/drawing/2014/main" id="{4EF42419-5D82-48ED-B4C1-A720FEC4C6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6503" y="3635375"/>
              <a:ext cx="2926115" cy="2135427"/>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sp>
        <p:nvSpPr>
          <p:cNvPr id="23" name="ZoneTexte 22">
            <a:extLst>
              <a:ext uri="{FF2B5EF4-FFF2-40B4-BE49-F238E27FC236}">
                <a16:creationId xmlns:a16="http://schemas.microsoft.com/office/drawing/2014/main" id="{40A5A99C-680D-418D-B201-B799B7009877}"/>
              </a:ext>
            </a:extLst>
          </p:cNvPr>
          <p:cNvSpPr txBox="1"/>
          <p:nvPr/>
        </p:nvSpPr>
        <p:spPr>
          <a:xfrm>
            <a:off x="3382963" y="841375"/>
            <a:ext cx="5675312" cy="1200150"/>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la contamination croisée et comment elle se produit.</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Développer et normaliser les compétences de la vie quotidienne concernant l’hygiène des mains, l’hygiène des aliments et la préparation des aliments.</a:t>
            </a: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7" name="ZoneTexte 16">
            <a:extLst>
              <a:ext uri="{FF2B5EF4-FFF2-40B4-BE49-F238E27FC236}">
                <a16:creationId xmlns:a16="http://schemas.microsoft.com/office/drawing/2014/main" id="{E459B0AE-0447-4887-8A24-BA3FC940E675}"/>
              </a:ext>
            </a:extLst>
          </p:cNvPr>
          <p:cNvSpPr txBox="1"/>
          <p:nvPr/>
        </p:nvSpPr>
        <p:spPr>
          <a:xfrm>
            <a:off x="3382963" y="1798638"/>
            <a:ext cx="5675312" cy="4154487"/>
          </a:xfrm>
          <a:prstGeom prst="rect">
            <a:avLst/>
          </a:prstGeom>
          <a:noFill/>
        </p:spPr>
        <p:txBody>
          <a:bodyPr>
            <a:spAutoFit/>
          </a:bodyPr>
          <a:lstStyle/>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171450" marR="0" lvl="0" indent="-171450" algn="just" defTabSz="2286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Chaque recette comprend des instructions détaillées, avec des informations supplémentaires sur l'hygiène des aliments entre chaque étape :</a:t>
            </a: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La sécurité des aliments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désigne des méthodes sûres de préparation des aliments. Par exemple, couper la partie épaisse du poulet pour s'assurer qu'il n'y ait pas de partie rose et que le jus soit clair.</a:t>
            </a:r>
          </a:p>
          <a:p>
            <a:pPr marL="457200" marR="0" lvl="2"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L’hygiène des ustensiles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concerne les ustensiles de cuisine. Par exemple, utiliser un couteau et une planche à découper spécifiques pour le poulet cru.</a:t>
            </a:r>
          </a:p>
          <a:p>
            <a:pPr marL="628650" marR="0" lvl="2" indent="-171450" algn="just" defTabSz="228600" rtl="0" eaLnBrk="0" fontAlgn="base" latinLnBrk="0" hangingPunct="0">
              <a:lnSpc>
                <a:spcPct val="100000"/>
              </a:lnSpc>
              <a:spcBef>
                <a:spcPct val="0"/>
              </a:spcBef>
              <a:spcAft>
                <a:spcPct val="0"/>
              </a:spcAft>
              <a:buClrTx/>
              <a:buSzTx/>
              <a:buFontTx/>
              <a:buChar char="-"/>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L’hygiène des surfaces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fait référence au plan de travail de la cuisine et aux torchons. Par exemple, nettoyer les surfaces et laisser sécher les torchons.</a:t>
            </a:r>
          </a:p>
          <a:p>
            <a:pPr marL="457200" marR="0" lvl="2"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L’hygiène personnelle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se réfère à votre protection et à la sécurité des aliments. Par exemple, se laver les mains après manipulation de la viande crue.</a:t>
            </a: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2286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Les instructions relatives à l'hygiène des aliments sont là pour rappeler comment cuisiner en respectant les règles de bonne pratique afin d’éviter les infections d’origine alimentaire.</a:t>
            </a:r>
          </a:p>
        </p:txBody>
      </p:sp>
      <p:grpSp>
        <p:nvGrpSpPr>
          <p:cNvPr id="4" name="Groupe 3">
            <a:extLst>
              <a:ext uri="{FF2B5EF4-FFF2-40B4-BE49-F238E27FC236}">
                <a16:creationId xmlns:a16="http://schemas.microsoft.com/office/drawing/2014/main" id="{7959D2F2-F056-66D1-83FD-10D4F7E827AF}"/>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1C097407-C3F3-4848-8FC1-0F98F1D69FD1}"/>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6878" name="ZoneTexte 31">
              <a:extLst>
                <a:ext uri="{FF2B5EF4-FFF2-40B4-BE49-F238E27FC236}">
                  <a16:creationId xmlns:a16="http://schemas.microsoft.com/office/drawing/2014/main" id="{4DC7A159-4DF8-4B14-AD68-EB4E4B16BB80}"/>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6879" name="Image 34">
              <a:extLst>
                <a:ext uri="{FF2B5EF4-FFF2-40B4-BE49-F238E27FC236}">
                  <a16:creationId xmlns:a16="http://schemas.microsoft.com/office/drawing/2014/main" id="{A3A1DD71-E04B-4D4E-AD78-25B2B55853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7" action="ppaction://hlinksldjump" highlightClick="1"/>
            <a:extLst>
              <a:ext uri="{FF2B5EF4-FFF2-40B4-BE49-F238E27FC236}">
                <a16:creationId xmlns:a16="http://schemas.microsoft.com/office/drawing/2014/main" id="{AB32DDFB-40BC-4F9A-9EDD-28555F31FD3F}"/>
              </a:ext>
            </a:extLst>
          </p:cNvPr>
          <p:cNvSpPr/>
          <p:nvPr/>
        </p:nvSpPr>
        <p:spPr bwMode="auto">
          <a:xfrm>
            <a:off x="5713413" y="6130925"/>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83D0CAA-5776-48B2-90BF-05408C8AE13D}"/>
              </a:ext>
            </a:extLst>
          </p:cNvPr>
          <p:cNvSpPr>
            <a:spLocks noGrp="1"/>
          </p:cNvSpPr>
          <p:nvPr>
            <p:ph type="title" idx="4294967295"/>
          </p:nvPr>
        </p:nvSpPr>
        <p:spPr>
          <a:xfrm>
            <a:off x="45800" y="-220013"/>
            <a:ext cx="7099593" cy="831254"/>
          </a:xfrm>
        </p:spPr>
        <p:txBody>
          <a:bodyPr/>
          <a:lstStyle/>
          <a:p>
            <a:pPr algn="ctr" eaLnBrk="1" fontAlgn="auto" hangingPunct="1"/>
            <a:r>
              <a:rPr lang="fr-FR" sz="3200">
                <a:solidFill>
                  <a:srgbClr val="5B225F"/>
                </a:solidFill>
                <a:latin typeface="Arial" panose="020B0604020202020204" pitchFamily="34" charset="0"/>
                <a:ea typeface="+mn-ea"/>
                <a:cs typeface="Arial" panose="020B0604020202020204" pitchFamily="34" charset="0"/>
              </a:rPr>
              <a:t>Introduction</a:t>
            </a:r>
          </a:p>
        </p:txBody>
      </p:sp>
      <p:grpSp>
        <p:nvGrpSpPr>
          <p:cNvPr id="4" name="Groupe 3" descr="Des risques d’infections d’origine alimentaire&#10;Selon l’OMS, les bactéries, parasites, toxines et allergènes présents dans les aliments sont responsables d’environ 23 millions de cas de maladie et 5 000 décès chaque année en Europe.&#10;40% sont contractées à domicile suite à :&#10; Un manque d’hygiène&#10; Une cuisson insuffisante&#10; Un refroidissement trop tardif&#10;Les consommateurs eux-mêmes, grâce à un comportement sûr (choix, stockage et préparation des aliments), peuvent éliminer partiellement ou totalement ce risque.&#10;Principaux microbes pathogènes responsables des infections d’origine alimentaire&#10;Salmonella&#10;Campylobacter&#10;Toxoplasma&#10;Norovirus&#10;Listeria monocytogenes&#10;&#10;Une perspective globale : nutrition, microbiologie, écologie, allergies, culture">
            <a:extLst>
              <a:ext uri="{FF2B5EF4-FFF2-40B4-BE49-F238E27FC236}">
                <a16:creationId xmlns:a16="http://schemas.microsoft.com/office/drawing/2014/main" id="{B425DADC-2302-3784-940A-20115B57D7A9}"/>
              </a:ext>
            </a:extLst>
          </p:cNvPr>
          <p:cNvGrpSpPr/>
          <p:nvPr/>
        </p:nvGrpSpPr>
        <p:grpSpPr>
          <a:xfrm>
            <a:off x="209550" y="633413"/>
            <a:ext cx="11630025" cy="5376863"/>
            <a:chOff x="209550" y="633413"/>
            <a:chExt cx="11630025" cy="5376863"/>
          </a:xfrm>
        </p:grpSpPr>
        <p:sp>
          <p:nvSpPr>
            <p:cNvPr id="103433" name="Forme automatique 2">
              <a:extLst>
                <a:ext uri="{FF2B5EF4-FFF2-40B4-BE49-F238E27FC236}">
                  <a16:creationId xmlns:a16="http://schemas.microsoft.com/office/drawing/2014/main" id="{CD8EBBB4-F172-4975-AE6B-A73566D00B99}"/>
                </a:ext>
              </a:extLst>
            </p:cNvPr>
            <p:cNvSpPr>
              <a:spLocks noChangeArrowheads="1"/>
            </p:cNvSpPr>
            <p:nvPr/>
          </p:nvSpPr>
          <p:spPr bwMode="auto">
            <a:xfrm>
              <a:off x="209550" y="633413"/>
              <a:ext cx="6457950" cy="3328987"/>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eaLnBrk="0" hangingPunct="0">
                <a:defRPr>
                  <a:solidFill>
                    <a:schemeClr val="tx1"/>
                  </a:solidFill>
                  <a:latin typeface="Calibri" pitchFamily="34" charset="0"/>
                </a:defRPr>
              </a:lvl1pPr>
              <a:lvl2pPr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457200" marR="0" lvl="1" indent="0" algn="ctr" defTabSz="914400" rtl="0" eaLnBrk="1" fontAlgn="base" latinLnBrk="0" hangingPunct="1">
                <a:lnSpc>
                  <a:spcPct val="100000"/>
                </a:lnSpc>
                <a:spcBef>
                  <a:spcPct val="0"/>
                </a:spcBef>
                <a:spcAft>
                  <a:spcPts val="1000"/>
                </a:spcAft>
                <a:buClrTx/>
                <a:buSzTx/>
                <a:buFontTx/>
                <a:buNone/>
                <a:tabLst/>
                <a:defRPr/>
              </a:pPr>
              <a:r>
                <a:rPr kumimoji="0" lang="fr-FR" altLang="fr-FR" sz="1800" b="1" i="0" u="none" strike="noStrike" kern="1200" cap="none" spc="0" normalizeH="0" baseline="0" noProof="0" dirty="0">
                  <a:ln>
                    <a:noFill/>
                  </a:ln>
                  <a:solidFill>
                    <a:srgbClr val="5B225F"/>
                  </a:solidFill>
                  <a:effectLst/>
                  <a:uLnTx/>
                  <a:uFillTx/>
                  <a:latin typeface="Arial" charset="0"/>
                  <a:ea typeface="+mn-ea"/>
                  <a:cs typeface="Arial" charset="0"/>
                </a:rPr>
                <a:t>Des risques d’infections d’origine alimentaire</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Arial" charset="0"/>
                  <a:ea typeface="+mn-ea"/>
                  <a:cs typeface="Arial" charset="0"/>
                </a:rPr>
                <a:t>Selon l’OMS, les bactéries, parasites, toxines et allergènes présents dans les aliments sont responsables d’environ 23 millions de cas de maladie et 5 000 décès chaque année en Europe.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Arial" charset="0"/>
                  <a:ea typeface="+mn-ea"/>
                  <a:cs typeface="Arial" charset="0"/>
                </a:rPr>
                <a:t>40% sont contractées à domicile suite à :</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dirty="0">
                  <a:ln>
                    <a:noFill/>
                  </a:ln>
                  <a:effectLst/>
                  <a:uLnTx/>
                  <a:uFillTx/>
                  <a:latin typeface="Arial" charset="0"/>
                  <a:ea typeface="+mn-ea"/>
                  <a:cs typeface="Arial" charset="0"/>
                </a:rPr>
                <a:t>Un manque d’hygiène</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dirty="0">
                  <a:ln>
                    <a:noFill/>
                  </a:ln>
                  <a:effectLst/>
                  <a:uLnTx/>
                  <a:uFillTx/>
                  <a:latin typeface="Arial" charset="0"/>
                  <a:ea typeface="+mn-ea"/>
                  <a:cs typeface="Arial" charset="0"/>
                </a:rPr>
                <a:t>Une cuisson insuffisante</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dirty="0">
                  <a:ln>
                    <a:noFill/>
                  </a:ln>
                  <a:effectLst/>
                  <a:uLnTx/>
                  <a:uFillTx/>
                  <a:latin typeface="Arial" charset="0"/>
                  <a:ea typeface="+mn-ea"/>
                  <a:cs typeface="Arial" charset="0"/>
                </a:rPr>
                <a:t>Un refroidissement trop tardif</a:t>
              </a:r>
            </a:p>
            <a:p>
              <a:pPr marL="457200" marR="0" lvl="1" indent="0" algn="just"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Arial" charset="0"/>
                  <a:ea typeface="+mn-ea"/>
                  <a:cs typeface="Arial" charset="0"/>
                </a:rPr>
                <a:t>Les consommateurs eux-mêmes, grâce à un comportement sûr (choix, stockage et préparation des aliments), peuvent éliminer partiellement ou totalement ce risque.</a:t>
              </a:r>
              <a:endParaRPr kumimoji="0" lang="fr-FR" altLang="fr-FR" sz="2000" b="0" i="0" u="none" strike="noStrike" kern="1200" cap="none" spc="0" normalizeH="0" baseline="0" noProof="0" dirty="0">
                <a:ln>
                  <a:noFill/>
                </a:ln>
                <a:effectLst/>
                <a:uLnTx/>
                <a:uFillTx/>
                <a:latin typeface="Arial" charset="0"/>
                <a:ea typeface="+mn-ea"/>
                <a:cs typeface="Arial" charset="0"/>
              </a:endParaRPr>
            </a:p>
          </p:txBody>
        </p:sp>
        <p:sp>
          <p:nvSpPr>
            <p:cNvPr id="37893" name="Forme automatique 2">
              <a:extLst>
                <a:ext uri="{FF2B5EF4-FFF2-40B4-BE49-F238E27FC236}">
                  <a16:creationId xmlns:a16="http://schemas.microsoft.com/office/drawing/2014/main" id="{26576A53-7289-4B1C-A458-DD85AC3596EA}"/>
                </a:ext>
              </a:extLst>
            </p:cNvPr>
            <p:cNvSpPr>
              <a:spLocks noChangeArrowheads="1"/>
            </p:cNvSpPr>
            <p:nvPr/>
          </p:nvSpPr>
          <p:spPr bwMode="auto">
            <a:xfrm>
              <a:off x="209550" y="4095750"/>
              <a:ext cx="6457950" cy="1914525"/>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628650"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125413">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fr-FR" altLang="fr-FR" sz="1800" b="1" i="0" u="none" strike="noStrike" kern="1200" cap="none" spc="0" normalizeH="0" baseline="0" noProof="0">
                  <a:ln>
                    <a:noFill/>
                  </a:ln>
                  <a:solidFill>
                    <a:srgbClr val="5B225F"/>
                  </a:solidFill>
                  <a:effectLst/>
                  <a:uLnTx/>
                  <a:uFillTx/>
                  <a:latin typeface="Arial" panose="020B0604020202020204" pitchFamily="34" charset="0"/>
                  <a:ea typeface="+mn-ea"/>
                  <a:cs typeface="Arial" panose="020B0604020202020204" pitchFamily="34" charset="0"/>
                </a:rPr>
                <a:t>Principaux microbes pathogènes responsables des infections d’origine alimentaire</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Salmonella</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Campylobacter</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Toxoplasma</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Norovirus</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Listeria monocytogenes</a:t>
              </a:r>
            </a:p>
          </p:txBody>
        </p:sp>
        <p:sp>
          <p:nvSpPr>
            <p:cNvPr id="37894" name="Forme automatique 2">
              <a:extLst>
                <a:ext uri="{FF2B5EF4-FFF2-40B4-BE49-F238E27FC236}">
                  <a16:creationId xmlns:a16="http://schemas.microsoft.com/office/drawing/2014/main" id="{1B9163E8-49A0-4A41-9CBE-FB8181DEFFF9}"/>
                </a:ext>
              </a:extLst>
            </p:cNvPr>
            <p:cNvSpPr>
              <a:spLocks noChangeArrowheads="1"/>
            </p:cNvSpPr>
            <p:nvPr/>
          </p:nvSpPr>
          <p:spPr bwMode="auto">
            <a:xfrm>
              <a:off x="6907213" y="633413"/>
              <a:ext cx="4932362" cy="5376862"/>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p>
              <a:pPr algn="ctr" eaLnBrk="1" hangingPunct="1">
                <a:spcAft>
                  <a:spcPts val="1000"/>
                </a:spcAft>
              </a:pPr>
              <a:r>
                <a:rPr lang="fr-FR" altLang="fr-FR" sz="1400" b="1">
                  <a:solidFill>
                    <a:srgbClr val="5B225F"/>
                  </a:solidFill>
                  <a:latin typeface="Arial" panose="020B0604020202020204" pitchFamily="34" charset="0"/>
                  <a:cs typeface="Arial" panose="020B0604020202020204" pitchFamily="34" charset="0"/>
                </a:rPr>
                <a:t>Une perspective globale</a:t>
              </a:r>
            </a:p>
            <a:p>
              <a:pPr algn="ctr" eaLnBrk="1" hangingPunct="1">
                <a:spcAft>
                  <a:spcPts val="1000"/>
                </a:spcAft>
              </a:pPr>
              <a:endParaRPr lang="fr-FR" altLang="fr-FR" sz="1400" b="1">
                <a:solidFill>
                  <a:srgbClr val="5B225F"/>
                </a:solidFill>
                <a:latin typeface="Arial" panose="020B0604020202020204" pitchFamily="34" charset="0"/>
                <a:cs typeface="Arial" panose="020B0604020202020204" pitchFamily="34" charset="0"/>
              </a:endParaRPr>
            </a:p>
            <a:p>
              <a:pPr algn="ctr" eaLnBrk="1" hangingPunct="1">
                <a:spcAft>
                  <a:spcPts val="1000"/>
                </a:spcAft>
              </a:pPr>
              <a:endParaRPr lang="fr-FR" altLang="fr-FR" sz="1400" b="1">
                <a:solidFill>
                  <a:srgbClr val="5B225F"/>
                </a:solidFill>
                <a:latin typeface="Arial" panose="020B0604020202020204" pitchFamily="34" charset="0"/>
                <a:cs typeface="Arial" panose="020B0604020202020204" pitchFamily="34" charset="0"/>
              </a:endParaRPr>
            </a:p>
          </p:txBody>
        </p:sp>
        <p:graphicFrame>
          <p:nvGraphicFramePr>
            <p:cNvPr id="2" name="Diagramme 1">
              <a:extLst>
                <a:ext uri="{FF2B5EF4-FFF2-40B4-BE49-F238E27FC236}">
                  <a16:creationId xmlns:a16="http://schemas.microsoft.com/office/drawing/2014/main" id="{82679869-BA57-4943-A5DA-331997A4EA14}"/>
                </a:ext>
                <a:ext uri="{C183D7F6-B498-43B3-948B-1728B52AA6E4}">
                  <adec:decorative xmlns:adec="http://schemas.microsoft.com/office/drawing/2017/decorative" val="1"/>
                </a:ext>
              </a:extLst>
            </p:cNvPr>
            <p:cNvGraphicFramePr/>
            <p:nvPr/>
          </p:nvGraphicFramePr>
          <p:xfrm>
            <a:off x="7145393" y="1057705"/>
            <a:ext cx="4456001" cy="4952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5" name="Groupe 4">
            <a:extLst>
              <a:ext uri="{FF2B5EF4-FFF2-40B4-BE49-F238E27FC236}">
                <a16:creationId xmlns:a16="http://schemas.microsoft.com/office/drawing/2014/main" id="{08F30BA8-A63D-4713-0D63-C62EACD47AAC}"/>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EFD3B6E8-B46A-4482-A128-0BF09BA5A1D6}"/>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pic>
          <p:nvPicPr>
            <p:cNvPr id="37901" name="Image 25">
              <a:extLst>
                <a:ext uri="{FF2B5EF4-FFF2-40B4-BE49-F238E27FC236}">
                  <a16:creationId xmlns:a16="http://schemas.microsoft.com/office/drawing/2014/main" id="{5B19E837-A35B-4B87-9DF2-A6555C9925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ZoneTexte 31">
              <a:extLst>
                <a:ext uri="{FF2B5EF4-FFF2-40B4-BE49-F238E27FC236}">
                  <a16:creationId xmlns:a16="http://schemas.microsoft.com/office/drawing/2014/main" id="{CE34E17C-F154-4E25-8CCF-83DDF2785012}"/>
                </a:ext>
              </a:extLst>
            </p:cNvPr>
            <p:cNvSpPr txBox="1">
              <a:spLocks noChangeArrowheads="1"/>
            </p:cNvSpPr>
            <p:nvPr/>
          </p:nvSpPr>
          <p:spPr bwMode="auto">
            <a:xfrm>
              <a:off x="6062663" y="6254750"/>
              <a:ext cx="2379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grpSp>
      <p:sp>
        <p:nvSpPr>
          <p:cNvPr id="22" name="Bouton d’action : vide 21" descr="Bouton pour fermer la diapositive et revenir à la page principale de l'aperçu des ressources">
            <a:hlinkClick r:id="rId9" action="ppaction://hlinksldjump" highlightClick="1"/>
            <a:extLst>
              <a:ext uri="{FF2B5EF4-FFF2-40B4-BE49-F238E27FC236}">
                <a16:creationId xmlns:a16="http://schemas.microsoft.com/office/drawing/2014/main" id="{0E1D3C22-5FA0-4049-BFBB-0946D2DC8C51}"/>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E09C1D0-4744-4030-8E75-7358BE7651D7}"/>
              </a:ext>
            </a:extLst>
          </p:cNvPr>
          <p:cNvSpPr>
            <a:spLocks noGrp="1"/>
          </p:cNvSpPr>
          <p:nvPr>
            <p:ph type="title" idx="4294967295"/>
          </p:nvPr>
        </p:nvSpPr>
        <p:spPr>
          <a:xfrm>
            <a:off x="0" y="-138969"/>
            <a:ext cx="12192000" cy="820281"/>
          </a:xfrm>
        </p:spPr>
        <p:txBody>
          <a:bodyPr/>
          <a:lstStyle/>
          <a:p>
            <a:pPr algn="ctr" rtl="0" eaLnBrk="1" fontAlgn="base" latinLnBrk="0" hangingPunct="1"/>
            <a:r>
              <a:rPr lang="fr-FR" sz="3200">
                <a:solidFill>
                  <a:srgbClr val="5B225F"/>
                </a:solidFill>
                <a:latin typeface="Arial" panose="020B0604020202020204" pitchFamily="34" charset="0"/>
                <a:ea typeface="+mn-ea"/>
                <a:cs typeface="Arial" panose="020B0604020202020204" pitchFamily="34" charset="0"/>
              </a:rPr>
              <a:t>Aspects microbiologiques - Les microbes pathogènes </a:t>
            </a:r>
            <a:r>
              <a:rPr lang="fr-FR" sz="3200">
                <a:solidFill>
                  <a:schemeClr val="bg1"/>
                </a:solidFill>
                <a:latin typeface="Arial" panose="020B0604020202020204" pitchFamily="34" charset="0"/>
                <a:ea typeface="+mn-ea"/>
                <a:cs typeface="Arial" panose="020B0604020202020204" pitchFamily="34" charset="0"/>
              </a:rPr>
              <a:t>1</a:t>
            </a:r>
          </a:p>
        </p:txBody>
      </p:sp>
      <p:graphicFrame>
        <p:nvGraphicFramePr>
          <p:cNvPr id="2" name="Tableau 1">
            <a:extLst>
              <a:ext uri="{FF2B5EF4-FFF2-40B4-BE49-F238E27FC236}">
                <a16:creationId xmlns:a16="http://schemas.microsoft.com/office/drawing/2014/main" id="{BDE6F4AF-DC4E-4B62-AE71-9E8512112E12}"/>
              </a:ext>
            </a:extLst>
          </p:cNvPr>
          <p:cNvGraphicFramePr>
            <a:graphicFrameLocks noGrp="1"/>
          </p:cNvGraphicFramePr>
          <p:nvPr/>
        </p:nvGraphicFramePr>
        <p:xfrm>
          <a:off x="46038" y="711200"/>
          <a:ext cx="12015787" cy="5394600"/>
        </p:xfrm>
        <a:graphic>
          <a:graphicData uri="http://schemas.openxmlformats.org/drawingml/2006/table">
            <a:tbl>
              <a:tblPr firstRow="1" bandRow="1">
                <a:tableStyleId>{5C22544A-7EE6-4342-B048-85BDC9FD1C3A}</a:tableStyleId>
              </a:tblPr>
              <a:tblGrid>
                <a:gridCol w="1308546">
                  <a:extLst>
                    <a:ext uri="{9D8B030D-6E8A-4147-A177-3AD203B41FA5}">
                      <a16:colId xmlns:a16="http://schemas.microsoft.com/office/drawing/2014/main" val="20000"/>
                    </a:ext>
                  </a:extLst>
                </a:gridCol>
                <a:gridCol w="819510">
                  <a:extLst>
                    <a:ext uri="{9D8B030D-6E8A-4147-A177-3AD203B41FA5}">
                      <a16:colId xmlns:a16="http://schemas.microsoft.com/office/drawing/2014/main" val="20001"/>
                    </a:ext>
                  </a:extLst>
                </a:gridCol>
                <a:gridCol w="1121434">
                  <a:extLst>
                    <a:ext uri="{9D8B030D-6E8A-4147-A177-3AD203B41FA5}">
                      <a16:colId xmlns:a16="http://schemas.microsoft.com/office/drawing/2014/main" val="20002"/>
                    </a:ext>
                  </a:extLst>
                </a:gridCol>
                <a:gridCol w="2769079">
                  <a:extLst>
                    <a:ext uri="{9D8B030D-6E8A-4147-A177-3AD203B41FA5}">
                      <a16:colId xmlns:a16="http://schemas.microsoft.com/office/drawing/2014/main" val="20003"/>
                    </a:ext>
                  </a:extLst>
                </a:gridCol>
                <a:gridCol w="1698702">
                  <a:extLst>
                    <a:ext uri="{9D8B030D-6E8A-4147-A177-3AD203B41FA5}">
                      <a16:colId xmlns:a16="http://schemas.microsoft.com/office/drawing/2014/main" val="20004"/>
                    </a:ext>
                  </a:extLst>
                </a:gridCol>
                <a:gridCol w="1596588">
                  <a:extLst>
                    <a:ext uri="{9D8B030D-6E8A-4147-A177-3AD203B41FA5}">
                      <a16:colId xmlns:a16="http://schemas.microsoft.com/office/drawing/2014/main" val="20005"/>
                    </a:ext>
                  </a:extLst>
                </a:gridCol>
                <a:gridCol w="2701928">
                  <a:extLst>
                    <a:ext uri="{9D8B030D-6E8A-4147-A177-3AD203B41FA5}">
                      <a16:colId xmlns:a16="http://schemas.microsoft.com/office/drawing/2014/main" val="20006"/>
                    </a:ext>
                  </a:extLst>
                </a:gridCol>
              </a:tblGrid>
              <a:tr h="457108">
                <a:tc>
                  <a:txBody>
                    <a:bodyPr/>
                    <a:lstStyle/>
                    <a:p>
                      <a:pPr algn="ctr"/>
                      <a:r>
                        <a:rPr lang="fr-FR" sz="1200" dirty="0">
                          <a:solidFill>
                            <a:srgbClr val="5B225F"/>
                          </a:solidFill>
                          <a:latin typeface="Arial" panose="020B0604020202020204" pitchFamily="34" charset="0"/>
                          <a:cs typeface="Arial" panose="020B0604020202020204" pitchFamily="34" charset="0"/>
                        </a:rPr>
                        <a:t>Nom du</a:t>
                      </a:r>
                      <a:r>
                        <a:rPr lang="fr-FR" sz="1200" baseline="0" dirty="0">
                          <a:solidFill>
                            <a:srgbClr val="5B225F"/>
                          </a:solidFill>
                          <a:latin typeface="Arial" panose="020B0604020202020204" pitchFamily="34" charset="0"/>
                          <a:cs typeface="Arial" panose="020B0604020202020204" pitchFamily="34" charset="0"/>
                        </a:rPr>
                        <a:t> microbe</a:t>
                      </a:r>
                      <a:endParaRPr lang="fr-FR" sz="1200" dirty="0">
                        <a:solidFill>
                          <a:srgbClr val="5B225F"/>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Type de microbe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Milieu de vie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Transmission</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Symptômes</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Traitement</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Gestes barrières</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4326">
                <a:tc>
                  <a:txBody>
                    <a:bodyPr/>
                    <a:lstStyle/>
                    <a:p>
                      <a:r>
                        <a:rPr lang="fr-FR" sz="1200" b="1" dirty="0">
                          <a:solidFill>
                            <a:schemeClr val="tx1"/>
                          </a:solidFill>
                          <a:latin typeface="Arial" panose="020B0604020202020204" pitchFamily="34" charset="0"/>
                          <a:cs typeface="Arial" panose="020B0604020202020204" pitchFamily="34" charset="0"/>
                        </a:rPr>
                        <a:t>Norovirus</a:t>
                      </a:r>
                    </a:p>
                    <a:p>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Virus</a:t>
                      </a:r>
                    </a:p>
                    <a:p>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L’Homme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Par les mains, les vomissures, les matières fécales et les eaux usées</a:t>
                      </a:r>
                    </a:p>
                    <a:p>
                      <a:r>
                        <a:rPr lang="fr-FR" sz="1200" dirty="0">
                          <a:solidFill>
                            <a:schemeClr val="tx1"/>
                          </a:solidFill>
                          <a:latin typeface="Arial" panose="020B0604020202020204" pitchFamily="34" charset="0"/>
                          <a:cs typeface="Arial" panose="020B0604020202020204" pitchFamily="34" charset="0"/>
                        </a:rPr>
                        <a:t>Par la nourriture contaminée</a:t>
                      </a:r>
                      <a:r>
                        <a:rPr lang="fr-FR" sz="1200" baseline="0" dirty="0">
                          <a:solidFill>
                            <a:schemeClr val="tx1"/>
                          </a:solidFill>
                          <a:latin typeface="Arial" panose="020B0604020202020204" pitchFamily="34" charset="0"/>
                          <a:cs typeface="Arial" panose="020B0604020202020204" pitchFamily="34" charset="0"/>
                        </a:rPr>
                        <a:t> suite à une manipulation par des personnes infectées, par les m</a:t>
                      </a:r>
                      <a:r>
                        <a:rPr lang="fr-FR" sz="1200" dirty="0">
                          <a:solidFill>
                            <a:schemeClr val="tx1"/>
                          </a:solidFill>
                          <a:latin typeface="Arial" panose="020B0604020202020204" pitchFamily="34" charset="0"/>
                          <a:cs typeface="Arial" panose="020B0604020202020204" pitchFamily="34" charset="0"/>
                        </a:rPr>
                        <a:t>ollusques</a:t>
                      </a:r>
                      <a:r>
                        <a:rPr lang="fr-FR" sz="1200" baseline="0" dirty="0">
                          <a:solidFill>
                            <a:schemeClr val="tx1"/>
                          </a:solidFill>
                          <a:latin typeface="Arial" panose="020B0604020202020204" pitchFamily="34" charset="0"/>
                          <a:cs typeface="Arial" panose="020B0604020202020204" pitchFamily="34" charset="0"/>
                        </a:rPr>
                        <a:t> bivalves et par les fruits/légumes contaminés par l’irrigation</a:t>
                      </a:r>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Pendant 2-3 jours</a:t>
                      </a:r>
                    </a:p>
                    <a:p>
                      <a:r>
                        <a:rPr lang="fr-FR" sz="1200" dirty="0">
                          <a:solidFill>
                            <a:schemeClr val="tx1"/>
                          </a:solidFill>
                          <a:latin typeface="Arial" panose="020B0604020202020204" pitchFamily="34" charset="0"/>
                          <a:cs typeface="Arial" panose="020B0604020202020204" pitchFamily="34" charset="0"/>
                        </a:rPr>
                        <a:t>Gastro-entérite : diarrhées, vomissements, nausées, douleurs abdominales, maux de têtes, fièvre…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Aucun</a:t>
                      </a:r>
                    </a:p>
                    <a:p>
                      <a:r>
                        <a:rPr lang="fr-FR" sz="1200" dirty="0">
                          <a:solidFill>
                            <a:schemeClr val="tx1"/>
                          </a:solidFill>
                          <a:latin typeface="Arial" panose="020B0604020202020204" pitchFamily="34" charset="0"/>
                          <a:cs typeface="Arial" panose="020B0604020202020204" pitchFamily="34" charset="0"/>
                        </a:rPr>
                        <a:t>Boire beaucoup d’eau pour éviter la déshydratation</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Se laver les mains avec du savon</a:t>
                      </a:r>
                    </a:p>
                    <a:p>
                      <a:r>
                        <a:rPr lang="fr-FR" sz="1200" dirty="0">
                          <a:solidFill>
                            <a:schemeClr val="tx1"/>
                          </a:solidFill>
                          <a:latin typeface="Arial" panose="020B0604020202020204" pitchFamily="34" charset="0"/>
                          <a:cs typeface="Arial" panose="020B0604020202020204" pitchFamily="34" charset="0"/>
                        </a:rPr>
                        <a:t>Laver les fruits/légumes</a:t>
                      </a:r>
                    </a:p>
                    <a:p>
                      <a:r>
                        <a:rPr lang="fr-FR" sz="1200" dirty="0">
                          <a:solidFill>
                            <a:schemeClr val="tx1"/>
                          </a:solidFill>
                          <a:latin typeface="Arial" panose="020B0604020202020204" pitchFamily="34" charset="0"/>
                          <a:cs typeface="Arial" panose="020B0604020202020204" pitchFamily="34" charset="0"/>
                        </a:rPr>
                        <a:t>Désinfecter les surfaces</a:t>
                      </a:r>
                    </a:p>
                    <a:p>
                      <a:r>
                        <a:rPr lang="fr-FR" sz="1200" dirty="0">
                          <a:solidFill>
                            <a:schemeClr val="tx1"/>
                          </a:solidFill>
                          <a:latin typeface="Arial" panose="020B0604020202020204" pitchFamily="34" charset="0"/>
                          <a:cs typeface="Arial" panose="020B0604020202020204" pitchFamily="34" charset="0"/>
                        </a:rPr>
                        <a:t>Bien cuire</a:t>
                      </a:r>
                      <a:r>
                        <a:rPr lang="fr-FR" sz="1200" baseline="0" dirty="0">
                          <a:solidFill>
                            <a:schemeClr val="tx1"/>
                          </a:solidFill>
                          <a:latin typeface="Arial" panose="020B0604020202020204" pitchFamily="34" charset="0"/>
                          <a:cs typeface="Arial" panose="020B0604020202020204" pitchFamily="34" charset="0"/>
                        </a:rPr>
                        <a:t> les </a:t>
                      </a:r>
                      <a:r>
                        <a:rPr lang="fr-FR" sz="1200" dirty="0">
                          <a:solidFill>
                            <a:schemeClr val="tx1"/>
                          </a:solidFill>
                          <a:latin typeface="Arial" panose="020B0604020202020204" pitchFamily="34" charset="0"/>
                          <a:cs typeface="Arial" panose="020B0604020202020204" pitchFamily="34" charset="0"/>
                        </a:rPr>
                        <a:t>mollusques</a:t>
                      </a:r>
                    </a:p>
                    <a:p>
                      <a:r>
                        <a:rPr lang="fr-FR" sz="1200" dirty="0">
                          <a:solidFill>
                            <a:schemeClr val="tx1"/>
                          </a:solidFill>
                          <a:latin typeface="Arial" panose="020B0604020202020204" pitchFamily="34" charset="0"/>
                          <a:cs typeface="Arial" panose="020B0604020202020204" pitchFamily="34" charset="0"/>
                        </a:rPr>
                        <a:t>Eviter de cuisiner</a:t>
                      </a:r>
                      <a:r>
                        <a:rPr lang="fr-FR" sz="1200" baseline="0" dirty="0">
                          <a:solidFill>
                            <a:schemeClr val="tx1"/>
                          </a:solidFill>
                          <a:latin typeface="Arial" panose="020B0604020202020204" pitchFamily="34" charset="0"/>
                          <a:cs typeface="Arial" panose="020B0604020202020204" pitchFamily="34" charset="0"/>
                        </a:rPr>
                        <a:t> en étant malade</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88587">
                <a:tc>
                  <a:txBody>
                    <a:bodyPr/>
                    <a:lstStyle/>
                    <a:p>
                      <a:r>
                        <a:rPr lang="fr-FR" sz="1200" b="1" i="1" dirty="0">
                          <a:solidFill>
                            <a:schemeClr val="tx1"/>
                          </a:solidFill>
                          <a:latin typeface="Arial" panose="020B0604020202020204" pitchFamily="34" charset="0"/>
                          <a:cs typeface="Arial" panose="020B0604020202020204" pitchFamily="34" charset="0"/>
                        </a:rPr>
                        <a:t>Toxoplasma gondii</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Parasite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Les animaux (chats)</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aseline="0" dirty="0">
                          <a:solidFill>
                            <a:schemeClr val="tx1"/>
                          </a:solidFill>
                          <a:latin typeface="Arial" panose="020B0604020202020204" pitchFamily="34" charset="0"/>
                          <a:cs typeface="Arial" panose="020B0604020202020204" pitchFamily="34" charset="0"/>
                        </a:rPr>
                        <a:t>Consommation de viande crue ou pas assez cuite et de fruits/légumes crus</a:t>
                      </a:r>
                    </a:p>
                    <a:p>
                      <a:r>
                        <a:rPr lang="fr-FR" sz="1200" baseline="0" dirty="0">
                          <a:solidFill>
                            <a:schemeClr val="tx1"/>
                          </a:solidFill>
                          <a:latin typeface="Arial" panose="020B0604020202020204" pitchFamily="34" charset="0"/>
                          <a:cs typeface="Arial" panose="020B0604020202020204" pitchFamily="34" charset="0"/>
                        </a:rPr>
                        <a:t>Transmission directe par un chat infecté</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Asymptomatiques</a:t>
                      </a:r>
                    </a:p>
                    <a:p>
                      <a:r>
                        <a:rPr lang="fr-FR" sz="1200" dirty="0">
                          <a:solidFill>
                            <a:schemeClr val="tx1"/>
                          </a:solidFill>
                          <a:latin typeface="Arial" panose="020B0604020202020204" pitchFamily="34" charset="0"/>
                          <a:cs typeface="Arial" panose="020B0604020202020204" pitchFamily="34" charset="0"/>
                        </a:rPr>
                        <a:t>Risques pour le fœtus et chez</a:t>
                      </a:r>
                      <a:r>
                        <a:rPr lang="fr-FR" sz="1200" baseline="0" dirty="0">
                          <a:solidFill>
                            <a:schemeClr val="tx1"/>
                          </a:solidFill>
                          <a:latin typeface="Arial" panose="020B0604020202020204" pitchFamily="34" charset="0"/>
                          <a:cs typeface="Arial" panose="020B0604020202020204" pitchFamily="34" charset="0"/>
                        </a:rPr>
                        <a:t> les personnes immunodéprimés</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Médicaments antiparasitaires (parfois pendant plusieurs mois)</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Eviter la litière des chats (femmes enceintes)</a:t>
                      </a:r>
                    </a:p>
                    <a:p>
                      <a:r>
                        <a:rPr lang="fr-FR" sz="1200" dirty="0">
                          <a:solidFill>
                            <a:schemeClr val="tx1"/>
                          </a:solidFill>
                          <a:latin typeface="Arial" panose="020B0604020202020204" pitchFamily="34" charset="0"/>
                          <a:cs typeface="Arial" panose="020B0604020202020204" pitchFamily="34" charset="0"/>
                        </a:rPr>
                        <a:t>Se laver les mains avec du savon</a:t>
                      </a:r>
                    </a:p>
                    <a:p>
                      <a:r>
                        <a:rPr lang="fr-FR" sz="1200" dirty="0">
                          <a:solidFill>
                            <a:schemeClr val="tx1"/>
                          </a:solidFill>
                          <a:latin typeface="Arial" panose="020B0604020202020204" pitchFamily="34" charset="0"/>
                          <a:cs typeface="Arial" panose="020B0604020202020204" pitchFamily="34" charset="0"/>
                        </a:rPr>
                        <a:t>Laver les fruits/légumes</a:t>
                      </a:r>
                    </a:p>
                    <a:p>
                      <a:r>
                        <a:rPr lang="fr-FR" sz="1200" dirty="0">
                          <a:solidFill>
                            <a:schemeClr val="tx1"/>
                          </a:solidFill>
                          <a:latin typeface="Arial" panose="020B0604020202020204" pitchFamily="34" charset="0"/>
                          <a:cs typeface="Arial" panose="020B0604020202020204" pitchFamily="34" charset="0"/>
                        </a:rPr>
                        <a:t>Cuire (&gt; 70°C) et congeler (&lt; -12°C) la viande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88587">
                <a:tc>
                  <a:txBody>
                    <a:bodyPr/>
                    <a:lstStyle/>
                    <a:p>
                      <a:r>
                        <a:rPr lang="fr-FR" sz="1200" b="1" i="1" dirty="0">
                          <a:solidFill>
                            <a:schemeClr val="tx1"/>
                          </a:solidFill>
                          <a:latin typeface="Arial" panose="020B0604020202020204" pitchFamily="34" charset="0"/>
                          <a:cs typeface="Arial" panose="020B0604020202020204" pitchFamily="34" charset="0"/>
                        </a:rPr>
                        <a:t>Campylobacter</a:t>
                      </a: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Bactérie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Tube digestif des</a:t>
                      </a:r>
                      <a:r>
                        <a:rPr lang="fr-FR" sz="1200" baseline="0" dirty="0">
                          <a:solidFill>
                            <a:schemeClr val="tx1"/>
                          </a:solidFill>
                          <a:latin typeface="Arial" panose="020B0604020202020204" pitchFamily="34" charset="0"/>
                          <a:cs typeface="Arial" panose="020B0604020202020204" pitchFamily="34" charset="0"/>
                        </a:rPr>
                        <a:t> animaux (en particulier la volaille)</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Volaille, viande et lait</a:t>
                      </a:r>
                      <a:r>
                        <a:rPr lang="fr-FR" sz="1200" baseline="0" dirty="0">
                          <a:solidFill>
                            <a:schemeClr val="tx1"/>
                          </a:solidFill>
                          <a:latin typeface="Arial" panose="020B0604020202020204" pitchFamily="34" charset="0"/>
                          <a:cs typeface="Arial" panose="020B0604020202020204" pitchFamily="34" charset="0"/>
                        </a:rPr>
                        <a:t> crus</a:t>
                      </a:r>
                    </a:p>
                    <a:p>
                      <a:r>
                        <a:rPr lang="fr-FR" sz="1200" baseline="0" dirty="0">
                          <a:solidFill>
                            <a:schemeClr val="tx1"/>
                          </a:solidFill>
                          <a:latin typeface="Arial" panose="020B0604020202020204" pitchFamily="34" charset="0"/>
                          <a:cs typeface="Arial" panose="020B0604020202020204" pitchFamily="34" charset="0"/>
                        </a:rPr>
                        <a:t>Contamination croisée</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Pendant 2</a:t>
                      </a:r>
                      <a:r>
                        <a:rPr lang="fr-FR" sz="1200" baseline="0" dirty="0">
                          <a:solidFill>
                            <a:schemeClr val="tx1"/>
                          </a:solidFill>
                          <a:latin typeface="Arial" panose="020B0604020202020204" pitchFamily="34" charset="0"/>
                          <a:cs typeface="Arial" panose="020B0604020202020204" pitchFamily="34" charset="0"/>
                        </a:rPr>
                        <a:t>-</a:t>
                      </a:r>
                      <a:r>
                        <a:rPr lang="fr-FR" sz="1200" dirty="0">
                          <a:solidFill>
                            <a:schemeClr val="tx1"/>
                          </a:solidFill>
                          <a:latin typeface="Arial" panose="020B0604020202020204" pitchFamily="34" charset="0"/>
                          <a:cs typeface="Arial" panose="020B0604020202020204" pitchFamily="34" charset="0"/>
                        </a:rPr>
                        <a:t>5 jours</a:t>
                      </a:r>
                    </a:p>
                    <a:p>
                      <a:r>
                        <a:rPr lang="fr-FR" sz="1200" dirty="0">
                          <a:solidFill>
                            <a:schemeClr val="tx1"/>
                          </a:solidFill>
                          <a:latin typeface="Arial" panose="020B0604020202020204" pitchFamily="34" charset="0"/>
                          <a:cs typeface="Arial" panose="020B0604020202020204" pitchFamily="34" charset="0"/>
                        </a:rPr>
                        <a:t>Gastro-entérite aigüe</a:t>
                      </a:r>
                    </a:p>
                    <a:p>
                      <a:r>
                        <a:rPr lang="fr-FR" sz="1200" dirty="0">
                          <a:solidFill>
                            <a:schemeClr val="tx1"/>
                          </a:solidFill>
                          <a:latin typeface="Arial" panose="020B0604020202020204" pitchFamily="34" charset="0"/>
                          <a:cs typeface="Arial" panose="020B0604020202020204" pitchFamily="34" charset="0"/>
                        </a:rPr>
                        <a:t>Infection systémique (très rare)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Aucun</a:t>
                      </a:r>
                    </a:p>
                    <a:p>
                      <a:endParaRPr lang="fr-FR" sz="1200" dirty="0">
                        <a:solidFill>
                          <a:schemeClr val="tx1"/>
                        </a:solidFill>
                        <a:latin typeface="Arial" panose="020B0604020202020204" pitchFamily="34" charset="0"/>
                        <a:cs typeface="Arial" panose="020B0604020202020204" pitchFamily="34" charset="0"/>
                      </a:endParaRPr>
                    </a:p>
                    <a:p>
                      <a:r>
                        <a:rPr lang="fr-FR" sz="1200" dirty="0">
                          <a:solidFill>
                            <a:schemeClr val="tx1"/>
                          </a:solidFill>
                          <a:latin typeface="Arial" panose="020B0604020202020204" pitchFamily="34" charset="0"/>
                          <a:cs typeface="Arial" panose="020B0604020202020204" pitchFamily="34" charset="0"/>
                        </a:rPr>
                        <a:t>Antibiotiques pour les</a:t>
                      </a:r>
                      <a:r>
                        <a:rPr lang="fr-FR" sz="1200" baseline="0" dirty="0">
                          <a:solidFill>
                            <a:schemeClr val="tx1"/>
                          </a:solidFill>
                          <a:latin typeface="Arial" panose="020B0604020202020204" pitchFamily="34" charset="0"/>
                          <a:cs typeface="Arial" panose="020B0604020202020204" pitchFamily="34" charset="0"/>
                        </a:rPr>
                        <a:t> cas sévères</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Consommer</a:t>
                      </a:r>
                      <a:r>
                        <a:rPr lang="fr-FR" sz="1200" baseline="0" dirty="0">
                          <a:solidFill>
                            <a:schemeClr val="tx1"/>
                          </a:solidFill>
                          <a:latin typeface="Arial" panose="020B0604020202020204" pitchFamily="34" charset="0"/>
                          <a:cs typeface="Arial" panose="020B0604020202020204" pitchFamily="34" charset="0"/>
                        </a:rPr>
                        <a:t> </a:t>
                      </a:r>
                      <a:r>
                        <a:rPr lang="fr-FR" sz="1200" dirty="0">
                          <a:solidFill>
                            <a:schemeClr val="tx1"/>
                          </a:solidFill>
                          <a:latin typeface="Arial" panose="020B0604020202020204" pitchFamily="34" charset="0"/>
                          <a:cs typeface="Arial" panose="020B0604020202020204" pitchFamily="34" charset="0"/>
                        </a:rPr>
                        <a:t>la viande/volaille</a:t>
                      </a:r>
                      <a:r>
                        <a:rPr lang="fr-FR" sz="1200" baseline="0" dirty="0">
                          <a:solidFill>
                            <a:schemeClr val="tx1"/>
                          </a:solidFill>
                          <a:latin typeface="Arial" panose="020B0604020202020204" pitchFamily="34" charset="0"/>
                          <a:cs typeface="Arial" panose="020B0604020202020204" pitchFamily="34" charset="0"/>
                        </a:rPr>
                        <a:t> </a:t>
                      </a:r>
                      <a:r>
                        <a:rPr lang="fr-FR" sz="1200" dirty="0">
                          <a:solidFill>
                            <a:schemeClr val="tx1"/>
                          </a:solidFill>
                          <a:latin typeface="Arial" panose="020B0604020202020204" pitchFamily="34" charset="0"/>
                          <a:cs typeface="Arial" panose="020B0604020202020204" pitchFamily="34" charset="0"/>
                        </a:rPr>
                        <a:t>bien cuite et ne pas la laver</a:t>
                      </a:r>
                    </a:p>
                    <a:p>
                      <a:r>
                        <a:rPr lang="fr-FR" sz="1200" dirty="0">
                          <a:solidFill>
                            <a:schemeClr val="tx1"/>
                          </a:solidFill>
                          <a:latin typeface="Arial" panose="020B0604020202020204" pitchFamily="34" charset="0"/>
                          <a:cs typeface="Arial" panose="020B0604020202020204" pitchFamily="34" charset="0"/>
                        </a:rPr>
                        <a:t>Se</a:t>
                      </a:r>
                      <a:r>
                        <a:rPr lang="fr-FR" sz="1200" baseline="0" dirty="0">
                          <a:solidFill>
                            <a:schemeClr val="tx1"/>
                          </a:solidFill>
                          <a:latin typeface="Arial" panose="020B0604020202020204" pitchFamily="34" charset="0"/>
                          <a:cs typeface="Arial" panose="020B0604020202020204" pitchFamily="34" charset="0"/>
                        </a:rPr>
                        <a:t> laver les mains avec du savon</a:t>
                      </a:r>
                      <a:endParaRPr lang="fr-FR" sz="1200" dirty="0">
                        <a:solidFill>
                          <a:schemeClr val="tx1"/>
                        </a:solidFill>
                        <a:latin typeface="Arial" panose="020B0604020202020204" pitchFamily="34" charset="0"/>
                        <a:cs typeface="Arial" panose="020B0604020202020204" pitchFamily="34" charset="0"/>
                      </a:endParaRPr>
                    </a:p>
                    <a:p>
                      <a:r>
                        <a:rPr lang="fr-FR" sz="1200" dirty="0">
                          <a:solidFill>
                            <a:schemeClr val="tx1"/>
                          </a:solidFill>
                          <a:latin typeface="Arial" panose="020B0604020202020204" pitchFamily="34" charset="0"/>
                          <a:cs typeface="Arial" panose="020B0604020202020204" pitchFamily="34" charset="0"/>
                        </a:rPr>
                        <a:t>Laver</a:t>
                      </a:r>
                      <a:r>
                        <a:rPr lang="fr-FR" sz="1200" baseline="0" dirty="0">
                          <a:solidFill>
                            <a:schemeClr val="tx1"/>
                          </a:solidFill>
                          <a:latin typeface="Arial" panose="020B0604020202020204" pitchFamily="34" charset="0"/>
                          <a:cs typeface="Arial" panose="020B0604020202020204" pitchFamily="34" charset="0"/>
                        </a:rPr>
                        <a:t> les surfaces et les ustensiles et utiliser des planches à découper différentes</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05717">
                <a:tc>
                  <a:txBody>
                    <a:bodyPr/>
                    <a:lstStyle/>
                    <a:p>
                      <a:r>
                        <a:rPr lang="fr-FR" sz="1200" b="1" i="1" dirty="0">
                          <a:solidFill>
                            <a:schemeClr val="tx1"/>
                          </a:solidFill>
                          <a:latin typeface="Arial" panose="020B0604020202020204" pitchFamily="34" charset="0"/>
                          <a:cs typeface="Arial" panose="020B0604020202020204" pitchFamily="34" charset="0"/>
                        </a:rPr>
                        <a:t>Salmonella</a:t>
                      </a: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Bactérie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46"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Arial" panose="020B0604020202020204" pitchFamily="34" charset="0"/>
                          <a:cs typeface="Arial" panose="020B0604020202020204" pitchFamily="34" charset="0"/>
                        </a:rPr>
                        <a:t>Tube digestif des animaux d’élevage</a:t>
                      </a:r>
                    </a:p>
                    <a:p>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Les œufs et produits à base d’œufs</a:t>
                      </a:r>
                    </a:p>
                    <a:p>
                      <a:r>
                        <a:rPr lang="fr-FR" sz="1200" dirty="0">
                          <a:solidFill>
                            <a:schemeClr val="tx1"/>
                          </a:solidFill>
                          <a:latin typeface="Arial" panose="020B0604020202020204" pitchFamily="34" charset="0"/>
                          <a:cs typeface="Arial" panose="020B0604020202020204" pitchFamily="34" charset="0"/>
                        </a:rPr>
                        <a:t>La viande et les produits à base de viande</a:t>
                      </a:r>
                    </a:p>
                    <a:p>
                      <a:r>
                        <a:rPr lang="fr-FR" sz="1200" dirty="0">
                          <a:solidFill>
                            <a:schemeClr val="tx1"/>
                          </a:solidFill>
                          <a:latin typeface="Arial" panose="020B0604020202020204" pitchFamily="34" charset="0"/>
                          <a:cs typeface="Arial" panose="020B0604020202020204" pitchFamily="34" charset="0"/>
                        </a:rPr>
                        <a:t>Les produits</a:t>
                      </a:r>
                      <a:r>
                        <a:rPr lang="fr-FR" sz="1200" baseline="0" dirty="0">
                          <a:solidFill>
                            <a:schemeClr val="tx1"/>
                          </a:solidFill>
                          <a:latin typeface="Arial" panose="020B0604020202020204" pitchFamily="34" charset="0"/>
                          <a:cs typeface="Arial" panose="020B0604020202020204" pitchFamily="34" charset="0"/>
                        </a:rPr>
                        <a:t> laitiers</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Gastro-entérite aigüe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Aucun</a:t>
                      </a:r>
                      <a:r>
                        <a:rPr lang="fr-FR" sz="1200" baseline="0" dirty="0">
                          <a:solidFill>
                            <a:schemeClr val="tx1"/>
                          </a:solidFill>
                          <a:latin typeface="Arial" panose="020B0604020202020204" pitchFamily="34" charset="0"/>
                          <a:cs typeface="Arial" panose="020B0604020202020204" pitchFamily="34" charset="0"/>
                        </a:rPr>
                        <a:t> (b</a:t>
                      </a:r>
                      <a:r>
                        <a:rPr lang="fr-FR" sz="1200" dirty="0">
                          <a:solidFill>
                            <a:schemeClr val="tx1"/>
                          </a:solidFill>
                          <a:latin typeface="Arial" panose="020B0604020202020204" pitchFamily="34" charset="0"/>
                          <a:cs typeface="Arial" panose="020B0604020202020204" pitchFamily="34" charset="0"/>
                        </a:rPr>
                        <a:t>oire beaucoup d’eau)</a:t>
                      </a:r>
                    </a:p>
                    <a:p>
                      <a:r>
                        <a:rPr lang="fr-FR" sz="1200" dirty="0">
                          <a:solidFill>
                            <a:schemeClr val="tx1"/>
                          </a:solidFill>
                          <a:latin typeface="Arial" panose="020B0604020202020204" pitchFamily="34" charset="0"/>
                          <a:cs typeface="Arial" panose="020B0604020202020204" pitchFamily="34" charset="0"/>
                        </a:rPr>
                        <a:t>Antibiotiques</a:t>
                      </a:r>
                      <a:r>
                        <a:rPr lang="fr-FR" sz="1200" baseline="0" dirty="0">
                          <a:solidFill>
                            <a:schemeClr val="tx1"/>
                          </a:solidFill>
                          <a:latin typeface="Arial" panose="020B0604020202020204" pitchFamily="34" charset="0"/>
                          <a:cs typeface="Arial" panose="020B0604020202020204" pitchFamily="34" charset="0"/>
                        </a:rPr>
                        <a:t> en cas de maladie invasive</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Eviter la viande et les œufs peu/pas</a:t>
                      </a:r>
                      <a:r>
                        <a:rPr lang="fr-FR" sz="1200" baseline="0" dirty="0">
                          <a:solidFill>
                            <a:schemeClr val="tx1"/>
                          </a:solidFill>
                          <a:latin typeface="Arial" panose="020B0604020202020204" pitchFamily="34" charset="0"/>
                          <a:cs typeface="Arial" panose="020B0604020202020204" pitchFamily="34" charset="0"/>
                        </a:rPr>
                        <a:t> cuits (ou utiliser des œufs pasteurisés)</a:t>
                      </a:r>
                    </a:p>
                    <a:p>
                      <a:r>
                        <a:rPr lang="fr-FR" sz="1200" baseline="0" dirty="0">
                          <a:solidFill>
                            <a:schemeClr val="tx1"/>
                          </a:solidFill>
                          <a:latin typeface="Arial" panose="020B0604020202020204" pitchFamily="34" charset="0"/>
                          <a:cs typeface="Arial" panose="020B0604020202020204" pitchFamily="34" charset="0"/>
                        </a:rPr>
                        <a:t>Conserver les œufs à une température stable</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38969" name="Picture 2">
            <a:extLst>
              <a:ext uri="{FF2B5EF4-FFF2-40B4-BE49-F238E27FC236}">
                <a16:creationId xmlns:a16="http://schemas.microsoft.com/office/drawing/2014/main" id="{ACE0CA72-A74C-4EC7-88F5-87C8CF243B4B}"/>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25" y="1441450"/>
            <a:ext cx="9366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8" name="Image 13">
            <a:extLst>
              <a:ext uri="{FF2B5EF4-FFF2-40B4-BE49-F238E27FC236}">
                <a16:creationId xmlns:a16="http://schemas.microsoft.com/office/drawing/2014/main" id="{5BC9D47E-5032-474D-AE85-3D5A5F200A7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3167063"/>
            <a:ext cx="9366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7" name="Image 15">
            <a:extLst>
              <a:ext uri="{FF2B5EF4-FFF2-40B4-BE49-F238E27FC236}">
                <a16:creationId xmlns:a16="http://schemas.microsoft.com/office/drawing/2014/main" id="{C893B4BE-8733-48DC-8949-0DE916C5FC1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 y="4156075"/>
            <a:ext cx="9366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6" name="Image 27">
            <a:extLst>
              <a:ext uri="{FF2B5EF4-FFF2-40B4-BE49-F238E27FC236}">
                <a16:creationId xmlns:a16="http://schemas.microsoft.com/office/drawing/2014/main" id="{AF338718-6DC8-422F-901A-28A4F42E4D52}"/>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825" y="5356225"/>
            <a:ext cx="936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e 4">
            <a:extLst>
              <a:ext uri="{FF2B5EF4-FFF2-40B4-BE49-F238E27FC236}">
                <a16:creationId xmlns:a16="http://schemas.microsoft.com/office/drawing/2014/main" id="{9E714B7F-2255-7BD1-27A6-E9895C92F042}"/>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grpSp>
          <p:nvGrpSpPr>
            <p:cNvPr id="4" name="Groupe 3">
              <a:extLst>
                <a:ext uri="{FF2B5EF4-FFF2-40B4-BE49-F238E27FC236}">
                  <a16:creationId xmlns:a16="http://schemas.microsoft.com/office/drawing/2014/main" id="{9F15E19F-05A2-D022-9C24-3A45D6608A1F}"/>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D9999C4B-9206-48B3-9509-91ED03C31C4C}"/>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8970" name="ZoneTexte 31">
                <a:extLst>
                  <a:ext uri="{FF2B5EF4-FFF2-40B4-BE49-F238E27FC236}">
                    <a16:creationId xmlns:a16="http://schemas.microsoft.com/office/drawing/2014/main" id="{98B28794-6C92-4C55-96B1-4AB22BD8F857}"/>
                  </a:ext>
                </a:extLst>
              </p:cNvPr>
              <p:cNvSpPr txBox="1">
                <a:spLocks noChangeArrowheads="1"/>
              </p:cNvSpPr>
              <p:nvPr/>
            </p:nvSpPr>
            <p:spPr bwMode="auto">
              <a:xfrm>
                <a:off x="6072188" y="6223000"/>
                <a:ext cx="2379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8977" name="Image 25">
                <a:extLst>
                  <a:ext uri="{FF2B5EF4-FFF2-40B4-BE49-F238E27FC236}">
                    <a16:creationId xmlns:a16="http://schemas.microsoft.com/office/drawing/2014/main" id="{DF03B6FA-DA49-44C1-AEED-38F16E20C0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75" name="ZoneTexte 23">
              <a:extLst>
                <a:ext uri="{FF2B5EF4-FFF2-40B4-BE49-F238E27FC236}">
                  <a16:creationId xmlns:a16="http://schemas.microsoft.com/office/drawing/2014/main" id="{0E95AFE1-4618-42AB-84C3-39CC5768317A}"/>
                </a:ext>
              </a:extLst>
            </p:cNvPr>
            <p:cNvSpPr txBox="1">
              <a:spLocks noChangeArrowheads="1"/>
            </p:cNvSpPr>
            <p:nvPr/>
          </p:nvSpPr>
          <p:spPr bwMode="auto">
            <a:xfrm>
              <a:off x="9637290" y="6239127"/>
              <a:ext cx="20712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Suivant</a:t>
              </a:r>
            </a:p>
          </p:txBody>
        </p:sp>
      </p:grpSp>
      <p:sp>
        <p:nvSpPr>
          <p:cNvPr id="22" name="Bouton d’action : vide 21" descr="Bouton pour fermer la diapositive et revenir à la page principale de l'aperçu des ressources">
            <a:hlinkClick r:id="rId8" action="ppaction://hlinksldjump" highlightClick="1"/>
            <a:extLst>
              <a:ext uri="{FF2B5EF4-FFF2-40B4-BE49-F238E27FC236}">
                <a16:creationId xmlns:a16="http://schemas.microsoft.com/office/drawing/2014/main" id="{7C89C316-2D2E-4ADD-A77B-C7159445E2E6}"/>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
        <p:nvSpPr>
          <p:cNvPr id="25" name="Bouton d’action : vide 24" descr="Bouton pour aller à la diapositive suivante">
            <a:hlinkClick r:id="" action="ppaction://hlinkshowjump?jump=nextslide" highlightClick="1"/>
            <a:extLst>
              <a:ext uri="{FF2B5EF4-FFF2-40B4-BE49-F238E27FC236}">
                <a16:creationId xmlns:a16="http://schemas.microsoft.com/office/drawing/2014/main" id="{C4DEFEAB-B14C-49A0-B835-07BD52809144}"/>
              </a:ext>
            </a:extLst>
          </p:cNvPr>
          <p:cNvSpPr/>
          <p:nvPr/>
        </p:nvSpPr>
        <p:spPr bwMode="auto">
          <a:xfrm>
            <a:off x="11555413" y="6237288"/>
            <a:ext cx="306387" cy="2317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&gt;</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C59CDCF-191F-4F5C-9AB5-166189021AD3}"/>
              </a:ext>
            </a:extLst>
          </p:cNvPr>
          <p:cNvSpPr>
            <a:spLocks noGrp="1"/>
          </p:cNvSpPr>
          <p:nvPr>
            <p:ph type="title" idx="4294967295"/>
          </p:nvPr>
        </p:nvSpPr>
        <p:spPr>
          <a:xfrm>
            <a:off x="45801" y="-115924"/>
            <a:ext cx="12146199" cy="749338"/>
          </a:xfrm>
        </p:spPr>
        <p:txBody>
          <a:bodyPr/>
          <a:lstStyle/>
          <a:p>
            <a:pPr algn="ctr" rtl="0" eaLnBrk="1" fontAlgn="base" latinLnBrk="0" hangingPunct="1"/>
            <a:r>
              <a:rPr lang="fr-FR" sz="3200">
                <a:solidFill>
                  <a:srgbClr val="5B225F"/>
                </a:solidFill>
                <a:latin typeface="Arial" panose="020B0604020202020204" pitchFamily="34" charset="0"/>
                <a:ea typeface="+mn-ea"/>
                <a:cs typeface="Arial" panose="020B0604020202020204" pitchFamily="34" charset="0"/>
              </a:rPr>
              <a:t>Aspects microbiologiques - Les microbes pathogènes </a:t>
            </a:r>
            <a:r>
              <a:rPr lang="fr-FR" sz="3200">
                <a:solidFill>
                  <a:schemeClr val="bg1"/>
                </a:solidFill>
                <a:latin typeface="Arial" panose="020B0604020202020204" pitchFamily="34" charset="0"/>
                <a:ea typeface="+mn-ea"/>
                <a:cs typeface="Arial" panose="020B0604020202020204" pitchFamily="34" charset="0"/>
              </a:rPr>
              <a:t>2</a:t>
            </a:r>
          </a:p>
        </p:txBody>
      </p:sp>
      <p:graphicFrame>
        <p:nvGraphicFramePr>
          <p:cNvPr id="2" name="Tableau 1">
            <a:extLst>
              <a:ext uri="{FF2B5EF4-FFF2-40B4-BE49-F238E27FC236}">
                <a16:creationId xmlns:a16="http://schemas.microsoft.com/office/drawing/2014/main" id="{DE25A257-D3E7-4659-A6C1-AD5887454F35}"/>
              </a:ext>
            </a:extLst>
          </p:cNvPr>
          <p:cNvGraphicFramePr>
            <a:graphicFrameLocks noGrp="1"/>
          </p:cNvGraphicFramePr>
          <p:nvPr/>
        </p:nvGraphicFramePr>
        <p:xfrm>
          <a:off x="117475" y="757238"/>
          <a:ext cx="11909424" cy="5303837"/>
        </p:xfrm>
        <a:graphic>
          <a:graphicData uri="http://schemas.openxmlformats.org/drawingml/2006/table">
            <a:tbl>
              <a:tblPr firstRow="1" bandRow="1">
                <a:tableStyleId>{5C22544A-7EE6-4342-B048-85BDC9FD1C3A}</a:tableStyleId>
              </a:tblPr>
              <a:tblGrid>
                <a:gridCol w="1597953">
                  <a:extLst>
                    <a:ext uri="{9D8B030D-6E8A-4147-A177-3AD203B41FA5}">
                      <a16:colId xmlns:a16="http://schemas.microsoft.com/office/drawing/2014/main" val="20000"/>
                    </a:ext>
                  </a:extLst>
                </a:gridCol>
                <a:gridCol w="794858">
                  <a:extLst>
                    <a:ext uri="{9D8B030D-6E8A-4147-A177-3AD203B41FA5}">
                      <a16:colId xmlns:a16="http://schemas.microsoft.com/office/drawing/2014/main" val="20001"/>
                    </a:ext>
                  </a:extLst>
                </a:gridCol>
                <a:gridCol w="1526875">
                  <a:extLst>
                    <a:ext uri="{9D8B030D-6E8A-4147-A177-3AD203B41FA5}">
                      <a16:colId xmlns:a16="http://schemas.microsoft.com/office/drawing/2014/main" val="20002"/>
                    </a:ext>
                  </a:extLst>
                </a:gridCol>
                <a:gridCol w="2156604">
                  <a:extLst>
                    <a:ext uri="{9D8B030D-6E8A-4147-A177-3AD203B41FA5}">
                      <a16:colId xmlns:a16="http://schemas.microsoft.com/office/drawing/2014/main" val="20003"/>
                    </a:ext>
                  </a:extLst>
                </a:gridCol>
                <a:gridCol w="1932317">
                  <a:extLst>
                    <a:ext uri="{9D8B030D-6E8A-4147-A177-3AD203B41FA5}">
                      <a16:colId xmlns:a16="http://schemas.microsoft.com/office/drawing/2014/main" val="20004"/>
                    </a:ext>
                  </a:extLst>
                </a:gridCol>
                <a:gridCol w="1525401">
                  <a:extLst>
                    <a:ext uri="{9D8B030D-6E8A-4147-A177-3AD203B41FA5}">
                      <a16:colId xmlns:a16="http://schemas.microsoft.com/office/drawing/2014/main" val="20005"/>
                    </a:ext>
                  </a:extLst>
                </a:gridCol>
                <a:gridCol w="2375416">
                  <a:extLst>
                    <a:ext uri="{9D8B030D-6E8A-4147-A177-3AD203B41FA5}">
                      <a16:colId xmlns:a16="http://schemas.microsoft.com/office/drawing/2014/main" val="20006"/>
                    </a:ext>
                  </a:extLst>
                </a:gridCol>
              </a:tblGrid>
              <a:tr h="457227">
                <a:tc>
                  <a:txBody>
                    <a:bodyPr/>
                    <a:lstStyle/>
                    <a:p>
                      <a:pPr algn="ctr"/>
                      <a:r>
                        <a:rPr lang="fr-FR" sz="1200" dirty="0">
                          <a:solidFill>
                            <a:srgbClr val="5B225F"/>
                          </a:solidFill>
                          <a:latin typeface="Arial" panose="020B0604020202020204" pitchFamily="34" charset="0"/>
                          <a:cs typeface="Arial" panose="020B0604020202020204" pitchFamily="34" charset="0"/>
                        </a:rPr>
                        <a:t>Nom du</a:t>
                      </a:r>
                      <a:r>
                        <a:rPr lang="fr-FR" sz="1200" baseline="0" dirty="0">
                          <a:solidFill>
                            <a:srgbClr val="5B225F"/>
                          </a:solidFill>
                          <a:latin typeface="Arial" panose="020B0604020202020204" pitchFamily="34" charset="0"/>
                          <a:cs typeface="Arial" panose="020B0604020202020204" pitchFamily="34" charset="0"/>
                        </a:rPr>
                        <a:t> microbe</a:t>
                      </a:r>
                      <a:endParaRPr lang="fr-FR" sz="1200" dirty="0">
                        <a:solidFill>
                          <a:srgbClr val="5B225F"/>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Type de microbe</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Milieu de vie</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Transmission</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Symptômes</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Traitement</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Gestes barrières</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554573">
                <a:tc>
                  <a:txBody>
                    <a:bodyPr/>
                    <a:lstStyle/>
                    <a:p>
                      <a:r>
                        <a:rPr lang="fr-FR" sz="1200" b="1" i="1" dirty="0">
                          <a:solidFill>
                            <a:schemeClr val="tx1"/>
                          </a:solidFill>
                          <a:latin typeface="Arial" panose="020B0604020202020204" pitchFamily="34" charset="0"/>
                          <a:cs typeface="Arial" panose="020B0604020202020204" pitchFamily="34" charset="0"/>
                        </a:rPr>
                        <a:t>Listeria</a:t>
                      </a: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Bactérie</a:t>
                      </a:r>
                    </a:p>
                    <a:p>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Sol,</a:t>
                      </a:r>
                      <a:r>
                        <a:rPr lang="fr-FR" sz="1200" baseline="0" dirty="0">
                          <a:solidFill>
                            <a:schemeClr val="tx1"/>
                          </a:solidFill>
                          <a:latin typeface="Arial" panose="020B0604020202020204" pitchFamily="34" charset="0"/>
                          <a:cs typeface="Arial" panose="020B0604020202020204" pitchFamily="34" charset="0"/>
                        </a:rPr>
                        <a:t> eaux, plantes</a:t>
                      </a:r>
                    </a:p>
                    <a:p>
                      <a:r>
                        <a:rPr lang="fr-FR" sz="1200" baseline="0" dirty="0">
                          <a:solidFill>
                            <a:schemeClr val="tx1"/>
                          </a:solidFill>
                          <a:latin typeface="Arial" panose="020B0604020202020204" pitchFamily="34" charset="0"/>
                          <a:cs typeface="Arial" panose="020B0604020202020204" pitchFamily="34" charset="0"/>
                        </a:rPr>
                        <a:t>Peut se multiplier à des températures basses (1-2°C)</a:t>
                      </a:r>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Aliments réfrigérés et prêts</a:t>
                      </a:r>
                      <a:r>
                        <a:rPr lang="fr-FR" sz="1200" baseline="0" dirty="0">
                          <a:solidFill>
                            <a:schemeClr val="tx1"/>
                          </a:solidFill>
                          <a:latin typeface="Arial" panose="020B0604020202020204" pitchFamily="34" charset="0"/>
                          <a:cs typeface="Arial" panose="020B0604020202020204" pitchFamily="34" charset="0"/>
                        </a:rPr>
                        <a:t> à consommer</a:t>
                      </a:r>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Infections</a:t>
                      </a:r>
                      <a:r>
                        <a:rPr lang="fr-FR" sz="1200" baseline="0" dirty="0">
                          <a:solidFill>
                            <a:schemeClr val="tx1"/>
                          </a:solidFill>
                          <a:latin typeface="Arial" panose="020B0604020202020204" pitchFamily="34" charset="0"/>
                          <a:cs typeface="Arial" panose="020B0604020202020204" pitchFamily="34" charset="0"/>
                        </a:rPr>
                        <a:t> locales (b</a:t>
                      </a:r>
                      <a:r>
                        <a:rPr lang="fr-FR" sz="1200" dirty="0">
                          <a:solidFill>
                            <a:schemeClr val="tx1"/>
                          </a:solidFill>
                          <a:latin typeface="Arial" panose="020B0604020202020204" pitchFamily="34" charset="0"/>
                          <a:cs typeface="Arial" panose="020B0604020202020204" pitchFamily="34" charset="0"/>
                        </a:rPr>
                        <a:t>actériémie, méningite, abcès cérébraux)</a:t>
                      </a:r>
                    </a:p>
                    <a:p>
                      <a:r>
                        <a:rPr lang="fr-FR" sz="1200" dirty="0">
                          <a:solidFill>
                            <a:schemeClr val="tx1"/>
                          </a:solidFill>
                          <a:latin typeface="Arial" panose="020B0604020202020204" pitchFamily="34" charset="0"/>
                          <a:cs typeface="Arial" panose="020B0604020202020204" pitchFamily="34" charset="0"/>
                        </a:rPr>
                        <a:t>Naissance prématurée, avortement,</a:t>
                      </a:r>
                      <a:r>
                        <a:rPr lang="fr-FR" sz="1200" baseline="0" dirty="0">
                          <a:solidFill>
                            <a:schemeClr val="tx1"/>
                          </a:solidFill>
                          <a:latin typeface="Arial" panose="020B0604020202020204" pitchFamily="34" charset="0"/>
                          <a:cs typeface="Arial" panose="020B0604020202020204" pitchFamily="34" charset="0"/>
                        </a:rPr>
                        <a:t> infections néonatales</a:t>
                      </a:r>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Antibiotiques (à utiliser tôt et ne permettent</a:t>
                      </a:r>
                      <a:r>
                        <a:rPr lang="fr-FR" sz="1200" baseline="0" dirty="0">
                          <a:solidFill>
                            <a:schemeClr val="tx1"/>
                          </a:solidFill>
                          <a:latin typeface="Arial" panose="020B0604020202020204" pitchFamily="34" charset="0"/>
                          <a:cs typeface="Arial" panose="020B0604020202020204" pitchFamily="34" charset="0"/>
                        </a:rPr>
                        <a:t> pas toujours d’éviter la létalité)</a:t>
                      </a:r>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Réfrigérer les</a:t>
                      </a:r>
                      <a:r>
                        <a:rPr lang="fr-FR" sz="1200" baseline="0" dirty="0">
                          <a:solidFill>
                            <a:schemeClr val="tx1"/>
                          </a:solidFill>
                          <a:latin typeface="Arial" panose="020B0604020202020204" pitchFamily="34" charset="0"/>
                          <a:cs typeface="Arial" panose="020B0604020202020204" pitchFamily="34" charset="0"/>
                        </a:rPr>
                        <a:t> aliments</a:t>
                      </a:r>
                      <a:endParaRPr lang="fr-FR" sz="1200" dirty="0">
                        <a:solidFill>
                          <a:schemeClr val="tx1"/>
                        </a:solidFill>
                        <a:latin typeface="Arial" panose="020B0604020202020204" pitchFamily="34" charset="0"/>
                        <a:cs typeface="Arial" panose="020B0604020202020204" pitchFamily="34" charset="0"/>
                      </a:endParaRPr>
                    </a:p>
                    <a:p>
                      <a:r>
                        <a:rPr lang="fr-FR" sz="1200" dirty="0">
                          <a:solidFill>
                            <a:schemeClr val="tx1"/>
                          </a:solidFill>
                          <a:latin typeface="Arial" panose="020B0604020202020204" pitchFamily="34" charset="0"/>
                          <a:cs typeface="Arial" panose="020B0604020202020204" pitchFamily="34" charset="0"/>
                        </a:rPr>
                        <a:t>Laver les fruits/légumes, les équipements et les surfaces</a:t>
                      </a:r>
                    </a:p>
                    <a:p>
                      <a:r>
                        <a:rPr lang="fr-FR" sz="1200" dirty="0">
                          <a:solidFill>
                            <a:schemeClr val="tx1"/>
                          </a:solidFill>
                          <a:latin typeface="Arial" panose="020B0604020202020204" pitchFamily="34" charset="0"/>
                          <a:cs typeface="Arial" panose="020B0604020202020204" pitchFamily="34" charset="0"/>
                        </a:rPr>
                        <a:t>Pour les femmes enceintes, éviter certains aliments prêts à consommer (fromage au lait cru, charcuterie, poisson fumé ou cru,</a:t>
                      </a:r>
                      <a:r>
                        <a:rPr lang="fr-FR" sz="1200" baseline="0" dirty="0">
                          <a:solidFill>
                            <a:schemeClr val="tx1"/>
                          </a:solidFill>
                          <a:latin typeface="Arial" panose="020B0604020202020204" pitchFamily="34" charset="0"/>
                          <a:cs typeface="Arial" panose="020B0604020202020204" pitchFamily="34" charset="0"/>
                        </a:rPr>
                        <a:t> fruits de mer, viande crue)</a:t>
                      </a:r>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71682">
                <a:tc>
                  <a:txBody>
                    <a:bodyPr/>
                    <a:lstStyle/>
                    <a:p>
                      <a:r>
                        <a:rPr lang="fr-FR" sz="1200" b="1" i="1" dirty="0">
                          <a:solidFill>
                            <a:schemeClr val="tx1"/>
                          </a:solidFill>
                          <a:latin typeface="Arial" panose="020B0604020202020204" pitchFamily="34" charset="0"/>
                          <a:cs typeface="Arial" panose="020B0604020202020204" pitchFamily="34" charset="0"/>
                        </a:rPr>
                        <a:t>Bacillus cereus</a:t>
                      </a:r>
                      <a:endParaRPr lang="fr-FR" sz="1200" i="1" dirty="0">
                        <a:solidFill>
                          <a:schemeClr val="tx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Bactérie</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Sol</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baseline="0" dirty="0">
                          <a:solidFill>
                            <a:schemeClr val="tx1"/>
                          </a:solidFill>
                          <a:latin typeface="Arial" panose="020B0604020202020204" pitchFamily="34" charset="0"/>
                          <a:cs typeface="Arial" panose="020B0604020202020204" pitchFamily="34" charset="0"/>
                        </a:rPr>
                        <a:t>Spores et toxines résistants à la chaleur</a:t>
                      </a:r>
                    </a:p>
                    <a:p>
                      <a:r>
                        <a:rPr lang="fr-FR" sz="1200" baseline="0" dirty="0">
                          <a:solidFill>
                            <a:schemeClr val="tx1"/>
                          </a:solidFill>
                          <a:latin typeface="Arial" panose="020B0604020202020204" pitchFamily="34" charset="0"/>
                          <a:cs typeface="Arial" panose="020B0604020202020204" pitchFamily="34" charset="0"/>
                        </a:rPr>
                        <a:t>Aliments cuits et pasteurisés non réfrigérés rapidement</a:t>
                      </a:r>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Diarrhées, douleurs</a:t>
                      </a:r>
                      <a:r>
                        <a:rPr lang="fr-FR" sz="1200" baseline="0" dirty="0">
                          <a:solidFill>
                            <a:schemeClr val="tx1"/>
                          </a:solidFill>
                          <a:latin typeface="Arial" panose="020B0604020202020204" pitchFamily="34" charset="0"/>
                          <a:cs typeface="Arial" panose="020B0604020202020204" pitchFamily="34" charset="0"/>
                        </a:rPr>
                        <a:t> abdominales</a:t>
                      </a:r>
                      <a:r>
                        <a:rPr lang="fr-FR" sz="1200" dirty="0">
                          <a:solidFill>
                            <a:schemeClr val="tx1"/>
                          </a:solidFill>
                          <a:latin typeface="Arial" panose="020B0604020202020204" pitchFamily="34" charset="0"/>
                          <a:cs typeface="Arial" panose="020B0604020202020204" pitchFamily="34" charset="0"/>
                        </a:rPr>
                        <a:t>, vomissements, nausées</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Aucun</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Réfrigérer les aliments rapidement après la cuisson</a:t>
                      </a:r>
                    </a:p>
                    <a:p>
                      <a:r>
                        <a:rPr lang="fr-FR" sz="1200" dirty="0">
                          <a:solidFill>
                            <a:schemeClr val="tx1"/>
                          </a:solidFill>
                          <a:latin typeface="Arial" panose="020B0604020202020204" pitchFamily="34" charset="0"/>
                          <a:cs typeface="Arial" panose="020B0604020202020204" pitchFamily="34" charset="0"/>
                        </a:rPr>
                        <a:t>Vérifier la température du réfrigérateur</a:t>
                      </a:r>
                    </a:p>
                    <a:p>
                      <a:r>
                        <a:rPr lang="fr-FR" sz="1200" dirty="0">
                          <a:solidFill>
                            <a:schemeClr val="tx1"/>
                          </a:solidFill>
                          <a:latin typeface="Arial" panose="020B0604020202020204" pitchFamily="34" charset="0"/>
                          <a:cs typeface="Arial" panose="020B0604020202020204" pitchFamily="34" charset="0"/>
                        </a:rPr>
                        <a:t>Respecter la DLC</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20355">
                <a:tc>
                  <a:txBody>
                    <a:bodyPr/>
                    <a:lstStyle/>
                    <a:p>
                      <a:r>
                        <a:rPr lang="fr-FR" sz="1200" b="1" i="1" dirty="0">
                          <a:solidFill>
                            <a:schemeClr val="tx1"/>
                          </a:solidFill>
                          <a:latin typeface="Arial" panose="020B0604020202020204" pitchFamily="34" charset="0"/>
                          <a:cs typeface="Arial" panose="020B0604020202020204" pitchFamily="34" charset="0"/>
                        </a:rPr>
                        <a:t>Escherichia coli </a:t>
                      </a:r>
                      <a:r>
                        <a:rPr lang="fr-FR" sz="1200" b="1" dirty="0">
                          <a:solidFill>
                            <a:schemeClr val="tx1"/>
                          </a:solidFill>
                          <a:latin typeface="Arial" panose="020B0604020202020204" pitchFamily="34" charset="0"/>
                          <a:cs typeface="Arial" panose="020B0604020202020204" pitchFamily="34" charset="0"/>
                        </a:rPr>
                        <a:t>productrices de shigatoxines (STEC)</a:t>
                      </a: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Bactérie</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Tube digestif des ruminants et des humains</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Les</a:t>
                      </a:r>
                      <a:r>
                        <a:rPr lang="fr-FR" sz="1200" baseline="0" dirty="0">
                          <a:solidFill>
                            <a:schemeClr val="tx1"/>
                          </a:solidFill>
                          <a:latin typeface="Arial" panose="020B0604020202020204" pitchFamily="34" charset="0"/>
                          <a:cs typeface="Arial" panose="020B0604020202020204" pitchFamily="34" charset="0"/>
                        </a:rPr>
                        <a:t> </a:t>
                      </a:r>
                      <a:r>
                        <a:rPr lang="fr-FR" sz="1200" dirty="0">
                          <a:solidFill>
                            <a:schemeClr val="tx1"/>
                          </a:solidFill>
                          <a:latin typeface="Arial" panose="020B0604020202020204" pitchFamily="34" charset="0"/>
                          <a:cs typeface="Arial" panose="020B0604020202020204" pitchFamily="34" charset="0"/>
                        </a:rPr>
                        <a:t>STEC peuvent contaminer</a:t>
                      </a:r>
                      <a:r>
                        <a:rPr lang="fr-FR" sz="1200" baseline="0" dirty="0">
                          <a:solidFill>
                            <a:schemeClr val="tx1"/>
                          </a:solidFill>
                          <a:latin typeface="Arial" panose="020B0604020202020204" pitchFamily="34" charset="0"/>
                          <a:cs typeface="Arial" panose="020B0604020202020204" pitchFamily="34" charset="0"/>
                        </a:rPr>
                        <a:t> le lait, les produits laitiers et la viande crus mais aussi l’environnement (eau, fruits, légumes, céréales…) via les excréments des animaux</a:t>
                      </a:r>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Diarrhées parfois sanglantes, douleurs</a:t>
                      </a:r>
                      <a:r>
                        <a:rPr lang="fr-FR" sz="1200" baseline="0" dirty="0">
                          <a:solidFill>
                            <a:schemeClr val="tx1"/>
                          </a:solidFill>
                          <a:latin typeface="Arial" panose="020B0604020202020204" pitchFamily="34" charset="0"/>
                          <a:cs typeface="Arial" panose="020B0604020202020204" pitchFamily="34" charset="0"/>
                        </a:rPr>
                        <a:t> abdominales</a:t>
                      </a:r>
                      <a:r>
                        <a:rPr lang="fr-FR" sz="1200" dirty="0">
                          <a:solidFill>
                            <a:schemeClr val="tx1"/>
                          </a:solidFill>
                          <a:latin typeface="Arial" panose="020B0604020202020204" pitchFamily="34" charset="0"/>
                          <a:cs typeface="Arial" panose="020B0604020202020204" pitchFamily="34" charset="0"/>
                        </a:rPr>
                        <a:t>, fièvre</a:t>
                      </a:r>
                    </a:p>
                    <a:p>
                      <a:r>
                        <a:rPr lang="fr-FR" sz="1200" dirty="0">
                          <a:solidFill>
                            <a:schemeClr val="tx1"/>
                          </a:solidFill>
                          <a:latin typeface="Arial" panose="020B0604020202020204" pitchFamily="34" charset="0"/>
                          <a:cs typeface="Arial" panose="020B0604020202020204" pitchFamily="34" charset="0"/>
                        </a:rPr>
                        <a:t>Syndrome hémolytique et urémique (SHU)</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Aucun</a:t>
                      </a:r>
                    </a:p>
                    <a:p>
                      <a:r>
                        <a:rPr lang="fr-FR" sz="1200" dirty="0">
                          <a:solidFill>
                            <a:schemeClr val="tx1"/>
                          </a:solidFill>
                          <a:latin typeface="Arial" panose="020B0604020202020204" pitchFamily="34" charset="0"/>
                          <a:cs typeface="Arial" panose="020B0604020202020204" pitchFamily="34" charset="0"/>
                        </a:rPr>
                        <a:t>Soins de support non spécifique</a:t>
                      </a:r>
                    </a:p>
                    <a:p>
                      <a:r>
                        <a:rPr lang="fr-FR" sz="1200" dirty="0">
                          <a:solidFill>
                            <a:schemeClr val="tx1"/>
                          </a:solidFill>
                          <a:latin typeface="Arial" panose="020B0604020202020204" pitchFamily="34" charset="0"/>
                          <a:cs typeface="Arial" panose="020B0604020202020204" pitchFamily="34" charset="0"/>
                        </a:rPr>
                        <a:t>Eviter les antibiotiques et anti-diarrhéiques qui augmentent le risque de SHU</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Eviter le lait et la</a:t>
                      </a:r>
                      <a:r>
                        <a:rPr lang="fr-FR" sz="1200" baseline="0" dirty="0">
                          <a:solidFill>
                            <a:schemeClr val="tx1"/>
                          </a:solidFill>
                          <a:latin typeface="Arial" panose="020B0604020202020204" pitchFamily="34" charset="0"/>
                          <a:cs typeface="Arial" panose="020B0604020202020204" pitchFamily="34" charset="0"/>
                        </a:rPr>
                        <a:t> viande crus</a:t>
                      </a:r>
                    </a:p>
                    <a:p>
                      <a:r>
                        <a:rPr lang="fr-FR" sz="1200" baseline="0" dirty="0">
                          <a:solidFill>
                            <a:schemeClr val="tx1"/>
                          </a:solidFill>
                          <a:latin typeface="Arial" panose="020B0604020202020204" pitchFamily="34" charset="0"/>
                          <a:cs typeface="Arial" panose="020B0604020202020204" pitchFamily="34" charset="0"/>
                        </a:rPr>
                        <a:t>Se laver les mains avec du savon</a:t>
                      </a:r>
                    </a:p>
                    <a:p>
                      <a:r>
                        <a:rPr lang="fr-FR" sz="1200" dirty="0">
                          <a:solidFill>
                            <a:schemeClr val="tx1"/>
                          </a:solidFill>
                          <a:latin typeface="Arial" panose="020B0604020202020204" pitchFamily="34" charset="0"/>
                          <a:cs typeface="Arial" panose="020B0604020202020204" pitchFamily="34" charset="0"/>
                        </a:rPr>
                        <a:t>Laver les fruits/légumes</a:t>
                      </a:r>
                    </a:p>
                    <a:p>
                      <a:r>
                        <a:rPr lang="fr-FR" sz="1200" dirty="0">
                          <a:solidFill>
                            <a:schemeClr val="tx1"/>
                          </a:solidFill>
                          <a:latin typeface="Arial" panose="020B0604020202020204" pitchFamily="34" charset="0"/>
                          <a:cs typeface="Arial" panose="020B0604020202020204" pitchFamily="34" charset="0"/>
                        </a:rPr>
                        <a:t>Eviter de consommer de la pâte à gâteau crue</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39982" name="Image 3">
            <a:extLst>
              <a:ext uri="{FF2B5EF4-FFF2-40B4-BE49-F238E27FC236}">
                <a16:creationId xmlns:a16="http://schemas.microsoft.com/office/drawing/2014/main" id="{ECBDC3EE-8518-43CB-845C-5ACE356E3E8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3" y="1581150"/>
            <a:ext cx="98266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3" name="Image 28">
            <a:extLst>
              <a:ext uri="{FF2B5EF4-FFF2-40B4-BE49-F238E27FC236}">
                <a16:creationId xmlns:a16="http://schemas.microsoft.com/office/drawing/2014/main" id="{0E5E31D2-79F1-4AB8-87C5-F911BB87074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3" y="3116263"/>
            <a:ext cx="99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4" name="Picture 2">
            <a:extLst>
              <a:ext uri="{FF2B5EF4-FFF2-40B4-BE49-F238E27FC236}">
                <a16:creationId xmlns:a16="http://schemas.microsoft.com/office/drawing/2014/main" id="{9F530D83-2C6F-45CC-9B47-3CC6C9FCAB3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13" y="4999038"/>
            <a:ext cx="982662"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3">
            <a:extLst>
              <a:ext uri="{FF2B5EF4-FFF2-40B4-BE49-F238E27FC236}">
                <a16:creationId xmlns:a16="http://schemas.microsoft.com/office/drawing/2014/main" id="{BF7EEDEB-7052-77B2-E4DC-33D32669295D}"/>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2D67FE33-7972-4303-A572-84446272EFCE}"/>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9990" name="ZoneTexte 23">
              <a:extLst>
                <a:ext uri="{FF2B5EF4-FFF2-40B4-BE49-F238E27FC236}">
                  <a16:creationId xmlns:a16="http://schemas.microsoft.com/office/drawing/2014/main" id="{E6CC7785-E45E-47B7-8E72-E443A5A7E35E}"/>
                </a:ext>
              </a:extLst>
            </p:cNvPr>
            <p:cNvSpPr txBox="1">
              <a:spLocks noChangeArrowheads="1"/>
            </p:cNvSpPr>
            <p:nvPr/>
          </p:nvSpPr>
          <p:spPr bwMode="auto">
            <a:xfrm>
              <a:off x="9637290" y="6239127"/>
              <a:ext cx="20712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Précédent          Suivant</a:t>
              </a:r>
            </a:p>
          </p:txBody>
        </p:sp>
        <p:pic>
          <p:nvPicPr>
            <p:cNvPr id="39992" name="Image 25">
              <a:extLst>
                <a:ext uri="{FF2B5EF4-FFF2-40B4-BE49-F238E27FC236}">
                  <a16:creationId xmlns:a16="http://schemas.microsoft.com/office/drawing/2014/main" id="{01FA633D-82E0-4DBE-8C88-2E9A4781BC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85" name="ZoneTexte 31">
              <a:extLst>
                <a:ext uri="{FF2B5EF4-FFF2-40B4-BE49-F238E27FC236}">
                  <a16:creationId xmlns:a16="http://schemas.microsoft.com/office/drawing/2014/main" id="{819EC425-9199-4DB9-A71C-7BAD813336B4}"/>
                </a:ext>
              </a:extLst>
            </p:cNvPr>
            <p:cNvSpPr txBox="1">
              <a:spLocks noChangeArrowheads="1"/>
            </p:cNvSpPr>
            <p:nvPr/>
          </p:nvSpPr>
          <p:spPr bwMode="auto">
            <a:xfrm>
              <a:off x="6072188" y="6221413"/>
              <a:ext cx="2379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grpSp>
      <p:sp>
        <p:nvSpPr>
          <p:cNvPr id="22" name="Bouton d’action : vide 21" descr="Bouton pour fermer la diapositive et revenir à la page principale de l'aperçu des ressources">
            <a:hlinkClick r:id="rId7" action="ppaction://hlinksldjump" highlightClick="1"/>
            <a:extLst>
              <a:ext uri="{FF2B5EF4-FFF2-40B4-BE49-F238E27FC236}">
                <a16:creationId xmlns:a16="http://schemas.microsoft.com/office/drawing/2014/main" id="{B02BF550-BEE3-4CF4-8CCD-2BC9A2368574}"/>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
        <p:nvSpPr>
          <p:cNvPr id="27" name="Bouton d’action : vide 26" descr="Bouton pour aller à la diapositive précédente">
            <a:hlinkClick r:id="" action="ppaction://hlinkshowjump?jump=previousslide" highlightClick="1"/>
            <a:extLst>
              <a:ext uri="{FF2B5EF4-FFF2-40B4-BE49-F238E27FC236}">
                <a16:creationId xmlns:a16="http://schemas.microsoft.com/office/drawing/2014/main" id="{80400F19-14E8-40B3-91A3-417811555709}"/>
              </a:ext>
            </a:extLst>
          </p:cNvPr>
          <p:cNvSpPr/>
          <p:nvPr/>
        </p:nvSpPr>
        <p:spPr bwMode="auto">
          <a:xfrm>
            <a:off x="9439275" y="6254750"/>
            <a:ext cx="306388"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&lt;</a:t>
            </a:r>
          </a:p>
        </p:txBody>
      </p:sp>
      <p:sp>
        <p:nvSpPr>
          <p:cNvPr id="25" name="Bouton d’action : vide 24" descr="Bouton pour aller à la diapositive suivante">
            <a:hlinkClick r:id="" action="ppaction://hlinkshowjump?jump=nextslide" highlightClick="1"/>
            <a:extLst>
              <a:ext uri="{FF2B5EF4-FFF2-40B4-BE49-F238E27FC236}">
                <a16:creationId xmlns:a16="http://schemas.microsoft.com/office/drawing/2014/main" id="{8637EAD7-9D70-48DF-AAE1-A22097F4CB70}"/>
              </a:ext>
            </a:extLst>
          </p:cNvPr>
          <p:cNvSpPr/>
          <p:nvPr/>
        </p:nvSpPr>
        <p:spPr bwMode="auto">
          <a:xfrm>
            <a:off x="11555413" y="6237288"/>
            <a:ext cx="306387" cy="2317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&gt;</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702944-348A-4B12-B6C8-DEDC1FFB86A8}"/>
              </a:ext>
            </a:extLst>
          </p:cNvPr>
          <p:cNvSpPr>
            <a:spLocks noGrp="1"/>
          </p:cNvSpPr>
          <p:nvPr>
            <p:ph type="title" idx="4294967295"/>
          </p:nvPr>
        </p:nvSpPr>
        <p:spPr>
          <a:xfrm>
            <a:off x="688975" y="-79339"/>
            <a:ext cx="10515600" cy="1325563"/>
          </a:xfrm>
        </p:spPr>
        <p:txBody>
          <a:bodyPr/>
          <a:lstStyle/>
          <a:p>
            <a:pPr algn="ctr" rtl="0" eaLnBrk="1" fontAlgn="base" latinLnBrk="0" hangingPunct="1">
              <a:lnSpc>
                <a:spcPct val="100000"/>
              </a:lnSpc>
            </a:pPr>
            <a:r>
              <a:rPr lang="fr-FR" sz="3200" b="1" i="0" kern="1200" baseline="0">
                <a:solidFill>
                  <a:srgbClr val="5B225F"/>
                </a:solidFill>
                <a:effectLst/>
                <a:latin typeface="Arial" panose="020B0604020202020204" pitchFamily="34" charset="0"/>
                <a:cs typeface="Arial" panose="020B0604020202020204" pitchFamily="34" charset="0"/>
              </a:rPr>
              <a:t>Aspects microbiologiques</a:t>
            </a:r>
            <a:endParaRPr lang="fr-FR" sz="3200">
              <a:solidFill>
                <a:srgbClr val="5B225F"/>
              </a:solidFill>
              <a:effectLst/>
              <a:latin typeface="Arial" panose="020B0604020202020204" pitchFamily="34" charset="0"/>
              <a:cs typeface="Arial" panose="020B0604020202020204" pitchFamily="34" charset="0"/>
            </a:endParaRPr>
          </a:p>
          <a:p>
            <a:pPr algn="ctr" rtl="0" eaLnBrk="1" fontAlgn="base" latinLnBrk="0" hangingPunct="1">
              <a:lnSpc>
                <a:spcPct val="100000"/>
              </a:lnSpc>
            </a:pPr>
            <a:r>
              <a:rPr lang="fr-FR" sz="2800" b="1" i="0" kern="1200" baseline="0">
                <a:solidFill>
                  <a:srgbClr val="5B225F"/>
                </a:solidFill>
                <a:effectLst/>
                <a:latin typeface="Arial" panose="020B0604020202020204" pitchFamily="34" charset="0"/>
                <a:cs typeface="Arial" panose="020B0604020202020204" pitchFamily="34" charset="0"/>
              </a:rPr>
              <a:t>Les microbes qui altèrent la qualité des aliments</a:t>
            </a:r>
            <a:endParaRPr lang="fr-FR" sz="2800">
              <a:solidFill>
                <a:srgbClr val="5B225F"/>
              </a:solidFill>
              <a:effectLst/>
              <a:latin typeface="Arial" panose="020B0604020202020204" pitchFamily="34" charset="0"/>
              <a:cs typeface="Arial" panose="020B0604020202020204" pitchFamily="34" charset="0"/>
            </a:endParaRPr>
          </a:p>
        </p:txBody>
      </p:sp>
      <p:grpSp>
        <p:nvGrpSpPr>
          <p:cNvPr id="4" name="Groupe 3" descr="Les champignons&#10;Les levures peuvent se retrouver dans les salades de fruits, les jus de fruits et les boissons sucrées par exemple.&#10;&#10;Les moisissures peuvent se retrouver dans les fruits et légumes et le pain par exemple&#10;&#10;Les bactéries peuvent se retrouver dans les légumes frais, les conserves, la viande fraiche et poisson, les plats cuisinés, le lait et le fromage, les pâtisseries et les restes&#10;  &#10;Qu’est-ce que l’altération des aliments ?&#10;Chaque année dans le monde, 1/3 des aliments produits pour la consommation humaine est perdu à cause de son altération.&#10;Causes de l’altération:&#10;-Physico-chimiques (lumière, oxygène)&#10;-Physiques (perte d’eau, mouvements d’eau)&#10;-Microbiennes (multiplication sur les aliments)&#10;Une définition liée aux aspects culturels&#10;    &#10;Quelles sont les solutions :&#10;Lutte contre l’altération des aliments&#10;Lors de la production : Traitement à haute température, Emballage sous vide.&#10;A la maison :Conservation dans un environnement propre, Conservation des aliments frais au réfrigérateur, Respect des DLC, Cuisson appropriée.&#10;En Combinant les barrières">
            <a:extLst>
              <a:ext uri="{FF2B5EF4-FFF2-40B4-BE49-F238E27FC236}">
                <a16:creationId xmlns:a16="http://schemas.microsoft.com/office/drawing/2014/main" id="{34480047-73D9-332E-A585-9FF7BC5513E4}"/>
              </a:ext>
            </a:extLst>
          </p:cNvPr>
          <p:cNvGrpSpPr/>
          <p:nvPr/>
        </p:nvGrpSpPr>
        <p:grpSpPr>
          <a:xfrm>
            <a:off x="255588" y="1041400"/>
            <a:ext cx="11750675" cy="5003800"/>
            <a:chOff x="255588" y="1041400"/>
            <a:chExt cx="11750675" cy="5003800"/>
          </a:xfrm>
        </p:grpSpPr>
        <p:sp>
          <p:nvSpPr>
            <p:cNvPr id="40964" name="Forme automatique 2">
              <a:extLst>
                <a:ext uri="{FF2B5EF4-FFF2-40B4-BE49-F238E27FC236}">
                  <a16:creationId xmlns:a16="http://schemas.microsoft.com/office/drawing/2014/main" id="{64622AB8-BB41-410D-9020-AE7D531013C2}"/>
                </a:ext>
              </a:extLst>
            </p:cNvPr>
            <p:cNvSpPr>
              <a:spLocks noChangeArrowheads="1"/>
            </p:cNvSpPr>
            <p:nvPr/>
          </p:nvSpPr>
          <p:spPr bwMode="auto">
            <a:xfrm>
              <a:off x="255588" y="1041400"/>
              <a:ext cx="4945062" cy="2311400"/>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Les champignons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6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Levures</a:t>
              </a:r>
              <a:r>
                <a:rPr kumimoji="0" lang="fr-FR" altLang="fr-FR" sz="16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fr-FR" altLang="fr-FR" sz="16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Moisissures</a:t>
              </a:r>
              <a:r>
                <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Salades de fruits		 Fruits et légumes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Jus de fruits		 Pain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Boissons sucrées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pic>
          <p:nvPicPr>
            <p:cNvPr id="40965" name="Picture 8" descr="Oranges avec de la moisissure">
              <a:extLst>
                <a:ext uri="{FF2B5EF4-FFF2-40B4-BE49-F238E27FC236}">
                  <a16:creationId xmlns:a16="http://schemas.microsoft.com/office/drawing/2014/main" id="{1EE8C05A-7ED7-48EB-B6B1-D7F1DF5CA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663" y="1528763"/>
              <a:ext cx="130968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Forme automatique 2">
              <a:extLst>
                <a:ext uri="{FF2B5EF4-FFF2-40B4-BE49-F238E27FC236}">
                  <a16:creationId xmlns:a16="http://schemas.microsoft.com/office/drawing/2014/main" id="{93F490CC-9F2F-4175-ABFB-56F8F91676DD}"/>
                </a:ext>
              </a:extLst>
            </p:cNvPr>
            <p:cNvSpPr>
              <a:spLocks noChangeArrowheads="1"/>
            </p:cNvSpPr>
            <p:nvPr/>
          </p:nvSpPr>
          <p:spPr bwMode="auto">
            <a:xfrm>
              <a:off x="265113" y="3644900"/>
              <a:ext cx="4935537" cy="2287588"/>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Les bactéries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Légumes frais		 Conserves </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Viande fraiche et poisson	 Plats cuisinés</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Lait et fromage		 Pâtisserie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Restes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fr-FR" altLang="fr-FR"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40967" name="Picture 10" descr="Un morceau de viande crue marron dans un bac de morceaux de viande crue rouge">
              <a:extLst>
                <a:ext uri="{FF2B5EF4-FFF2-40B4-BE49-F238E27FC236}">
                  <a16:creationId xmlns:a16="http://schemas.microsoft.com/office/drawing/2014/main" id="{1174EBBF-D904-403C-8B12-ADB13D38E1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350" y="4094163"/>
              <a:ext cx="13779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8" name="Forme automatique 2">
              <a:extLst>
                <a:ext uri="{FF2B5EF4-FFF2-40B4-BE49-F238E27FC236}">
                  <a16:creationId xmlns:a16="http://schemas.microsoft.com/office/drawing/2014/main" id="{D21532C9-BD66-4B99-8C92-1E48DABE6E52}"/>
                </a:ext>
              </a:extLst>
            </p:cNvPr>
            <p:cNvSpPr>
              <a:spLocks noChangeArrowheads="1"/>
            </p:cNvSpPr>
            <p:nvPr/>
          </p:nvSpPr>
          <p:spPr bwMode="auto">
            <a:xfrm>
              <a:off x="5448300" y="1041400"/>
              <a:ext cx="6557963" cy="2198688"/>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914400"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Qu’est-ce que l’altération des aliments ?</a:t>
              </a: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Chaque année dans le monde, 1/3 des aliments produits pour la consommation humaine est perdu à cause de son altération.</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Causes de l’altération:</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Physico-chimiques (lumière, oxygène)</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Physiques (perte d’eau, mouvements d’eau)</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Microbiennes (multiplication sur les aliments)</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Une définition liée aux aspects culturels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800" b="0"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fr-FR" altLang="fr-FR" sz="1800" b="0"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endParaRPr>
            </a:p>
          </p:txBody>
        </p:sp>
        <p:sp>
          <p:nvSpPr>
            <p:cNvPr id="40969" name="Forme automatique 2">
              <a:extLst>
                <a:ext uri="{FF2B5EF4-FFF2-40B4-BE49-F238E27FC236}">
                  <a16:creationId xmlns:a16="http://schemas.microsoft.com/office/drawing/2014/main" id="{33D47DEF-0B8C-4730-9E0F-7481C37E4721}"/>
                </a:ext>
              </a:extLst>
            </p:cNvPr>
            <p:cNvSpPr>
              <a:spLocks noChangeArrowheads="1"/>
            </p:cNvSpPr>
            <p:nvPr/>
          </p:nvSpPr>
          <p:spPr bwMode="auto">
            <a:xfrm>
              <a:off x="5448300" y="3352800"/>
              <a:ext cx="6557963" cy="2692400"/>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Quelles sont les solutions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fr-FR" alt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 name="Diagramme 1">
              <a:extLst>
                <a:ext uri="{FF2B5EF4-FFF2-40B4-BE49-F238E27FC236}">
                  <a16:creationId xmlns:a16="http://schemas.microsoft.com/office/drawing/2014/main" id="{6EC4F48E-F478-4FB5-9F42-D3FBACBCF549}"/>
                </a:ext>
              </a:extLst>
            </p:cNvPr>
            <p:cNvGraphicFramePr/>
            <p:nvPr/>
          </p:nvGraphicFramePr>
          <p:xfrm>
            <a:off x="5672909" y="2808312"/>
            <a:ext cx="6188891" cy="30577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grpSp>
        <p:nvGrpSpPr>
          <p:cNvPr id="6" name="Groupe 5">
            <a:extLst>
              <a:ext uri="{FF2B5EF4-FFF2-40B4-BE49-F238E27FC236}">
                <a16:creationId xmlns:a16="http://schemas.microsoft.com/office/drawing/2014/main" id="{82EAE8D8-6B8D-E7C7-6012-3F05458C17AA}"/>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A8B2D48A-3501-4C92-83EB-241DAE1F3F83}"/>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grpSp>
          <p:nvGrpSpPr>
            <p:cNvPr id="5" name="Groupe 4">
              <a:extLst>
                <a:ext uri="{FF2B5EF4-FFF2-40B4-BE49-F238E27FC236}">
                  <a16:creationId xmlns:a16="http://schemas.microsoft.com/office/drawing/2014/main" id="{358CC567-163C-6E8B-1F55-5038A8A7E7A3}"/>
                </a:ext>
              </a:extLst>
            </p:cNvPr>
            <p:cNvGrpSpPr/>
            <p:nvPr/>
          </p:nvGrpSpPr>
          <p:grpSpPr>
            <a:xfrm>
              <a:off x="45801" y="6176925"/>
              <a:ext cx="11662694" cy="357586"/>
              <a:chOff x="45801" y="6176925"/>
              <a:chExt cx="11662694" cy="357586"/>
            </a:xfrm>
          </p:grpSpPr>
          <p:sp>
            <p:nvSpPr>
              <p:cNvPr id="40975" name="ZoneTexte 22">
                <a:extLst>
                  <a:ext uri="{FF2B5EF4-FFF2-40B4-BE49-F238E27FC236}">
                    <a16:creationId xmlns:a16="http://schemas.microsoft.com/office/drawing/2014/main" id="{B63376FF-35D9-4689-8A92-8F41F0792C6F}"/>
                  </a:ext>
                </a:extLst>
              </p:cNvPr>
              <p:cNvSpPr txBox="1">
                <a:spLocks noChangeArrowheads="1"/>
              </p:cNvSpPr>
              <p:nvPr/>
            </p:nvSpPr>
            <p:spPr bwMode="auto">
              <a:xfrm>
                <a:off x="6019693" y="6255852"/>
                <a:ext cx="1890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mn-cs"/>
                  </a:rPr>
                  <a:t>Retour au menu principal</a:t>
                </a:r>
              </a:p>
            </p:txBody>
          </p:sp>
          <p:sp>
            <p:nvSpPr>
              <p:cNvPr id="40976" name="ZoneTexte 23">
                <a:extLst>
                  <a:ext uri="{FF2B5EF4-FFF2-40B4-BE49-F238E27FC236}">
                    <a16:creationId xmlns:a16="http://schemas.microsoft.com/office/drawing/2014/main" id="{BAE9C4AB-9742-4FCF-82ED-E92DA1F46F39}"/>
                  </a:ext>
                </a:extLst>
              </p:cNvPr>
              <p:cNvSpPr txBox="1">
                <a:spLocks noChangeArrowheads="1"/>
              </p:cNvSpPr>
              <p:nvPr/>
            </p:nvSpPr>
            <p:spPr bwMode="auto">
              <a:xfrm>
                <a:off x="9637290" y="6239127"/>
                <a:ext cx="20712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Précédent          Suivant</a:t>
                </a:r>
              </a:p>
            </p:txBody>
          </p:sp>
          <p:pic>
            <p:nvPicPr>
              <p:cNvPr id="40978" name="Image 25">
                <a:extLst>
                  <a:ext uri="{FF2B5EF4-FFF2-40B4-BE49-F238E27FC236}">
                    <a16:creationId xmlns:a16="http://schemas.microsoft.com/office/drawing/2014/main" id="{267D21C7-157A-428E-871C-F3234A870C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2" name="Bouton d’action : vide 21" descr="Bouton pour fermer la diapositive et revenir à la page principale de l'aperçu des ressources">
            <a:hlinkClick r:id="rId11" action="ppaction://hlinksldjump" highlightClick="1"/>
            <a:extLst>
              <a:ext uri="{FF2B5EF4-FFF2-40B4-BE49-F238E27FC236}">
                <a16:creationId xmlns:a16="http://schemas.microsoft.com/office/drawing/2014/main" id="{E6831F02-B73E-42EF-8C28-013794F9B6BF}"/>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
        <p:nvSpPr>
          <p:cNvPr id="27" name="Bouton d’action : vide 26" descr="Bouton pour aller à la diapositive précédente">
            <a:hlinkClick r:id="" action="ppaction://hlinkshowjump?jump=previousslide" highlightClick="1"/>
            <a:extLst>
              <a:ext uri="{FF2B5EF4-FFF2-40B4-BE49-F238E27FC236}">
                <a16:creationId xmlns:a16="http://schemas.microsoft.com/office/drawing/2014/main" id="{6EE7B0FA-2743-4BC7-A397-A96975F83D26}"/>
              </a:ext>
            </a:extLst>
          </p:cNvPr>
          <p:cNvSpPr/>
          <p:nvPr/>
        </p:nvSpPr>
        <p:spPr bwMode="auto">
          <a:xfrm>
            <a:off x="9439275" y="6254750"/>
            <a:ext cx="306388"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&lt;</a:t>
            </a:r>
          </a:p>
        </p:txBody>
      </p:sp>
      <p:sp>
        <p:nvSpPr>
          <p:cNvPr id="25" name="Bouton d’action : vide 24" descr="Bouton pour aller à la diapositive suivante">
            <a:hlinkClick r:id="" action="ppaction://hlinkshowjump?jump=nextslide" highlightClick="1"/>
            <a:extLst>
              <a:ext uri="{FF2B5EF4-FFF2-40B4-BE49-F238E27FC236}">
                <a16:creationId xmlns:a16="http://schemas.microsoft.com/office/drawing/2014/main" id="{F8B758C9-7D17-437C-AB9D-B88FDD6741B9}"/>
              </a:ext>
            </a:extLst>
          </p:cNvPr>
          <p:cNvSpPr/>
          <p:nvPr/>
        </p:nvSpPr>
        <p:spPr bwMode="auto">
          <a:xfrm>
            <a:off x="11555413" y="6237288"/>
            <a:ext cx="306387" cy="2317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&gt;</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C18F1-8581-4AEB-8A5C-FE5B61ABEA4C}"/>
              </a:ext>
            </a:extLst>
          </p:cNvPr>
          <p:cNvSpPr>
            <a:spLocks noGrp="1"/>
          </p:cNvSpPr>
          <p:nvPr>
            <p:ph type="title" idx="4294967295"/>
          </p:nvPr>
        </p:nvSpPr>
        <p:spPr>
          <a:xfrm>
            <a:off x="838200" y="40855"/>
            <a:ext cx="10515600" cy="1325563"/>
          </a:xfrm>
        </p:spPr>
        <p:txBody>
          <a:bodyPr/>
          <a:lstStyle/>
          <a:p>
            <a:pPr algn="ctr" rtl="0" eaLnBrk="1" fontAlgn="base" latinLnBrk="0" hangingPunct="1">
              <a:lnSpc>
                <a:spcPct val="100000"/>
              </a:lnSpc>
            </a:pPr>
            <a:r>
              <a:rPr lang="fr-FR" sz="3200">
                <a:solidFill>
                  <a:srgbClr val="5B225F"/>
                </a:solidFill>
                <a:latin typeface="Arial" panose="020B0604020202020204" pitchFamily="34" charset="0"/>
                <a:cs typeface="Arial" panose="020B0604020202020204" pitchFamily="34" charset="0"/>
              </a:rPr>
              <a:t>Aspects microbiologiques</a:t>
            </a:r>
          </a:p>
          <a:p>
            <a:pPr algn="ctr" rtl="0" eaLnBrk="1" fontAlgn="base" latinLnBrk="0" hangingPunct="1">
              <a:lnSpc>
                <a:spcPct val="100000"/>
              </a:lnSpc>
            </a:pPr>
            <a:r>
              <a:rPr lang="fr-FR" sz="3200">
                <a:solidFill>
                  <a:srgbClr val="5B225F"/>
                </a:solidFill>
                <a:latin typeface="Arial" panose="020B0604020202020204" pitchFamily="34" charset="0"/>
                <a:cs typeface="Arial" panose="020B0604020202020204" pitchFamily="34" charset="0"/>
              </a:rPr>
              <a:t>Les microbes utiles </a:t>
            </a:r>
            <a:r>
              <a:rPr lang="fr-FR" sz="3200">
                <a:solidFill>
                  <a:schemeClr val="bg1"/>
                </a:solidFill>
                <a:latin typeface="Arial" panose="020B0604020202020204" pitchFamily="34" charset="0"/>
                <a:cs typeface="Arial" panose="020B0604020202020204" pitchFamily="34" charset="0"/>
              </a:rPr>
              <a:t>1</a:t>
            </a:r>
          </a:p>
        </p:txBody>
      </p:sp>
      <p:grpSp>
        <p:nvGrpSpPr>
          <p:cNvPr id="3" name="Groupe 2" descr="Quels microbes pour quel(s) produit(s) ?&#10;Levures  : on peut les retrouver dans le pain, le vin, la bière et les spiritueux&#10;Bactéries lactiques : on peut les retrouver dans les yaourts, le fromage et la choucroute&#10;Acétobacter : on peut le retrouver dans le vinaigre&#10;Aspergillus oryzae : on peut le retrouver dans la sauce soja&#10;Bacillus subtilis : on peut le retrouver dans le  « Natto » japonais">
            <a:extLst>
              <a:ext uri="{FF2B5EF4-FFF2-40B4-BE49-F238E27FC236}">
                <a16:creationId xmlns:a16="http://schemas.microsoft.com/office/drawing/2014/main" id="{FA1C5631-5EC7-A218-319B-EE99BFDB33CA}"/>
              </a:ext>
            </a:extLst>
          </p:cNvPr>
          <p:cNvGrpSpPr/>
          <p:nvPr/>
        </p:nvGrpSpPr>
        <p:grpSpPr>
          <a:xfrm>
            <a:off x="295275" y="1128713"/>
            <a:ext cx="11823700" cy="4948237"/>
            <a:chOff x="295275" y="1128713"/>
            <a:chExt cx="11823700" cy="4948237"/>
          </a:xfrm>
        </p:grpSpPr>
        <p:sp>
          <p:nvSpPr>
            <p:cNvPr id="41988" name="Forme automatique 2">
              <a:extLst>
                <a:ext uri="{FF2B5EF4-FFF2-40B4-BE49-F238E27FC236}">
                  <a16:creationId xmlns:a16="http://schemas.microsoft.com/office/drawing/2014/main" id="{5EA66D1B-8191-4D3B-96C5-8A2949510771}"/>
                </a:ext>
              </a:extLst>
            </p:cNvPr>
            <p:cNvSpPr>
              <a:spLocks noChangeArrowheads="1"/>
            </p:cNvSpPr>
            <p:nvPr/>
          </p:nvSpPr>
          <p:spPr bwMode="auto">
            <a:xfrm>
              <a:off x="295275" y="1128713"/>
              <a:ext cx="11823700" cy="4929187"/>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solidFill>
                    <a:srgbClr val="5B225F"/>
                  </a:solidFill>
                  <a:effectLst/>
                  <a:uLnTx/>
                  <a:uFillTx/>
                  <a:latin typeface="Arial" panose="020B0604020202020204" pitchFamily="34" charset="0"/>
                  <a:ea typeface="+mn-ea"/>
                  <a:cs typeface="Arial" panose="020B0604020202020204" pitchFamily="34" charset="0"/>
                </a:rPr>
                <a:t>Quels microbes pour quel(s) produit(s)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1"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Levures</a:t>
              </a: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Bactéries lactiques</a:t>
              </a: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fr-FR" altLang="fr-FR" sz="2000" b="1"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Acétobacter</a:t>
              </a: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Pain, vin, bière, spiritueux	 Yaourt, fromage, choucroute		 Vinaigre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2000" b="1" i="1"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Aspergillus oryzae</a:t>
              </a: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2000" b="1" i="1"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Bacillus subtilis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 </a:t>
              </a:r>
              <a:r>
                <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Sauce soja				 « Natto » japonais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pic>
          <p:nvPicPr>
            <p:cNvPr id="41989" name="Picture 2" descr="Levures vues au microscope">
              <a:extLst>
                <a:ext uri="{FF2B5EF4-FFF2-40B4-BE49-F238E27FC236}">
                  <a16:creationId xmlns:a16="http://schemas.microsoft.com/office/drawing/2014/main" id="{8D1E65B9-B7EC-480E-ACE2-DD1011D05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2530475"/>
              <a:ext cx="1366838" cy="1366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90" name="Picture 19" descr="Bactéries lactiques vues au microscope">
              <a:extLst>
                <a:ext uri="{FF2B5EF4-FFF2-40B4-BE49-F238E27FC236}">
                  <a16:creationId xmlns:a16="http://schemas.microsoft.com/office/drawing/2014/main" id="{B6E4B388-7770-4F33-A9CF-31B0B1D2A9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938" y="2530475"/>
              <a:ext cx="2057400" cy="1387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91" name="Image 1" descr="Aspergillus oryzae vu au microscope">
              <a:extLst>
                <a:ext uri="{FF2B5EF4-FFF2-40B4-BE49-F238E27FC236}">
                  <a16:creationId xmlns:a16="http://schemas.microsoft.com/office/drawing/2014/main" id="{F5306F9D-FA93-4730-8F90-B056F71A8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8900" y="4870450"/>
              <a:ext cx="1501775" cy="119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92" name="Image 1" descr="Bacillus subtilis vu au microscope">
              <a:extLst>
                <a:ext uri="{FF2B5EF4-FFF2-40B4-BE49-F238E27FC236}">
                  <a16:creationId xmlns:a16="http://schemas.microsoft.com/office/drawing/2014/main" id="{216407EC-5976-43A6-9BC4-733B98282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2488" y="4902200"/>
              <a:ext cx="1550987" cy="117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93" name="Image 1" descr="Acétobacter vu au microscope">
              <a:extLst>
                <a:ext uri="{FF2B5EF4-FFF2-40B4-BE49-F238E27FC236}">
                  <a16:creationId xmlns:a16="http://schemas.microsoft.com/office/drawing/2014/main" id="{EFCE8C63-851A-4712-8B86-2FA219EC55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6363" y="2530475"/>
              <a:ext cx="1462087" cy="1387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4" name="Groupe 3">
            <a:extLst>
              <a:ext uri="{FF2B5EF4-FFF2-40B4-BE49-F238E27FC236}">
                <a16:creationId xmlns:a16="http://schemas.microsoft.com/office/drawing/2014/main" id="{E9222A76-6E03-5B97-254B-6E6FB6058F35}"/>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3520C31B-34C5-48AB-A041-FD7449FA286C}"/>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41999" name="ZoneTexte 23">
              <a:extLst>
                <a:ext uri="{FF2B5EF4-FFF2-40B4-BE49-F238E27FC236}">
                  <a16:creationId xmlns:a16="http://schemas.microsoft.com/office/drawing/2014/main" id="{1C3BDD07-B3DC-43E8-AE70-B8760DFF5BB0}"/>
                </a:ext>
              </a:extLst>
            </p:cNvPr>
            <p:cNvSpPr txBox="1">
              <a:spLocks noChangeArrowheads="1"/>
            </p:cNvSpPr>
            <p:nvPr/>
          </p:nvSpPr>
          <p:spPr bwMode="auto">
            <a:xfrm>
              <a:off x="9637290" y="6239127"/>
              <a:ext cx="2071205" cy="23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Arial" panose="020B0604020202020204" pitchFamily="34" charset="0"/>
                </a:rPr>
                <a:t>   Précédent          Suivant</a:t>
              </a:r>
            </a:p>
          </p:txBody>
        </p:sp>
        <p:pic>
          <p:nvPicPr>
            <p:cNvPr id="42001" name="Image 25">
              <a:extLst>
                <a:ext uri="{FF2B5EF4-FFF2-40B4-BE49-F238E27FC236}">
                  <a16:creationId xmlns:a16="http://schemas.microsoft.com/office/drawing/2014/main" id="{DC1CD6A9-3917-4F9A-92F2-70D2A82CA7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ZoneTexte 31">
              <a:extLst>
                <a:ext uri="{FF2B5EF4-FFF2-40B4-BE49-F238E27FC236}">
                  <a16:creationId xmlns:a16="http://schemas.microsoft.com/office/drawing/2014/main" id="{319E90B6-E3B0-46E3-B422-303964A1531D}"/>
                </a:ext>
              </a:extLst>
            </p:cNvPr>
            <p:cNvSpPr txBox="1">
              <a:spLocks noChangeArrowheads="1"/>
            </p:cNvSpPr>
            <p:nvPr/>
          </p:nvSpPr>
          <p:spPr bwMode="auto">
            <a:xfrm>
              <a:off x="6072188" y="6229350"/>
              <a:ext cx="2379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mn-cs"/>
                </a:rPr>
                <a:t>Retour au menu principal</a:t>
              </a:r>
            </a:p>
          </p:txBody>
        </p:sp>
      </p:grpSp>
      <p:sp>
        <p:nvSpPr>
          <p:cNvPr id="22" name="Bouton d’action : vide 21" descr="Bouton pour fermer la diapositive et revenir à la page principale de l'aperçu des ressources">
            <a:hlinkClick r:id="rId9" action="ppaction://hlinksldjump" highlightClick="1"/>
            <a:extLst>
              <a:ext uri="{FF2B5EF4-FFF2-40B4-BE49-F238E27FC236}">
                <a16:creationId xmlns:a16="http://schemas.microsoft.com/office/drawing/2014/main" id="{B5956B48-44DB-4806-9063-3D2246EC10DA}"/>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
        <p:nvSpPr>
          <p:cNvPr id="27" name="Bouton d’action : vide 26" descr="Bouton pour aller à la diapositive précédente">
            <a:hlinkClick r:id="" action="ppaction://hlinkshowjump?jump=previousslide" highlightClick="1"/>
            <a:extLst>
              <a:ext uri="{FF2B5EF4-FFF2-40B4-BE49-F238E27FC236}">
                <a16:creationId xmlns:a16="http://schemas.microsoft.com/office/drawing/2014/main" id="{94A93D53-65FA-462D-BF93-6162060E4CF9}"/>
              </a:ext>
            </a:extLst>
          </p:cNvPr>
          <p:cNvSpPr/>
          <p:nvPr/>
        </p:nvSpPr>
        <p:spPr bwMode="auto">
          <a:xfrm>
            <a:off x="9439275" y="6254750"/>
            <a:ext cx="306388"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&lt;</a:t>
            </a:r>
          </a:p>
        </p:txBody>
      </p:sp>
      <p:sp>
        <p:nvSpPr>
          <p:cNvPr id="25" name="Bouton d’action : vide 24" descr="Bouton pour aller à la diapositive suivante">
            <a:hlinkClick r:id="" action="ppaction://hlinkshowjump?jump=nextslide" highlightClick="1"/>
            <a:extLst>
              <a:ext uri="{FF2B5EF4-FFF2-40B4-BE49-F238E27FC236}">
                <a16:creationId xmlns:a16="http://schemas.microsoft.com/office/drawing/2014/main" id="{40B89C83-DC96-4CF5-9FBD-B32F7C7E677E}"/>
              </a:ext>
            </a:extLst>
          </p:cNvPr>
          <p:cNvSpPr/>
          <p:nvPr/>
        </p:nvSpPr>
        <p:spPr bwMode="auto">
          <a:xfrm>
            <a:off x="11555413" y="6237288"/>
            <a:ext cx="306387" cy="2317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&gt;</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48A465-A35E-4838-86F7-C362D80D863A}"/>
              </a:ext>
            </a:extLst>
          </p:cNvPr>
          <p:cNvSpPr>
            <a:spLocks noGrp="1"/>
          </p:cNvSpPr>
          <p:nvPr>
            <p:ph type="title" idx="4294967295"/>
          </p:nvPr>
        </p:nvSpPr>
        <p:spPr>
          <a:xfrm>
            <a:off x="838200" y="-8695"/>
            <a:ext cx="10515600" cy="1325563"/>
          </a:xfrm>
        </p:spPr>
        <p:txBody>
          <a:bodyPr/>
          <a:lstStyle/>
          <a:p>
            <a:pPr algn="ctr" rtl="0" eaLnBrk="1" fontAlgn="base" latinLnBrk="0" hangingPunct="1">
              <a:lnSpc>
                <a:spcPct val="100000"/>
              </a:lnSpc>
            </a:pPr>
            <a:r>
              <a:rPr lang="fr-FR" sz="3200" b="1" i="0" kern="1200" spc="0" baseline="0">
                <a:ln>
                  <a:noFill/>
                </a:ln>
                <a:solidFill>
                  <a:srgbClr val="5B225F"/>
                </a:solidFill>
                <a:effectLst/>
                <a:latin typeface="Arial" panose="020B0604020202020204" pitchFamily="34" charset="0"/>
                <a:ea typeface="+mn-ea"/>
                <a:cs typeface="Arial" panose="020B0604020202020204" pitchFamily="34" charset="0"/>
              </a:rPr>
              <a:t>Aspects microbiologiques</a:t>
            </a:r>
            <a:endParaRPr lang="fr-FR">
              <a:solidFill>
                <a:srgbClr val="5B225F"/>
              </a:solidFill>
              <a:effectLst/>
            </a:endParaRPr>
          </a:p>
          <a:p>
            <a:pPr algn="ctr" rtl="0" eaLnBrk="1" fontAlgn="base" latinLnBrk="0" hangingPunct="1">
              <a:lnSpc>
                <a:spcPct val="100000"/>
              </a:lnSpc>
            </a:pPr>
            <a:r>
              <a:rPr lang="fr-FR" sz="2800" b="1" i="0" kern="1200" spc="0" baseline="0">
                <a:ln>
                  <a:noFill/>
                </a:ln>
                <a:solidFill>
                  <a:srgbClr val="5B225F"/>
                </a:solidFill>
                <a:effectLst/>
                <a:latin typeface="Arial" panose="020B0604020202020204" pitchFamily="34" charset="0"/>
                <a:ea typeface="+mn-ea"/>
                <a:cs typeface="Arial" panose="020B0604020202020204" pitchFamily="34" charset="0"/>
              </a:rPr>
              <a:t>Les microbes utiles </a:t>
            </a:r>
            <a:r>
              <a:rPr lang="fr-FR" sz="2800" b="1" i="0" kern="1200" spc="0" baseline="0">
                <a:ln>
                  <a:noFill/>
                </a:ln>
                <a:solidFill>
                  <a:schemeClr val="bg1"/>
                </a:solidFill>
                <a:effectLst/>
                <a:latin typeface="Arial" panose="020B0604020202020204" pitchFamily="34" charset="0"/>
                <a:ea typeface="+mn-ea"/>
                <a:cs typeface="Arial" panose="020B0604020202020204" pitchFamily="34" charset="0"/>
              </a:rPr>
              <a:t>2</a:t>
            </a:r>
            <a:endParaRPr lang="fr-FR">
              <a:solidFill>
                <a:schemeClr val="bg1"/>
              </a:solidFill>
              <a:effectLst/>
            </a:endParaRPr>
          </a:p>
        </p:txBody>
      </p:sp>
      <p:grpSp>
        <p:nvGrpSpPr>
          <p:cNvPr id="4" name="Groupe 3" descr="Comment ?&#10;La fermentation est un processus métabolique au cours duquel un organisme transforme un glucide, tel que l'amidon ou un sucre, en alcool ou en acide. Par exemple, la levure effectue une fermentation pour obtenir de l'énergie en convertissant le sucre en alcool. Les bactéries effectuent la fermentation, en convertissant les glucides en acide lactique.&#10;Les fermentations microbiennes ont contribué à la conservation des aliments depuis l'Antiquité et les gens appliquaient la fermentation pour fabriquer des produits tels que le vin, l'hydromel, le fromage et la bière bien avant que le processus biochimique ne soit compris. &#10;&#10;Pourquoi : Bénéfices des microbes utiles&#10;• Aide à la digestion par le microbiote intestinal&#10;• Conservation des aliments&#10;• Amélioration de la santé gastro-intestinale&#10;• Réduction de la toxicité des aliments">
            <a:extLst>
              <a:ext uri="{FF2B5EF4-FFF2-40B4-BE49-F238E27FC236}">
                <a16:creationId xmlns:a16="http://schemas.microsoft.com/office/drawing/2014/main" id="{43E04F9E-043D-CA5D-C4D1-4DD4F873A1C8}"/>
              </a:ext>
            </a:extLst>
          </p:cNvPr>
          <p:cNvGrpSpPr/>
          <p:nvPr/>
        </p:nvGrpSpPr>
        <p:grpSpPr>
          <a:xfrm>
            <a:off x="209550" y="1128713"/>
            <a:ext cx="11652250" cy="5253037"/>
            <a:chOff x="209550" y="1128713"/>
            <a:chExt cx="11652250" cy="5253037"/>
          </a:xfrm>
        </p:grpSpPr>
        <p:sp>
          <p:nvSpPr>
            <p:cNvPr id="43012" name="Forme automatique 2">
              <a:extLst>
                <a:ext uri="{FF2B5EF4-FFF2-40B4-BE49-F238E27FC236}">
                  <a16:creationId xmlns:a16="http://schemas.microsoft.com/office/drawing/2014/main" id="{B430A5E6-C5CD-47F7-9493-2465B44B570B}"/>
                </a:ext>
              </a:extLst>
            </p:cNvPr>
            <p:cNvSpPr>
              <a:spLocks noChangeArrowheads="1"/>
            </p:cNvSpPr>
            <p:nvPr/>
          </p:nvSpPr>
          <p:spPr bwMode="auto">
            <a:xfrm>
              <a:off x="209550" y="1128713"/>
              <a:ext cx="11652250" cy="2400300"/>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charset="0"/>
                <a:buChar char="•"/>
                <a:defRPr sz="1200">
                  <a:solidFill>
                    <a:schemeClr val="tx1"/>
                  </a:solidFill>
                  <a:latin typeface="Microsoft Sans Serif" pitchFamily="34" charset="0"/>
                </a:defRPr>
              </a:lvl1pPr>
              <a:lvl2pPr marL="742950" indent="-285750">
                <a:lnSpc>
                  <a:spcPct val="118000"/>
                </a:lnSpc>
                <a:spcBef>
                  <a:spcPts val="500"/>
                </a:spcBef>
                <a:buFont typeface="Arial" charset="0"/>
                <a:buChar char="•"/>
                <a:defRPr sz="1000">
                  <a:solidFill>
                    <a:schemeClr val="tx1"/>
                  </a:solidFill>
                  <a:latin typeface="Microsoft Sans Serif" pitchFamily="34" charset="0"/>
                </a:defRPr>
              </a:lvl2pPr>
              <a:lvl3pPr marL="1143000" indent="-228600">
                <a:lnSpc>
                  <a:spcPct val="118000"/>
                </a:lnSpc>
                <a:spcBef>
                  <a:spcPts val="500"/>
                </a:spcBef>
                <a:buFont typeface="Arial" charset="0"/>
                <a:buChar char="•"/>
                <a:defRPr sz="1000">
                  <a:solidFill>
                    <a:schemeClr val="tx1"/>
                  </a:solidFill>
                  <a:latin typeface="Microsoft Sans Serif" pitchFamily="34" charset="0"/>
                </a:defRPr>
              </a:lvl3pPr>
              <a:lvl4pPr marL="1600200" indent="-228600">
                <a:lnSpc>
                  <a:spcPct val="118000"/>
                </a:lnSpc>
                <a:spcBef>
                  <a:spcPts val="500"/>
                </a:spcBef>
                <a:buFont typeface="Arial" charset="0"/>
                <a:buChar char="•"/>
                <a:defRPr sz="1000">
                  <a:solidFill>
                    <a:schemeClr val="tx1"/>
                  </a:solidFill>
                  <a:latin typeface="Microsoft Sans Serif" pitchFamily="34" charset="0"/>
                </a:defRPr>
              </a:lvl4pPr>
              <a:lvl5pPr marL="2057400" indent="-228600">
                <a:lnSpc>
                  <a:spcPct val="118000"/>
                </a:lnSpc>
                <a:spcBef>
                  <a:spcPts val="500"/>
                </a:spcBef>
                <a:buFont typeface="Arial" charset="0"/>
                <a:buChar char="•"/>
                <a:defRPr sz="1000">
                  <a:solidFill>
                    <a:schemeClr val="tx1"/>
                  </a:solidFill>
                  <a:latin typeface="Microsoft Sans Serif" pitchFamily="34" charset="0"/>
                </a:defRPr>
              </a:lvl5pPr>
              <a:lvl6pPr marL="25146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6pPr>
              <a:lvl7pPr marL="29718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7pPr>
              <a:lvl8pPr marL="34290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8pPr>
              <a:lvl9pPr marL="38862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9pPr>
            </a:lstStyle>
            <a:p>
              <a:pPr algn="ctr">
                <a:lnSpc>
                  <a:spcPct val="100000"/>
                </a:lnSpc>
                <a:spcBef>
                  <a:spcPct val="0"/>
                </a:spcBef>
                <a:buNone/>
                <a:defRPr/>
              </a:pPr>
              <a:r>
                <a:rPr kumimoji="0" lang="fr-FR" altLang="fr-FR" sz="2000" b="1" i="0" u="none" strike="noStrike" kern="1200" cap="none" spc="0" normalizeH="0" baseline="0" noProof="0" dirty="0">
                  <a:ln>
                    <a:noFill/>
                  </a:ln>
                  <a:effectLst/>
                  <a:uLnTx/>
                  <a:uFillTx/>
                  <a:latin typeface="Arial" charset="0"/>
                  <a:ea typeface="+mn-ea"/>
                  <a:cs typeface="Arial" charset="0"/>
                </a:rPr>
                <a:t>Comment ?</a:t>
              </a:r>
            </a:p>
            <a:p>
              <a:pPr algn="ctr">
                <a:lnSpc>
                  <a:spcPct val="100000"/>
                </a:lnSpc>
                <a:spcBef>
                  <a:spcPct val="0"/>
                </a:spcBef>
                <a:buNone/>
                <a:defRPr/>
              </a:pPr>
              <a:endParaRPr kumimoji="0" lang="fr-FR" altLang="fr-FR" sz="2000" b="1" i="0" u="none" strike="noStrike" kern="1200" cap="none" spc="0" normalizeH="0" baseline="0" noProof="0" dirty="0">
                <a:ln>
                  <a:noFill/>
                </a:ln>
                <a:effectLst/>
                <a:uLnTx/>
                <a:uFillTx/>
                <a:latin typeface="Arial" charset="0"/>
                <a:ea typeface="+mn-ea"/>
                <a:cs typeface="Arial" charset="0"/>
              </a:endParaRPr>
            </a:p>
            <a:p>
              <a:pPr marL="285750" marR="0" lvl="0" indent="-285750" algn="just" defTabSz="228600" rtl="0" eaLnBrk="1" fontAlgn="base" latinLnBrk="0" hangingPunct="1">
                <a:lnSpc>
                  <a:spcPct val="118000"/>
                </a:lnSpc>
                <a:spcBef>
                  <a:spcPts val="300"/>
                </a:spcBef>
                <a:spcAft>
                  <a:spcPct val="0"/>
                </a:spcAft>
                <a:buSzTx/>
                <a:buFont typeface="Wingdings" panose="05000000000000000000" pitchFamily="2" charset="2"/>
                <a:buChar char="Ø"/>
                <a:tabLst/>
                <a:defRPr/>
              </a:pP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La fermentation est un processus métabolique au cours duquel </a:t>
              </a: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un organisme transforme un glucide,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tel que l'amidon ou un sucre, </a:t>
              </a: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en alcool ou en acide</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Par exemple, la levure effectue une fermentation pour obtenir de l'énergie en convertissant le sucre en alcool. Les bactéries effectuent la fermentation, en convertissant les glucides en acide lactique.</a:t>
              </a:r>
            </a:p>
            <a:p>
              <a:pPr marR="0" lvl="0" algn="just" defTabSz="228600" rtl="0" eaLnBrk="1" fontAlgn="base" latinLnBrk="0" hangingPunct="1">
                <a:lnSpc>
                  <a:spcPct val="118000"/>
                </a:lnSpc>
                <a:spcBef>
                  <a:spcPts val="300"/>
                </a:spcBef>
                <a:spcAft>
                  <a:spcPct val="0"/>
                </a:spcAft>
                <a:buClr>
                  <a:srgbClr val="00707C"/>
                </a:buClr>
                <a:buSzTx/>
                <a:buNone/>
                <a:tabLst/>
                <a:defRPr/>
              </a:pPr>
              <a:endPar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indent="-285750" algn="just" defTabSz="228600" eaLnBrk="1" hangingPunct="1">
                <a:buClr>
                  <a:schemeClr val="tx1"/>
                </a:buClr>
                <a:buFont typeface="Wingdings" panose="05000000000000000000" pitchFamily="2" charset="2"/>
                <a:buChar char="Ø"/>
                <a:defRPr/>
              </a:pP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Les fermentations microbiennes ont </a:t>
              </a: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contribué à la conservation des aliments depuis l'Antiquité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et les gens appliquaient la fermentation pour fabriquer des produits tels que le vin, l'hydromel, le fromage et la bière bien avant que le processus biochimique ne soit compris</a:t>
              </a:r>
              <a:r>
                <a:rPr kumimoji="0" lang="en-US"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a:lnSpc>
                  <a:spcPct val="100000"/>
                </a:lnSpc>
                <a:spcBef>
                  <a:spcPct val="0"/>
                </a:spcBef>
                <a:buNone/>
                <a:defRPr/>
              </a:pPr>
              <a:endParaRPr kumimoji="0" lang="fr-FR" altLang="fr-FR" sz="1600" b="1" i="0" u="none" strike="noStrike" kern="1200" cap="none" spc="0" normalizeH="0" baseline="0" noProof="0" dirty="0">
                <a:ln>
                  <a:noFill/>
                </a:ln>
                <a:effectLst/>
                <a:uLnTx/>
                <a:uFillTx/>
                <a:latin typeface="Arial" charset="0"/>
                <a:ea typeface="+mn-ea"/>
                <a:cs typeface="Arial" charset="0"/>
              </a:endParaRPr>
            </a:p>
            <a:p>
              <a:pPr>
                <a:lnSpc>
                  <a:spcPct val="100000"/>
                </a:lnSpc>
                <a:spcBef>
                  <a:spcPct val="0"/>
                </a:spcBef>
                <a:buNone/>
                <a:defRPr/>
              </a:pPr>
              <a:r>
                <a:rPr kumimoji="0" lang="fr-FR" altLang="fr-FR" sz="2400" b="1" i="0" u="none" strike="noStrike" kern="1200" cap="none" spc="0" normalizeH="0" baseline="0" noProof="0" dirty="0">
                  <a:ln>
                    <a:noFill/>
                  </a:ln>
                  <a:effectLst/>
                  <a:uLnTx/>
                  <a:uFillTx/>
                  <a:latin typeface="Arial" charset="0"/>
                  <a:ea typeface="+mn-ea"/>
                  <a:cs typeface="Arial" charset="0"/>
                </a:rPr>
                <a:t>	</a:t>
              </a:r>
              <a:endParaRPr kumimoji="0" lang="fr-FR" altLang="fr-FR" sz="2400" b="0" i="0" u="none" strike="noStrike" kern="1200" cap="none" spc="0" normalizeH="0" baseline="0" noProof="0" dirty="0">
                <a:ln>
                  <a:noFill/>
                </a:ln>
                <a:effectLst/>
                <a:uLnTx/>
                <a:uFillTx/>
                <a:latin typeface="Arial" charset="0"/>
                <a:ea typeface="+mn-ea"/>
                <a:cs typeface="Arial" charset="0"/>
              </a:endParaRPr>
            </a:p>
          </p:txBody>
        </p:sp>
        <p:sp>
          <p:nvSpPr>
            <p:cNvPr id="43013" name="Forme automatique 2">
              <a:extLst>
                <a:ext uri="{FF2B5EF4-FFF2-40B4-BE49-F238E27FC236}">
                  <a16:creationId xmlns:a16="http://schemas.microsoft.com/office/drawing/2014/main" id="{4E4A46B3-8E7A-477D-A6AA-A9ADACF12286}"/>
                </a:ext>
              </a:extLst>
            </p:cNvPr>
            <p:cNvSpPr>
              <a:spLocks noChangeArrowheads="1"/>
            </p:cNvSpPr>
            <p:nvPr/>
          </p:nvSpPr>
          <p:spPr bwMode="auto">
            <a:xfrm>
              <a:off x="209550" y="3717925"/>
              <a:ext cx="11652250" cy="2371725"/>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Pourquoi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6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endParaRPr kumimoji="0" lang="fr-FR" altLang="fr-FR" sz="2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graphicFrame>
          <p:nvGraphicFramePr>
            <p:cNvPr id="3" name="Diagramme 2">
              <a:extLst>
                <a:ext uri="{FF2B5EF4-FFF2-40B4-BE49-F238E27FC236}">
                  <a16:creationId xmlns:a16="http://schemas.microsoft.com/office/drawing/2014/main" id="{4A9194F0-156F-42E5-81DE-CCA1653D2DE3}"/>
                </a:ext>
              </a:extLst>
            </p:cNvPr>
            <p:cNvGraphicFramePr/>
            <p:nvPr/>
          </p:nvGraphicFramePr>
          <p:xfrm>
            <a:off x="1115735" y="3824423"/>
            <a:ext cx="9676607" cy="2557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grpSp>
        <p:nvGrpSpPr>
          <p:cNvPr id="5" name="Groupe 4">
            <a:extLst>
              <a:ext uri="{FF2B5EF4-FFF2-40B4-BE49-F238E27FC236}">
                <a16:creationId xmlns:a16="http://schemas.microsoft.com/office/drawing/2014/main" id="{191417C7-41A9-28D0-E8C2-65343E51CBDA}"/>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94B459E2-9D59-47DE-867F-1A322DB74C81}"/>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43020" name="ZoneTexte 23">
              <a:extLst>
                <a:ext uri="{FF2B5EF4-FFF2-40B4-BE49-F238E27FC236}">
                  <a16:creationId xmlns:a16="http://schemas.microsoft.com/office/drawing/2014/main" id="{9BF7A105-4246-42E4-8151-711F387DDD12}"/>
                </a:ext>
              </a:extLst>
            </p:cNvPr>
            <p:cNvSpPr txBox="1">
              <a:spLocks noChangeArrowheads="1"/>
            </p:cNvSpPr>
            <p:nvPr/>
          </p:nvSpPr>
          <p:spPr bwMode="auto">
            <a:xfrm>
              <a:off x="9637290" y="6239127"/>
              <a:ext cx="20712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Précédent</a:t>
              </a:r>
            </a:p>
          </p:txBody>
        </p:sp>
        <p:pic>
          <p:nvPicPr>
            <p:cNvPr id="43021" name="Image 25">
              <a:extLst>
                <a:ext uri="{FF2B5EF4-FFF2-40B4-BE49-F238E27FC236}">
                  <a16:creationId xmlns:a16="http://schemas.microsoft.com/office/drawing/2014/main" id="{12C96CA1-6832-4923-9B87-6FE8A1D4F1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ZoneTexte 31">
              <a:extLst>
                <a:ext uri="{FF2B5EF4-FFF2-40B4-BE49-F238E27FC236}">
                  <a16:creationId xmlns:a16="http://schemas.microsoft.com/office/drawing/2014/main" id="{0DBB90E1-96B1-498D-9BAD-27D75CC40B2B}"/>
                </a:ext>
              </a:extLst>
            </p:cNvPr>
            <p:cNvSpPr txBox="1">
              <a:spLocks noChangeArrowheads="1"/>
            </p:cNvSpPr>
            <p:nvPr/>
          </p:nvSpPr>
          <p:spPr bwMode="auto">
            <a:xfrm>
              <a:off x="6072188" y="6243638"/>
              <a:ext cx="2379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grpSp>
      <p:sp>
        <p:nvSpPr>
          <p:cNvPr id="22" name="Bouton d’action : vide 21" descr="Bouton pour fermer la diapositive et revenir à la page principale de l'aperçu des ressources">
            <a:hlinkClick r:id="rId8" action="ppaction://hlinksldjump" highlightClick="1"/>
            <a:extLst>
              <a:ext uri="{FF2B5EF4-FFF2-40B4-BE49-F238E27FC236}">
                <a16:creationId xmlns:a16="http://schemas.microsoft.com/office/drawing/2014/main" id="{489C80B7-2CC4-460D-A110-27F343C5374A}"/>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
        <p:nvSpPr>
          <p:cNvPr id="27" name="Bouton d’action : vide 26" descr="Bouton pour aller à la diapositive précédente">
            <a:hlinkClick r:id="" action="ppaction://hlinkshowjump?jump=previousslide" highlightClick="1"/>
            <a:extLst>
              <a:ext uri="{FF2B5EF4-FFF2-40B4-BE49-F238E27FC236}">
                <a16:creationId xmlns:a16="http://schemas.microsoft.com/office/drawing/2014/main" id="{CF25B10A-6D75-48E1-8D3E-13C11F77740B}"/>
              </a:ext>
            </a:extLst>
          </p:cNvPr>
          <p:cNvSpPr/>
          <p:nvPr/>
        </p:nvSpPr>
        <p:spPr bwMode="auto">
          <a:xfrm>
            <a:off x="9439275" y="6254750"/>
            <a:ext cx="306388"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&lt;</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688244-7610-4DF0-B715-F5A2CFB63623}"/>
              </a:ext>
            </a:extLst>
          </p:cNvPr>
          <p:cNvSpPr>
            <a:spLocks noGrp="1"/>
          </p:cNvSpPr>
          <p:nvPr>
            <p:ph type="title" idx="4294967295"/>
          </p:nvPr>
        </p:nvSpPr>
        <p:spPr>
          <a:xfrm>
            <a:off x="1143000" y="-159740"/>
            <a:ext cx="10515600" cy="821728"/>
          </a:xfrm>
        </p:spPr>
        <p:txBody>
          <a:bodyPr/>
          <a:lstStyle/>
          <a:p>
            <a:pPr algn="ctr" eaLnBrk="1" hangingPunct="1"/>
            <a:r>
              <a:rPr lang="fr-FR" sz="3200" b="1" i="0" kern="1200" spc="0" baseline="0">
                <a:ln>
                  <a:noFill/>
                </a:ln>
                <a:solidFill>
                  <a:srgbClr val="5B225F"/>
                </a:solidFill>
                <a:effectLst/>
                <a:latin typeface="Arial" panose="020B0604020202020204" pitchFamily="34" charset="0"/>
                <a:ea typeface="+mn-ea"/>
                <a:cs typeface="Arial" panose="020B0604020202020204" pitchFamily="34" charset="0"/>
              </a:rPr>
              <a:t>L’étiquetage des denrées alimentaires</a:t>
            </a:r>
            <a:r>
              <a:rPr lang="fr-FR" sz="4501">
                <a:solidFill>
                  <a:schemeClr val="bg1"/>
                </a:solidFill>
                <a:latin typeface="Arial" panose="020B0604020202020204" pitchFamily="34" charset="0"/>
                <a:cs typeface="Arial" panose="020B0604020202020204" pitchFamily="34" charset="0"/>
              </a:rPr>
              <a:t>-</a:t>
            </a:r>
            <a:endParaRPr lang="fr-FR">
              <a:solidFill>
                <a:srgbClr val="5B225F"/>
              </a:solidFill>
              <a:effectLst/>
            </a:endParaRPr>
          </a:p>
        </p:txBody>
      </p:sp>
      <p:grpSp>
        <p:nvGrpSpPr>
          <p:cNvPr id="3" name="Groupe 2" descr="Les étiquettes&#10;Il existe 3 types de mentions sur les étiquettes :&#10;Identité de l'aliment (description, provenance, etc.)&#10;Aspects nutritionnels (liste des ingrédients, valeur nutritionnelle, etc.)&#10;Qualité et sécurité des aliments (conditions particulières de stockage, allergènes, etc.) dont :&#10;oDate limite de consommation (DLC)  « A consommer jusqu’au… »&#10;oDate de durabilité minimale (DDM)  « A consommer de préférence avant le… »&#10;oTempérature de conservation&#10;oNature de la cuisson&#10;oDélai de consommation après ouverture&#10;oAllergènes&#10; &#10;Le gaspillage alimentaire&#10;1,3 milliards de tonnes par an d’aliments destinés à la consommation humaine est perdue ou gaspillée dans le monde&#10;280 kg/an et par habitant de pertes alimentaires en Europe&#10;95 kg/an et par habitant de gaspillage lié au consommateur&#10;10% du gaspillage lié aux dates  sur les étiquettes&#10; &#10;Les solutions&#10;A l’achat&#10;•Faire une liste de courses&#10;•Vérifier les dates de péremption&#10;•Respecter la chaine du froid&#10;A la maison&#10;•Ranger les aliments en respectant les consignes &#10;•Assurer la rotation des produits (nouveaux derrière)&#10;•Limiter les quantités et cuisiner les restes&#10;•Congeler&#10; &#10;&#10;">
            <a:extLst>
              <a:ext uri="{FF2B5EF4-FFF2-40B4-BE49-F238E27FC236}">
                <a16:creationId xmlns:a16="http://schemas.microsoft.com/office/drawing/2014/main" id="{D967A819-E27F-C797-AB50-E0D0E9ED2495}"/>
              </a:ext>
            </a:extLst>
          </p:cNvPr>
          <p:cNvGrpSpPr/>
          <p:nvPr/>
        </p:nvGrpSpPr>
        <p:grpSpPr>
          <a:xfrm>
            <a:off x="127000" y="687388"/>
            <a:ext cx="11969750" cy="5335587"/>
            <a:chOff x="127000" y="687388"/>
            <a:chExt cx="11969750" cy="5335587"/>
          </a:xfrm>
        </p:grpSpPr>
        <p:sp>
          <p:nvSpPr>
            <p:cNvPr id="44036" name="Forme automatique 2">
              <a:extLst>
                <a:ext uri="{FF2B5EF4-FFF2-40B4-BE49-F238E27FC236}">
                  <a16:creationId xmlns:a16="http://schemas.microsoft.com/office/drawing/2014/main" id="{6A70C2B5-AC15-4079-91DF-063855E089F0}"/>
                </a:ext>
              </a:extLst>
            </p:cNvPr>
            <p:cNvSpPr>
              <a:spLocks noChangeArrowheads="1"/>
            </p:cNvSpPr>
            <p:nvPr/>
          </p:nvSpPr>
          <p:spPr bwMode="auto">
            <a:xfrm>
              <a:off x="127000" y="806450"/>
              <a:ext cx="6273800" cy="3260725"/>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914400"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314450"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solidFill>
                    <a:srgbClr val="5B225F"/>
                  </a:solidFill>
                  <a:effectLst/>
                  <a:uLnTx/>
                  <a:uFillTx/>
                  <a:latin typeface="Arial" panose="020B0604020202020204" pitchFamily="34" charset="0"/>
                  <a:ea typeface="+mn-ea"/>
                  <a:cs typeface="Arial" panose="020B0604020202020204" pitchFamily="34" charset="0"/>
                </a:rPr>
                <a:t>Les étiquettes</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Il existe 3 types de mentions sur les étiquettes :</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Identité de l'aliment </a:t>
              </a: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(description, provenance, etc.)</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Aspects nutritionnels </a:t>
              </a: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(liste des ingrédients, valeur nutritionnelle, etc.)</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Qualité et sécurité des aliments </a:t>
              </a: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(conditions particulières de stockage, allergènes, etc.) dont :</a:t>
              </a: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 limite de consommation (DLC) </a:t>
              </a: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 A consommer jusqu’au… »</a:t>
              </a:r>
              <a:endPar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 de durabilité minimale (DDM) </a:t>
              </a: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 A consommer de préférence avant le… »</a:t>
              </a:r>
              <a:endPar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Température de conservation</a:t>
              </a: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Nature de la cuisson</a:t>
              </a: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Délai de consommation après ouverture</a:t>
              </a: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Allergènes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600" b="1"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rPr>
                <a:t>	</a:t>
              </a:r>
              <a:endParaRPr kumimoji="0" lang="fr-FR" altLang="fr-FR" sz="2400" b="0"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endParaRPr>
            </a:p>
          </p:txBody>
        </p:sp>
        <p:sp>
          <p:nvSpPr>
            <p:cNvPr id="44038" name="Forme automatique 2">
              <a:extLst>
                <a:ext uri="{FF2B5EF4-FFF2-40B4-BE49-F238E27FC236}">
                  <a16:creationId xmlns:a16="http://schemas.microsoft.com/office/drawing/2014/main" id="{81A39BBE-7040-4DA1-9D2F-6BDE0614EC56}"/>
                </a:ext>
              </a:extLst>
            </p:cNvPr>
            <p:cNvSpPr>
              <a:spLocks noChangeArrowheads="1"/>
            </p:cNvSpPr>
            <p:nvPr/>
          </p:nvSpPr>
          <p:spPr bwMode="auto">
            <a:xfrm>
              <a:off x="6715125" y="687388"/>
              <a:ext cx="5381625" cy="5303837"/>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solidFill>
                    <a:srgbClr val="5B225F"/>
                  </a:solidFill>
                  <a:effectLst/>
                  <a:uLnTx/>
                  <a:uFillTx/>
                  <a:latin typeface="Arial" panose="020B0604020202020204" pitchFamily="34" charset="0"/>
                  <a:ea typeface="+mn-ea"/>
                  <a:cs typeface="Arial" panose="020B0604020202020204" pitchFamily="34" charset="0"/>
                </a:rPr>
                <a:t>Les solutions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Forme automatique 2">
              <a:extLst>
                <a:ext uri="{FF2B5EF4-FFF2-40B4-BE49-F238E27FC236}">
                  <a16:creationId xmlns:a16="http://schemas.microsoft.com/office/drawing/2014/main" id="{A1706162-E06A-470C-8BE6-221A60A6EF3D}"/>
                </a:ext>
              </a:extLst>
            </p:cNvPr>
            <p:cNvSpPr>
              <a:spLocks noChangeArrowheads="1"/>
            </p:cNvSpPr>
            <p:nvPr/>
          </p:nvSpPr>
          <p:spPr bwMode="auto">
            <a:xfrm>
              <a:off x="155575" y="4238625"/>
              <a:ext cx="6245225" cy="1784350"/>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dirty="0">
                  <a:ln>
                    <a:noFill/>
                  </a:ln>
                  <a:solidFill>
                    <a:srgbClr val="5B225F"/>
                  </a:solidFill>
                  <a:effectLst/>
                  <a:uLnTx/>
                  <a:uFillTx/>
                  <a:latin typeface="Arial" panose="020B0604020202020204" pitchFamily="34" charset="0"/>
                  <a:ea typeface="+mn-ea"/>
                  <a:cs typeface="Arial" panose="020B0604020202020204" pitchFamily="34" charset="0"/>
                </a:rPr>
                <a:t>Le gaspillage alimentaire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solidFill>
                  <a:srgbClr val="00707C"/>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1,3 milliards de tonnes par an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d’aliments destinés à la consommation humaine est perdue ou gaspillée dans le monde</a:t>
              </a: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280 kg/an et par habitant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de pertes alimentaires en Europe</a:t>
              </a: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95 kg/an et par habitant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de gaspillage lié au consommateur</a:t>
              </a: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10%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du gaspillage lié aux dates  sur les étiquettes</a:t>
              </a:r>
              <a:endPar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00707C"/>
                  </a:solidFill>
                  <a:effectLst/>
                  <a:uLnTx/>
                  <a:uFillTx/>
                  <a:latin typeface="Arial" panose="020B0604020202020204" pitchFamily="34" charset="0"/>
                  <a:ea typeface="+mn-ea"/>
                  <a:cs typeface="Arial" panose="020B0604020202020204" pitchFamily="34" charset="0"/>
                </a:rPr>
                <a:t>	</a:t>
              </a:r>
              <a:endParaRPr kumimoji="0" lang="fr-FR" altLang="fr-FR" sz="2400" b="0" i="0" u="none" strike="noStrike" kern="1200" cap="none" spc="0" normalizeH="0" baseline="0" noProof="0" dirty="0">
                <a:ln>
                  <a:noFill/>
                </a:ln>
                <a:solidFill>
                  <a:srgbClr val="00707C"/>
                </a:solidFill>
                <a:effectLst/>
                <a:uLnTx/>
                <a:uFillTx/>
                <a:latin typeface="Arial" panose="020B0604020202020204" pitchFamily="34" charset="0"/>
                <a:ea typeface="+mn-ea"/>
                <a:cs typeface="Arial" panose="020B0604020202020204" pitchFamily="34" charset="0"/>
              </a:endParaRPr>
            </a:p>
          </p:txBody>
        </p:sp>
        <p:graphicFrame>
          <p:nvGraphicFramePr>
            <p:cNvPr id="5" name="Diagramme 4">
              <a:extLst>
                <a:ext uri="{FF2B5EF4-FFF2-40B4-BE49-F238E27FC236}">
                  <a16:creationId xmlns:a16="http://schemas.microsoft.com/office/drawing/2014/main" id="{ACEF912C-6E66-475D-BD2B-EDCDFB05ADE8}"/>
                </a:ext>
              </a:extLst>
            </p:cNvPr>
            <p:cNvGraphicFramePr/>
            <p:nvPr/>
          </p:nvGraphicFramePr>
          <p:xfrm>
            <a:off x="7339227" y="1266281"/>
            <a:ext cx="4133419" cy="4630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4" name="Groupe 3">
            <a:extLst>
              <a:ext uri="{FF2B5EF4-FFF2-40B4-BE49-F238E27FC236}">
                <a16:creationId xmlns:a16="http://schemas.microsoft.com/office/drawing/2014/main" id="{AEEA4FA3-FDFC-EB73-14B0-B6F2D5FDD10B}"/>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1FCF8539-3CE6-48AD-AC4A-378AAAD64D3E}"/>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pic>
          <p:nvPicPr>
            <p:cNvPr id="44046" name="Image 25">
              <a:extLst>
                <a:ext uri="{FF2B5EF4-FFF2-40B4-BE49-F238E27FC236}">
                  <a16:creationId xmlns:a16="http://schemas.microsoft.com/office/drawing/2014/main" id="{D4850C58-BB23-4034-90DB-7072D2356F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ZoneTexte 31">
              <a:extLst>
                <a:ext uri="{FF2B5EF4-FFF2-40B4-BE49-F238E27FC236}">
                  <a16:creationId xmlns:a16="http://schemas.microsoft.com/office/drawing/2014/main" id="{86927BFE-C513-4BF4-89A0-004E9AFFFD3C}"/>
                </a:ext>
              </a:extLst>
            </p:cNvPr>
            <p:cNvSpPr txBox="1">
              <a:spLocks noChangeArrowheads="1"/>
            </p:cNvSpPr>
            <p:nvPr/>
          </p:nvSpPr>
          <p:spPr bwMode="auto">
            <a:xfrm>
              <a:off x="6072188" y="6243638"/>
              <a:ext cx="2379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mn-cs"/>
                </a:rPr>
                <a:t>Retour au menu principal</a:t>
              </a:r>
            </a:p>
          </p:txBody>
        </p:sp>
      </p:grpSp>
      <p:sp>
        <p:nvSpPr>
          <p:cNvPr id="22" name="Bouton d’action : vide 21" descr="Bouton pour fermer la diapositive et revenir à la page principale de l'aperçu des ressources">
            <a:hlinkClick r:id="rId9" action="ppaction://hlinksldjump" highlightClick="1"/>
            <a:extLst>
              <a:ext uri="{FF2B5EF4-FFF2-40B4-BE49-F238E27FC236}">
                <a16:creationId xmlns:a16="http://schemas.microsoft.com/office/drawing/2014/main" id="{DF4C8569-39F8-48CB-9FA9-6504B9B5B314}"/>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58926D-55CA-4504-9713-01BF1752EE63}"/>
              </a:ext>
            </a:extLst>
          </p:cNvPr>
          <p:cNvSpPr>
            <a:spLocks noGrp="1"/>
          </p:cNvSpPr>
          <p:nvPr>
            <p:ph type="title" idx="4294967295"/>
          </p:nvPr>
        </p:nvSpPr>
        <p:spPr>
          <a:xfrm>
            <a:off x="814388" y="-69528"/>
            <a:ext cx="10515600" cy="663254"/>
          </a:xfrm>
        </p:spPr>
        <p:txBody>
          <a:bodyPr/>
          <a:lstStyle/>
          <a:p>
            <a:pPr algn="ctr" rtl="0" eaLnBrk="1" fontAlgn="base" latinLnBrk="0" hangingPunct="1">
              <a:lnSpc>
                <a:spcPct val="100000"/>
              </a:lnSpc>
            </a:pPr>
            <a:r>
              <a:rPr lang="fr-FR" sz="3200" b="1" i="0" kern="1200" spc="0" baseline="0">
                <a:ln>
                  <a:noFill/>
                </a:ln>
                <a:solidFill>
                  <a:srgbClr val="5B225F"/>
                </a:solidFill>
                <a:effectLst/>
                <a:latin typeface="Arial" panose="020B0604020202020204" pitchFamily="34" charset="0"/>
                <a:ea typeface="+mn-ea"/>
                <a:cs typeface="Arial" panose="020B0604020202020204" pitchFamily="34" charset="0"/>
              </a:rPr>
              <a:t>Transmission des infections</a:t>
            </a:r>
            <a:endParaRPr lang="fr-FR">
              <a:solidFill>
                <a:srgbClr val="5B225F"/>
              </a:solidFill>
              <a:effectLst/>
            </a:endParaRPr>
          </a:p>
          <a:p>
            <a:pPr algn="ctr">
              <a:lnSpc>
                <a:spcPct val="100000"/>
              </a:lnSpc>
            </a:pPr>
            <a:endParaRPr lang="fr-FR">
              <a:solidFill>
                <a:schemeClr val="tx1"/>
              </a:solidFill>
            </a:endParaRPr>
          </a:p>
        </p:txBody>
      </p:sp>
      <p:grpSp>
        <p:nvGrpSpPr>
          <p:cNvPr id="5" name="Groupe 4" descr="Comment limiter la transmission des infections lors du parcours des aliments ?&#10;1) Eviter la contamination croisée&#10;A. Respecter les règles d’hygiène&#10;a. Pour les équipements : &#10;Nettoyer régulièrement le frigo&#10;Utiliser des planches à découper/ustensiles différents pour la viande/volaille/poisson crus et les fruits et légumes&#10;Changer ou laver le plat avant et après la cuisson&#10;Laver soigneusement tous les ustensiles ayant servi pour de la viande/volaille/poisson crus&#10;Renouveler ou laver fréquemment les éponges&#10;b. Pour les aliments&#10;Ne pas laver la viande/volaille&#10;Laver minutieusement les fruits et légumes&#10;c. Pour le corps&#10;Se laver les mains avec du savon avant, pendant et après la préparation des repas&#10;Utiliser des torchons propres ou du papier essuie-tout&#10;Eviter les distractions (téléphone, animal…)&#10;Privilégier les poubelles à pédale&#10;B. Compartimenter les aliments&#10;a. Séparer la viande/volaille/poisson des fruits et légumes et des aliments prêts à consommer durant les courses, le transport et dans le réfrigérateur&#10;b. Jeter les emballages&#10;&#10;2) Limiter la prolifération bactérienne&#10;A. Respecter la chaîne du froid&#10;a. Le jour de l’achat&#10;Acheter les produits frais et surgelés en dernier et utiliser un sac isotherme&#10;Transport rapide&#10;Ranger les produits frais et surgelés en premier&#10;b. Dans le réfrigérateur&#10;Contrôler la température (≤4°C)&#10;Ranger les aliments les plus sensibles dans les zones les plus  froides&#10;Identifier les DLC&#10;Respecter la règle 1,2,3,4 pour les restes&#10;Laisser refroidir les restes (maximum 2h avant réfrigération)&#10;B. Les œufs &#10;Conserver les œufs à une température stable&#10;Pas d’œufs sales ou dans des emballages sales, attention aux dates&#10;Les œufs des poules de basse-cour sont plus à risque (Salmonella enterica)&#10;Réfrigérer et consommer dans les 24h les plats à base d’œufs crus&#10;C. Congélation&#10;Ne pas recongeler un aliment décongelé&#10;Décongeler les aliments dans le frigo, au micro-onde ou à l’eau chaude&#10;&#10;3) Surveiller la cuisson des aliments&#10;A. Température à cœur : 70°C &#10;Utiliser un thermomètre de cuisson&#10;L’intérieur de la viande ne doit pas être rose  ou brillant et le jus doit être clair&#10;B. Une cuisson homogène (éviter les points froids)&#10;Attention lors de la cuisson au barbecue/micro-ondes &#10;Utiliser une poêle/casserole couverte">
            <a:extLst>
              <a:ext uri="{FF2B5EF4-FFF2-40B4-BE49-F238E27FC236}">
                <a16:creationId xmlns:a16="http://schemas.microsoft.com/office/drawing/2014/main" id="{15731F22-EBF4-8EF3-E0FE-7A0D3D0FA8A6}"/>
              </a:ext>
            </a:extLst>
          </p:cNvPr>
          <p:cNvGrpSpPr/>
          <p:nvPr/>
        </p:nvGrpSpPr>
        <p:grpSpPr>
          <a:xfrm>
            <a:off x="4763" y="104775"/>
            <a:ext cx="12245975" cy="6215063"/>
            <a:chOff x="4763" y="104775"/>
            <a:chExt cx="12245975" cy="6215063"/>
          </a:xfrm>
        </p:grpSpPr>
        <p:sp>
          <p:nvSpPr>
            <p:cNvPr id="45063" name="ZoneTexte 4">
              <a:extLst>
                <a:ext uri="{FF2B5EF4-FFF2-40B4-BE49-F238E27FC236}">
                  <a16:creationId xmlns:a16="http://schemas.microsoft.com/office/drawing/2014/main" id="{7D8BD675-66F9-4A07-BA2B-20A82F82FAA1}"/>
                </a:ext>
              </a:extLst>
            </p:cNvPr>
            <p:cNvSpPr txBox="1">
              <a:spLocks noChangeArrowheads="1"/>
            </p:cNvSpPr>
            <p:nvPr/>
          </p:nvSpPr>
          <p:spPr bwMode="auto">
            <a:xfrm>
              <a:off x="4763" y="104775"/>
              <a:ext cx="41830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358775"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Pour les équipements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Nettoyer régulièrement le frigo</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Utiliser des planches à découper/ustensiles différents pour la viande/volaille/poisson crus et les fruits et légumes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Changer ou laver le plat avant et après la cuisson</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Laver soigneusement tous les ustensiles ayant servi pour de la viande/volaille/poisson crus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Renouveler ou laver fréquemment les éponges</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Pour les aliments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Ne pas </a:t>
              </a: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laver la viande/volaille</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Laver minutieusement les fruits et légumes</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Pour le corps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Se laver les mains avec du savon avant, pendant et après la préparation des repas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Utiliser des torchons propres ou du papier essuie-tout</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Eviter les distractions (téléphone, animal…)</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Privilégier les poubelles à pédale</a:t>
              </a:r>
            </a:p>
          </p:txBody>
        </p:sp>
        <p:grpSp>
          <p:nvGrpSpPr>
            <p:cNvPr id="4" name="Groupe 3">
              <a:extLst>
                <a:ext uri="{FF2B5EF4-FFF2-40B4-BE49-F238E27FC236}">
                  <a16:creationId xmlns:a16="http://schemas.microsoft.com/office/drawing/2014/main" id="{B8AFF814-5E15-DBEC-BE06-A4CA49355AB9}"/>
                </a:ext>
              </a:extLst>
            </p:cNvPr>
            <p:cNvGrpSpPr/>
            <p:nvPr/>
          </p:nvGrpSpPr>
          <p:grpSpPr>
            <a:xfrm>
              <a:off x="4763" y="568325"/>
              <a:ext cx="12245975" cy="5751513"/>
              <a:chOff x="4763" y="568325"/>
              <a:chExt cx="12245975" cy="5751513"/>
            </a:xfrm>
          </p:grpSpPr>
          <p:sp>
            <p:nvSpPr>
              <p:cNvPr id="29" name="Rectangle 28">
                <a:extLst>
                  <a:ext uri="{FF2B5EF4-FFF2-40B4-BE49-F238E27FC236}">
                    <a16:creationId xmlns:a16="http://schemas.microsoft.com/office/drawing/2014/main" id="{32AD6114-477C-4D1B-9355-F8DB2B6D723A}"/>
                  </a:ext>
                </a:extLst>
              </p:cNvPr>
              <p:cNvSpPr/>
              <p:nvPr/>
            </p:nvSpPr>
            <p:spPr>
              <a:xfrm>
                <a:off x="5189538" y="3014663"/>
                <a:ext cx="1812925" cy="828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Rectangle 31">
                <a:extLst>
                  <a:ext uri="{FF2B5EF4-FFF2-40B4-BE49-F238E27FC236}">
                    <a16:creationId xmlns:a16="http://schemas.microsoft.com/office/drawing/2014/main" id="{04F082C4-3B5D-4C71-A530-944428EB5660}"/>
                  </a:ext>
                </a:extLst>
              </p:cNvPr>
              <p:cNvSpPr/>
              <p:nvPr/>
            </p:nvSpPr>
            <p:spPr>
              <a:xfrm>
                <a:off x="5341938" y="3167063"/>
                <a:ext cx="1812925" cy="828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3" name="Diagramme 2">
                <a:extLst>
                  <a:ext uri="{FF2B5EF4-FFF2-40B4-BE49-F238E27FC236}">
                    <a16:creationId xmlns:a16="http://schemas.microsoft.com/office/drawing/2014/main" id="{CDB68C71-51E1-4920-AFB7-F369D6D52102}"/>
                  </a:ext>
                </a:extLst>
              </p:cNvPr>
              <p:cNvGraphicFramePr/>
              <p:nvPr/>
            </p:nvGraphicFramePr>
            <p:xfrm>
              <a:off x="266700" y="687977"/>
              <a:ext cx="11968163" cy="5447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52D2F4DD-281C-4CA9-AC35-32A959C2BB87}"/>
                  </a:ext>
                </a:extLst>
              </p:cNvPr>
              <p:cNvSpPr txBox="1"/>
              <p:nvPr/>
            </p:nvSpPr>
            <p:spPr>
              <a:xfrm>
                <a:off x="8370888" y="568325"/>
                <a:ext cx="3821112" cy="1016000"/>
              </a:xfrm>
              <a:prstGeom prst="rect">
                <a:avLst/>
              </a:prstGeom>
              <a:noFill/>
            </p:spPr>
            <p:txBody>
              <a:bodyPr>
                <a:spAutoFit/>
              </a:bodyPr>
              <a:lstStyle/>
              <a:p>
                <a:pPr marL="1714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Séparer la viande/volaille/poisson des fruits et légumes et des aliments prêts à consommer durant les courses, le transport et dans le réfrigérateur</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Jeter les emballages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00707C"/>
                  </a:solidFill>
                  <a:effectLst/>
                  <a:uLnTx/>
                  <a:uFillTx/>
                  <a:latin typeface="Arial" panose="020B0604020202020204" pitchFamily="34" charset="0"/>
                  <a:ea typeface="+mn-ea"/>
                  <a:cs typeface="Arial" panose="020B0604020202020204" pitchFamily="34" charset="0"/>
                </a:endParaRPr>
              </a:p>
            </p:txBody>
          </p:sp>
          <p:sp>
            <p:nvSpPr>
              <p:cNvPr id="38" name="ZoneTexte 37">
                <a:extLst>
                  <a:ext uri="{FF2B5EF4-FFF2-40B4-BE49-F238E27FC236}">
                    <a16:creationId xmlns:a16="http://schemas.microsoft.com/office/drawing/2014/main" id="{056AFEF7-BA3C-4A3B-9163-3D37C51962D7}"/>
                  </a:ext>
                </a:extLst>
              </p:cNvPr>
              <p:cNvSpPr txBox="1"/>
              <p:nvPr/>
            </p:nvSpPr>
            <p:spPr>
              <a:xfrm>
                <a:off x="4763" y="5305425"/>
                <a:ext cx="2711450" cy="1014413"/>
              </a:xfrm>
              <a:prstGeom prst="rect">
                <a:avLst/>
              </a:prstGeom>
              <a:noFill/>
            </p:spPr>
            <p:txBody>
              <a:bodyPr>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rPr>
                  <a:t>Utiliser un thermomètre de cuisson</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rPr>
                  <a:t>L’intérieur de la viande ne doit pas être rose  ou brillant et le jus doit être clair</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endParaRPr>
              </a:p>
            </p:txBody>
          </p:sp>
          <p:sp>
            <p:nvSpPr>
              <p:cNvPr id="39" name="ZoneTexte 38">
                <a:extLst>
                  <a:ext uri="{FF2B5EF4-FFF2-40B4-BE49-F238E27FC236}">
                    <a16:creationId xmlns:a16="http://schemas.microsoft.com/office/drawing/2014/main" id="{1F7F1F3D-D345-4614-930F-8A6CB4916045}"/>
                  </a:ext>
                </a:extLst>
              </p:cNvPr>
              <p:cNvSpPr txBox="1"/>
              <p:nvPr/>
            </p:nvSpPr>
            <p:spPr>
              <a:xfrm>
                <a:off x="3098800" y="5027613"/>
                <a:ext cx="2578100" cy="1016000"/>
              </a:xfrm>
              <a:prstGeom prst="rect">
                <a:avLst/>
              </a:prstGeom>
              <a:noFill/>
            </p:spPr>
            <p:txBody>
              <a:bodyPr>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rPr>
                  <a:t>Attention lors de la cuisson au barbecue/micro-ondes </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rPr>
                  <a:t>Utiliser une poêle/casserole couverte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endParaRPr>
              </a:p>
            </p:txBody>
          </p:sp>
          <p:sp>
            <p:nvSpPr>
              <p:cNvPr id="40" name="ZoneTexte 39">
                <a:extLst>
                  <a:ext uri="{FF2B5EF4-FFF2-40B4-BE49-F238E27FC236}">
                    <a16:creationId xmlns:a16="http://schemas.microsoft.com/office/drawing/2014/main" id="{1B61F9BF-414B-4681-9978-AA5DAB9B99BA}"/>
                  </a:ext>
                </a:extLst>
              </p:cNvPr>
              <p:cNvSpPr txBox="1"/>
              <p:nvPr/>
            </p:nvSpPr>
            <p:spPr>
              <a:xfrm>
                <a:off x="7061200" y="5600700"/>
                <a:ext cx="5189538" cy="461963"/>
              </a:xfrm>
              <a:prstGeom prst="rect">
                <a:avLst/>
              </a:prstGeom>
              <a:noFill/>
            </p:spPr>
            <p:txBody>
              <a:bodyPr>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Ne pas recongeler un aliment décongelé</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Décongeler les aliments dans le frigo, au micro-onde ou à l’eau chaude</a:t>
                </a:r>
              </a:p>
            </p:txBody>
          </p:sp>
          <p:sp>
            <p:nvSpPr>
              <p:cNvPr id="41" name="ZoneTexte 40">
                <a:extLst>
                  <a:ext uri="{FF2B5EF4-FFF2-40B4-BE49-F238E27FC236}">
                    <a16:creationId xmlns:a16="http://schemas.microsoft.com/office/drawing/2014/main" id="{47F4D6BB-CADA-4049-82CF-9D30192797A6}"/>
                  </a:ext>
                </a:extLst>
              </p:cNvPr>
              <p:cNvSpPr txBox="1"/>
              <p:nvPr/>
            </p:nvSpPr>
            <p:spPr>
              <a:xfrm>
                <a:off x="8682038" y="4210050"/>
                <a:ext cx="3509962" cy="1570038"/>
              </a:xfrm>
              <a:prstGeom prst="rect">
                <a:avLst/>
              </a:prstGeom>
              <a:noFill/>
            </p:spPr>
            <p:txBody>
              <a:bodyPr>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Conserver les œufs à une température stable</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Pas d’œufs sales ou dans des emballages sales, attention aux dates</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Les œufs des poules de basse-cour sont plus à risque (</a:t>
                </a:r>
                <a:r>
                  <a:rPr kumimoji="0" lang="fr-FR" sz="1200" b="0" i="1"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Salmonella enterica</a:t>
                </a: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Réfrigérer et consommer dans les 24h les plats à base d’œufs crus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endParaRPr>
              </a:p>
            </p:txBody>
          </p:sp>
          <p:sp>
            <p:nvSpPr>
              <p:cNvPr id="42" name="ZoneTexte 41">
                <a:extLst>
                  <a:ext uri="{FF2B5EF4-FFF2-40B4-BE49-F238E27FC236}">
                    <a16:creationId xmlns:a16="http://schemas.microsoft.com/office/drawing/2014/main" id="{DF298191-00B2-42E4-836A-63AF80E0CCF7}"/>
                  </a:ext>
                </a:extLst>
              </p:cNvPr>
              <p:cNvSpPr txBox="1"/>
              <p:nvPr/>
            </p:nvSpPr>
            <p:spPr>
              <a:xfrm>
                <a:off x="8951913" y="1363663"/>
                <a:ext cx="3198812" cy="2862262"/>
              </a:xfrm>
              <a:prstGeom prst="rect">
                <a:avLst/>
              </a:prstGeom>
              <a:noFill/>
            </p:spPr>
            <p:txBody>
              <a:bodyPr>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Le jour de l’achat</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Acheter les produits frais et surgelés en dernier et utiliser un sac isotherme</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Transport rapide</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Ranger les produits frais et surgelés en premier</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Dans le réfrigérateur</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Contrôler la température (≤4°C)</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Ranger les aliments les plus sensibles dans les zones les plus  froides</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Identifier les DLC</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Respecter la règle 1,2,3,4 pour les restes</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Laisser refroidir les restes (maximum 2h avant réfrigération)</a:t>
                </a:r>
              </a:p>
            </p:txBody>
          </p:sp>
          <p:pic>
            <p:nvPicPr>
              <p:cNvPr id="45070" name="Picture 2" descr="Des aliments rangés dans le réfrigérateur">
                <a:extLst>
                  <a:ext uri="{FF2B5EF4-FFF2-40B4-BE49-F238E27FC236}">
                    <a16:creationId xmlns:a16="http://schemas.microsoft.com/office/drawing/2014/main" id="{70E7E423-EC03-47B3-B116-498F7146DF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8475" y="1112838"/>
                <a:ext cx="1092200" cy="6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1" name="Picture 3" descr="Les règles d'hygiène">
                <a:extLst>
                  <a:ext uri="{FF2B5EF4-FFF2-40B4-BE49-F238E27FC236}">
                    <a16:creationId xmlns:a16="http://schemas.microsoft.com/office/drawing/2014/main" id="{4FB501C8-A791-4A6E-B28E-9B6BAD38AA7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3113" y="1112838"/>
                <a:ext cx="10826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2" name="Picture 4" descr="Des oeufs">
                <a:extLst>
                  <a:ext uri="{FF2B5EF4-FFF2-40B4-BE49-F238E27FC236}">
                    <a16:creationId xmlns:a16="http://schemas.microsoft.com/office/drawing/2014/main" id="{1D7D4A32-E54D-4D1A-8B10-63650927C8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2725" y="4614863"/>
                <a:ext cx="679450"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3" name="Picture 5" descr="La chaîne du froid">
                <a:extLst>
                  <a:ext uri="{FF2B5EF4-FFF2-40B4-BE49-F238E27FC236}">
                    <a16:creationId xmlns:a16="http://schemas.microsoft.com/office/drawing/2014/main" id="{2A6B871D-EF75-4DAF-A952-3F064169BA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3163" y="2505075"/>
                <a:ext cx="1104900"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4" name="Picture 6" descr="Des aliments congelés">
                <a:extLst>
                  <a:ext uri="{FF2B5EF4-FFF2-40B4-BE49-F238E27FC236}">
                    <a16:creationId xmlns:a16="http://schemas.microsoft.com/office/drawing/2014/main" id="{C91F07AA-43F3-4D8C-8E44-821D7A3E72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8088" y="5584825"/>
                <a:ext cx="446087" cy="44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5" name="Picture 7" descr="Un récipient couvert pour la cuisson des aliments">
                <a:extLst>
                  <a:ext uri="{FF2B5EF4-FFF2-40B4-BE49-F238E27FC236}">
                    <a16:creationId xmlns:a16="http://schemas.microsoft.com/office/drawing/2014/main" id="{A77C6B04-72F7-4DA3-83BE-6840175FEE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8450" y="4291013"/>
                <a:ext cx="576263" cy="68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6" name="Picture 8" descr="Un thermomètre de cuisson">
                <a:extLst>
                  <a:ext uri="{FF2B5EF4-FFF2-40B4-BE49-F238E27FC236}">
                    <a16:creationId xmlns:a16="http://schemas.microsoft.com/office/drawing/2014/main" id="{3FD043DC-CB30-4FAE-9584-07B3F32C1C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7750" y="4651375"/>
                <a:ext cx="590550"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6" name="Groupe 5">
            <a:extLst>
              <a:ext uri="{FF2B5EF4-FFF2-40B4-BE49-F238E27FC236}">
                <a16:creationId xmlns:a16="http://schemas.microsoft.com/office/drawing/2014/main" id="{24F9178D-45C6-849E-9B8C-B86739EDD07C}"/>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06A4C46C-3A48-4BF4-A2EF-4B63DF6A849B}"/>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pic>
          <p:nvPicPr>
            <p:cNvPr id="45082" name="Image 25">
              <a:extLst>
                <a:ext uri="{FF2B5EF4-FFF2-40B4-BE49-F238E27FC236}">
                  <a16:creationId xmlns:a16="http://schemas.microsoft.com/office/drawing/2014/main" id="{E6944B44-F913-4108-A7AB-B697D9DABD8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7" name="ZoneTexte 31">
              <a:extLst>
                <a:ext uri="{FF2B5EF4-FFF2-40B4-BE49-F238E27FC236}">
                  <a16:creationId xmlns:a16="http://schemas.microsoft.com/office/drawing/2014/main" id="{A0EBD0B6-4ED7-49B1-945A-291B8FD77024}"/>
                </a:ext>
              </a:extLst>
            </p:cNvPr>
            <p:cNvSpPr txBox="1">
              <a:spLocks noChangeArrowheads="1"/>
            </p:cNvSpPr>
            <p:nvPr/>
          </p:nvSpPr>
          <p:spPr bwMode="auto">
            <a:xfrm>
              <a:off x="6072188" y="6216650"/>
              <a:ext cx="2379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grpSp>
      <p:sp>
        <p:nvSpPr>
          <p:cNvPr id="22" name="Bouton d’action : vide 21" descr="Bouton pour fermer la diapositive et revenir à la page principale de l'aperçu des ressources">
            <a:hlinkClick r:id="rId15" action="ppaction://hlinksldjump" highlightClick="1"/>
            <a:extLst>
              <a:ext uri="{FF2B5EF4-FFF2-40B4-BE49-F238E27FC236}">
                <a16:creationId xmlns:a16="http://schemas.microsoft.com/office/drawing/2014/main" id="{34D60169-3AEE-4E24-9685-4A3F158EC67F}"/>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B2D591-212F-4C53-AA6E-C03EA69B8DA9}"/>
              </a:ext>
            </a:extLst>
          </p:cNvPr>
          <p:cNvSpPr txBox="1">
            <a:spLocks noGrp="1"/>
          </p:cNvSpPr>
          <p:nvPr>
            <p:ph type="title" idx="4294967295"/>
          </p:nvPr>
        </p:nvSpPr>
        <p:spPr>
          <a:xfrm>
            <a:off x="3071813" y="1588"/>
            <a:ext cx="9120187" cy="784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228600" rtl="0" eaLnBrk="1" fontAlgn="base" latinLnBrk="0" hangingPunct="1">
              <a:lnSpc>
                <a:spcPct val="100000"/>
              </a:lnSpc>
              <a:spcBef>
                <a:spcPct val="0"/>
              </a:spcBef>
              <a:spcAft>
                <a:spcPct val="0"/>
              </a:spcAft>
              <a:buClrTx/>
              <a:buSzTx/>
              <a:buFontTx/>
              <a:buNone/>
              <a:tabLst/>
              <a:defRPr/>
            </a:pPr>
            <a:r>
              <a:rPr lang="fr-FR" sz="4501" dirty="0">
                <a:solidFill>
                  <a:srgbClr val="674B69"/>
                </a:solidFill>
                <a:latin typeface="Arial" panose="020B0604020202020204" pitchFamily="34" charset="0"/>
                <a:cs typeface="Arial" panose="020B0604020202020204" pitchFamily="34" charset="0"/>
              </a:rPr>
              <a:t>Principales</a:t>
            </a:r>
            <a:r>
              <a:rPr lang="fr-FR" sz="4501" dirty="0">
                <a:solidFill>
                  <a:srgbClr val="5B225F"/>
                </a:solidFill>
                <a:latin typeface="Arial" panose="020B0604020202020204" pitchFamily="34" charset="0"/>
                <a:cs typeface="Arial" panose="020B0604020202020204" pitchFamily="34" charset="0"/>
              </a:rPr>
              <a:t> </a:t>
            </a:r>
            <a:r>
              <a:rPr lang="fr-FR" sz="4501">
                <a:solidFill>
                  <a:srgbClr val="5B225F"/>
                </a:solidFill>
                <a:latin typeface="Arial" panose="020B0604020202020204" pitchFamily="34" charset="0"/>
                <a:cs typeface="Arial" panose="020B0604020202020204" pitchFamily="34" charset="0"/>
              </a:rPr>
              <a:t>mentions présentes</a:t>
            </a:r>
            <a:endParaRPr lang="en-GB" altLang="fr-FR" sz="4501" dirty="0">
              <a:solidFill>
                <a:srgbClr val="5B225F"/>
              </a:solidFill>
              <a:latin typeface="Arial" panose="020B0604020202020204" pitchFamily="34" charset="0"/>
              <a:cs typeface="Arial" panose="020B0604020202020204" pitchFamily="34" charset="0"/>
            </a:endParaRPr>
          </a:p>
        </p:txBody>
      </p:sp>
      <p:grpSp>
        <p:nvGrpSpPr>
          <p:cNvPr id="2" name="Groupe 1" descr="Menu :&#10;Accéder au programme national&#10;Accéder au pré-test de connaissances&#10;Accéder à l'aperçu des ressources pédagogiques&#10;Accéder à la synthèse de la session&#10;Accéder au Contexte européen concernant l'étiquetage des denrées alimentaires">
            <a:extLst>
              <a:ext uri="{FF2B5EF4-FFF2-40B4-BE49-F238E27FC236}">
                <a16:creationId xmlns:a16="http://schemas.microsoft.com/office/drawing/2014/main" id="{31C5D19A-B2C1-D9BF-DA02-E8F81CB9BBF4}"/>
              </a:ext>
            </a:extLst>
          </p:cNvPr>
          <p:cNvGrpSpPr/>
          <p:nvPr/>
        </p:nvGrpSpPr>
        <p:grpSpPr>
          <a:xfrm>
            <a:off x="4763" y="25400"/>
            <a:ext cx="3071812" cy="5959475"/>
            <a:chOff x="4763" y="25400"/>
            <a:chExt cx="3071812" cy="5959475"/>
          </a:xfrm>
        </p:grpSpPr>
        <p:grpSp>
          <p:nvGrpSpPr>
            <p:cNvPr id="3" name="Groupe 2" descr="Menu :&#10;Accéder au programme national&#10;Accéder au pré-test de connaissances&#10;Accéder à l'aperçu des ressources pédagogiques&#10;Accéder à la synthèse de la session&#10;Accéder au Contexte européen concernant l'étiquetage des denrées alimentaires">
              <a:extLst>
                <a:ext uri="{FF2B5EF4-FFF2-40B4-BE49-F238E27FC236}">
                  <a16:creationId xmlns:a16="http://schemas.microsoft.com/office/drawing/2014/main" id="{4B466C42-C7E6-17B1-A772-93B829625C28}"/>
                </a:ext>
              </a:extLst>
            </p:cNvPr>
            <p:cNvGrpSpPr>
              <a:grpSpLocks/>
            </p:cNvGrpSpPr>
            <p:nvPr/>
          </p:nvGrpSpPr>
          <p:grpSpPr bwMode="auto">
            <a:xfrm>
              <a:off x="4763" y="25400"/>
              <a:ext cx="3071812" cy="5959475"/>
              <a:chOff x="4763" y="25400"/>
              <a:chExt cx="3071812" cy="5959475"/>
            </a:xfrm>
          </p:grpSpPr>
          <p:grpSp>
            <p:nvGrpSpPr>
              <p:cNvPr id="6" name="Groupe 7">
                <a:extLst>
                  <a:ext uri="{FF2B5EF4-FFF2-40B4-BE49-F238E27FC236}">
                    <a16:creationId xmlns:a16="http://schemas.microsoft.com/office/drawing/2014/main" id="{C54B7538-CE24-7CBC-341E-828BAF14F5EB}"/>
                  </a:ext>
                </a:extLst>
              </p:cNvPr>
              <p:cNvGrpSpPr>
                <a:grpSpLocks/>
              </p:cNvGrpSpPr>
              <p:nvPr/>
            </p:nvGrpSpPr>
            <p:grpSpPr bwMode="auto">
              <a:xfrm>
                <a:off x="4763" y="25400"/>
                <a:ext cx="3071812" cy="5959475"/>
                <a:chOff x="5194" y="13958"/>
                <a:chExt cx="3071973" cy="6002129"/>
              </a:xfrm>
            </p:grpSpPr>
            <p:sp>
              <p:nvSpPr>
                <p:cNvPr id="8" name="Rectangle 7">
                  <a:extLst>
                    <a:ext uri="{FF2B5EF4-FFF2-40B4-BE49-F238E27FC236}">
                      <a16:creationId xmlns:a16="http://schemas.microsoft.com/office/drawing/2014/main" id="{8050DBC7-C681-2756-4130-3586A6CD1878}"/>
                    </a:ext>
                  </a:extLst>
                </p:cNvPr>
                <p:cNvSpPr/>
                <p:nvPr/>
              </p:nvSpPr>
              <p:spPr>
                <a:xfrm>
                  <a:off x="5194" y="13958"/>
                  <a:ext cx="3071973" cy="6002129"/>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3A263793-9000-D0C4-02C7-B29C046B3A21}"/>
                    </a:ext>
                  </a:extLst>
                </p:cNvPr>
                <p:cNvSpPr txBox="1"/>
                <p:nvPr/>
              </p:nvSpPr>
              <p:spPr>
                <a:xfrm>
                  <a:off x="102036" y="1328518"/>
                  <a:ext cx="2887814" cy="3766250"/>
                </a:xfrm>
                <a:prstGeom prst="rect">
                  <a:avLst/>
                </a:prstGeom>
                <a:noFill/>
              </p:spPr>
              <p:txBody>
                <a:bodyPr>
                  <a:spAutoFit/>
                </a:bodyPr>
                <a:lstStyle/>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a:solidFill>
                      <a:schemeClr val="accent5"/>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Arial" panose="020B0604020202020204" pitchFamily="34" charset="0"/>
                      <a:cs typeface="Arial" panose="020B0604020202020204" pitchFamily="34" charset="0"/>
                      <a:hlinkClick r:id="rId3" action="ppaction://hlinksldjump"/>
                    </a:rPr>
                    <a:t>Programme national</a:t>
                  </a:r>
                  <a:endParaRPr lang="fr-FR" sz="140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Arial" panose="020B0604020202020204" pitchFamily="34" charset="0"/>
                      <a:cs typeface="Arial" panose="020B0604020202020204" pitchFamily="34" charset="0"/>
                      <a:hlinkClick r:id="rId4"/>
                    </a:rPr>
                    <a:t>Pré-test de connaissances</a:t>
                  </a:r>
                  <a:endParaRPr lang="fr-FR" sz="140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Arial" panose="020B0604020202020204" pitchFamily="34" charset="0"/>
                      <a:cs typeface="Arial" panose="020B0604020202020204" pitchFamily="34" charset="0"/>
                      <a:hlinkClick r:id="rId5" action="ppaction://hlinksldjump"/>
                    </a:rPr>
                    <a:t>Aperçu des ressources pédagogiques</a:t>
                  </a:r>
                  <a:endParaRPr lang="fr-FR" sz="140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Arial" panose="020B0604020202020204" pitchFamily="34" charset="0"/>
                      <a:cs typeface="Arial" panose="020B0604020202020204" pitchFamily="34" charset="0"/>
                      <a:hlinkClick r:id="rId6" action="ppaction://hlinksldjump"/>
                    </a:rPr>
                    <a:t>Synthèse de la session</a:t>
                  </a:r>
                  <a:endParaRPr lang="fr-FR" sz="1400">
                    <a:solidFill>
                      <a:schemeClr val="accent1"/>
                    </a:solidFill>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Arial" panose="020B0604020202020204" pitchFamily="34" charset="0"/>
                      <a:cs typeface="Arial" panose="020B0604020202020204" pitchFamily="34" charset="0"/>
                      <a:hlinkClick r:id="rId7" action="ppaction://hlinksldjump"/>
                    </a:rPr>
                    <a:t>Contexte européen concernant l'étiquetage des denrées alimentaires</a:t>
                  </a:r>
                  <a:endParaRPr lang="fr-FR" dirty="0">
                    <a:latin typeface="Arial" panose="020B0604020202020204" pitchFamily="34" charset="0"/>
                    <a:cs typeface="Arial" panose="020B0604020202020204" pitchFamily="34" charset="0"/>
                  </a:endParaRPr>
                </a:p>
              </p:txBody>
            </p:sp>
          </p:grpSp>
          <p:cxnSp>
            <p:nvCxnSpPr>
              <p:cNvPr id="7" name="Connecteur droit 6">
                <a:extLst>
                  <a:ext uri="{FF2B5EF4-FFF2-40B4-BE49-F238E27FC236}">
                    <a16:creationId xmlns:a16="http://schemas.microsoft.com/office/drawing/2014/main" id="{F5170BC5-E6DF-6EBB-ACB8-67723376AB11}"/>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pic>
          <p:nvPicPr>
            <p:cNvPr id="5" name="Image 1" descr="Logo de SafeConsume">
              <a:extLst>
                <a:ext uri="{FF2B5EF4-FFF2-40B4-BE49-F238E27FC236}">
                  <a16:creationId xmlns:a16="http://schemas.microsoft.com/office/drawing/2014/main" id="{44E5A2BD-2C74-F73B-C9F8-23B3252069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838" y="173038"/>
              <a:ext cx="2887662"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outon d’action : vide 9">
            <a:hlinkClick r:id="rId9" highlightClick="1"/>
            <a:extLst>
              <a:ext uri="{FF2B5EF4-FFF2-40B4-BE49-F238E27FC236}">
                <a16:creationId xmlns:a16="http://schemas.microsoft.com/office/drawing/2014/main" id="{9F7878A4-5C0D-AA8F-238E-D903954AE337}"/>
              </a:ext>
            </a:extLst>
          </p:cNvPr>
          <p:cNvSpPr/>
          <p:nvPr/>
        </p:nvSpPr>
        <p:spPr>
          <a:xfrm>
            <a:off x="436326" y="5318517"/>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sp>
        <p:nvSpPr>
          <p:cNvPr id="66563" name="ZoneTexte 13">
            <a:extLst>
              <a:ext uri="{FF2B5EF4-FFF2-40B4-BE49-F238E27FC236}">
                <a16:creationId xmlns:a16="http://schemas.microsoft.com/office/drawing/2014/main" id="{3A38A6B5-7741-4EF1-8873-05253E99E513}"/>
              </a:ext>
            </a:extLst>
          </p:cNvPr>
          <p:cNvSpPr txBox="1">
            <a:spLocks noChangeArrowheads="1"/>
          </p:cNvSpPr>
          <p:nvPr/>
        </p:nvSpPr>
        <p:spPr bwMode="auto">
          <a:xfrm>
            <a:off x="3124200" y="1394648"/>
            <a:ext cx="90217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900">
                <a:solidFill>
                  <a:schemeClr val="tx1"/>
                </a:solidFill>
                <a:latin typeface="Microsoft Sans Serif" pitchFamily="34" charset="0"/>
              </a:defRPr>
            </a:lvl1pPr>
            <a:lvl2pPr marL="730250" indent="-171450">
              <a:defRPr sz="900">
                <a:solidFill>
                  <a:schemeClr val="tx1"/>
                </a:solidFill>
                <a:latin typeface="Microsoft Sans Serif" pitchFamily="34" charset="0"/>
              </a:defRPr>
            </a:lvl2pPr>
            <a:lvl3pPr marL="742950" indent="-285750">
              <a:defRPr sz="900">
                <a:solidFill>
                  <a:schemeClr val="tx1"/>
                </a:solidFill>
                <a:latin typeface="Microsoft Sans Serif" pitchFamily="34" charset="0"/>
              </a:defRPr>
            </a:lvl3pPr>
            <a:lvl4pPr marL="742950" indent="-285750">
              <a:defRPr sz="900">
                <a:solidFill>
                  <a:schemeClr val="tx1"/>
                </a:solidFill>
                <a:latin typeface="Microsoft Sans Serif" pitchFamily="34" charset="0"/>
              </a:defRPr>
            </a:lvl4pPr>
            <a:lvl5pPr>
              <a:defRPr sz="900">
                <a:solidFill>
                  <a:schemeClr val="tx1"/>
                </a:solidFill>
                <a:latin typeface="Microsoft Sans Serif" pitchFamily="34" charset="0"/>
              </a:defRPr>
            </a:lvl5pPr>
            <a:lvl6pPr marL="1371600" indent="914400" defTabSz="228600" eaLnBrk="0" fontAlgn="base" hangingPunct="0">
              <a:spcBef>
                <a:spcPct val="0"/>
              </a:spcBef>
              <a:spcAft>
                <a:spcPct val="0"/>
              </a:spcAft>
              <a:defRPr sz="900">
                <a:solidFill>
                  <a:schemeClr val="tx1"/>
                </a:solidFill>
                <a:latin typeface="Microsoft Sans Serif" pitchFamily="34" charset="0"/>
              </a:defRPr>
            </a:lvl6pPr>
            <a:lvl7pPr marL="1828800" indent="914400" defTabSz="228600" eaLnBrk="0" fontAlgn="base" hangingPunct="0">
              <a:spcBef>
                <a:spcPct val="0"/>
              </a:spcBef>
              <a:spcAft>
                <a:spcPct val="0"/>
              </a:spcAft>
              <a:defRPr sz="900">
                <a:solidFill>
                  <a:schemeClr val="tx1"/>
                </a:solidFill>
                <a:latin typeface="Microsoft Sans Serif" pitchFamily="34" charset="0"/>
              </a:defRPr>
            </a:lvl7pPr>
            <a:lvl8pPr marL="2286000" indent="914400" defTabSz="228600" eaLnBrk="0" fontAlgn="base" hangingPunct="0">
              <a:spcBef>
                <a:spcPct val="0"/>
              </a:spcBef>
              <a:spcAft>
                <a:spcPct val="0"/>
              </a:spcAft>
              <a:defRPr sz="900">
                <a:solidFill>
                  <a:schemeClr val="tx1"/>
                </a:solidFill>
                <a:latin typeface="Microsoft Sans Serif" pitchFamily="34" charset="0"/>
              </a:defRPr>
            </a:lvl8pPr>
            <a:lvl9pPr marL="2743200" indent="914400" defTabSz="228600" eaLnBrk="0" fontAlgn="base" hangingPunct="0">
              <a:spcBef>
                <a:spcPct val="0"/>
              </a:spcBef>
              <a:spcAft>
                <a:spcPct val="0"/>
              </a:spcAft>
              <a:defRPr sz="900">
                <a:solidFill>
                  <a:schemeClr val="tx1"/>
                </a:solidFill>
                <a:latin typeface="Microsoft Sans Serif" pitchFamily="34" charset="0"/>
              </a:defRPr>
            </a:lvl9pPr>
          </a:lstStyle>
          <a:p>
            <a:pPr algn="just" eaLnBrk="1" hangingPunct="1">
              <a:buFont typeface="Wingdings" pitchFamily="2" charset="2"/>
              <a:buChar char="ü"/>
              <a:defRPr/>
            </a:pPr>
            <a:r>
              <a:rPr lang="fr-FR" altLang="fr-FR" sz="1400" dirty="0">
                <a:latin typeface="Arial" panose="020B0604020202020204" pitchFamily="34" charset="0"/>
                <a:cs typeface="Arial" panose="020B0604020202020204" pitchFamily="34" charset="0"/>
              </a:rPr>
              <a:t>Elles peuvent être divisées en </a:t>
            </a:r>
            <a:r>
              <a:rPr lang="fr-FR" altLang="fr-FR" sz="1400" b="1" dirty="0">
                <a:latin typeface="Arial" panose="020B0604020202020204" pitchFamily="34" charset="0"/>
                <a:cs typeface="Arial" panose="020B0604020202020204" pitchFamily="34" charset="0"/>
              </a:rPr>
              <a:t>3 catégories :</a:t>
            </a:r>
          </a:p>
          <a:p>
            <a:pPr lvl="1" algn="just" eaLnBrk="1" hangingPunct="1">
              <a:buClr>
                <a:schemeClr val="tx1"/>
              </a:buClr>
              <a:buFont typeface="Arial" charset="0"/>
              <a:buChar char="•"/>
              <a:defRPr/>
            </a:pPr>
            <a:r>
              <a:rPr lang="fr-FR" altLang="fr-FR" sz="1200" b="1" dirty="0">
                <a:latin typeface="Arial" panose="020B0604020202020204" pitchFamily="34" charset="0"/>
                <a:cs typeface="Arial" panose="020B0604020202020204" pitchFamily="34" charset="0"/>
              </a:rPr>
              <a:t>Identité</a:t>
            </a:r>
            <a:r>
              <a:rPr lang="fr-FR" altLang="fr-FR" sz="1200" dirty="0">
                <a:latin typeface="Arial" panose="020B0604020202020204" pitchFamily="34" charset="0"/>
                <a:cs typeface="Arial" panose="020B0604020202020204" pitchFamily="34" charset="0"/>
              </a:rPr>
              <a:t> de l'aliment (description, provenance, etc.)</a:t>
            </a:r>
          </a:p>
          <a:p>
            <a:pPr lvl="1" algn="just" eaLnBrk="1" hangingPunct="1">
              <a:buClr>
                <a:schemeClr val="tx1"/>
              </a:buClr>
              <a:buFont typeface="Arial" charset="0"/>
              <a:buChar char="•"/>
              <a:defRPr/>
            </a:pPr>
            <a:r>
              <a:rPr lang="fr-FR" altLang="fr-FR" sz="1200" b="1" dirty="0">
                <a:latin typeface="Arial" panose="020B0604020202020204" pitchFamily="34" charset="0"/>
                <a:cs typeface="Arial" panose="020B0604020202020204" pitchFamily="34" charset="0"/>
              </a:rPr>
              <a:t>Aspects nutritionnels </a:t>
            </a:r>
            <a:r>
              <a:rPr lang="fr-FR" altLang="fr-FR" sz="1200" dirty="0">
                <a:latin typeface="Arial" panose="020B0604020202020204" pitchFamily="34" charset="0"/>
                <a:cs typeface="Arial" panose="020B0604020202020204" pitchFamily="34" charset="0"/>
              </a:rPr>
              <a:t>(liste des ingrédients, valeur nutritionnelle, etc.)</a:t>
            </a:r>
          </a:p>
          <a:p>
            <a:pPr lvl="1" algn="just" eaLnBrk="1" hangingPunct="1">
              <a:buClr>
                <a:schemeClr val="tx1"/>
              </a:buClr>
              <a:buFont typeface="Arial" charset="0"/>
              <a:buChar char="•"/>
              <a:defRPr/>
            </a:pPr>
            <a:r>
              <a:rPr lang="fr-FR" altLang="fr-FR" sz="1200" b="1" dirty="0">
                <a:latin typeface="Arial" panose="020B0604020202020204" pitchFamily="34" charset="0"/>
                <a:cs typeface="Arial" panose="020B0604020202020204" pitchFamily="34" charset="0"/>
              </a:rPr>
              <a:t>Qualité et sécurité alimentaire </a:t>
            </a:r>
            <a:r>
              <a:rPr lang="fr-FR" altLang="fr-FR" sz="1200" dirty="0">
                <a:latin typeface="Arial" panose="020B0604020202020204" pitchFamily="34" charset="0"/>
                <a:cs typeface="Arial" panose="020B0604020202020204" pitchFamily="34" charset="0"/>
              </a:rPr>
              <a:t>(date de durabilité minimale, conditions particulières de stockage, allergènes, etc.)</a:t>
            </a:r>
          </a:p>
        </p:txBody>
      </p:sp>
      <p:sp>
        <p:nvSpPr>
          <p:cNvPr id="66567" name="ZoneTexte 10">
            <a:extLst>
              <a:ext uri="{FF2B5EF4-FFF2-40B4-BE49-F238E27FC236}">
                <a16:creationId xmlns:a16="http://schemas.microsoft.com/office/drawing/2014/main" id="{21E24EB8-23D3-4376-AFD3-E415D137A5BD}"/>
              </a:ext>
            </a:extLst>
          </p:cNvPr>
          <p:cNvSpPr txBox="1">
            <a:spLocks noChangeArrowheads="1"/>
          </p:cNvSpPr>
          <p:nvPr/>
        </p:nvSpPr>
        <p:spPr bwMode="auto">
          <a:xfrm>
            <a:off x="3409950" y="2634502"/>
            <a:ext cx="2511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400" b="1" u="sng">
                <a:latin typeface="Arial" panose="020B0604020202020204" pitchFamily="34" charset="0"/>
                <a:cs typeface="Arial" panose="020B0604020202020204" pitchFamily="34" charset="0"/>
              </a:rPr>
              <a:t>Pour en savoir plus:</a:t>
            </a:r>
          </a:p>
        </p:txBody>
      </p:sp>
      <p:sp>
        <p:nvSpPr>
          <p:cNvPr id="66566" name="ZoneTexte 6">
            <a:extLst>
              <a:ext uri="{FF2B5EF4-FFF2-40B4-BE49-F238E27FC236}">
                <a16:creationId xmlns:a16="http://schemas.microsoft.com/office/drawing/2014/main" id="{34FAF576-3A59-49AB-ADD8-63B5D5E7863E}"/>
              </a:ext>
            </a:extLst>
          </p:cNvPr>
          <p:cNvSpPr txBox="1">
            <a:spLocks noChangeArrowheads="1"/>
          </p:cNvSpPr>
          <p:nvPr/>
        </p:nvSpPr>
        <p:spPr bwMode="auto">
          <a:xfrm>
            <a:off x="4838700" y="3001214"/>
            <a:ext cx="72517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200" u="sng" dirty="0">
                <a:latin typeface="Arial" panose="020B0604020202020204" pitchFamily="34" charset="0"/>
                <a:cs typeface="Arial" panose="020B0604020202020204" pitchFamily="34" charset="0"/>
                <a:hlinkClick r:id="rId10"/>
              </a:rPr>
              <a:t>Comment comprendre les informations nutritionnelles ?</a:t>
            </a:r>
            <a:endParaRPr lang="fr-FR" altLang="fr-FR" sz="1200" u="sng" dirty="0">
              <a:latin typeface="Arial" panose="020B0604020202020204" pitchFamily="34" charset="0"/>
              <a:cs typeface="Arial" panose="020B0604020202020204" pitchFamily="34" charset="0"/>
            </a:endParaRPr>
          </a:p>
          <a:p>
            <a:endParaRPr lang="fr-FR" altLang="fr-FR" sz="1200" u="sng" dirty="0">
              <a:solidFill>
                <a:srgbClr val="00707C"/>
              </a:solidFill>
              <a:latin typeface="Arial" panose="020B0604020202020204" pitchFamily="34" charset="0"/>
              <a:cs typeface="Arial" panose="020B0604020202020204" pitchFamily="34" charset="0"/>
              <a:hlinkClick r:id="rId11" tooltip="click here to open the link"/>
            </a:endParaRPr>
          </a:p>
          <a:p>
            <a:endParaRPr lang="fr-FR" altLang="fr-FR" sz="1600" u="sng" dirty="0">
              <a:solidFill>
                <a:srgbClr val="00707C"/>
              </a:solidFill>
              <a:latin typeface="Arial" panose="020B0604020202020204" pitchFamily="34" charset="0"/>
              <a:cs typeface="Arial" panose="020B0604020202020204" pitchFamily="34" charset="0"/>
              <a:hlinkClick r:id="rId11" tooltip="click here to open the link"/>
            </a:endParaRPr>
          </a:p>
          <a:p>
            <a:r>
              <a:rPr lang="fr-FR" altLang="fr-FR" sz="1200" u="sng" dirty="0">
                <a:latin typeface="Arial" panose="020B0604020202020204" pitchFamily="34" charset="0"/>
                <a:cs typeface="Arial" panose="020B0604020202020204" pitchFamily="34" charset="0"/>
                <a:hlinkClick r:id="rId12"/>
              </a:rPr>
              <a:t>Date limite de consommation (DLC) et date de durabilité minimale (DDM)</a:t>
            </a:r>
            <a:endParaRPr lang="fr-FR" altLang="fr-FR" sz="1200" u="sng" dirty="0">
              <a:solidFill>
                <a:srgbClr val="00707C"/>
              </a:solidFill>
              <a:latin typeface="Arial" panose="020B0604020202020204" pitchFamily="34" charset="0"/>
              <a:cs typeface="Arial" panose="020B0604020202020204" pitchFamily="34" charset="0"/>
              <a:hlinkClick r:id="rId11" tooltip="click here to open the link"/>
            </a:endParaRPr>
          </a:p>
          <a:p>
            <a:endParaRPr lang="fr-FR" altLang="fr-FR" sz="1800" u="sng" dirty="0">
              <a:solidFill>
                <a:srgbClr val="00707C"/>
              </a:solidFill>
              <a:latin typeface="Arial" panose="020B0604020202020204" pitchFamily="34" charset="0"/>
              <a:cs typeface="Arial" panose="020B0604020202020204" pitchFamily="34" charset="0"/>
              <a:hlinkClick r:id="rId11" tooltip="click here to open the link"/>
            </a:endParaRPr>
          </a:p>
          <a:p>
            <a:endParaRPr lang="fr-FR" altLang="fr-FR" sz="1200" u="sng" dirty="0">
              <a:solidFill>
                <a:srgbClr val="00707C"/>
              </a:solidFill>
              <a:latin typeface="Arial" panose="020B0604020202020204" pitchFamily="34" charset="0"/>
              <a:cs typeface="Arial" panose="020B0604020202020204" pitchFamily="34" charset="0"/>
              <a:hlinkClick r:id="rId11" tooltip="click here to open the link"/>
            </a:endParaRPr>
          </a:p>
          <a:p>
            <a:r>
              <a:rPr lang="fr-FR" altLang="fr-FR" sz="1200" u="sng" dirty="0">
                <a:latin typeface="Arial" panose="020B0604020202020204" pitchFamily="34" charset="0"/>
                <a:cs typeface="Arial" panose="020B0604020202020204" pitchFamily="34" charset="0"/>
                <a:hlinkClick r:id="rId13"/>
              </a:rPr>
              <a:t>Fiches pratiques : déclaration nutritionnelle sur les denrées alimentaires</a:t>
            </a:r>
            <a:endParaRPr lang="fr-FR" altLang="fr-FR" sz="1200" dirty="0">
              <a:latin typeface="Arial" panose="020B0604020202020204" pitchFamily="34" charset="0"/>
              <a:cs typeface="Arial" panose="020B0604020202020204" pitchFamily="34" charset="0"/>
            </a:endParaRPr>
          </a:p>
          <a:p>
            <a:r>
              <a:rPr lang="fr-FR" altLang="fr-FR" sz="1200" u="sng" dirty="0">
                <a:latin typeface="Arial" panose="020B0604020202020204" pitchFamily="34" charset="0"/>
                <a:cs typeface="Arial" panose="020B0604020202020204" pitchFamily="34" charset="0"/>
                <a:hlinkClick r:id="rId14"/>
              </a:rPr>
              <a:t>Étiquetage des denrées alimentaires : nouvelles règles européennes</a:t>
            </a:r>
            <a:endParaRPr lang="fr-FR" altLang="fr-FR" sz="1200" dirty="0">
              <a:latin typeface="Arial" panose="020B0604020202020204" pitchFamily="34" charset="0"/>
              <a:cs typeface="Arial" panose="020B0604020202020204" pitchFamily="34" charset="0"/>
            </a:endParaRPr>
          </a:p>
          <a:p>
            <a:r>
              <a:rPr lang="fr-FR" altLang="fr-FR" sz="1200" u="sng" dirty="0">
                <a:latin typeface="Arial" panose="020B0604020202020204" pitchFamily="34" charset="0"/>
                <a:cs typeface="Arial" panose="020B0604020202020204" pitchFamily="34" charset="0"/>
                <a:hlinkClick r:id="rId15"/>
              </a:rPr>
              <a:t>Date limite de consommation (DLC) et date de durabilité minimale (DDM) : ce que vous devez savoir</a:t>
            </a:r>
            <a:endParaRPr lang="fr-FR" altLang="fr-FR" sz="1200" dirty="0">
              <a:latin typeface="Arial" panose="020B0604020202020204" pitchFamily="34" charset="0"/>
              <a:cs typeface="Arial" panose="020B0604020202020204" pitchFamily="34" charset="0"/>
            </a:endParaRPr>
          </a:p>
          <a:p>
            <a:r>
              <a:rPr lang="fr-FR" altLang="fr-FR" sz="1200" u="sng" dirty="0">
                <a:latin typeface="Arial" panose="020B0604020202020204" pitchFamily="34" charset="0"/>
                <a:cs typeface="Arial" panose="020B0604020202020204" pitchFamily="34" charset="0"/>
                <a:hlinkClick r:id="rId16"/>
              </a:rPr>
              <a:t>L’étiquetage des allergènes, un impératif de santé publique</a:t>
            </a:r>
            <a:endParaRPr lang="fr-FR" altLang="fr-FR" sz="1200" dirty="0">
              <a:latin typeface="Arial" panose="020B0604020202020204" pitchFamily="34" charset="0"/>
              <a:cs typeface="Arial" panose="020B0604020202020204" pitchFamily="34" charset="0"/>
            </a:endParaRPr>
          </a:p>
          <a:p>
            <a:endParaRPr lang="fr-FR" altLang="fr-FR" sz="1400" u="sng" dirty="0">
              <a:solidFill>
                <a:srgbClr val="00707C"/>
              </a:solidFill>
              <a:latin typeface="Arial" panose="020B0604020202020204" pitchFamily="34" charset="0"/>
              <a:cs typeface="Arial" panose="020B0604020202020204" pitchFamily="34" charset="0"/>
              <a:hlinkClick r:id="rId11" tooltip="click here to open the link"/>
            </a:endParaRPr>
          </a:p>
          <a:p>
            <a:endParaRPr lang="fr-FR" altLang="fr-FR" sz="1400" u="sng" dirty="0">
              <a:solidFill>
                <a:srgbClr val="00707C"/>
              </a:solidFill>
              <a:latin typeface="Arial" panose="020B0604020202020204" pitchFamily="34" charset="0"/>
              <a:cs typeface="Arial" panose="020B0604020202020204" pitchFamily="34" charset="0"/>
              <a:hlinkClick r:id="rId11" tooltip="click here to open the link"/>
            </a:endParaRPr>
          </a:p>
          <a:p>
            <a:r>
              <a:rPr lang="fr-FR" altLang="fr-FR" sz="1200" u="sng" dirty="0">
                <a:solidFill>
                  <a:srgbClr val="00707C"/>
                </a:solidFill>
                <a:latin typeface="Arial" panose="020B0604020202020204" pitchFamily="34" charset="0"/>
                <a:cs typeface="Arial" panose="020B0604020202020204" pitchFamily="34" charset="0"/>
                <a:hlinkClick r:id="rId17" tooltip="click here to open the link"/>
              </a:rPr>
              <a:t>Animation - Les signes officiels de la qualité et de l'origine</a:t>
            </a:r>
            <a:endParaRPr lang="fr-FR" altLang="fr-FR" sz="1200" u="sng" dirty="0">
              <a:solidFill>
                <a:srgbClr val="00707C"/>
              </a:solidFill>
              <a:latin typeface="Arial" panose="020B0604020202020204" pitchFamily="34" charset="0"/>
              <a:cs typeface="Arial" panose="020B0604020202020204" pitchFamily="34" charset="0"/>
            </a:endParaRPr>
          </a:p>
          <a:p>
            <a:r>
              <a:rPr lang="fr-FR" altLang="fr-FR" sz="1200" u="sng" dirty="0">
                <a:solidFill>
                  <a:srgbClr val="00707C"/>
                </a:solidFill>
                <a:latin typeface="Arial" panose="020B0604020202020204" pitchFamily="34" charset="0"/>
                <a:cs typeface="Arial" panose="020B0604020202020204" pitchFamily="34" charset="0"/>
                <a:hlinkClick r:id="rId18" tooltip="click here to open the link"/>
              </a:rPr>
              <a:t>Étiquetage nutritionnel : le « Nutri-Score » se développe en France et en Europe</a:t>
            </a:r>
            <a:endParaRPr lang="fr-FR" altLang="fr-FR" sz="1200" u="sng" dirty="0">
              <a:solidFill>
                <a:srgbClr val="00707C"/>
              </a:solidFill>
              <a:latin typeface="Arial" panose="020B0604020202020204" pitchFamily="34" charset="0"/>
              <a:cs typeface="Arial" panose="020B0604020202020204" pitchFamily="34" charset="0"/>
              <a:hlinkClick r:id="rId11" tooltip="click here to open the link"/>
            </a:endParaRPr>
          </a:p>
        </p:txBody>
      </p:sp>
      <p:grpSp>
        <p:nvGrpSpPr>
          <p:cNvPr id="12" name="Groupe 11">
            <a:extLst>
              <a:ext uri="{FF2B5EF4-FFF2-40B4-BE49-F238E27FC236}">
                <a16:creationId xmlns:a16="http://schemas.microsoft.com/office/drawing/2014/main" id="{3F7C93EB-9001-DE70-39EF-94900D026E6B}"/>
              </a:ext>
              <a:ext uri="{C183D7F6-B498-43B3-948B-1728B52AA6E4}">
                <adec:decorative xmlns:adec="http://schemas.microsoft.com/office/drawing/2017/decorative" val="1"/>
              </a:ext>
            </a:extLst>
          </p:cNvPr>
          <p:cNvGrpSpPr/>
          <p:nvPr/>
        </p:nvGrpSpPr>
        <p:grpSpPr>
          <a:xfrm>
            <a:off x="3509963" y="3047252"/>
            <a:ext cx="1125537" cy="2681228"/>
            <a:chOff x="3509963" y="3047252"/>
            <a:chExt cx="1125537" cy="2681228"/>
          </a:xfrm>
        </p:grpSpPr>
        <p:pic>
          <p:nvPicPr>
            <p:cNvPr id="66570" name="Image 4" descr="Logo du DGCCRF">
              <a:extLst>
                <a:ext uri="{FF2B5EF4-FFF2-40B4-BE49-F238E27FC236}">
                  <a16:creationId xmlns:a16="http://schemas.microsoft.com/office/drawing/2014/main" id="{63E368D4-3F93-47D3-A290-A38BC2133B2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52222" y="4423066"/>
              <a:ext cx="806069" cy="48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Image 2" descr="Logo de l'ANSES">
              <a:extLst>
                <a:ext uri="{FF2B5EF4-FFF2-40B4-BE49-F238E27FC236}">
                  <a16:creationId xmlns:a16="http://schemas.microsoft.com/office/drawing/2014/main" id="{0ED8B0AF-94CA-4BEC-84E9-EDAA21377C1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09963" y="3541570"/>
              <a:ext cx="987836" cy="48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Image 1" descr="Logo du PNNS : Manger bouger">
              <a:extLst>
                <a:ext uri="{FF2B5EF4-FFF2-40B4-BE49-F238E27FC236}">
                  <a16:creationId xmlns:a16="http://schemas.microsoft.com/office/drawing/2014/main" id="{55A0FFF7-3075-4D4F-B7A5-C54AD7662F2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09963" y="3047252"/>
              <a:ext cx="1125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22" descr="Logo du ministère de l'agriculture et de l'alimentation&#10;">
              <a:extLst>
                <a:ext uri="{FF2B5EF4-FFF2-40B4-BE49-F238E27FC236}">
                  <a16:creationId xmlns:a16="http://schemas.microsoft.com/office/drawing/2014/main" id="{D340E90A-9B0F-43DB-8ECE-4D8D9AB9B733}"/>
                </a:ext>
              </a:extLst>
            </p:cNvPr>
            <p:cNvPicPr>
              <a:picLocks noChangeAspect="1"/>
            </p:cNvPicPr>
            <p:nvPr/>
          </p:nvPicPr>
          <p:blipFill>
            <a:blip r:embed="rId22"/>
            <a:stretch>
              <a:fillRect/>
            </a:stretch>
          </p:blipFill>
          <p:spPr>
            <a:xfrm>
              <a:off x="3593337" y="5283007"/>
              <a:ext cx="1042163" cy="445473"/>
            </a:xfrm>
            <a:prstGeom prst="rect">
              <a:avLst/>
            </a:prstGeom>
          </p:spPr>
        </p:pic>
      </p:grpSp>
      <p:grpSp>
        <p:nvGrpSpPr>
          <p:cNvPr id="11" name="Groupe 10">
            <a:extLst>
              <a:ext uri="{FF2B5EF4-FFF2-40B4-BE49-F238E27FC236}">
                <a16:creationId xmlns:a16="http://schemas.microsoft.com/office/drawing/2014/main" id="{095EBB3D-B19E-7CD0-FB53-2B84F2080F21}"/>
              </a:ext>
              <a:ext uri="{C183D7F6-B498-43B3-948B-1728B52AA6E4}">
                <adec:decorative xmlns:adec="http://schemas.microsoft.com/office/drawing/2017/decorative" val="1"/>
              </a:ext>
            </a:extLst>
          </p:cNvPr>
          <p:cNvGrpSpPr/>
          <p:nvPr/>
        </p:nvGrpSpPr>
        <p:grpSpPr>
          <a:xfrm>
            <a:off x="-36513" y="6016625"/>
            <a:ext cx="12276138" cy="887413"/>
            <a:chOff x="-36513" y="6016625"/>
            <a:chExt cx="12276138" cy="887413"/>
          </a:xfrm>
        </p:grpSpPr>
        <p:sp>
          <p:nvSpPr>
            <p:cNvPr id="21" name="Rectangle 20">
              <a:extLst>
                <a:ext uri="{FF2B5EF4-FFF2-40B4-BE49-F238E27FC236}">
                  <a16:creationId xmlns:a16="http://schemas.microsoft.com/office/drawing/2014/main" id="{BCE8B778-6F5D-4972-835A-CE3D8DE72FBD}"/>
                </a:ext>
              </a:extLst>
            </p:cNvPr>
            <p:cNvSpPr/>
            <p:nvPr/>
          </p:nvSpPr>
          <p:spPr bwMode="auto">
            <a:xfrm>
              <a:off x="-36513"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sp>
          <p:nvSpPr>
            <p:cNvPr id="66577" name="ZoneTexte 22">
              <a:extLst>
                <a:ext uri="{FF2B5EF4-FFF2-40B4-BE49-F238E27FC236}">
                  <a16:creationId xmlns:a16="http://schemas.microsoft.com/office/drawing/2014/main" id="{33BA301A-15A8-4CC9-AE63-F5271F9629A2}"/>
                </a:ext>
              </a:extLst>
            </p:cNvPr>
            <p:cNvSpPr txBox="1">
              <a:spLocks noChangeArrowheads="1"/>
            </p:cNvSpPr>
            <p:nvPr/>
          </p:nvSpPr>
          <p:spPr bwMode="auto">
            <a:xfrm>
              <a:off x="10178525" y="6177009"/>
              <a:ext cx="1967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Retour au menu principal</a:t>
              </a:r>
            </a:p>
          </p:txBody>
        </p:sp>
        <p:pic>
          <p:nvPicPr>
            <p:cNvPr id="66578" name="Image 25">
              <a:extLst>
                <a:ext uri="{FF2B5EF4-FFF2-40B4-BE49-F238E27FC236}">
                  <a16:creationId xmlns:a16="http://schemas.microsoft.com/office/drawing/2014/main" id="{C98A44BB-17C8-41EC-9FE3-782FF65B0D0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247"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Bouton d’action : vide 21" descr="Bouton pour fermer la diapositive et revenir au menu principal">
            <a:hlinkClick r:id="rId24" action="ppaction://hlinksldjump" highlightClick="1"/>
            <a:extLst>
              <a:ext uri="{FF2B5EF4-FFF2-40B4-BE49-F238E27FC236}">
                <a16:creationId xmlns:a16="http://schemas.microsoft.com/office/drawing/2014/main" id="{9486E737-4E7A-4937-AEA3-5C4BCFE7C8EF}"/>
              </a:ext>
            </a:extLst>
          </p:cNvPr>
          <p:cNvSpPr/>
          <p:nvPr/>
        </p:nvSpPr>
        <p:spPr bwMode="auto">
          <a:xfrm>
            <a:off x="9858375" y="617378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X</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2C4B964-C3DE-4026-A26B-4236B7945658}"/>
              </a:ext>
            </a:extLst>
          </p:cNvPr>
          <p:cNvSpPr txBox="1">
            <a:spLocks noGrp="1"/>
          </p:cNvSpPr>
          <p:nvPr>
            <p:ph type="title" idx="4294967295"/>
          </p:nvPr>
        </p:nvSpPr>
        <p:spPr>
          <a:xfrm>
            <a:off x="2989263" y="-112713"/>
            <a:ext cx="9188450" cy="1477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4501" b="1" i="0" u="none" strike="noStrike" kern="1200" cap="none" spc="0" normalizeH="0" baseline="0" noProof="0" dirty="0">
                <a:ln>
                  <a:noFill/>
                </a:ln>
                <a:solidFill>
                  <a:srgbClr val="674B69"/>
                </a:solidFill>
                <a:effectLst/>
                <a:uLnTx/>
                <a:uFillTx/>
                <a:latin typeface="Arial" panose="020B0604020202020204" pitchFamily="34" charset="0"/>
                <a:ea typeface="+mj-ea"/>
                <a:cs typeface="Arial" panose="020B0604020202020204" pitchFamily="34" charset="0"/>
              </a:rPr>
              <a:t>Signification des </a:t>
            </a:r>
            <a:r>
              <a:rPr kumimoji="0" lang="fr-FR" sz="4501" b="1" i="0" u="none" strike="noStrike" kern="1200" cap="none" spc="0" normalizeH="0" baseline="0" noProof="0">
                <a:ln>
                  <a:noFill/>
                </a:ln>
                <a:solidFill>
                  <a:srgbClr val="674B69"/>
                </a:solidFill>
                <a:effectLst/>
                <a:uLnTx/>
                <a:uFillTx/>
                <a:latin typeface="Arial" panose="020B0604020202020204" pitchFamily="34" charset="0"/>
                <a:ea typeface="+mj-ea"/>
                <a:cs typeface="Arial" panose="020B0604020202020204" pitchFamily="34" charset="0"/>
              </a:rPr>
              <a:t>différentes dates</a:t>
            </a:r>
            <a:r>
              <a:rPr kumimoji="0" lang="fr-FR" sz="4501"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1</a:t>
            </a:r>
            <a:r>
              <a:rPr kumimoji="0" lang="fr-FR" sz="4501" b="1" i="0" u="none" strike="noStrike" kern="1200" cap="none" spc="0" normalizeH="0" baseline="0" noProof="0">
                <a:ln>
                  <a:noFill/>
                </a:ln>
                <a:solidFill>
                  <a:srgbClr val="674B69"/>
                </a:solidFill>
                <a:effectLst/>
                <a:uLnTx/>
                <a:uFillTx/>
                <a:latin typeface="Arial" panose="020B0604020202020204" pitchFamily="34" charset="0"/>
                <a:ea typeface="+mj-ea"/>
                <a:cs typeface="Arial" panose="020B0604020202020204" pitchFamily="34" charset="0"/>
              </a:rPr>
              <a:t> </a:t>
            </a:r>
            <a:endParaRPr kumimoji="0" lang="fr-FR" sz="4501" b="1" i="0" u="none" strike="noStrike" kern="1200" cap="none" spc="0" normalizeH="0" baseline="0" noProof="0" dirty="0">
              <a:ln>
                <a:noFill/>
              </a:ln>
              <a:solidFill>
                <a:srgbClr val="674B69"/>
              </a:solidFill>
              <a:effectLst/>
              <a:uLnTx/>
              <a:uFillTx/>
              <a:latin typeface="Arial" panose="020B0604020202020204" pitchFamily="34" charset="0"/>
              <a:ea typeface="+mj-ea"/>
              <a:cs typeface="Arial" panose="020B0604020202020204" pitchFamily="34" charset="0"/>
            </a:endParaRPr>
          </a:p>
        </p:txBody>
      </p:sp>
      <p:grpSp>
        <p:nvGrpSpPr>
          <p:cNvPr id="3" name="Groupe 2" descr="Menu :&#10;Accéder au programme national&#10;Accéder au pré-test de connaissances&#10;Accéder à l'aperçu des ressources pédagogiques&#10;Accéder à la synthèse de la session&#10;Accéder au Contexte européen concernant l'étiquetage des denrées alimentaires">
            <a:extLst>
              <a:ext uri="{FF2B5EF4-FFF2-40B4-BE49-F238E27FC236}">
                <a16:creationId xmlns:a16="http://schemas.microsoft.com/office/drawing/2014/main" id="{D146D281-EBAE-1FA6-F0B3-39D4AEC0A6EB}"/>
              </a:ext>
            </a:extLst>
          </p:cNvPr>
          <p:cNvGrpSpPr/>
          <p:nvPr/>
        </p:nvGrpSpPr>
        <p:grpSpPr>
          <a:xfrm>
            <a:off x="4763" y="25400"/>
            <a:ext cx="3071812" cy="5959475"/>
            <a:chOff x="4763" y="25400"/>
            <a:chExt cx="3071812" cy="5959475"/>
          </a:xfrm>
        </p:grpSpPr>
        <p:grpSp>
          <p:nvGrpSpPr>
            <p:cNvPr id="6" name="Groupe 5" descr="Menu :&#10;Accéder au programme national&#10;Accéder au pré-test de connaissances&#10;Accéder à l'aperçu des ressources pédagogiques&#10;Accéder à la synthèse de la session&#10;Accéder au Contexte européen concernant l'étiquetage des denrées alimentaires">
              <a:extLst>
                <a:ext uri="{FF2B5EF4-FFF2-40B4-BE49-F238E27FC236}">
                  <a16:creationId xmlns:a16="http://schemas.microsoft.com/office/drawing/2014/main" id="{1F157C1A-0723-7A83-47E9-8A06B86B7A85}"/>
                </a:ext>
              </a:extLst>
            </p:cNvPr>
            <p:cNvGrpSpPr>
              <a:grpSpLocks/>
            </p:cNvGrpSpPr>
            <p:nvPr/>
          </p:nvGrpSpPr>
          <p:grpSpPr bwMode="auto">
            <a:xfrm>
              <a:off x="4763" y="25400"/>
              <a:ext cx="3071812" cy="5959475"/>
              <a:chOff x="4763" y="25400"/>
              <a:chExt cx="3071812" cy="5959475"/>
            </a:xfrm>
          </p:grpSpPr>
          <p:grpSp>
            <p:nvGrpSpPr>
              <p:cNvPr id="8" name="Groupe 7">
                <a:extLst>
                  <a:ext uri="{FF2B5EF4-FFF2-40B4-BE49-F238E27FC236}">
                    <a16:creationId xmlns:a16="http://schemas.microsoft.com/office/drawing/2014/main" id="{BE056908-D8A6-F68A-BCA4-51221DB239B9}"/>
                  </a:ext>
                </a:extLst>
              </p:cNvPr>
              <p:cNvGrpSpPr>
                <a:grpSpLocks/>
              </p:cNvGrpSpPr>
              <p:nvPr/>
            </p:nvGrpSpPr>
            <p:grpSpPr bwMode="auto">
              <a:xfrm>
                <a:off x="4763" y="25400"/>
                <a:ext cx="3071812" cy="5959475"/>
                <a:chOff x="5194" y="13958"/>
                <a:chExt cx="3071973" cy="6002129"/>
              </a:xfrm>
            </p:grpSpPr>
            <p:sp>
              <p:nvSpPr>
                <p:cNvPr id="10" name="Rectangle 9">
                  <a:extLst>
                    <a:ext uri="{FF2B5EF4-FFF2-40B4-BE49-F238E27FC236}">
                      <a16:creationId xmlns:a16="http://schemas.microsoft.com/office/drawing/2014/main" id="{D0103016-CC0A-0F2A-F410-3CC61608BE71}"/>
                    </a:ext>
                  </a:extLst>
                </p:cNvPr>
                <p:cNvSpPr/>
                <p:nvPr/>
              </p:nvSpPr>
              <p:spPr>
                <a:xfrm>
                  <a:off x="5194" y="13958"/>
                  <a:ext cx="3071973" cy="6002129"/>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572F3FE9-1E7D-AF86-D4DE-D87725863CBF}"/>
                    </a:ext>
                  </a:extLst>
                </p:cNvPr>
                <p:cNvSpPr txBox="1"/>
                <p:nvPr/>
              </p:nvSpPr>
              <p:spPr>
                <a:xfrm>
                  <a:off x="102036" y="1328518"/>
                  <a:ext cx="2887814" cy="3766250"/>
                </a:xfrm>
                <a:prstGeom prst="rect">
                  <a:avLst/>
                </a:prstGeom>
                <a:noFill/>
              </p:spPr>
              <p:txBody>
                <a:bodyPr>
                  <a:spAutoFit/>
                </a:bodyPr>
                <a:lstStyle/>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5"/>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2" action="ppaction://hlinksldjump"/>
                    </a:rPr>
                    <a:t>Programme national</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Arial" panose="020B0604020202020204" pitchFamily="34" charset="0"/>
                      <a:cs typeface="Arial" panose="020B0604020202020204" pitchFamily="34" charset="0"/>
                      <a:hlinkClick r:id="rId3"/>
                    </a:rPr>
                    <a:t>Pré-test de connaissances</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4" action="ppaction://hlinksldjump"/>
                    </a:rPr>
                    <a:t>Aperçu des ressources pédagogiques</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5" action="ppaction://hlinksldjump"/>
                    </a:rPr>
                    <a:t>Synthèse de la session</a:t>
                  </a:r>
                  <a:endParaRPr lang="fr-FR" sz="1400" dirty="0">
                    <a:solidFill>
                      <a:schemeClr val="accent1"/>
                    </a:solidFill>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6" action="ppaction://hlinksldjump"/>
                    </a:rPr>
                    <a:t>Contexte européen concernant l'étiquetage des denrées alimentaires</a:t>
                  </a:r>
                  <a:endParaRPr lang="fr-FR" dirty="0">
                    <a:latin typeface="Arial" panose="020B0604020202020204" pitchFamily="34" charset="0"/>
                    <a:cs typeface="Arial" panose="020B0604020202020204" pitchFamily="34" charset="0"/>
                  </a:endParaRPr>
                </a:p>
              </p:txBody>
            </p:sp>
          </p:grpSp>
          <p:cxnSp>
            <p:nvCxnSpPr>
              <p:cNvPr id="9" name="Connecteur droit 8">
                <a:extLst>
                  <a:ext uri="{FF2B5EF4-FFF2-40B4-BE49-F238E27FC236}">
                    <a16:creationId xmlns:a16="http://schemas.microsoft.com/office/drawing/2014/main" id="{6FBB831E-2F75-94BB-1439-4FCD677EB981}"/>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pic>
          <p:nvPicPr>
            <p:cNvPr id="7" name="Image 1" descr="Logo de SafeConsume">
              <a:extLst>
                <a:ext uri="{FF2B5EF4-FFF2-40B4-BE49-F238E27FC236}">
                  <a16:creationId xmlns:a16="http://schemas.microsoft.com/office/drawing/2014/main" id="{B0547ECA-26FB-680D-8C7E-6F7153B8C9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38" y="173038"/>
              <a:ext cx="2887662"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Bouton d’action : vide 11">
            <a:hlinkClick r:id="rId8" highlightClick="1"/>
            <a:extLst>
              <a:ext uri="{FF2B5EF4-FFF2-40B4-BE49-F238E27FC236}">
                <a16:creationId xmlns:a16="http://schemas.microsoft.com/office/drawing/2014/main" id="{36395658-66EF-9F18-9FED-F37E55938C79}"/>
              </a:ext>
            </a:extLst>
          </p:cNvPr>
          <p:cNvSpPr/>
          <p:nvPr/>
        </p:nvSpPr>
        <p:spPr>
          <a:xfrm>
            <a:off x="436326" y="5318517"/>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graphicFrame>
        <p:nvGraphicFramePr>
          <p:cNvPr id="2" name="Tableau 2">
            <a:extLst>
              <a:ext uri="{FF2B5EF4-FFF2-40B4-BE49-F238E27FC236}">
                <a16:creationId xmlns:a16="http://schemas.microsoft.com/office/drawing/2014/main" id="{4A85EA06-A4A3-40F7-B0CE-9D094C62F5B5}"/>
              </a:ext>
            </a:extLst>
          </p:cNvPr>
          <p:cNvGraphicFramePr>
            <a:graphicFrameLocks noGrp="1"/>
          </p:cNvGraphicFramePr>
          <p:nvPr>
            <p:extLst>
              <p:ext uri="{D42A27DB-BD31-4B8C-83A1-F6EECF244321}">
                <p14:modId xmlns:p14="http://schemas.microsoft.com/office/powerpoint/2010/main" val="1511819559"/>
              </p:ext>
            </p:extLst>
          </p:nvPr>
        </p:nvGraphicFramePr>
        <p:xfrm>
          <a:off x="3211513" y="1360488"/>
          <a:ext cx="8878888" cy="1925638"/>
        </p:xfrm>
        <a:graphic>
          <a:graphicData uri="http://schemas.openxmlformats.org/drawingml/2006/table">
            <a:tbl>
              <a:tblPr firstRow="1" bandRow="1">
                <a:tableStyleId>{5C22544A-7EE6-4342-B048-85BDC9FD1C3A}</a:tableStyleId>
              </a:tblPr>
              <a:tblGrid>
                <a:gridCol w="4439444">
                  <a:extLst>
                    <a:ext uri="{9D8B030D-6E8A-4147-A177-3AD203B41FA5}">
                      <a16:colId xmlns:a16="http://schemas.microsoft.com/office/drawing/2014/main" val="20000"/>
                    </a:ext>
                  </a:extLst>
                </a:gridCol>
                <a:gridCol w="4439444">
                  <a:extLst>
                    <a:ext uri="{9D8B030D-6E8A-4147-A177-3AD203B41FA5}">
                      <a16:colId xmlns:a16="http://schemas.microsoft.com/office/drawing/2014/main" val="20001"/>
                    </a:ext>
                  </a:extLst>
                </a:gridCol>
              </a:tblGrid>
              <a:tr h="274366">
                <a:tc>
                  <a:txBody>
                    <a:bodyPr/>
                    <a:lstStyle/>
                    <a:p>
                      <a:pPr algn="ctr"/>
                      <a:r>
                        <a:rPr lang="fr-FR" sz="1200" dirty="0">
                          <a:solidFill>
                            <a:srgbClr val="674B69"/>
                          </a:solidFill>
                        </a:rPr>
                        <a:t>Date limite de consommation (DLC)</a:t>
                      </a:r>
                    </a:p>
                  </a:txBody>
                  <a:tcPr marL="91446" marR="91446" marT="45708" marB="457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altLang="fr-FR" sz="1200" dirty="0">
                          <a:solidFill>
                            <a:srgbClr val="674B69"/>
                          </a:solidFill>
                        </a:rPr>
                        <a:t>Date de durabilité minimale (DDM) </a:t>
                      </a:r>
                      <a:endParaRPr lang="fr-FR" sz="1200" dirty="0">
                        <a:solidFill>
                          <a:srgbClr val="674B69"/>
                        </a:solidFill>
                      </a:endParaRPr>
                    </a:p>
                  </a:txBody>
                  <a:tcPr marL="91446" marR="91446" marT="45708" marB="457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40267">
                <a:tc>
                  <a:txBody>
                    <a:bodyPr/>
                    <a:lstStyle/>
                    <a:p>
                      <a:r>
                        <a:rPr lang="fr-FR" sz="1200" kern="1200">
                          <a:solidFill>
                            <a:schemeClr val="tx1"/>
                          </a:solidFill>
                          <a:latin typeface="+mn-lt"/>
                          <a:ea typeface="+mn-ea"/>
                          <a:cs typeface="+mn-cs"/>
                        </a:rPr>
                        <a:t>Limite impérative</a:t>
                      </a:r>
                    </a:p>
                    <a:p>
                      <a:r>
                        <a:rPr lang="fr-FR" sz="1200" kern="1200">
                          <a:solidFill>
                            <a:schemeClr val="tx1"/>
                          </a:solidFill>
                          <a:latin typeface="+mn-lt"/>
                          <a:ea typeface="+mn-ea"/>
                          <a:cs typeface="+mn-cs"/>
                        </a:rPr>
                        <a:t>Au-delà </a:t>
                      </a:r>
                      <a:r>
                        <a:rPr lang="fr-FR" sz="1200" kern="1200">
                          <a:solidFill>
                            <a:schemeClr val="tx1"/>
                          </a:solidFill>
                          <a:latin typeface="+mn-lt"/>
                          <a:ea typeface="+mn-ea"/>
                          <a:cs typeface="+mn-cs"/>
                          <a:sym typeface="Wingdings" panose="05000000000000000000" pitchFamily="2" charset="2"/>
                        </a:rPr>
                        <a:t> risques pour la santé</a:t>
                      </a:r>
                      <a:endParaRPr lang="fr-FR" sz="1200" kern="1200">
                        <a:solidFill>
                          <a:schemeClr val="tx1"/>
                        </a:solidFill>
                        <a:latin typeface="+mn-lt"/>
                        <a:ea typeface="+mn-ea"/>
                        <a:cs typeface="+mn-cs"/>
                      </a:endParaRPr>
                    </a:p>
                  </a:txBody>
                  <a:tcPr marL="91446" marR="91446" marT="45708" marB="457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200" kern="1200">
                          <a:solidFill>
                            <a:schemeClr val="tx1"/>
                          </a:solidFill>
                          <a:latin typeface="+mn-lt"/>
                          <a:ea typeface="+mn-ea"/>
                          <a:cs typeface="+mn-cs"/>
                        </a:rPr>
                        <a:t>Remplace la </a:t>
                      </a:r>
                      <a:r>
                        <a:rPr lang="fr-FR" altLang="fr-FR" sz="1200" kern="1200">
                          <a:solidFill>
                            <a:schemeClr val="tx1"/>
                          </a:solidFill>
                          <a:latin typeface="+mn-lt"/>
                          <a:ea typeface="+mn-ea"/>
                          <a:cs typeface="+mn-cs"/>
                        </a:rPr>
                        <a:t>date limite d’utilisation optimale (DLUO)</a:t>
                      </a:r>
                    </a:p>
                    <a:p>
                      <a:r>
                        <a:rPr lang="fr-FR" sz="1200" kern="1200">
                          <a:solidFill>
                            <a:schemeClr val="tx1"/>
                          </a:solidFill>
                          <a:latin typeface="+mn-lt"/>
                          <a:ea typeface="+mn-ea"/>
                          <a:cs typeface="+mn-cs"/>
                        </a:rPr>
                        <a:t>Au-delà </a:t>
                      </a:r>
                      <a:r>
                        <a:rPr lang="fr-FR" sz="1200" kern="1200">
                          <a:solidFill>
                            <a:schemeClr val="tx1"/>
                          </a:solidFill>
                          <a:latin typeface="+mn-lt"/>
                          <a:ea typeface="+mn-ea"/>
                          <a:cs typeface="+mn-cs"/>
                          <a:sym typeface="Wingdings" panose="05000000000000000000" pitchFamily="2" charset="2"/>
                        </a:rPr>
                        <a:t> peut perdre certaines qualités gustatives/nutritionnelles mais pas de risque pour la santé</a:t>
                      </a:r>
                      <a:endParaRPr lang="fr-FR" sz="1200" kern="1200">
                        <a:solidFill>
                          <a:schemeClr val="tx1"/>
                        </a:solidFill>
                        <a:latin typeface="+mn-lt"/>
                        <a:ea typeface="+mn-ea"/>
                        <a:cs typeface="+mn-cs"/>
                      </a:endParaRPr>
                    </a:p>
                  </a:txBody>
                  <a:tcPr marL="91446" marR="91446" marT="45708" marB="457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738">
                <a:tc>
                  <a:txBody>
                    <a:bodyPr/>
                    <a:lstStyle/>
                    <a:p>
                      <a:r>
                        <a:rPr lang="fr-FR" altLang="fr-FR" sz="1200" kern="1200" dirty="0">
                          <a:solidFill>
                            <a:schemeClr val="tx1"/>
                          </a:solidFill>
                          <a:latin typeface="+mn-lt"/>
                          <a:ea typeface="+mn-ea"/>
                          <a:cs typeface="+mn-cs"/>
                        </a:rPr>
                        <a:t>« À consommer jusqu’au… » </a:t>
                      </a:r>
                      <a:endParaRPr lang="fr-FR" sz="1200" kern="1200" dirty="0">
                        <a:solidFill>
                          <a:schemeClr val="tx1"/>
                        </a:solidFill>
                        <a:latin typeface="+mn-lt"/>
                        <a:ea typeface="+mn-ea"/>
                        <a:cs typeface="+mn-cs"/>
                      </a:endParaRPr>
                    </a:p>
                  </a:txBody>
                  <a:tcPr marL="91446" marR="91446" marT="45708" marB="457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altLang="fr-FR" sz="1200" kern="1200">
                          <a:solidFill>
                            <a:schemeClr val="tx1"/>
                          </a:solidFill>
                          <a:latin typeface="+mn-lt"/>
                          <a:ea typeface="+mn-ea"/>
                          <a:cs typeface="+mn-cs"/>
                        </a:rPr>
                        <a:t>« À consommer de préférence avant le… » </a:t>
                      </a:r>
                      <a:endParaRPr lang="fr-FR" sz="1200" kern="1200">
                        <a:solidFill>
                          <a:schemeClr val="tx1"/>
                        </a:solidFill>
                        <a:latin typeface="+mn-lt"/>
                        <a:ea typeface="+mn-ea"/>
                        <a:cs typeface="+mn-cs"/>
                      </a:endParaRPr>
                    </a:p>
                  </a:txBody>
                  <a:tcPr marL="91446" marR="91446" marT="45708" marB="457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40267">
                <a:tc>
                  <a:txBody>
                    <a:bodyPr/>
                    <a:lstStyle/>
                    <a:p>
                      <a:pPr lvl="0" eaLnBrk="1" hangingPunct="1">
                        <a:buFont typeface="Wingdings" panose="05000000000000000000" pitchFamily="2" charset="2"/>
                        <a:buNone/>
                      </a:pPr>
                      <a:r>
                        <a:rPr lang="fr-FR" altLang="fr-FR" sz="1200" kern="1200">
                          <a:solidFill>
                            <a:schemeClr val="tx1"/>
                          </a:solidFill>
                          <a:latin typeface="+mn-lt"/>
                          <a:ea typeface="+mn-ea"/>
                          <a:cs typeface="+mn-cs"/>
                        </a:rPr>
                        <a:t>Concerne la majorité des produits frais emballés</a:t>
                      </a:r>
                      <a:endParaRPr lang="fr-FR" sz="1200" kern="1200">
                        <a:solidFill>
                          <a:schemeClr val="tx1"/>
                        </a:solidFill>
                        <a:latin typeface="+mn-lt"/>
                        <a:ea typeface="+mn-ea"/>
                        <a:cs typeface="+mn-cs"/>
                      </a:endParaRPr>
                    </a:p>
                  </a:txBody>
                  <a:tcPr marL="91446" marR="91446" marT="45708" marB="457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eaLnBrk="1" hangingPunct="1">
                        <a:buFont typeface="Wingdings" panose="05000000000000000000" pitchFamily="2" charset="2"/>
                        <a:buNone/>
                      </a:pPr>
                      <a:r>
                        <a:rPr lang="fr-FR" altLang="fr-FR" sz="1200" kern="1200" dirty="0">
                          <a:solidFill>
                            <a:schemeClr val="tx1"/>
                          </a:solidFill>
                          <a:latin typeface="+mn-lt"/>
                          <a:ea typeface="+mn-ea"/>
                          <a:cs typeface="+mn-cs"/>
                        </a:rPr>
                        <a:t>Cette indication est notamment visible sur les boissons, les produits d’épicerie (pâtes, riz, sucre, conserves…)</a:t>
                      </a:r>
                    </a:p>
                    <a:p>
                      <a:endParaRPr lang="fr-FR" sz="1200" kern="1200" dirty="0">
                        <a:solidFill>
                          <a:schemeClr val="tx1"/>
                        </a:solidFill>
                        <a:latin typeface="+mn-lt"/>
                        <a:ea typeface="+mn-ea"/>
                        <a:cs typeface="+mn-cs"/>
                      </a:endParaRPr>
                    </a:p>
                  </a:txBody>
                  <a:tcPr marL="91446" marR="91446" marT="45708" marB="45708">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 name="ZoneTexte 4">
            <a:extLst>
              <a:ext uri="{FF2B5EF4-FFF2-40B4-BE49-F238E27FC236}">
                <a16:creationId xmlns:a16="http://schemas.microsoft.com/office/drawing/2014/main" id="{436FDF42-20D9-4ACC-8A83-5D5D32EA90A2}"/>
              </a:ext>
            </a:extLst>
          </p:cNvPr>
          <p:cNvSpPr txBox="1"/>
          <p:nvPr/>
        </p:nvSpPr>
        <p:spPr>
          <a:xfrm>
            <a:off x="3278188" y="3278188"/>
            <a:ext cx="8761412" cy="1708150"/>
          </a:xfrm>
          <a:prstGeom prst="rect">
            <a:avLst/>
          </a:prstGeom>
          <a:noFill/>
        </p:spPr>
        <p:txBody>
          <a:bodyPr>
            <a:spAutoFit/>
          </a:bodyPr>
          <a:lstStyle/>
          <a:p>
            <a:pPr>
              <a:defRPr/>
            </a:pPr>
            <a:r>
              <a:rPr lang="fr-FR" sz="1200" dirty="0">
                <a:latin typeface="Arial" panose="020B0604020202020204" pitchFamily="34" charset="0"/>
                <a:cs typeface="Arial" panose="020B0604020202020204" pitchFamily="34" charset="0"/>
              </a:rPr>
              <a:t>Autres mentions importantes à respecter :</a:t>
            </a:r>
          </a:p>
          <a:p>
            <a:pPr marL="171450" indent="-171450">
              <a:buClr>
                <a:schemeClr val="accent1"/>
              </a:buClr>
              <a:buFontTx/>
              <a:buChar char="-"/>
              <a:defRPr/>
            </a:pPr>
            <a:r>
              <a:rPr lang="fr-FR" sz="1200" b="1" dirty="0">
                <a:latin typeface="Arial" panose="020B0604020202020204" pitchFamily="34" charset="0"/>
                <a:cs typeface="Arial" panose="020B0604020202020204" pitchFamily="34" charset="0"/>
              </a:rPr>
              <a:t>température de conservation</a:t>
            </a:r>
          </a:p>
          <a:p>
            <a:pPr marL="171450" indent="-171450">
              <a:buClr>
                <a:schemeClr val="accent1"/>
              </a:buClr>
              <a:buFontTx/>
              <a:buChar char="-"/>
              <a:defRPr/>
            </a:pPr>
            <a:r>
              <a:rPr lang="fr-FR" sz="1200" b="1" dirty="0">
                <a:latin typeface="Arial" panose="020B0604020202020204" pitchFamily="34" charset="0"/>
                <a:cs typeface="Arial" panose="020B0604020202020204" pitchFamily="34" charset="0"/>
              </a:rPr>
              <a:t>nature de la cuisson </a:t>
            </a:r>
            <a:r>
              <a:rPr lang="fr-FR" sz="1200" dirty="0">
                <a:latin typeface="Arial" panose="020B0604020202020204" pitchFamily="34" charset="0"/>
                <a:cs typeface="Arial" panose="020B0604020202020204" pitchFamily="34" charset="0"/>
              </a:rPr>
              <a:t>(cuisson à cœur des saucisses, </a:t>
            </a:r>
            <a:r>
              <a:rPr lang="fr-FR" sz="1200" dirty="0" err="1">
                <a:latin typeface="Arial" panose="020B0604020202020204" pitchFamily="34" charset="0"/>
                <a:cs typeface="Arial" panose="020B0604020202020204" pitchFamily="34" charset="0"/>
              </a:rPr>
              <a:t>steacks</a:t>
            </a:r>
            <a:r>
              <a:rPr lang="fr-FR" sz="1200" dirty="0">
                <a:latin typeface="Arial" panose="020B0604020202020204" pitchFamily="34" charset="0"/>
                <a:cs typeface="Arial" panose="020B0604020202020204" pitchFamily="34" charset="0"/>
              </a:rPr>
              <a:t> hachés par exemple)</a:t>
            </a:r>
          </a:p>
          <a:p>
            <a:pPr marL="171450" indent="-171450">
              <a:buClr>
                <a:schemeClr val="accent1"/>
              </a:buClr>
              <a:buFontTx/>
              <a:buChar char="-"/>
              <a:defRPr/>
            </a:pPr>
            <a:r>
              <a:rPr lang="fr-FR" sz="1200" b="1" dirty="0">
                <a:latin typeface="Arial" panose="020B0604020202020204" pitchFamily="34" charset="0"/>
                <a:cs typeface="Arial" panose="020B0604020202020204" pitchFamily="34" charset="0"/>
              </a:rPr>
              <a:t>délai de consommation après ouverture </a:t>
            </a:r>
            <a:r>
              <a:rPr lang="fr-FR" sz="1200" dirty="0">
                <a:latin typeface="Arial" panose="020B0604020202020204" pitchFamily="34" charset="0"/>
                <a:cs typeface="Arial" panose="020B0604020202020204" pitchFamily="34" charset="0"/>
              </a:rPr>
              <a:t>du produit (à consommer sous 2 ou 3 jours une fois l’emballage ouvert, par exemple)</a:t>
            </a:r>
          </a:p>
          <a:p>
            <a:pPr>
              <a:defRPr/>
            </a:pPr>
            <a:r>
              <a:rPr lang="fr-FR" sz="1200" dirty="0">
                <a:latin typeface="Arial" panose="020B0604020202020204" pitchFamily="34" charset="0"/>
                <a:cs typeface="Arial" panose="020B0604020202020204" pitchFamily="34" charset="0"/>
              </a:rPr>
              <a:t> </a:t>
            </a:r>
          </a:p>
          <a:p>
            <a:pPr>
              <a:defRPr/>
            </a:pPr>
            <a:r>
              <a:rPr lang="fr-FR" sz="1200" dirty="0">
                <a:latin typeface="Arial" panose="020B0604020202020204" pitchFamily="34" charset="0"/>
                <a:cs typeface="Arial" panose="020B0604020202020204" pitchFamily="34" charset="0"/>
              </a:rPr>
              <a:t>Par ailleurs, un emballage gonflé, une boite de conserve déformée, l’absence de « pop » à l’ouverture d’un bocal, une odeur désagréable, une couleur anormale doivent vous alerter : il y a danger et il faut jeter cet aliment.</a:t>
            </a:r>
          </a:p>
          <a:p>
            <a:pPr>
              <a:defRPr/>
            </a:pPr>
            <a:endParaRPr lang="fr-FR" dirty="0">
              <a:latin typeface="Arial" panose="020B0604020202020204" pitchFamily="34" charset="0"/>
              <a:cs typeface="Arial" panose="020B0604020202020204" pitchFamily="34" charset="0"/>
            </a:endParaRPr>
          </a:p>
        </p:txBody>
      </p:sp>
      <p:sp>
        <p:nvSpPr>
          <p:cNvPr id="67607" name="ZoneTexte 1">
            <a:extLst>
              <a:ext uri="{FF2B5EF4-FFF2-40B4-BE49-F238E27FC236}">
                <a16:creationId xmlns:a16="http://schemas.microsoft.com/office/drawing/2014/main" id="{0A220343-6574-454E-87E6-3619A078DFD0}"/>
              </a:ext>
            </a:extLst>
          </p:cNvPr>
          <p:cNvSpPr txBox="1">
            <a:spLocks noChangeArrowheads="1"/>
          </p:cNvSpPr>
          <p:nvPr/>
        </p:nvSpPr>
        <p:spPr bwMode="auto">
          <a:xfrm>
            <a:off x="3211513" y="4848225"/>
            <a:ext cx="2241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200" u="sng">
                <a:latin typeface="Arial" panose="020B0604020202020204" pitchFamily="34" charset="0"/>
                <a:cs typeface="Arial" panose="020B0604020202020204" pitchFamily="34" charset="0"/>
              </a:rPr>
              <a:t>Sources</a:t>
            </a:r>
            <a:r>
              <a:rPr lang="fr-FR" altLang="fr-FR" sz="1200">
                <a:latin typeface="Arial" panose="020B0604020202020204" pitchFamily="34" charset="0"/>
                <a:cs typeface="Arial" panose="020B0604020202020204" pitchFamily="34" charset="0"/>
              </a:rPr>
              <a:t> :</a:t>
            </a:r>
          </a:p>
        </p:txBody>
      </p:sp>
      <p:grpSp>
        <p:nvGrpSpPr>
          <p:cNvPr id="14" name="Groupe 13">
            <a:extLst>
              <a:ext uri="{FF2B5EF4-FFF2-40B4-BE49-F238E27FC236}">
                <a16:creationId xmlns:a16="http://schemas.microsoft.com/office/drawing/2014/main" id="{B5099AC8-3B3B-C548-BC9A-E55B1F28AEF0}"/>
              </a:ext>
              <a:ext uri="{C183D7F6-B498-43B3-948B-1728B52AA6E4}">
                <adec:decorative xmlns:adec="http://schemas.microsoft.com/office/drawing/2017/decorative" val="1"/>
              </a:ext>
            </a:extLst>
          </p:cNvPr>
          <p:cNvGrpSpPr/>
          <p:nvPr/>
        </p:nvGrpSpPr>
        <p:grpSpPr>
          <a:xfrm>
            <a:off x="3278188" y="5113338"/>
            <a:ext cx="850900" cy="881062"/>
            <a:chOff x="3278188" y="5113338"/>
            <a:chExt cx="850900" cy="881062"/>
          </a:xfrm>
        </p:grpSpPr>
        <p:pic>
          <p:nvPicPr>
            <p:cNvPr id="67609" name="Image 4" descr="Logo du DGCCRF">
              <a:extLst>
                <a:ext uri="{FF2B5EF4-FFF2-40B4-BE49-F238E27FC236}">
                  <a16:creationId xmlns:a16="http://schemas.microsoft.com/office/drawing/2014/main" id="{23B068AB-1F28-4F8A-AC84-01B6850537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9950" y="5559425"/>
              <a:ext cx="71913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8" name="Image 2" descr="Logo de l'ANSES">
              <a:extLst>
                <a:ext uri="{FF2B5EF4-FFF2-40B4-BE49-F238E27FC236}">
                  <a16:creationId xmlns:a16="http://schemas.microsoft.com/office/drawing/2014/main" id="{B1D89544-2B83-42F5-B9DE-6EAB779A01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8188" y="5113338"/>
              <a:ext cx="8509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610" name="Rectangle 6">
            <a:extLst>
              <a:ext uri="{FF2B5EF4-FFF2-40B4-BE49-F238E27FC236}">
                <a16:creationId xmlns:a16="http://schemas.microsoft.com/office/drawing/2014/main" id="{52ECD5BC-5320-423B-9E6F-68D8B0264CC0}"/>
              </a:ext>
            </a:extLst>
          </p:cNvPr>
          <p:cNvSpPr>
            <a:spLocks noChangeArrowheads="1"/>
          </p:cNvSpPr>
          <p:nvPr/>
        </p:nvSpPr>
        <p:spPr bwMode="auto">
          <a:xfrm>
            <a:off x="4224338" y="5154613"/>
            <a:ext cx="70088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ltLang="fr-FR" sz="1200" u="sng">
                <a:latin typeface="Arial" panose="020B0604020202020204" pitchFamily="34" charset="0"/>
                <a:cs typeface="Arial" panose="020B0604020202020204" pitchFamily="34" charset="0"/>
                <a:hlinkClick r:id="rId11"/>
              </a:rPr>
              <a:t>Date limite de consommation (DLC) et date de durabilité minimale (DDM)</a:t>
            </a:r>
            <a:endParaRPr lang="fr-FR" altLang="fr-FR" sz="1200" u="sng">
              <a:latin typeface="Arial" panose="020B0604020202020204" pitchFamily="34" charset="0"/>
              <a:cs typeface="Arial" panose="020B0604020202020204" pitchFamily="34" charset="0"/>
            </a:endParaRPr>
          </a:p>
          <a:p>
            <a:endParaRPr lang="fr-FR" altLang="fr-FR" sz="1400" u="sng">
              <a:solidFill>
                <a:srgbClr val="00707C"/>
              </a:solidFill>
              <a:latin typeface="Arial" panose="020B0604020202020204" pitchFamily="34" charset="0"/>
              <a:cs typeface="Arial" panose="020B0604020202020204" pitchFamily="34" charset="0"/>
              <a:hlinkClick r:id="rId12" tooltip="click here to open the link"/>
            </a:endParaRPr>
          </a:p>
          <a:p>
            <a:r>
              <a:rPr lang="fr-FR" altLang="fr-FR" sz="1200" u="sng">
                <a:latin typeface="Arial" panose="020B0604020202020204" pitchFamily="34" charset="0"/>
                <a:cs typeface="Arial" panose="020B0604020202020204" pitchFamily="34" charset="0"/>
                <a:hlinkClick r:id="rId13"/>
              </a:rPr>
              <a:t>Date limite de consommation (DLC) et date de durabilité minimale (DDM) : ce que vous devez savoir</a:t>
            </a:r>
            <a:endParaRPr lang="fr-FR" altLang="fr-FR" sz="1200">
              <a:latin typeface="Arial" panose="020B0604020202020204" pitchFamily="34" charset="0"/>
              <a:cs typeface="Arial" panose="020B0604020202020204" pitchFamily="34" charset="0"/>
            </a:endParaRPr>
          </a:p>
          <a:p>
            <a:endParaRPr lang="fr-FR" altLang="fr-FR" sz="1200" u="sng">
              <a:solidFill>
                <a:srgbClr val="00707C"/>
              </a:solidFill>
              <a:latin typeface="Arial" panose="020B0604020202020204" pitchFamily="34" charset="0"/>
              <a:cs typeface="Arial" panose="020B0604020202020204" pitchFamily="34" charset="0"/>
              <a:hlinkClick r:id="rId12" tooltip="click here to open the link"/>
            </a:endParaRPr>
          </a:p>
        </p:txBody>
      </p:sp>
      <p:grpSp>
        <p:nvGrpSpPr>
          <p:cNvPr id="13" name="Groupe 12">
            <a:extLst>
              <a:ext uri="{FF2B5EF4-FFF2-40B4-BE49-F238E27FC236}">
                <a16:creationId xmlns:a16="http://schemas.microsoft.com/office/drawing/2014/main" id="{EC141049-CB86-3F4A-F180-C5E543DE6443}"/>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21" name="Rectangle 20">
              <a:extLst>
                <a:ext uri="{FF2B5EF4-FFF2-40B4-BE49-F238E27FC236}">
                  <a16:creationId xmlns:a16="http://schemas.microsoft.com/office/drawing/2014/main" id="{6C23A28E-6373-46E5-A367-2FCE5C125BD9}"/>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sp>
          <p:nvSpPr>
            <p:cNvPr id="67620" name="ZoneTexte 22">
              <a:extLst>
                <a:ext uri="{FF2B5EF4-FFF2-40B4-BE49-F238E27FC236}">
                  <a16:creationId xmlns:a16="http://schemas.microsoft.com/office/drawing/2014/main" id="{62532F0D-7F53-4605-9C69-8A0B0F06274B}"/>
                </a:ext>
              </a:extLst>
            </p:cNvPr>
            <p:cNvSpPr txBox="1">
              <a:spLocks noChangeArrowheads="1"/>
            </p:cNvSpPr>
            <p:nvPr/>
          </p:nvSpPr>
          <p:spPr bwMode="auto">
            <a:xfrm>
              <a:off x="6242368" y="6185718"/>
              <a:ext cx="2595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Retour au menu principal</a:t>
              </a:r>
            </a:p>
          </p:txBody>
        </p:sp>
        <p:pic>
          <p:nvPicPr>
            <p:cNvPr id="67621" name="Image 25">
              <a:extLst>
                <a:ext uri="{FF2B5EF4-FFF2-40B4-BE49-F238E27FC236}">
                  <a16:creationId xmlns:a16="http://schemas.microsoft.com/office/drawing/2014/main" id="{C53F2AD7-B9E4-4DDA-8E2A-923D3D1D7C5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15" name="ZoneTexte 22">
              <a:extLst>
                <a:ext uri="{FF2B5EF4-FFF2-40B4-BE49-F238E27FC236}">
                  <a16:creationId xmlns:a16="http://schemas.microsoft.com/office/drawing/2014/main" id="{AFA368B6-ED37-477E-8F21-E14064E2F424}"/>
                </a:ext>
              </a:extLst>
            </p:cNvPr>
            <p:cNvSpPr txBox="1">
              <a:spLocks noChangeArrowheads="1"/>
            </p:cNvSpPr>
            <p:nvPr/>
          </p:nvSpPr>
          <p:spPr bwMode="auto">
            <a:xfrm>
              <a:off x="10704199" y="6185718"/>
              <a:ext cx="8361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Suivant</a:t>
              </a:r>
            </a:p>
          </p:txBody>
        </p:sp>
      </p:grpSp>
      <p:sp>
        <p:nvSpPr>
          <p:cNvPr id="22" name="Bouton d’action : vide 21" descr="Bouton pour fermer la diapositive et revenir au menu principal">
            <a:hlinkClick r:id="rId15" action="ppaction://hlinksldjump" highlightClick="1"/>
            <a:extLst>
              <a:ext uri="{FF2B5EF4-FFF2-40B4-BE49-F238E27FC236}">
                <a16:creationId xmlns:a16="http://schemas.microsoft.com/office/drawing/2014/main" id="{40F36CFB-2AD3-474B-8D29-E28A2E481BF9}"/>
              </a:ext>
            </a:extLst>
          </p:cNvPr>
          <p:cNvSpPr/>
          <p:nvPr/>
        </p:nvSpPr>
        <p:spPr bwMode="auto">
          <a:xfrm>
            <a:off x="5867400" y="617378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X</a:t>
            </a:r>
          </a:p>
        </p:txBody>
      </p:sp>
      <p:sp>
        <p:nvSpPr>
          <p:cNvPr id="23" name="Bouton d’action : vide 22" descr="Bouton pour aller à la diapositive suivante">
            <a:hlinkClick r:id="" action="ppaction://hlinkshowjump?jump=nextslide" highlightClick="1"/>
            <a:extLst>
              <a:ext uri="{FF2B5EF4-FFF2-40B4-BE49-F238E27FC236}">
                <a16:creationId xmlns:a16="http://schemas.microsoft.com/office/drawing/2014/main" id="{9648359B-7012-47E0-8CD3-0BA19CE4DFCB}"/>
              </a:ext>
            </a:extLst>
          </p:cNvPr>
          <p:cNvSpPr/>
          <p:nvPr/>
        </p:nvSpPr>
        <p:spPr bwMode="auto">
          <a:xfrm>
            <a:off x="11576050" y="6175375"/>
            <a:ext cx="306388"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&gt;</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36C7E513-5480-47CE-9E6B-EE28CAA0471D}"/>
              </a:ext>
            </a:extLst>
          </p:cNvPr>
          <p:cNvSpPr txBox="1">
            <a:spLocks noGrp="1"/>
          </p:cNvSpPr>
          <p:nvPr>
            <p:ph type="title" idx="4294967295"/>
          </p:nvPr>
        </p:nvSpPr>
        <p:spPr>
          <a:xfrm>
            <a:off x="46038" y="-31750"/>
            <a:ext cx="12145962" cy="784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fontAlgn="auto" hangingPunct="1">
              <a:lnSpc>
                <a:spcPct val="100000"/>
              </a:lnSpc>
              <a:spcBef>
                <a:spcPts val="0"/>
              </a:spcBef>
              <a:spcAft>
                <a:spcPts val="0"/>
              </a:spcAft>
              <a:defRPr/>
            </a:pPr>
            <a:r>
              <a:rPr kumimoji="0" lang="fr-FR" sz="4501" b="1" i="0" u="none" strike="noStrike" kern="1200" cap="none" spc="0" normalizeH="0" baseline="0" noProof="0" dirty="0">
                <a:ln>
                  <a:noFill/>
                </a:ln>
                <a:solidFill>
                  <a:srgbClr val="674B69"/>
                </a:solidFill>
                <a:effectLst/>
                <a:uLnTx/>
                <a:uFillTx/>
                <a:latin typeface="Arial" panose="020B0604020202020204" pitchFamily="34" charset="0"/>
                <a:ea typeface="+mj-ea"/>
                <a:cs typeface="Arial" panose="020B0604020202020204" pitchFamily="34" charset="0"/>
              </a:rPr>
              <a:t>Signification des </a:t>
            </a:r>
            <a:r>
              <a:rPr kumimoji="0" lang="fr-FR" sz="4501" b="1" i="0" u="none" strike="noStrike" kern="1200" cap="none" spc="0" normalizeH="0" baseline="0" noProof="0">
                <a:ln>
                  <a:noFill/>
                </a:ln>
                <a:solidFill>
                  <a:srgbClr val="674B69"/>
                </a:solidFill>
                <a:effectLst/>
                <a:uLnTx/>
                <a:uFillTx/>
                <a:latin typeface="Arial" panose="020B0604020202020204" pitchFamily="34" charset="0"/>
                <a:ea typeface="+mj-ea"/>
                <a:cs typeface="Arial" panose="020B0604020202020204" pitchFamily="34" charset="0"/>
              </a:rPr>
              <a:t>différentes dates</a:t>
            </a:r>
            <a:r>
              <a:rPr lang="fr-FR" sz="4501">
                <a:solidFill>
                  <a:schemeClr val="bg1"/>
                </a:solidFill>
                <a:latin typeface="Arial" panose="020B0604020202020204" pitchFamily="34" charset="0"/>
                <a:cs typeface="Arial" panose="020B0604020202020204" pitchFamily="34" charset="0"/>
              </a:rPr>
              <a:t>2</a:t>
            </a:r>
            <a:r>
              <a:rPr kumimoji="0" lang="fr-FR" sz="4501" b="1" i="0" u="none" strike="noStrike" kern="1200" cap="none" spc="0" normalizeH="0" baseline="0" noProof="0">
                <a:ln>
                  <a:noFill/>
                </a:ln>
                <a:solidFill>
                  <a:srgbClr val="674B69"/>
                </a:solidFill>
                <a:effectLst/>
                <a:uLnTx/>
                <a:uFillTx/>
                <a:latin typeface="Arial" panose="020B0604020202020204" pitchFamily="34" charset="0"/>
                <a:ea typeface="+mj-ea"/>
                <a:cs typeface="Arial" panose="020B0604020202020204" pitchFamily="34" charset="0"/>
              </a:rPr>
              <a:t> </a:t>
            </a:r>
            <a:endParaRPr kumimoji="0" lang="fr-FR" sz="4501" b="1" i="0" u="none" strike="noStrike" kern="1200" cap="none" spc="0" normalizeH="0" baseline="0" noProof="0" dirty="0">
              <a:ln>
                <a:noFill/>
              </a:ln>
              <a:solidFill>
                <a:srgbClr val="674B69"/>
              </a:solidFill>
              <a:effectLst/>
              <a:uLnTx/>
              <a:uFillTx/>
              <a:latin typeface="Arial" panose="020B0604020202020204" pitchFamily="34" charset="0"/>
              <a:ea typeface="+mj-ea"/>
              <a:cs typeface="Arial" panose="020B0604020202020204" pitchFamily="34" charset="0"/>
            </a:endParaRPr>
          </a:p>
        </p:txBody>
      </p:sp>
      <p:pic>
        <p:nvPicPr>
          <p:cNvPr id="68611" name="Image 17" descr="&quot;A consommer de préférence avant&quot; (date limite d'utilisation optimale) indique la date jusqu'à laquelle l'aliment conserve sa qualité (maintenant DDM).&#10;Les denrées alimentaires restent propres à la consommation après la date avant laquelle elles doivent être consommées de préférence, pour autant que les conditions d'entreposage soient respectées et que l'emballage ne soit pas endommagé, mais leur goût et leur texture peuvent commencer à s'altérer.&#10;La mention à consommer de préférence avant figure sur de nombreux aliments réfrigérés, congelés, secs (pâtes, riz), en conserve ou autres (huile végétale, chocolat,etc).&#10;Lorsque la date limite d'utilisation optimale est dépassée, vérifier si l'emballage est intact et si l'aliment conserve un aspect, une odeur et un goût convenables avant de le jeter.&#10;Une fois que l'emballage d'une denrée alimentaire portant la mention à consommer de préférence avant a été ouvert, suivez toutes les instructions éventuelles du type &quot;à consommer dans un délai de trois jours après ouverture&quot;." title="Comprendre les mentions &quot;à consommer de préférence avant&quot; et &quot;à consommer jusqu'au&quot; sur l'emballage des denrées alimentaires pour éviter les gaspillages et faire des économies">
            <a:extLst>
              <a:ext uri="{FF2B5EF4-FFF2-40B4-BE49-F238E27FC236}">
                <a16:creationId xmlns:a16="http://schemas.microsoft.com/office/drawing/2014/main" id="{F259E3C6-17CC-48A9-BEC1-E3AA9DAF32A7}"/>
              </a:ext>
            </a:extLst>
          </p:cNvPr>
          <p:cNvPicPr>
            <a:picLocks noChangeAspect="1" noChangeArrowheads="1"/>
          </p:cNvPicPr>
          <p:nvPr/>
        </p:nvPicPr>
        <p:blipFill>
          <a:blip r:embed="rId2"/>
          <a:srcRect/>
          <a:stretch>
            <a:fillRect/>
          </a:stretch>
        </p:blipFill>
        <p:spPr bwMode="auto">
          <a:xfrm>
            <a:off x="188913" y="1541463"/>
            <a:ext cx="5932487"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Image 19" descr="&quot;A consommer jusqu'au&quot; (date limite de consommation&quot; indique la date jusqu'à laquelle la denrée alimentaire peut être consommée en toute sécurité.&#10;Ne consommez jamais un aliment après expiration de la date limite de consommation.&#10;La mention &quot;à consommer jusqu'au figure sur les produits frais fortement périssables tels que le poisson frais, la viande hachée fraîche, etc.&#10;Suivez les instructions d'entreposage du type &quot;conservez au réfrigérateur&quot; ou &quot;conservez à 2-4°C&quot;, les aliments risquent sinon de s'abîmer plus rapidement et vous vous exposez à une intoxication alimentaire.&#10;Si vous congelez les aliments chez vous peu de temps après les avoir achetés, vous pouvez prolonger leur durée de vie au-delà de la date limite de consommation, à condition qu'ils soient congelés convenablement. Veillez toutefois à suivre toutes les instructions figurant éventuellement sur l'emballage du type &quot;congeler jusqu'à la date limite de consommation&quot;, &quot;cuire à l'état congelé&quot; ou &quot;décongeler entièrement avant utilisation et consommer dans les 24 heures&quot;.&#10;Une fois que l'emballage d'une denrée alimentaire portant la mention &quot;à consommer jusqu'au&quot; a été ouvert; suivez toutes les instructions d'entreposage et d'utilisation du type &quot;à consommer dans les trois jours après ouverture&quot; en gardant à l'esprit que les aliments doivent être consommés avant expiration de la date limite de consommation." title="Comprendre les mentions &quot;à consommer de préférence avant&quot; et &quot;à consommer jusqu'au&quot; sur l'emballage des denrées alimentaires pour éviter les gaspillages et faire des économies">
            <a:extLst>
              <a:ext uri="{FF2B5EF4-FFF2-40B4-BE49-F238E27FC236}">
                <a16:creationId xmlns:a16="http://schemas.microsoft.com/office/drawing/2014/main" id="{3495FF52-F1F0-4136-ABF3-B19C34BA5EA5}"/>
              </a:ext>
            </a:extLst>
          </p:cNvPr>
          <p:cNvPicPr>
            <a:picLocks noChangeAspect="1" noChangeArrowheads="1"/>
          </p:cNvPicPr>
          <p:nvPr/>
        </p:nvPicPr>
        <p:blipFill>
          <a:blip r:embed="rId3"/>
          <a:srcRect/>
          <a:stretch>
            <a:fillRect/>
          </a:stretch>
        </p:blipFill>
        <p:spPr bwMode="auto">
          <a:xfrm>
            <a:off x="6242050" y="1541463"/>
            <a:ext cx="5761038"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e 1">
            <a:extLst>
              <a:ext uri="{FF2B5EF4-FFF2-40B4-BE49-F238E27FC236}">
                <a16:creationId xmlns:a16="http://schemas.microsoft.com/office/drawing/2014/main" id="{08260988-A872-D284-3700-A204F59BC3C8}"/>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21" name="Rectangle 20">
              <a:extLst>
                <a:ext uri="{FF2B5EF4-FFF2-40B4-BE49-F238E27FC236}">
                  <a16:creationId xmlns:a16="http://schemas.microsoft.com/office/drawing/2014/main" id="{BA1D49F8-6DAD-4E4E-A088-20BF25E1DB42}"/>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sp>
          <p:nvSpPr>
            <p:cNvPr id="68621" name="ZoneTexte 22">
              <a:extLst>
                <a:ext uri="{FF2B5EF4-FFF2-40B4-BE49-F238E27FC236}">
                  <a16:creationId xmlns:a16="http://schemas.microsoft.com/office/drawing/2014/main" id="{FC05A333-2E10-404C-BEB5-CBD812B9D45A}"/>
                </a:ext>
              </a:extLst>
            </p:cNvPr>
            <p:cNvSpPr txBox="1">
              <a:spLocks noChangeArrowheads="1"/>
            </p:cNvSpPr>
            <p:nvPr/>
          </p:nvSpPr>
          <p:spPr bwMode="auto">
            <a:xfrm>
              <a:off x="6242368" y="6185718"/>
              <a:ext cx="2595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Retour au menu principal</a:t>
              </a:r>
            </a:p>
          </p:txBody>
        </p:sp>
        <p:pic>
          <p:nvPicPr>
            <p:cNvPr id="68622" name="Image 25">
              <a:extLst>
                <a:ext uri="{FF2B5EF4-FFF2-40B4-BE49-F238E27FC236}">
                  <a16:creationId xmlns:a16="http://schemas.microsoft.com/office/drawing/2014/main" id="{E9C7323D-8C00-419B-A605-A4286D6713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ZoneTexte 22">
              <a:extLst>
                <a:ext uri="{FF2B5EF4-FFF2-40B4-BE49-F238E27FC236}">
                  <a16:creationId xmlns:a16="http://schemas.microsoft.com/office/drawing/2014/main" id="{E6AAA230-24AA-4C16-AF3F-962238F0DC3F}"/>
                </a:ext>
              </a:extLst>
            </p:cNvPr>
            <p:cNvSpPr txBox="1">
              <a:spLocks noChangeArrowheads="1"/>
            </p:cNvSpPr>
            <p:nvPr/>
          </p:nvSpPr>
          <p:spPr bwMode="auto">
            <a:xfrm>
              <a:off x="10537416" y="6173018"/>
              <a:ext cx="10029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Précédent</a:t>
              </a:r>
            </a:p>
          </p:txBody>
        </p:sp>
      </p:grpSp>
      <p:sp>
        <p:nvSpPr>
          <p:cNvPr id="22" name="Bouton d’action : vide 21" descr="Bouton pour fermer la diapositive et revenir au menu principal">
            <a:hlinkClick r:id="rId5" action="ppaction://hlinksldjump" highlightClick="1"/>
            <a:extLst>
              <a:ext uri="{FF2B5EF4-FFF2-40B4-BE49-F238E27FC236}">
                <a16:creationId xmlns:a16="http://schemas.microsoft.com/office/drawing/2014/main" id="{256F2BFD-B8F4-46D0-A532-4C0C9F811C58}"/>
              </a:ext>
            </a:extLst>
          </p:cNvPr>
          <p:cNvSpPr/>
          <p:nvPr/>
        </p:nvSpPr>
        <p:spPr bwMode="auto">
          <a:xfrm>
            <a:off x="5867400" y="617378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X</a:t>
            </a:r>
          </a:p>
        </p:txBody>
      </p:sp>
      <p:sp>
        <p:nvSpPr>
          <p:cNvPr id="23" name="Bouton d’action : vide 22" descr="Bouton pour aller à la diapositive précédente">
            <a:hlinkClick r:id="" action="ppaction://hlinkshowjump?jump=previousslide" highlightClick="1"/>
            <a:extLst>
              <a:ext uri="{FF2B5EF4-FFF2-40B4-BE49-F238E27FC236}">
                <a16:creationId xmlns:a16="http://schemas.microsoft.com/office/drawing/2014/main" id="{87BE9F04-9C74-4BC0-BF02-C5CEC7EFCFE2}"/>
              </a:ext>
            </a:extLst>
          </p:cNvPr>
          <p:cNvSpPr/>
          <p:nvPr/>
        </p:nvSpPr>
        <p:spPr bwMode="auto">
          <a:xfrm>
            <a:off x="11576050" y="6175375"/>
            <a:ext cx="306388"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&lt;</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BA903B3-06BD-4998-8E37-23B4374417BA}"/>
              </a:ext>
            </a:extLst>
          </p:cNvPr>
          <p:cNvSpPr txBox="1">
            <a:spLocks noGrp="1"/>
          </p:cNvSpPr>
          <p:nvPr>
            <p:ph type="title" idx="4294967295"/>
          </p:nvPr>
        </p:nvSpPr>
        <p:spPr>
          <a:xfrm>
            <a:off x="2949575" y="12700"/>
            <a:ext cx="9407525" cy="1477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fontAlgn="auto" hangingPunct="1">
              <a:lnSpc>
                <a:spcPct val="100000"/>
              </a:lnSpc>
              <a:spcBef>
                <a:spcPts val="0"/>
              </a:spcBef>
              <a:spcAft>
                <a:spcPts val="0"/>
              </a:spcAft>
              <a:defRPr/>
            </a:pPr>
            <a:r>
              <a:rPr kumimoji="0" lang="fr-FR" sz="4501" b="1" i="0" u="none" strike="noStrike" kern="1200" cap="none" spc="0" normalizeH="0" baseline="0" noProof="0" dirty="0">
                <a:ln>
                  <a:noFill/>
                </a:ln>
                <a:solidFill>
                  <a:srgbClr val="674B69"/>
                </a:solidFill>
                <a:effectLst/>
                <a:uLnTx/>
                <a:uFillTx/>
                <a:latin typeface="Arial" panose="020B0604020202020204" pitchFamily="34" charset="0"/>
                <a:ea typeface="+mj-ea"/>
                <a:cs typeface="Arial" panose="020B0604020202020204" pitchFamily="34" charset="0"/>
              </a:rPr>
              <a:t>Quel est le lien avec le gaspillage </a:t>
            </a:r>
            <a:r>
              <a:rPr kumimoji="0" lang="fr-FR" sz="4501" b="1" i="0" u="none" strike="noStrike" kern="1200" cap="none" spc="0" normalizeH="0" baseline="0" noProof="0">
                <a:ln>
                  <a:noFill/>
                </a:ln>
                <a:solidFill>
                  <a:srgbClr val="674B69"/>
                </a:solidFill>
                <a:effectLst/>
                <a:uLnTx/>
                <a:uFillTx/>
                <a:latin typeface="Arial" panose="020B0604020202020204" pitchFamily="34" charset="0"/>
                <a:ea typeface="+mj-ea"/>
                <a:cs typeface="Arial" panose="020B0604020202020204" pitchFamily="34" charset="0"/>
              </a:rPr>
              <a:t>alimentaire ?</a:t>
            </a:r>
            <a:r>
              <a:rPr lang="fr-FR" sz="4501">
                <a:solidFill>
                  <a:schemeClr val="bg1"/>
                </a:solidFill>
                <a:latin typeface="Arial" panose="020B0604020202020204" pitchFamily="34" charset="0"/>
                <a:cs typeface="Arial" panose="020B0604020202020204" pitchFamily="34" charset="0"/>
              </a:rPr>
              <a:t> 1</a:t>
            </a:r>
            <a:endParaRPr kumimoji="0" lang="fr-FR" sz="4501" b="1" i="0" u="none" strike="noStrike" kern="1200" cap="none" spc="0" normalizeH="0" baseline="0" noProof="0" dirty="0">
              <a:ln>
                <a:noFill/>
              </a:ln>
              <a:solidFill>
                <a:srgbClr val="674B69"/>
              </a:solidFill>
              <a:effectLst/>
              <a:uLnTx/>
              <a:uFillTx/>
              <a:latin typeface="Arial" panose="020B0604020202020204" pitchFamily="34" charset="0"/>
              <a:ea typeface="+mj-ea"/>
              <a:cs typeface="Arial" panose="020B0604020202020204" pitchFamily="34" charset="0"/>
            </a:endParaRPr>
          </a:p>
        </p:txBody>
      </p:sp>
      <p:grpSp>
        <p:nvGrpSpPr>
          <p:cNvPr id="2" name="Groupe 1" descr="Menu :&#10;Accéder au programme national&#10;Accéder au pré-test de connaissances&#10;Accéder à l'aperçu des ressources pédagogiques&#10;Accéder à la synthèse de la session&#10;Accéder au Contexte européen concernant l'étiquetage des denrées alimentaires">
            <a:extLst>
              <a:ext uri="{FF2B5EF4-FFF2-40B4-BE49-F238E27FC236}">
                <a16:creationId xmlns:a16="http://schemas.microsoft.com/office/drawing/2014/main" id="{A5CB0051-E286-96B0-2B60-EDF3D694E666}"/>
              </a:ext>
            </a:extLst>
          </p:cNvPr>
          <p:cNvGrpSpPr/>
          <p:nvPr/>
        </p:nvGrpSpPr>
        <p:grpSpPr>
          <a:xfrm>
            <a:off x="4763" y="25400"/>
            <a:ext cx="3071812" cy="5959475"/>
            <a:chOff x="4763" y="25400"/>
            <a:chExt cx="3071812" cy="5959475"/>
          </a:xfrm>
        </p:grpSpPr>
        <p:grpSp>
          <p:nvGrpSpPr>
            <p:cNvPr id="3" name="Groupe 2" descr="Menu :&#10;Accéder au programme national&#10;Accéder au pré-test de connaissances&#10;Accéder à l'aperçu des ressources pédagogiques&#10;Accéder à la synthèse de la session&#10;Accéder au Contexte européen concernant l'étiquetage des denrées alimentaires">
              <a:extLst>
                <a:ext uri="{FF2B5EF4-FFF2-40B4-BE49-F238E27FC236}">
                  <a16:creationId xmlns:a16="http://schemas.microsoft.com/office/drawing/2014/main" id="{147F8E49-A18B-C4D7-92C9-3A30A3F10F86}"/>
                </a:ext>
              </a:extLst>
            </p:cNvPr>
            <p:cNvGrpSpPr>
              <a:grpSpLocks/>
            </p:cNvGrpSpPr>
            <p:nvPr/>
          </p:nvGrpSpPr>
          <p:grpSpPr bwMode="auto">
            <a:xfrm>
              <a:off x="4763" y="25400"/>
              <a:ext cx="3071812" cy="5959475"/>
              <a:chOff x="4763" y="25400"/>
              <a:chExt cx="3071812" cy="5959475"/>
            </a:xfrm>
          </p:grpSpPr>
          <p:grpSp>
            <p:nvGrpSpPr>
              <p:cNvPr id="6" name="Groupe 5">
                <a:extLst>
                  <a:ext uri="{FF2B5EF4-FFF2-40B4-BE49-F238E27FC236}">
                    <a16:creationId xmlns:a16="http://schemas.microsoft.com/office/drawing/2014/main" id="{7E260990-6DAB-BC73-8F8A-C9333C355B77}"/>
                  </a:ext>
                </a:extLst>
              </p:cNvPr>
              <p:cNvGrpSpPr>
                <a:grpSpLocks/>
              </p:cNvGrpSpPr>
              <p:nvPr/>
            </p:nvGrpSpPr>
            <p:grpSpPr bwMode="auto">
              <a:xfrm>
                <a:off x="4763" y="25400"/>
                <a:ext cx="3071812" cy="5959475"/>
                <a:chOff x="5194" y="13958"/>
                <a:chExt cx="3071973" cy="6002129"/>
              </a:xfrm>
            </p:grpSpPr>
            <p:sp>
              <p:nvSpPr>
                <p:cNvPr id="8" name="Rectangle 7">
                  <a:extLst>
                    <a:ext uri="{FF2B5EF4-FFF2-40B4-BE49-F238E27FC236}">
                      <a16:creationId xmlns:a16="http://schemas.microsoft.com/office/drawing/2014/main" id="{E2E7D10A-C847-D115-FE2D-BF73625ACD67}"/>
                    </a:ext>
                  </a:extLst>
                </p:cNvPr>
                <p:cNvSpPr/>
                <p:nvPr/>
              </p:nvSpPr>
              <p:spPr>
                <a:xfrm>
                  <a:off x="5194" y="13958"/>
                  <a:ext cx="3071973" cy="6002129"/>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F8E235F2-E987-B07E-4F55-3A680C6D2343}"/>
                    </a:ext>
                  </a:extLst>
                </p:cNvPr>
                <p:cNvSpPr txBox="1"/>
                <p:nvPr/>
              </p:nvSpPr>
              <p:spPr>
                <a:xfrm>
                  <a:off x="102036" y="1328518"/>
                  <a:ext cx="2887814" cy="3766250"/>
                </a:xfrm>
                <a:prstGeom prst="rect">
                  <a:avLst/>
                </a:prstGeom>
                <a:noFill/>
              </p:spPr>
              <p:txBody>
                <a:bodyPr>
                  <a:spAutoFit/>
                </a:bodyPr>
                <a:lstStyle/>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5"/>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2" action="ppaction://hlinksldjump"/>
                    </a:rPr>
                    <a:t>Programme national</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Arial" panose="020B0604020202020204" pitchFamily="34" charset="0"/>
                      <a:cs typeface="Arial" panose="020B0604020202020204" pitchFamily="34" charset="0"/>
                      <a:hlinkClick r:id="rId3"/>
                    </a:rPr>
                    <a:t>Pré-test de connaissances</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4" action="ppaction://hlinksldjump"/>
                    </a:rPr>
                    <a:t>Aperçu des ressources pédagogiques</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5" action="ppaction://hlinksldjump"/>
                    </a:rPr>
                    <a:t>Synthèse de la session</a:t>
                  </a:r>
                  <a:endParaRPr lang="fr-FR" sz="1400" dirty="0">
                    <a:solidFill>
                      <a:schemeClr val="accent1"/>
                    </a:solidFill>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6" action="ppaction://hlinksldjump"/>
                    </a:rPr>
                    <a:t>Contexte européen concernant l'étiquetage des denrées alimentaires</a:t>
                  </a:r>
                  <a:endParaRPr lang="fr-FR" dirty="0">
                    <a:latin typeface="Arial" panose="020B0604020202020204" pitchFamily="34" charset="0"/>
                    <a:cs typeface="Arial" panose="020B0604020202020204" pitchFamily="34" charset="0"/>
                  </a:endParaRPr>
                </a:p>
              </p:txBody>
            </p:sp>
          </p:grpSp>
          <p:cxnSp>
            <p:nvCxnSpPr>
              <p:cNvPr id="7" name="Connecteur droit 6">
                <a:extLst>
                  <a:ext uri="{FF2B5EF4-FFF2-40B4-BE49-F238E27FC236}">
                    <a16:creationId xmlns:a16="http://schemas.microsoft.com/office/drawing/2014/main" id="{53BA0232-FD23-16BF-5EF3-D8D4A21645D1}"/>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pic>
          <p:nvPicPr>
            <p:cNvPr id="5" name="Image 1" descr="Logo de SafeConsume">
              <a:extLst>
                <a:ext uri="{FF2B5EF4-FFF2-40B4-BE49-F238E27FC236}">
                  <a16:creationId xmlns:a16="http://schemas.microsoft.com/office/drawing/2014/main" id="{7D60D999-C5A9-A5C0-0A36-3376C77398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38" y="173038"/>
              <a:ext cx="2887662"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outon d’action : vide 9">
            <a:hlinkClick r:id="rId8" highlightClick="1"/>
            <a:extLst>
              <a:ext uri="{FF2B5EF4-FFF2-40B4-BE49-F238E27FC236}">
                <a16:creationId xmlns:a16="http://schemas.microsoft.com/office/drawing/2014/main" id="{900F25A6-813A-393B-F832-55D990DA5AE6}"/>
              </a:ext>
            </a:extLst>
          </p:cNvPr>
          <p:cNvSpPr/>
          <p:nvPr/>
        </p:nvSpPr>
        <p:spPr>
          <a:xfrm>
            <a:off x="436326" y="5318517"/>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sp>
        <p:nvSpPr>
          <p:cNvPr id="41987" name="ZoneTexte 13">
            <a:extLst>
              <a:ext uri="{FF2B5EF4-FFF2-40B4-BE49-F238E27FC236}">
                <a16:creationId xmlns:a16="http://schemas.microsoft.com/office/drawing/2014/main" id="{F632E428-691D-4D67-9147-B75C5A18A821}"/>
              </a:ext>
            </a:extLst>
          </p:cNvPr>
          <p:cNvSpPr txBox="1">
            <a:spLocks noChangeArrowheads="1"/>
          </p:cNvSpPr>
          <p:nvPr/>
        </p:nvSpPr>
        <p:spPr bwMode="auto">
          <a:xfrm>
            <a:off x="3219451" y="1209172"/>
            <a:ext cx="8804275" cy="3754438"/>
          </a:xfrm>
          <a:prstGeom prst="rect">
            <a:avLst/>
          </a:prstGeom>
          <a:noFill/>
          <a:ln>
            <a:noFill/>
          </a:ln>
        </p:spPr>
        <p:txBody>
          <a:bodyPr>
            <a:spAutoFit/>
          </a:bodyPr>
          <a:lstStyle>
            <a:lvl1pPr>
              <a:defRPr sz="900">
                <a:solidFill>
                  <a:schemeClr val="tx1"/>
                </a:solidFill>
                <a:latin typeface="Microsoft Sans Serif" panose="020B0604020202020204" pitchFamily="34" charset="0"/>
              </a:defRPr>
            </a:lvl1pPr>
            <a:lvl2pPr marL="558800">
              <a:defRPr sz="900">
                <a:solidFill>
                  <a:schemeClr val="tx1"/>
                </a:solidFill>
                <a:latin typeface="Microsoft Sans Serif" panose="020B0604020202020204" pitchFamily="34" charset="0"/>
              </a:defRPr>
            </a:lvl2pPr>
            <a:lvl3pPr marL="742950" indent="-285750">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algn="just" eaLnBrk="1" hangingPunct="1">
              <a:defRPr/>
            </a:pPr>
            <a:endParaRPr lang="en-GB" altLang="fr-FR" sz="1400" dirty="0">
              <a:solidFill>
                <a:srgbClr val="00707C"/>
              </a:solidFill>
              <a:latin typeface="Arial" panose="020B0604020202020204" pitchFamily="34" charset="0"/>
              <a:cs typeface="Arial" panose="020B0604020202020204" pitchFamily="34" charset="0"/>
            </a:endParaRPr>
          </a:p>
          <a:p>
            <a:pPr algn="just" eaLnBrk="1" hangingPunct="1">
              <a:defRPr/>
            </a:pPr>
            <a:endParaRPr lang="en-GB" altLang="fr-FR" sz="1400" dirty="0">
              <a:solidFill>
                <a:schemeClr val="accent1"/>
              </a:solidFill>
              <a:latin typeface="Arial" panose="020B0604020202020204" pitchFamily="34" charset="0"/>
              <a:cs typeface="Arial" panose="020B0604020202020204" pitchFamily="34" charset="0"/>
            </a:endParaRPr>
          </a:p>
          <a:p>
            <a:pPr algn="just" eaLnBrk="1" hangingPunct="1">
              <a:defRPr/>
            </a:pPr>
            <a:endParaRPr lang="en-GB" altLang="fr-FR" sz="1400" dirty="0">
              <a:solidFill>
                <a:schemeClr val="accent1"/>
              </a:solidFill>
              <a:latin typeface="Arial" panose="020B0604020202020204" pitchFamily="34" charset="0"/>
              <a:cs typeface="Arial" panose="020B0604020202020204" pitchFamily="34" charset="0"/>
            </a:endParaRPr>
          </a:p>
          <a:p>
            <a:pPr algn="just" eaLnBrk="1" hangingPunct="1">
              <a:defRPr/>
            </a:pPr>
            <a:r>
              <a:rPr lang="en-GB" altLang="fr-FR" sz="1400" dirty="0">
                <a:latin typeface="Arial" panose="020B0604020202020204" pitchFamily="34" charset="0"/>
                <a:cs typeface="Arial" panose="020B0604020202020204" pitchFamily="34" charset="0"/>
              </a:rPr>
              <a:t>Source : </a:t>
            </a:r>
            <a:r>
              <a:rPr lang="fr-FR" sz="1400" u="sng" dirty="0">
                <a:latin typeface="Arial" panose="020B0604020202020204" pitchFamily="34" charset="0"/>
                <a:cs typeface="Arial" panose="020B0604020202020204" pitchFamily="34" charset="0"/>
                <a:hlinkClick r:id="rId9"/>
              </a:rPr>
              <a:t>Pertes et gaspillages alimentaires dans le monde</a:t>
            </a:r>
            <a:endParaRPr lang="en-GB" altLang="fr-FR" sz="1400" dirty="0">
              <a:solidFill>
                <a:srgbClr val="00707C"/>
              </a:solidFill>
              <a:latin typeface="Arial" panose="020B0604020202020204" pitchFamily="34" charset="0"/>
              <a:cs typeface="Arial" panose="020B0604020202020204" pitchFamily="34" charset="0"/>
            </a:endParaRPr>
          </a:p>
          <a:p>
            <a:pPr algn="just" eaLnBrk="1" hangingPunct="1">
              <a:defRPr/>
            </a:pPr>
            <a:endParaRPr lang="en-US" altLang="fr-FR" sz="1400" dirty="0">
              <a:latin typeface="Arial" panose="020B0604020202020204" pitchFamily="34" charset="0"/>
              <a:cs typeface="Arial" panose="020B0604020202020204" pitchFamily="34" charset="0"/>
            </a:endParaRPr>
          </a:p>
          <a:p>
            <a:pPr algn="just" eaLnBrk="1" hangingPunct="1">
              <a:defRPr/>
            </a:pPr>
            <a:endParaRPr lang="fr-FR" sz="1400" dirty="0">
              <a:latin typeface="Arial" panose="020B0604020202020204" pitchFamily="34" charset="0"/>
              <a:cs typeface="Arial" panose="020B0604020202020204" pitchFamily="34" charset="0"/>
            </a:endParaRPr>
          </a:p>
          <a:p>
            <a:pPr algn="just" eaLnBrk="1" hangingPunct="1">
              <a:defRPr/>
            </a:pPr>
            <a:endParaRPr lang="fr-FR" sz="1400" dirty="0">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Dans le monde environ </a:t>
            </a:r>
            <a:r>
              <a:rPr lang="fr-FR" sz="1400" b="1" dirty="0">
                <a:latin typeface="Arial" panose="020B0604020202020204" pitchFamily="34" charset="0"/>
                <a:cs typeface="Arial" panose="020B0604020202020204" pitchFamily="34" charset="0"/>
              </a:rPr>
              <a:t>1/3 de la part comestible des alime</a:t>
            </a:r>
            <a:r>
              <a:rPr lang="fr-FR" sz="1400" dirty="0">
                <a:latin typeface="Arial" panose="020B0604020202020204" pitchFamily="34" charset="0"/>
                <a:cs typeface="Arial" panose="020B0604020202020204" pitchFamily="34" charset="0"/>
              </a:rPr>
              <a:t>nts destinés à la consommation humaine est </a:t>
            </a:r>
            <a:r>
              <a:rPr lang="fr-FR" sz="1400" b="1" dirty="0">
                <a:latin typeface="Arial" panose="020B0604020202020204" pitchFamily="34" charset="0"/>
                <a:cs typeface="Arial" panose="020B0604020202020204" pitchFamily="34" charset="0"/>
              </a:rPr>
              <a:t>perdue ou gaspillée  </a:t>
            </a:r>
            <a:r>
              <a:rPr lang="fr-FR" sz="1400" dirty="0">
                <a:latin typeface="Arial" panose="020B0604020202020204" pitchFamily="34" charset="0"/>
                <a:cs typeface="Arial" panose="020B0604020202020204" pitchFamily="34" charset="0"/>
                <a:sym typeface="Wingdings" panose="05000000000000000000" pitchFamily="2" charset="2"/>
              </a:rPr>
              <a:t></a:t>
            </a:r>
            <a:r>
              <a:rPr lang="fr-FR" sz="1400" dirty="0">
                <a:latin typeface="Arial" panose="020B0604020202020204" pitchFamily="34" charset="0"/>
                <a:cs typeface="Arial" panose="020B0604020202020204" pitchFamily="34" charset="0"/>
              </a:rPr>
              <a:t> 1,3 milliards de tonnes par an.</a:t>
            </a:r>
            <a:endParaRPr lang="en-US" sz="1400" dirty="0">
              <a:latin typeface="Arial" panose="020B0604020202020204" pitchFamily="34" charset="0"/>
              <a:cs typeface="Arial" panose="020B0604020202020204" pitchFamily="34" charset="0"/>
            </a:endParaRPr>
          </a:p>
          <a:p>
            <a:pPr algn="just" eaLnBrk="1" hangingPunct="1">
              <a:defRPr/>
            </a:pPr>
            <a:endParaRPr lang="en-US" sz="1400" dirty="0">
              <a:latin typeface="Arial" panose="020B0604020202020204" pitchFamily="34" charset="0"/>
              <a:cs typeface="Arial" panose="020B0604020202020204" pitchFamily="34" charset="0"/>
            </a:endParaRPr>
          </a:p>
          <a:p>
            <a:pPr marL="285750" indent="-285750" algn="just" eaLnBrk="1" hangingPunct="1">
              <a:buClr>
                <a:schemeClr val="tx1"/>
              </a:buClr>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En Europe, les pertes alimentaires atteignent </a:t>
            </a:r>
            <a:r>
              <a:rPr lang="fr-FR" sz="1400" b="1" dirty="0">
                <a:latin typeface="Arial" panose="020B0604020202020204" pitchFamily="34" charset="0"/>
                <a:cs typeface="Arial" panose="020B0604020202020204" pitchFamily="34" charset="0"/>
              </a:rPr>
              <a:t>280 kg/an et par habitant.</a:t>
            </a:r>
            <a:endParaRPr lang="en-US" sz="1400" b="1" dirty="0">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ü"/>
              <a:defRPr/>
            </a:pPr>
            <a:endParaRPr lang="en-US" sz="1400" dirty="0">
              <a:latin typeface="Arial" panose="020B0604020202020204" pitchFamily="34" charset="0"/>
              <a:cs typeface="Arial" panose="020B0604020202020204" pitchFamily="34" charset="0"/>
            </a:endParaRPr>
          </a:p>
          <a:p>
            <a:pPr marL="285750" indent="-285750" algn="just" eaLnBrk="1" hangingPunct="1">
              <a:buClr>
                <a:schemeClr val="tx1"/>
              </a:buClr>
              <a:buFont typeface="Wingdings" panose="05000000000000000000" pitchFamily="2" charset="2"/>
              <a:buChar char="ü"/>
              <a:defRPr/>
            </a:pPr>
            <a:r>
              <a:rPr lang="fr-FR" sz="1400" dirty="0">
                <a:latin typeface="Arial" panose="020B0604020202020204" pitchFamily="34" charset="0"/>
                <a:cs typeface="Arial" panose="020B0604020202020204" pitchFamily="34" charset="0"/>
              </a:rPr>
              <a:t>Le </a:t>
            </a:r>
            <a:r>
              <a:rPr lang="fr-FR" sz="1400" b="1" dirty="0">
                <a:latin typeface="Arial" panose="020B0604020202020204" pitchFamily="34" charset="0"/>
                <a:cs typeface="Arial" panose="020B0604020202020204" pitchFamily="34" charset="0"/>
              </a:rPr>
              <a:t>gaspillage lié au consommateur </a:t>
            </a:r>
            <a:r>
              <a:rPr lang="fr-FR" sz="1400" dirty="0">
                <a:latin typeface="Arial" panose="020B0604020202020204" pitchFamily="34" charset="0"/>
                <a:cs typeface="Arial" panose="020B0604020202020204" pitchFamily="34" charset="0"/>
              </a:rPr>
              <a:t>représente plus d’1/3 de ces pertes (</a:t>
            </a:r>
            <a:r>
              <a:rPr lang="fr-FR" sz="1400" b="1" dirty="0">
                <a:latin typeface="Arial" panose="020B0604020202020204" pitchFamily="34" charset="0"/>
                <a:cs typeface="Arial" panose="020B0604020202020204" pitchFamily="34" charset="0"/>
              </a:rPr>
              <a:t>95 kg/an et par habitant</a:t>
            </a:r>
            <a:r>
              <a:rPr lang="fr-FR"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ü"/>
              <a:defRPr/>
            </a:pPr>
            <a:endParaRPr lang="en-US" altLang="fr-FR" sz="1400" dirty="0">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ü"/>
              <a:defRPr/>
            </a:pPr>
            <a:endParaRPr lang="en-US" altLang="fr-FR" sz="1400" dirty="0">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ü"/>
              <a:defRPr/>
            </a:pPr>
            <a:endParaRPr lang="en-US" altLang="fr-FR" sz="1400" dirty="0">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ü"/>
              <a:defRPr/>
            </a:pPr>
            <a:endParaRPr lang="en-US" altLang="fr-FR" sz="1400" dirty="0">
              <a:latin typeface="Arial" panose="020B0604020202020204" pitchFamily="34" charset="0"/>
              <a:cs typeface="Arial" panose="020B0604020202020204" pitchFamily="34" charset="0"/>
            </a:endParaRPr>
          </a:p>
        </p:txBody>
      </p:sp>
      <p:grpSp>
        <p:nvGrpSpPr>
          <p:cNvPr id="12" name="Groupe 11">
            <a:extLst>
              <a:ext uri="{FF2B5EF4-FFF2-40B4-BE49-F238E27FC236}">
                <a16:creationId xmlns:a16="http://schemas.microsoft.com/office/drawing/2014/main" id="{6739A46D-8BA5-D6A9-6280-FD36267C2131}"/>
              </a:ext>
              <a:ext uri="{C183D7F6-B498-43B3-948B-1728B52AA6E4}">
                <adec:decorative xmlns:adec="http://schemas.microsoft.com/office/drawing/2017/decorative" val="1"/>
              </a:ext>
            </a:extLst>
          </p:cNvPr>
          <p:cNvGrpSpPr/>
          <p:nvPr/>
        </p:nvGrpSpPr>
        <p:grpSpPr>
          <a:xfrm>
            <a:off x="3173413" y="1565275"/>
            <a:ext cx="7708900" cy="3846513"/>
            <a:chOff x="3173413" y="1565275"/>
            <a:chExt cx="7708900" cy="3846513"/>
          </a:xfrm>
        </p:grpSpPr>
        <p:pic>
          <p:nvPicPr>
            <p:cNvPr id="69642" name="Image 1" descr="Logo de la comission européenne">
              <a:extLst>
                <a:ext uri="{FF2B5EF4-FFF2-40B4-BE49-F238E27FC236}">
                  <a16:creationId xmlns:a16="http://schemas.microsoft.com/office/drawing/2014/main" id="{0871620A-5A6B-4AEA-930F-7E0CF20A4B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3413" y="4733925"/>
              <a:ext cx="22113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Image 2" descr="Logo de l'ONU">
              <a:extLst>
                <a:ext uri="{FF2B5EF4-FFF2-40B4-BE49-F238E27FC236}">
                  <a16:creationId xmlns:a16="http://schemas.microsoft.com/office/drawing/2014/main" id="{A778DAA4-2A8F-4A22-B262-E5D83E9C735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53388" y="1565275"/>
              <a:ext cx="28289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638" name="ZoneTexte 4">
            <a:extLst>
              <a:ext uri="{FF2B5EF4-FFF2-40B4-BE49-F238E27FC236}">
                <a16:creationId xmlns:a16="http://schemas.microsoft.com/office/drawing/2014/main" id="{4667E9F6-9726-4346-8BE9-B2E25C3C7B4D}"/>
              </a:ext>
            </a:extLst>
          </p:cNvPr>
          <p:cNvSpPr txBox="1">
            <a:spLocks noChangeArrowheads="1"/>
          </p:cNvSpPr>
          <p:nvPr/>
        </p:nvSpPr>
        <p:spPr bwMode="auto">
          <a:xfrm>
            <a:off x="5507038" y="4924425"/>
            <a:ext cx="359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fr-FR" sz="1400">
                <a:latin typeface="Arial" panose="020B0604020202020204" pitchFamily="34" charset="0"/>
                <a:cs typeface="Arial" panose="020B0604020202020204" pitchFamily="34" charset="0"/>
              </a:rPr>
              <a:t>Vidéo :</a:t>
            </a:r>
            <a:r>
              <a:rPr lang="en-US" altLang="fr-FR" sz="1400">
                <a:solidFill>
                  <a:srgbClr val="00707C"/>
                </a:solidFill>
                <a:latin typeface="Arial" panose="020B0604020202020204" pitchFamily="34" charset="0"/>
                <a:cs typeface="Arial" panose="020B0604020202020204" pitchFamily="34" charset="0"/>
              </a:rPr>
              <a:t> </a:t>
            </a:r>
            <a:r>
              <a:rPr lang="fr-FR" altLang="fr-FR" sz="1400" u="sng">
                <a:latin typeface="Arial" panose="020B0604020202020204" pitchFamily="34" charset="0"/>
                <a:cs typeface="Arial" panose="020B0604020202020204" pitchFamily="34" charset="0"/>
                <a:hlinkClick r:id="rId12"/>
              </a:rPr>
              <a:t>Stop au gaspillage alimentaire</a:t>
            </a:r>
            <a:endParaRPr lang="en-GB" altLang="fr-FR" sz="1400">
              <a:latin typeface="Arial" panose="020B0604020202020204" pitchFamily="34" charset="0"/>
              <a:cs typeface="Arial" panose="020B0604020202020204" pitchFamily="34" charset="0"/>
            </a:endParaRPr>
          </a:p>
        </p:txBody>
      </p:sp>
      <p:pic>
        <p:nvPicPr>
          <p:cNvPr id="69639" name="Image 1" descr="Page d'accueil de la vidéo &quot;stop au gaspillage alimentaire&quot;">
            <a:hlinkClick r:id="rId12"/>
            <a:extLst>
              <a:ext uri="{FF2B5EF4-FFF2-40B4-BE49-F238E27FC236}">
                <a16:creationId xmlns:a16="http://schemas.microsoft.com/office/drawing/2014/main" id="{615ACC35-8982-4F03-851C-B76457D75C8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72550" y="4318000"/>
            <a:ext cx="2757488"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e 10">
            <a:extLst>
              <a:ext uri="{FF2B5EF4-FFF2-40B4-BE49-F238E27FC236}">
                <a16:creationId xmlns:a16="http://schemas.microsoft.com/office/drawing/2014/main" id="{5FB5E1A8-9F39-023A-3F8F-879F75F136F7}"/>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21" name="Rectangle 20">
              <a:extLst>
                <a:ext uri="{FF2B5EF4-FFF2-40B4-BE49-F238E27FC236}">
                  <a16:creationId xmlns:a16="http://schemas.microsoft.com/office/drawing/2014/main" id="{A9283047-92B5-4492-9A50-F82208034E4F}"/>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pic>
          <p:nvPicPr>
            <p:cNvPr id="69652" name="Image 25">
              <a:extLst>
                <a:ext uri="{FF2B5EF4-FFF2-40B4-BE49-F238E27FC236}">
                  <a16:creationId xmlns:a16="http://schemas.microsoft.com/office/drawing/2014/main" id="{A0766452-F692-45C5-9158-B24A8BCAF36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7" name="ZoneTexte 22">
              <a:extLst>
                <a:ext uri="{FF2B5EF4-FFF2-40B4-BE49-F238E27FC236}">
                  <a16:creationId xmlns:a16="http://schemas.microsoft.com/office/drawing/2014/main" id="{05907DF5-E998-48EF-8D03-D70D6E4D3DF1}"/>
                </a:ext>
              </a:extLst>
            </p:cNvPr>
            <p:cNvSpPr txBox="1">
              <a:spLocks noChangeArrowheads="1"/>
            </p:cNvSpPr>
            <p:nvPr/>
          </p:nvSpPr>
          <p:spPr bwMode="auto">
            <a:xfrm>
              <a:off x="10704199" y="6185718"/>
              <a:ext cx="8361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Suivant</a:t>
              </a:r>
            </a:p>
          </p:txBody>
        </p:sp>
        <p:sp>
          <p:nvSpPr>
            <p:cNvPr id="69641" name="ZoneTexte 22">
              <a:extLst>
                <a:ext uri="{FF2B5EF4-FFF2-40B4-BE49-F238E27FC236}">
                  <a16:creationId xmlns:a16="http://schemas.microsoft.com/office/drawing/2014/main" id="{605D9749-8E42-4972-9135-C664F499FB83}"/>
                </a:ext>
              </a:extLst>
            </p:cNvPr>
            <p:cNvSpPr txBox="1">
              <a:spLocks noChangeArrowheads="1"/>
            </p:cNvSpPr>
            <p:nvPr/>
          </p:nvSpPr>
          <p:spPr bwMode="auto">
            <a:xfrm>
              <a:off x="6242050" y="6186488"/>
              <a:ext cx="2595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Retour au menu principal</a:t>
              </a:r>
            </a:p>
          </p:txBody>
        </p:sp>
      </p:grpSp>
      <p:sp>
        <p:nvSpPr>
          <p:cNvPr id="22" name="Bouton d’action : vide 21" descr="Bouton pour fermer la diapositive et revenir au menu principal">
            <a:hlinkClick r:id="rId15" action="ppaction://hlinksldjump" highlightClick="1"/>
            <a:extLst>
              <a:ext uri="{FF2B5EF4-FFF2-40B4-BE49-F238E27FC236}">
                <a16:creationId xmlns:a16="http://schemas.microsoft.com/office/drawing/2014/main" id="{087E3743-23AB-4E34-9645-8BBC6C116A53}"/>
              </a:ext>
            </a:extLst>
          </p:cNvPr>
          <p:cNvSpPr/>
          <p:nvPr/>
        </p:nvSpPr>
        <p:spPr bwMode="auto">
          <a:xfrm>
            <a:off x="5867400" y="617378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X</a:t>
            </a:r>
          </a:p>
        </p:txBody>
      </p:sp>
      <p:sp>
        <p:nvSpPr>
          <p:cNvPr id="23" name="Bouton d’action : vide 22" descr="Bouton pour aller à la diapositive suivante">
            <a:hlinkClick r:id="" action="ppaction://hlinkshowjump?jump=nextslide" highlightClick="1"/>
            <a:extLst>
              <a:ext uri="{FF2B5EF4-FFF2-40B4-BE49-F238E27FC236}">
                <a16:creationId xmlns:a16="http://schemas.microsoft.com/office/drawing/2014/main" id="{A5668927-4363-4362-98B1-5E8204692BFA}"/>
              </a:ext>
            </a:extLst>
          </p:cNvPr>
          <p:cNvSpPr/>
          <p:nvPr/>
        </p:nvSpPr>
        <p:spPr bwMode="auto">
          <a:xfrm>
            <a:off x="11576050" y="6175375"/>
            <a:ext cx="306388"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&gt;</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re 26">
            <a:extLst>
              <a:ext uri="{FF2B5EF4-FFF2-40B4-BE49-F238E27FC236}">
                <a16:creationId xmlns:a16="http://schemas.microsoft.com/office/drawing/2014/main" id="{0D061841-F47B-4499-9951-50BD49B51ED8}"/>
              </a:ext>
            </a:extLst>
          </p:cNvPr>
          <p:cNvSpPr txBox="1">
            <a:spLocks noGrp="1"/>
          </p:cNvSpPr>
          <p:nvPr>
            <p:ph type="title" idx="4294967295"/>
          </p:nvPr>
        </p:nvSpPr>
        <p:spPr>
          <a:xfrm>
            <a:off x="2949575" y="41275"/>
            <a:ext cx="9407525" cy="1477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228600" eaLnBrk="1" fontAlgn="auto" hangingPunct="1">
              <a:lnSpc>
                <a:spcPct val="100000"/>
              </a:lnSpc>
              <a:spcBef>
                <a:spcPts val="0"/>
              </a:spcBef>
              <a:spcAft>
                <a:spcPts val="0"/>
              </a:spcAft>
              <a:defRPr/>
            </a:pPr>
            <a:r>
              <a:rPr kumimoji="0" lang="fr-FR" sz="4501" b="1" i="0" u="none" strike="noStrike" kern="1200" cap="none" spc="0" normalizeH="0" baseline="0" noProof="0" dirty="0">
                <a:ln>
                  <a:noFill/>
                </a:ln>
                <a:solidFill>
                  <a:srgbClr val="674B69"/>
                </a:solidFill>
                <a:effectLst/>
                <a:uLnTx/>
                <a:uFillTx/>
                <a:latin typeface="Arial" panose="020B0604020202020204" pitchFamily="34" charset="0"/>
                <a:ea typeface="+mj-ea"/>
                <a:cs typeface="Arial" panose="020B0604020202020204" pitchFamily="34" charset="0"/>
              </a:rPr>
              <a:t>Quel est le lien avec le gaspillage </a:t>
            </a:r>
            <a:r>
              <a:rPr kumimoji="0" lang="fr-FR" sz="4501" b="1" i="0" u="none" strike="noStrike" kern="1200" cap="none" spc="0" normalizeH="0" baseline="0" noProof="0">
                <a:ln>
                  <a:noFill/>
                </a:ln>
                <a:solidFill>
                  <a:srgbClr val="674B69"/>
                </a:solidFill>
                <a:effectLst/>
                <a:uLnTx/>
                <a:uFillTx/>
                <a:latin typeface="Arial" panose="020B0604020202020204" pitchFamily="34" charset="0"/>
                <a:ea typeface="+mj-ea"/>
                <a:cs typeface="Arial" panose="020B0604020202020204" pitchFamily="34" charset="0"/>
              </a:rPr>
              <a:t>alimentaire ?</a:t>
            </a:r>
            <a:r>
              <a:rPr lang="fr-FR" sz="4501">
                <a:solidFill>
                  <a:schemeClr val="bg1"/>
                </a:solidFill>
                <a:latin typeface="Arial" panose="020B0604020202020204" pitchFamily="34" charset="0"/>
                <a:cs typeface="Arial" panose="020B0604020202020204" pitchFamily="34" charset="0"/>
              </a:rPr>
              <a:t> 2</a:t>
            </a:r>
            <a:endParaRPr kumimoji="0" lang="fr-FR" sz="4501" b="1" i="0" u="none" strike="noStrike" kern="1200" cap="none" spc="0" normalizeH="0" baseline="0" noProof="0" dirty="0">
              <a:ln>
                <a:noFill/>
              </a:ln>
              <a:solidFill>
                <a:srgbClr val="674B69"/>
              </a:solidFill>
              <a:effectLst/>
              <a:uLnTx/>
              <a:uFillTx/>
              <a:latin typeface="Arial" panose="020B0604020202020204" pitchFamily="34" charset="0"/>
              <a:ea typeface="+mj-ea"/>
              <a:cs typeface="Arial" panose="020B0604020202020204" pitchFamily="34" charset="0"/>
            </a:endParaRPr>
          </a:p>
        </p:txBody>
      </p:sp>
      <p:grpSp>
        <p:nvGrpSpPr>
          <p:cNvPr id="2" name="Groupe 1" descr="Menu :&#10;Accéder au programme national&#10;Accéder au pré-test de connaissances&#10;Accéder à l'aperçu des ressources pédagogiques&#10;Accéder à la synthèse de la session&#10;Accéder au Contexte européen concernant l'étiquetage des denrées alimentaires">
            <a:extLst>
              <a:ext uri="{FF2B5EF4-FFF2-40B4-BE49-F238E27FC236}">
                <a16:creationId xmlns:a16="http://schemas.microsoft.com/office/drawing/2014/main" id="{888B3025-A4A6-E638-FB61-46B833597516}"/>
              </a:ext>
            </a:extLst>
          </p:cNvPr>
          <p:cNvGrpSpPr/>
          <p:nvPr/>
        </p:nvGrpSpPr>
        <p:grpSpPr>
          <a:xfrm>
            <a:off x="4763" y="25400"/>
            <a:ext cx="3071812" cy="5959475"/>
            <a:chOff x="4763" y="25400"/>
            <a:chExt cx="3071812" cy="5959475"/>
          </a:xfrm>
        </p:grpSpPr>
        <p:grpSp>
          <p:nvGrpSpPr>
            <p:cNvPr id="3" name="Groupe 2" descr="Menu :&#10;Accéder au programme national&#10;Accéder au pré-test de connaissances&#10;Accéder à l'aperçu des ressources pédagogiques&#10;Accéder à la synthèse de la session&#10;Accéder au Contexte européen concernant l'étiquetage des denrées alimentaires">
              <a:extLst>
                <a:ext uri="{FF2B5EF4-FFF2-40B4-BE49-F238E27FC236}">
                  <a16:creationId xmlns:a16="http://schemas.microsoft.com/office/drawing/2014/main" id="{F2964731-7618-1B48-75D4-0551C8A3CEB2}"/>
                </a:ext>
              </a:extLst>
            </p:cNvPr>
            <p:cNvGrpSpPr>
              <a:grpSpLocks/>
            </p:cNvGrpSpPr>
            <p:nvPr/>
          </p:nvGrpSpPr>
          <p:grpSpPr bwMode="auto">
            <a:xfrm>
              <a:off x="4763" y="25400"/>
              <a:ext cx="3071812" cy="5959475"/>
              <a:chOff x="4763" y="25400"/>
              <a:chExt cx="3071812" cy="5959475"/>
            </a:xfrm>
          </p:grpSpPr>
          <p:grpSp>
            <p:nvGrpSpPr>
              <p:cNvPr id="5" name="Groupe 4">
                <a:extLst>
                  <a:ext uri="{FF2B5EF4-FFF2-40B4-BE49-F238E27FC236}">
                    <a16:creationId xmlns:a16="http://schemas.microsoft.com/office/drawing/2014/main" id="{5FFDAA16-3147-84D5-6A6E-49428E0A680D}"/>
                  </a:ext>
                </a:extLst>
              </p:cNvPr>
              <p:cNvGrpSpPr>
                <a:grpSpLocks/>
              </p:cNvGrpSpPr>
              <p:nvPr/>
            </p:nvGrpSpPr>
            <p:grpSpPr bwMode="auto">
              <a:xfrm>
                <a:off x="4763" y="25400"/>
                <a:ext cx="3071812" cy="5959475"/>
                <a:chOff x="5194" y="13958"/>
                <a:chExt cx="3071973" cy="6002129"/>
              </a:xfrm>
            </p:grpSpPr>
            <p:sp>
              <p:nvSpPr>
                <p:cNvPr id="8" name="Rectangle 7">
                  <a:extLst>
                    <a:ext uri="{FF2B5EF4-FFF2-40B4-BE49-F238E27FC236}">
                      <a16:creationId xmlns:a16="http://schemas.microsoft.com/office/drawing/2014/main" id="{E5622C80-E609-0E9E-3BD5-A0E69205BC15}"/>
                    </a:ext>
                  </a:extLst>
                </p:cNvPr>
                <p:cNvSpPr/>
                <p:nvPr/>
              </p:nvSpPr>
              <p:spPr>
                <a:xfrm>
                  <a:off x="5194" y="13958"/>
                  <a:ext cx="3071973" cy="6002129"/>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36386A21-0D9B-510C-3282-1AAC89CCB9AC}"/>
                    </a:ext>
                  </a:extLst>
                </p:cNvPr>
                <p:cNvSpPr txBox="1"/>
                <p:nvPr/>
              </p:nvSpPr>
              <p:spPr>
                <a:xfrm>
                  <a:off x="102036" y="1328518"/>
                  <a:ext cx="2887814" cy="3766250"/>
                </a:xfrm>
                <a:prstGeom prst="rect">
                  <a:avLst/>
                </a:prstGeom>
                <a:noFill/>
              </p:spPr>
              <p:txBody>
                <a:bodyPr>
                  <a:spAutoFit/>
                </a:bodyPr>
                <a:lstStyle/>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5"/>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3" action="ppaction://hlinksldjump"/>
                    </a:rPr>
                    <a:t>Programme national</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Arial" panose="020B0604020202020204" pitchFamily="34" charset="0"/>
                      <a:cs typeface="Arial" panose="020B0604020202020204" pitchFamily="34" charset="0"/>
                      <a:hlinkClick r:id="rId4"/>
                    </a:rPr>
                    <a:t>Pré-test de connaissances</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5" action="ppaction://hlinksldjump"/>
                    </a:rPr>
                    <a:t>Aperçu des ressources pédagogiques</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6" action="ppaction://hlinksldjump"/>
                    </a:rPr>
                    <a:t>Synthèse de la session</a:t>
                  </a:r>
                  <a:endParaRPr lang="fr-FR" sz="1400" dirty="0">
                    <a:solidFill>
                      <a:schemeClr val="accent1"/>
                    </a:solidFill>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7" action="ppaction://hlinksldjump"/>
                    </a:rPr>
                    <a:t>Contexte européen concernant l'étiquetage des denrées alimentaires</a:t>
                  </a:r>
                  <a:endParaRPr lang="fr-FR" dirty="0">
                    <a:latin typeface="Arial" panose="020B0604020202020204" pitchFamily="34" charset="0"/>
                    <a:cs typeface="Arial" panose="020B0604020202020204" pitchFamily="34" charset="0"/>
                  </a:endParaRPr>
                </a:p>
              </p:txBody>
            </p:sp>
          </p:grpSp>
          <p:cxnSp>
            <p:nvCxnSpPr>
              <p:cNvPr id="6" name="Connecteur droit 5">
                <a:extLst>
                  <a:ext uri="{FF2B5EF4-FFF2-40B4-BE49-F238E27FC236}">
                    <a16:creationId xmlns:a16="http://schemas.microsoft.com/office/drawing/2014/main" id="{BC8A9647-D72D-8699-8939-2F35AA573430}"/>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pic>
          <p:nvPicPr>
            <p:cNvPr id="4" name="Image 1" descr="Logo de SafeConsume">
              <a:extLst>
                <a:ext uri="{FF2B5EF4-FFF2-40B4-BE49-F238E27FC236}">
                  <a16:creationId xmlns:a16="http://schemas.microsoft.com/office/drawing/2014/main" id="{378DF190-AFF0-2281-C516-3F81855898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838" y="173038"/>
              <a:ext cx="2887662"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outon d’action : vide 9">
            <a:hlinkClick r:id="rId9" highlightClick="1"/>
            <a:extLst>
              <a:ext uri="{FF2B5EF4-FFF2-40B4-BE49-F238E27FC236}">
                <a16:creationId xmlns:a16="http://schemas.microsoft.com/office/drawing/2014/main" id="{2CB65DC9-F229-7E76-3430-6345F73654EB}"/>
              </a:ext>
            </a:extLst>
          </p:cNvPr>
          <p:cNvSpPr/>
          <p:nvPr/>
        </p:nvSpPr>
        <p:spPr>
          <a:xfrm>
            <a:off x="436326" y="5318517"/>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sp>
        <p:nvSpPr>
          <p:cNvPr id="70665" name="ZoneTexte 1">
            <a:extLst>
              <a:ext uri="{FF2B5EF4-FFF2-40B4-BE49-F238E27FC236}">
                <a16:creationId xmlns:a16="http://schemas.microsoft.com/office/drawing/2014/main" id="{6B83EB81-CFBB-48A8-9549-F49B39BD1163}"/>
              </a:ext>
            </a:extLst>
          </p:cNvPr>
          <p:cNvSpPr txBox="1">
            <a:spLocks noChangeArrowheads="1"/>
          </p:cNvSpPr>
          <p:nvPr/>
        </p:nvSpPr>
        <p:spPr bwMode="auto">
          <a:xfrm>
            <a:off x="3213100" y="1520513"/>
            <a:ext cx="8877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900">
                <a:solidFill>
                  <a:schemeClr val="tx1"/>
                </a:solidFill>
                <a:latin typeface="Microsoft Sans Serif" panose="020B0604020202020204" pitchFamily="34" charset="0"/>
              </a:defRPr>
            </a:lvl1pPr>
            <a:lvl2pPr>
              <a:defRPr sz="900">
                <a:solidFill>
                  <a:schemeClr val="tx1"/>
                </a:solidFill>
                <a:latin typeface="Microsoft Sans Serif" panose="020B0604020202020204" pitchFamily="34" charset="0"/>
              </a:defRPr>
            </a:lvl2pPr>
            <a:lvl3pPr>
              <a:defRPr sz="900">
                <a:solidFill>
                  <a:schemeClr val="tx1"/>
                </a:solidFill>
                <a:latin typeface="Microsoft Sans Serif" panose="020B0604020202020204" pitchFamily="34" charset="0"/>
              </a:defRPr>
            </a:lvl3pPr>
            <a:lvl4pPr>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a:buFont typeface="Wingdings" panose="05000000000000000000" pitchFamily="2" charset="2"/>
              <a:buChar char="ü"/>
            </a:pPr>
            <a:r>
              <a:rPr lang="fr-FR" altLang="fr-FR" sz="1400" dirty="0">
                <a:latin typeface="Arial" panose="020B0604020202020204" pitchFamily="34" charset="0"/>
                <a:cs typeface="Arial" panose="020B0604020202020204" pitchFamily="34" charset="0"/>
              </a:rPr>
              <a:t>On estime qu’environ 10% du gaspillage alimentaire est lié aux dates indiquées sur les emballages alimentaires.</a:t>
            </a:r>
          </a:p>
          <a:p>
            <a:pPr>
              <a:buFont typeface="Wingdings" panose="05000000000000000000" pitchFamily="2" charset="2"/>
              <a:buChar char="ü"/>
            </a:pPr>
            <a:endParaRPr lang="fr-FR" altLang="fr-FR" sz="1400" dirty="0">
              <a:latin typeface="Arial" panose="020B0604020202020204" pitchFamily="34" charset="0"/>
              <a:cs typeface="Arial" panose="020B0604020202020204" pitchFamily="34" charset="0"/>
            </a:endParaRPr>
          </a:p>
          <a:p>
            <a:pPr>
              <a:buFont typeface="Wingdings" panose="05000000000000000000" pitchFamily="2" charset="2"/>
              <a:buChar char="ü"/>
            </a:pPr>
            <a:r>
              <a:rPr lang="fr-FR" altLang="fr-FR" sz="1400" dirty="0">
                <a:latin typeface="Arial" panose="020B0604020202020204" pitchFamily="34" charset="0"/>
                <a:cs typeface="Arial" panose="020B0604020202020204" pitchFamily="34" charset="0"/>
              </a:rPr>
              <a:t>Selon 49% des européens une information plus claire sur la signification des mentions « à consommer jusqu’au … »  et « à consommer de préférence avant le … » les aiderai à gaspiller moins de nourriture à la maison.</a:t>
            </a:r>
          </a:p>
        </p:txBody>
      </p:sp>
      <p:sp>
        <p:nvSpPr>
          <p:cNvPr id="70662" name="ZoneTexte 9">
            <a:extLst>
              <a:ext uri="{FF2B5EF4-FFF2-40B4-BE49-F238E27FC236}">
                <a16:creationId xmlns:a16="http://schemas.microsoft.com/office/drawing/2014/main" id="{59494D35-3D90-4A66-A006-633066FCCCAD}"/>
              </a:ext>
            </a:extLst>
          </p:cNvPr>
          <p:cNvSpPr txBox="1">
            <a:spLocks noChangeArrowheads="1"/>
          </p:cNvSpPr>
          <p:nvPr/>
        </p:nvSpPr>
        <p:spPr bwMode="auto">
          <a:xfrm>
            <a:off x="3173413" y="3017193"/>
            <a:ext cx="3276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400" b="1" u="sng" dirty="0">
                <a:latin typeface="Arial" panose="020B0604020202020204" pitchFamily="34" charset="0"/>
                <a:cs typeface="Arial" panose="020B0604020202020204" pitchFamily="34" charset="0"/>
              </a:rPr>
              <a:t>Pour en savoir plus :</a:t>
            </a:r>
          </a:p>
        </p:txBody>
      </p:sp>
      <p:grpSp>
        <p:nvGrpSpPr>
          <p:cNvPr id="11" name="Groupe 10">
            <a:extLst>
              <a:ext uri="{FF2B5EF4-FFF2-40B4-BE49-F238E27FC236}">
                <a16:creationId xmlns:a16="http://schemas.microsoft.com/office/drawing/2014/main" id="{99A33BF6-7D9E-C0F6-58F2-27435D8A40F2}"/>
              </a:ext>
              <a:ext uri="{C183D7F6-B498-43B3-948B-1728B52AA6E4}">
                <adec:decorative xmlns:adec="http://schemas.microsoft.com/office/drawing/2017/decorative" val="1"/>
              </a:ext>
            </a:extLst>
          </p:cNvPr>
          <p:cNvGrpSpPr/>
          <p:nvPr/>
        </p:nvGrpSpPr>
        <p:grpSpPr>
          <a:xfrm>
            <a:off x="3185703" y="3428372"/>
            <a:ext cx="2297522" cy="2080021"/>
            <a:chOff x="3185703" y="3428372"/>
            <a:chExt cx="2297522" cy="2080021"/>
          </a:xfrm>
        </p:grpSpPr>
        <p:pic>
          <p:nvPicPr>
            <p:cNvPr id="70667" name="Image 3" descr="Logo de l'ONU">
              <a:extLst>
                <a:ext uri="{FF2B5EF4-FFF2-40B4-BE49-F238E27FC236}">
                  <a16:creationId xmlns:a16="http://schemas.microsoft.com/office/drawing/2014/main" id="{B5743B6C-39B7-496A-ACCC-D9F295B5EC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13100" y="5011506"/>
              <a:ext cx="22701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Image 2" descr="Logo du ministère de l'agriculture et de l'alimentation">
              <a:extLst>
                <a:ext uri="{FF2B5EF4-FFF2-40B4-BE49-F238E27FC236}">
                  <a16:creationId xmlns:a16="http://schemas.microsoft.com/office/drawing/2014/main" id="{D6CF7E6A-FE36-4B6A-9D6D-9A84755292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90646" y="3428372"/>
              <a:ext cx="996139" cy="56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descr="Logo de la direction régionale de l'alimentation, de l'agriculture et de la forêt pour la région auvergne-rhône-alpes">
              <a:extLst>
                <a:ext uri="{FF2B5EF4-FFF2-40B4-BE49-F238E27FC236}">
                  <a16:creationId xmlns:a16="http://schemas.microsoft.com/office/drawing/2014/main" id="{0FAC5807-D132-4E6C-8E14-B037520C4E40}"/>
                </a:ext>
              </a:extLst>
            </p:cNvPr>
            <p:cNvPicPr>
              <a:picLocks noChangeAspect="1"/>
            </p:cNvPicPr>
            <p:nvPr/>
          </p:nvPicPr>
          <p:blipFill>
            <a:blip r:embed="rId12"/>
            <a:stretch>
              <a:fillRect/>
            </a:stretch>
          </p:blipFill>
          <p:spPr>
            <a:xfrm>
              <a:off x="3185703" y="4071560"/>
              <a:ext cx="2081875" cy="560622"/>
            </a:xfrm>
            <a:prstGeom prst="rect">
              <a:avLst/>
            </a:prstGeom>
          </p:spPr>
        </p:pic>
      </p:grpSp>
      <p:sp>
        <p:nvSpPr>
          <p:cNvPr id="70661" name="Rectangle 8">
            <a:extLst>
              <a:ext uri="{FF2B5EF4-FFF2-40B4-BE49-F238E27FC236}">
                <a16:creationId xmlns:a16="http://schemas.microsoft.com/office/drawing/2014/main" id="{0C6BDE45-6FBB-4E0F-B943-4D6F05504325}"/>
              </a:ext>
            </a:extLst>
          </p:cNvPr>
          <p:cNvSpPr>
            <a:spLocks noChangeArrowheads="1"/>
          </p:cNvSpPr>
          <p:nvPr/>
        </p:nvSpPr>
        <p:spPr bwMode="auto">
          <a:xfrm>
            <a:off x="5483225" y="3359484"/>
            <a:ext cx="666560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400" i="0">
                <a:solidFill>
                  <a:srgbClr val="191717"/>
                </a:solidFill>
                <a:effectLst/>
                <a:latin typeface="Arial" panose="020B0604020202020204" pitchFamily="34" charset="0"/>
                <a:cs typeface="Arial" panose="020B0604020202020204" pitchFamily="34" charset="0"/>
                <a:hlinkClick r:id="rId13"/>
              </a:rPr>
              <a:t>Lutte </a:t>
            </a:r>
            <a:r>
              <a:rPr lang="fr-FR" sz="1400" i="0" dirty="0">
                <a:solidFill>
                  <a:srgbClr val="191717"/>
                </a:solidFill>
                <a:effectLst/>
                <a:latin typeface="Arial" panose="020B0604020202020204" pitchFamily="34" charset="0"/>
                <a:cs typeface="Arial" panose="020B0604020202020204" pitchFamily="34" charset="0"/>
                <a:hlinkClick r:id="rId13"/>
              </a:rPr>
              <a:t>contre le gaspillage alimentaire</a:t>
            </a:r>
            <a:endParaRPr lang="fr-FR" altLang="fr-FR" sz="1400" dirty="0">
              <a:solidFill>
                <a:schemeClr val="accent1"/>
              </a:solidFill>
              <a:latin typeface="Arial" panose="020B0604020202020204" pitchFamily="34" charset="0"/>
              <a:cs typeface="Arial" panose="020B0604020202020204" pitchFamily="34" charset="0"/>
            </a:endParaRPr>
          </a:p>
          <a:p>
            <a:r>
              <a:rPr lang="fr-FR" altLang="fr-FR" sz="1400" dirty="0">
                <a:solidFill>
                  <a:schemeClr val="accent1"/>
                </a:solidFill>
                <a:latin typeface="Arial" panose="020B0604020202020204" pitchFamily="34" charset="0"/>
                <a:cs typeface="Arial" panose="020B0604020202020204" pitchFamily="34" charset="0"/>
                <a:hlinkClick r:id="rId14"/>
              </a:rPr>
              <a:t>Les contes de l'antigaspi : le ministère se mobilise contre le gaspillage alimentaire</a:t>
            </a:r>
            <a:endParaRPr lang="fr-FR" altLang="fr-FR" sz="1400" dirty="0">
              <a:solidFill>
                <a:schemeClr val="accent1"/>
              </a:solidFill>
              <a:latin typeface="Arial" panose="020B0604020202020204" pitchFamily="34" charset="0"/>
              <a:cs typeface="Arial" panose="020B0604020202020204" pitchFamily="34" charset="0"/>
            </a:endParaRPr>
          </a:p>
          <a:p>
            <a:endParaRPr lang="fr-FR" altLang="fr-FR" sz="1400">
              <a:solidFill>
                <a:schemeClr val="accent1"/>
              </a:solidFill>
              <a:latin typeface="Arial" panose="020B0604020202020204" pitchFamily="34" charset="0"/>
              <a:cs typeface="Arial" panose="020B0604020202020204" pitchFamily="34" charset="0"/>
            </a:endParaRPr>
          </a:p>
          <a:p>
            <a:endParaRPr lang="fr-FR" altLang="fr-FR" sz="1400" dirty="0">
              <a:solidFill>
                <a:schemeClr val="accent1"/>
              </a:solidFill>
              <a:latin typeface="Arial" panose="020B0604020202020204" pitchFamily="34" charset="0"/>
              <a:cs typeface="Arial" panose="020B0604020202020204" pitchFamily="34" charset="0"/>
            </a:endParaRPr>
          </a:p>
          <a:p>
            <a:r>
              <a:rPr lang="fr-FR" sz="1400" dirty="0">
                <a:solidFill>
                  <a:schemeClr val="accent1"/>
                </a:solidFill>
                <a:latin typeface="Arial" panose="020B0604020202020204" pitchFamily="34" charset="0"/>
                <a:cs typeface="Arial" panose="020B0604020202020204" pitchFamily="34" charset="0"/>
                <a:hlinkClick r:id="rId15"/>
              </a:rPr>
              <a:t>EXPO jeux-QUIZZ </a:t>
            </a:r>
            <a:r>
              <a:rPr lang="fr-FR" sz="1400" dirty="0" err="1">
                <a:solidFill>
                  <a:schemeClr val="accent1"/>
                </a:solidFill>
                <a:latin typeface="Arial" panose="020B0604020202020204" pitchFamily="34" charset="0"/>
                <a:cs typeface="Arial" panose="020B0604020202020204" pitchFamily="34" charset="0"/>
                <a:hlinkClick r:id="rId15"/>
              </a:rPr>
              <a:t>AntiGaspi</a:t>
            </a:r>
            <a:endParaRPr lang="fr-FR" sz="1400" dirty="0">
              <a:solidFill>
                <a:schemeClr val="accent1"/>
              </a:solidFill>
              <a:latin typeface="Arial" panose="020B0604020202020204" pitchFamily="34" charset="0"/>
              <a:cs typeface="Arial" panose="020B0604020202020204" pitchFamily="34" charset="0"/>
            </a:endParaRPr>
          </a:p>
          <a:p>
            <a:r>
              <a:rPr lang="fr-FR" sz="1400" i="0" dirty="0">
                <a:solidFill>
                  <a:schemeClr val="accent1"/>
                </a:solidFill>
                <a:effectLst/>
                <a:latin typeface="Arial" panose="020B0604020202020204" pitchFamily="34" charset="0"/>
                <a:hlinkClick r:id="rId16"/>
              </a:rPr>
              <a:t>Mallette pédagogique "Prenons en main le gaspillage alimentaire ! "</a:t>
            </a:r>
            <a:endParaRPr lang="fr-FR" sz="1400" i="0" dirty="0">
              <a:solidFill>
                <a:schemeClr val="accent1"/>
              </a:solidFill>
              <a:effectLst/>
              <a:latin typeface="Arial" panose="020B0604020202020204" pitchFamily="34" charset="0"/>
            </a:endParaRPr>
          </a:p>
          <a:p>
            <a:endParaRPr lang="fr-FR" altLang="fr-FR" sz="1400" dirty="0">
              <a:solidFill>
                <a:schemeClr val="accent1"/>
              </a:solidFill>
              <a:latin typeface="Arial" panose="020B0604020202020204" pitchFamily="34" charset="0"/>
              <a:cs typeface="Arial" panose="020B0604020202020204" pitchFamily="34" charset="0"/>
            </a:endParaRPr>
          </a:p>
        </p:txBody>
      </p:sp>
      <p:sp>
        <p:nvSpPr>
          <p:cNvPr id="70668" name="ZoneTexte 6">
            <a:extLst>
              <a:ext uri="{FF2B5EF4-FFF2-40B4-BE49-F238E27FC236}">
                <a16:creationId xmlns:a16="http://schemas.microsoft.com/office/drawing/2014/main" id="{7D8CE9EC-772B-47B1-A409-80556D50B1A1}"/>
              </a:ext>
            </a:extLst>
          </p:cNvPr>
          <p:cNvSpPr txBox="1">
            <a:spLocks noChangeArrowheads="1"/>
          </p:cNvSpPr>
          <p:nvPr/>
        </p:nvSpPr>
        <p:spPr bwMode="auto">
          <a:xfrm>
            <a:off x="5493273" y="5043828"/>
            <a:ext cx="3843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400" u="sng" dirty="0">
                <a:latin typeface="Arial" panose="020B0604020202020204" pitchFamily="34" charset="0"/>
                <a:cs typeface="Arial" panose="020B0604020202020204" pitchFamily="34" charset="0"/>
                <a:hlinkClick r:id="rId17"/>
              </a:rPr>
              <a:t>Pertes et gaspillage alimentaires</a:t>
            </a:r>
            <a:endParaRPr lang="fr-FR" altLang="fr-FR" sz="1400" dirty="0">
              <a:latin typeface="Arial" panose="020B0604020202020204" pitchFamily="34" charset="0"/>
              <a:cs typeface="Arial" panose="020B0604020202020204" pitchFamily="34" charset="0"/>
            </a:endParaRPr>
          </a:p>
        </p:txBody>
      </p:sp>
      <p:grpSp>
        <p:nvGrpSpPr>
          <p:cNvPr id="12" name="Groupe 11">
            <a:extLst>
              <a:ext uri="{FF2B5EF4-FFF2-40B4-BE49-F238E27FC236}">
                <a16:creationId xmlns:a16="http://schemas.microsoft.com/office/drawing/2014/main" id="{E250C254-CB96-DE94-8802-74A4CA39A2C4}"/>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21" name="Rectangle 20">
              <a:extLst>
                <a:ext uri="{FF2B5EF4-FFF2-40B4-BE49-F238E27FC236}">
                  <a16:creationId xmlns:a16="http://schemas.microsoft.com/office/drawing/2014/main" id="{ED6C2243-AC28-496E-AB6E-19038E8928D5}"/>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pic>
          <p:nvPicPr>
            <p:cNvPr id="70678" name="Image 25">
              <a:extLst>
                <a:ext uri="{FF2B5EF4-FFF2-40B4-BE49-F238E27FC236}">
                  <a16:creationId xmlns:a16="http://schemas.microsoft.com/office/drawing/2014/main" id="{B80E75F8-5115-4621-9250-D5383E11881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3" name="ZoneTexte 22">
              <a:extLst>
                <a:ext uri="{FF2B5EF4-FFF2-40B4-BE49-F238E27FC236}">
                  <a16:creationId xmlns:a16="http://schemas.microsoft.com/office/drawing/2014/main" id="{3DE517B1-CA4A-44AC-A1B8-547A605A6736}"/>
                </a:ext>
              </a:extLst>
            </p:cNvPr>
            <p:cNvSpPr txBox="1">
              <a:spLocks noChangeArrowheads="1"/>
            </p:cNvSpPr>
            <p:nvPr/>
          </p:nvSpPr>
          <p:spPr bwMode="auto">
            <a:xfrm>
              <a:off x="10537473" y="6185718"/>
              <a:ext cx="1002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algn="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Précédent</a:t>
              </a:r>
            </a:p>
          </p:txBody>
        </p:sp>
        <p:sp>
          <p:nvSpPr>
            <p:cNvPr id="70664" name="ZoneTexte 22">
              <a:extLst>
                <a:ext uri="{FF2B5EF4-FFF2-40B4-BE49-F238E27FC236}">
                  <a16:creationId xmlns:a16="http://schemas.microsoft.com/office/drawing/2014/main" id="{304E1552-DB1D-44A6-9908-897B636FA66D}"/>
                </a:ext>
              </a:extLst>
            </p:cNvPr>
            <p:cNvSpPr txBox="1">
              <a:spLocks noChangeArrowheads="1"/>
            </p:cNvSpPr>
            <p:nvPr/>
          </p:nvSpPr>
          <p:spPr bwMode="auto">
            <a:xfrm>
              <a:off x="6242050" y="6186488"/>
              <a:ext cx="2595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Retour au menu principal</a:t>
              </a:r>
            </a:p>
          </p:txBody>
        </p:sp>
      </p:grpSp>
      <p:sp>
        <p:nvSpPr>
          <p:cNvPr id="22" name="Bouton d’action : vide 21" descr="Bouton pour fermer la diapositive et revenir au menu principal">
            <a:hlinkClick r:id="rId19" action="ppaction://hlinksldjump" highlightClick="1"/>
            <a:extLst>
              <a:ext uri="{FF2B5EF4-FFF2-40B4-BE49-F238E27FC236}">
                <a16:creationId xmlns:a16="http://schemas.microsoft.com/office/drawing/2014/main" id="{32F1D661-ABD7-44A9-BA89-7195E92ACFE3}"/>
              </a:ext>
            </a:extLst>
          </p:cNvPr>
          <p:cNvSpPr/>
          <p:nvPr/>
        </p:nvSpPr>
        <p:spPr bwMode="auto">
          <a:xfrm>
            <a:off x="5867400" y="617378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X</a:t>
            </a:r>
          </a:p>
        </p:txBody>
      </p:sp>
      <p:sp>
        <p:nvSpPr>
          <p:cNvPr id="23" name="Bouton d’action : vide 22" descr="Bouton pour aller à la diapositive précédente">
            <a:hlinkClick r:id="" action="ppaction://hlinkshowjump?jump=previousslide" highlightClick="1"/>
            <a:extLst>
              <a:ext uri="{FF2B5EF4-FFF2-40B4-BE49-F238E27FC236}">
                <a16:creationId xmlns:a16="http://schemas.microsoft.com/office/drawing/2014/main" id="{96BB8085-564A-41BF-9CE2-7B562B190A62}"/>
              </a:ext>
            </a:extLst>
          </p:cNvPr>
          <p:cNvSpPr/>
          <p:nvPr/>
        </p:nvSpPr>
        <p:spPr bwMode="auto">
          <a:xfrm>
            <a:off x="11576050" y="6175375"/>
            <a:ext cx="306388"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&lt;</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0A6F7A9-0682-4913-8852-C7EB9528C964}"/>
              </a:ext>
            </a:extLst>
          </p:cNvPr>
          <p:cNvSpPr txBox="1">
            <a:spLocks noGrp="1"/>
          </p:cNvSpPr>
          <p:nvPr>
            <p:ph type="title" idx="4294967295"/>
          </p:nvPr>
        </p:nvSpPr>
        <p:spPr>
          <a:xfrm>
            <a:off x="3071813" y="-63500"/>
            <a:ext cx="9120187" cy="1477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4501" b="1" i="0" u="none" strike="noStrike" kern="1200" cap="none" spc="0" normalizeH="0" baseline="0" noProof="0" dirty="0">
                <a:ln>
                  <a:noFill/>
                </a:ln>
                <a:solidFill>
                  <a:srgbClr val="674B69"/>
                </a:solidFill>
                <a:effectLst/>
                <a:uLnTx/>
                <a:uFillTx/>
                <a:latin typeface="Arial" panose="020B0604020202020204" pitchFamily="34" charset="0"/>
                <a:ea typeface="+mj-ea"/>
                <a:cs typeface="Arial" panose="020B0604020202020204" pitchFamily="34" charset="0"/>
              </a:rPr>
              <a:t>Comment réduire le gaspillage </a:t>
            </a:r>
            <a:r>
              <a:rPr kumimoji="0" lang="fr-FR" sz="4501" b="1" i="0" u="none" strike="noStrike" kern="1200" cap="none" spc="0" normalizeH="0" baseline="0" noProof="0">
                <a:ln>
                  <a:noFill/>
                </a:ln>
                <a:solidFill>
                  <a:srgbClr val="674B69"/>
                </a:solidFill>
                <a:effectLst/>
                <a:uLnTx/>
                <a:uFillTx/>
                <a:latin typeface="Arial" panose="020B0604020202020204" pitchFamily="34" charset="0"/>
                <a:ea typeface="+mj-ea"/>
                <a:cs typeface="Arial" panose="020B0604020202020204" pitchFamily="34" charset="0"/>
              </a:rPr>
              <a:t>alimentaire ?</a:t>
            </a:r>
            <a:r>
              <a:rPr lang="fr-FR" sz="4500" b="1" i="0" kern="1200" baseline="0">
                <a:solidFill>
                  <a:srgbClr val="00707C"/>
                </a:solidFill>
                <a:effectLst/>
                <a:latin typeface="+mj-lt"/>
                <a:ea typeface="+mj-ea"/>
                <a:cs typeface="+mj-cs"/>
              </a:rPr>
              <a:t> </a:t>
            </a:r>
            <a:r>
              <a:rPr lang="fr-FR" sz="4500" b="1" i="0" kern="1200" baseline="0">
                <a:solidFill>
                  <a:schemeClr val="bg1"/>
                </a:solidFill>
                <a:effectLst/>
                <a:ea typeface="+mj-ea"/>
              </a:rPr>
              <a:t>1</a:t>
            </a:r>
            <a:endParaRPr kumimoji="0" lang="fr-FR" sz="4501"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grpSp>
        <p:nvGrpSpPr>
          <p:cNvPr id="2" name="Groupe 1" descr="Menu :&#10;Accéder au programme national&#10;Accéder au pré-test de connaissances&#10;Accéder à l'aperçu des ressources pédagogiques&#10;Accéder à la synthèse de la session&#10;Accéder au Contexte européen concernant l'étiquetage des denrées alimentaires">
            <a:extLst>
              <a:ext uri="{FF2B5EF4-FFF2-40B4-BE49-F238E27FC236}">
                <a16:creationId xmlns:a16="http://schemas.microsoft.com/office/drawing/2014/main" id="{9C04AE2B-3F45-0AD5-931A-2F3929DF6821}"/>
              </a:ext>
            </a:extLst>
          </p:cNvPr>
          <p:cNvGrpSpPr/>
          <p:nvPr/>
        </p:nvGrpSpPr>
        <p:grpSpPr>
          <a:xfrm>
            <a:off x="4763" y="25400"/>
            <a:ext cx="3071812" cy="5959475"/>
            <a:chOff x="4763" y="25400"/>
            <a:chExt cx="3071812" cy="5959475"/>
          </a:xfrm>
        </p:grpSpPr>
        <p:grpSp>
          <p:nvGrpSpPr>
            <p:cNvPr id="3" name="Groupe 2" descr="Menu :&#10;Accéder au programme national&#10;Accéder au pré-test de connaissances&#10;Accéder à l'aperçu des ressources pédagogiques&#10;Accéder à la synthèse de la session&#10;Accéder au Contexte européen concernant l'étiquetage des denrées alimentaires">
              <a:extLst>
                <a:ext uri="{FF2B5EF4-FFF2-40B4-BE49-F238E27FC236}">
                  <a16:creationId xmlns:a16="http://schemas.microsoft.com/office/drawing/2014/main" id="{3D635F42-1064-28EA-9DAC-35FF55B38A89}"/>
                </a:ext>
              </a:extLst>
            </p:cNvPr>
            <p:cNvGrpSpPr>
              <a:grpSpLocks/>
            </p:cNvGrpSpPr>
            <p:nvPr/>
          </p:nvGrpSpPr>
          <p:grpSpPr bwMode="auto">
            <a:xfrm>
              <a:off x="4763" y="25400"/>
              <a:ext cx="3071812" cy="5959475"/>
              <a:chOff x="4763" y="25400"/>
              <a:chExt cx="3071812" cy="5959475"/>
            </a:xfrm>
          </p:grpSpPr>
          <p:grpSp>
            <p:nvGrpSpPr>
              <p:cNvPr id="6" name="Groupe 5">
                <a:extLst>
                  <a:ext uri="{FF2B5EF4-FFF2-40B4-BE49-F238E27FC236}">
                    <a16:creationId xmlns:a16="http://schemas.microsoft.com/office/drawing/2014/main" id="{089CF277-6952-5F16-8808-BFF77039CBAB}"/>
                  </a:ext>
                </a:extLst>
              </p:cNvPr>
              <p:cNvGrpSpPr>
                <a:grpSpLocks/>
              </p:cNvGrpSpPr>
              <p:nvPr/>
            </p:nvGrpSpPr>
            <p:grpSpPr bwMode="auto">
              <a:xfrm>
                <a:off x="4763" y="25400"/>
                <a:ext cx="3071812" cy="5959475"/>
                <a:chOff x="5194" y="13958"/>
                <a:chExt cx="3071973" cy="6002129"/>
              </a:xfrm>
            </p:grpSpPr>
            <p:sp>
              <p:nvSpPr>
                <p:cNvPr id="8" name="Rectangle 7">
                  <a:extLst>
                    <a:ext uri="{FF2B5EF4-FFF2-40B4-BE49-F238E27FC236}">
                      <a16:creationId xmlns:a16="http://schemas.microsoft.com/office/drawing/2014/main" id="{C382B9FD-1637-C924-C396-535E6DBC6136}"/>
                    </a:ext>
                  </a:extLst>
                </p:cNvPr>
                <p:cNvSpPr/>
                <p:nvPr/>
              </p:nvSpPr>
              <p:spPr>
                <a:xfrm>
                  <a:off x="5194" y="13958"/>
                  <a:ext cx="3071973" cy="6002129"/>
                </a:xfrm>
                <a:prstGeom prst="rect">
                  <a:avLst/>
                </a:prstGeom>
                <a:solidFill>
                  <a:schemeClr val="bg1"/>
                </a:solidFill>
                <a:ln w="38100">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BD8067F8-5A2C-A28A-1700-ECC68ED514F4}"/>
                    </a:ext>
                  </a:extLst>
                </p:cNvPr>
                <p:cNvSpPr txBox="1"/>
                <p:nvPr/>
              </p:nvSpPr>
              <p:spPr>
                <a:xfrm>
                  <a:off x="102036" y="1328518"/>
                  <a:ext cx="2887814" cy="3766250"/>
                </a:xfrm>
                <a:prstGeom prst="rect">
                  <a:avLst/>
                </a:prstGeom>
                <a:noFill/>
              </p:spPr>
              <p:txBody>
                <a:bodyPr>
                  <a:spAutoFit/>
                </a:bodyPr>
                <a:lstStyle/>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5"/>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3" action="ppaction://hlinksldjump"/>
                    </a:rPr>
                    <a:t>Programme national</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a:solidFill>
                        <a:schemeClr val="accent1"/>
                      </a:solidFill>
                      <a:latin typeface="Arial" panose="020B0604020202020204" pitchFamily="34" charset="0"/>
                      <a:cs typeface="Arial" panose="020B0604020202020204" pitchFamily="34" charset="0"/>
                      <a:hlinkClick r:id="rId4"/>
                    </a:rPr>
                    <a:t>Pré-test de connaissances</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5" action="ppaction://hlinksldjump"/>
                    </a:rPr>
                    <a:t>Aperçu des ressources pédagogiques</a:t>
                  </a: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endParaRPr lang="fr-FR" sz="1400" dirty="0">
                    <a:solidFill>
                      <a:schemeClr val="accent1"/>
                    </a:solidFill>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6" action="ppaction://hlinksldjump"/>
                    </a:rPr>
                    <a:t>Synthèse de la session</a:t>
                  </a:r>
                  <a:endParaRPr lang="fr-FR" sz="1400" dirty="0">
                    <a:solidFill>
                      <a:schemeClr val="accent1"/>
                    </a:solidFill>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Clr>
                      <a:srgbClr val="674B69"/>
                    </a:buClr>
                    <a:buFont typeface="Wingdings" panose="05000000000000000000" pitchFamily="2" charset="2"/>
                    <a:buChar char="Ø"/>
                    <a:defRPr/>
                  </a:pPr>
                  <a:endParaRPr lang="fr-FR" dirty="0">
                    <a:latin typeface="Arial" panose="020B0604020202020204" pitchFamily="34" charset="0"/>
                    <a:cs typeface="Arial" panose="020B0604020202020204" pitchFamily="34" charset="0"/>
                  </a:endParaRPr>
                </a:p>
                <a:p>
                  <a:pPr marL="285750" indent="-285750" eaLnBrk="1" fontAlgn="auto" hangingPunct="1">
                    <a:spcBef>
                      <a:spcPts val="0"/>
                    </a:spcBef>
                    <a:spcAft>
                      <a:spcPts val="0"/>
                    </a:spcAft>
                    <a:buClr>
                      <a:srgbClr val="674B69"/>
                    </a:buClr>
                    <a:buFont typeface="Wingdings" panose="05000000000000000000" pitchFamily="2" charset="2"/>
                    <a:buChar char="Ø"/>
                    <a:defRPr/>
                  </a:pPr>
                  <a:r>
                    <a:rPr lang="fr-FR" sz="1400" dirty="0">
                      <a:solidFill>
                        <a:schemeClr val="accent1"/>
                      </a:solidFill>
                      <a:latin typeface="Arial" panose="020B0604020202020204" pitchFamily="34" charset="0"/>
                      <a:cs typeface="Arial" panose="020B0604020202020204" pitchFamily="34" charset="0"/>
                      <a:hlinkClick r:id="rId7" action="ppaction://hlinksldjump"/>
                    </a:rPr>
                    <a:t>Contexte européen concernant l'étiquetage des denrées alimentaires</a:t>
                  </a:r>
                  <a:endParaRPr lang="fr-FR" dirty="0">
                    <a:latin typeface="Arial" panose="020B0604020202020204" pitchFamily="34" charset="0"/>
                    <a:cs typeface="Arial" panose="020B0604020202020204" pitchFamily="34" charset="0"/>
                  </a:endParaRPr>
                </a:p>
              </p:txBody>
            </p:sp>
          </p:grpSp>
          <p:cxnSp>
            <p:nvCxnSpPr>
              <p:cNvPr id="7" name="Connecteur droit 6">
                <a:extLst>
                  <a:ext uri="{FF2B5EF4-FFF2-40B4-BE49-F238E27FC236}">
                    <a16:creationId xmlns:a16="http://schemas.microsoft.com/office/drawing/2014/main" id="{AA1C9977-E93E-ACF5-2769-EFF2C4A5C7F1}"/>
                  </a:ext>
                </a:extLst>
              </p:cNvPr>
              <p:cNvCxnSpPr/>
              <p:nvPr/>
            </p:nvCxnSpPr>
            <p:spPr>
              <a:xfrm>
                <a:off x="4763" y="1246188"/>
                <a:ext cx="3071812" cy="0"/>
              </a:xfrm>
              <a:prstGeom prst="line">
                <a:avLst/>
              </a:prstGeom>
              <a:ln>
                <a:solidFill>
                  <a:srgbClr val="674B69"/>
                </a:solidFill>
              </a:ln>
            </p:spPr>
            <p:style>
              <a:lnRef idx="3">
                <a:schemeClr val="accent1"/>
              </a:lnRef>
              <a:fillRef idx="0">
                <a:schemeClr val="accent1"/>
              </a:fillRef>
              <a:effectRef idx="2">
                <a:schemeClr val="accent1"/>
              </a:effectRef>
              <a:fontRef idx="minor">
                <a:schemeClr val="tx1"/>
              </a:fontRef>
            </p:style>
          </p:cxnSp>
        </p:grpSp>
        <p:pic>
          <p:nvPicPr>
            <p:cNvPr id="5" name="Image 1" descr="Logo de SafeConsume">
              <a:extLst>
                <a:ext uri="{FF2B5EF4-FFF2-40B4-BE49-F238E27FC236}">
                  <a16:creationId xmlns:a16="http://schemas.microsoft.com/office/drawing/2014/main" id="{89A3FB02-6BB0-D6ED-C640-FEA67B1FA7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838" y="173038"/>
              <a:ext cx="2887662"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Bouton d’action : vide 9">
            <a:hlinkClick r:id="rId9" highlightClick="1"/>
            <a:extLst>
              <a:ext uri="{FF2B5EF4-FFF2-40B4-BE49-F238E27FC236}">
                <a16:creationId xmlns:a16="http://schemas.microsoft.com/office/drawing/2014/main" id="{525BE9CF-4AA6-BF89-2EF4-1598B28226B8}"/>
              </a:ext>
            </a:extLst>
          </p:cNvPr>
          <p:cNvSpPr/>
          <p:nvPr/>
        </p:nvSpPr>
        <p:spPr>
          <a:xfrm>
            <a:off x="436326" y="5318517"/>
            <a:ext cx="2176462" cy="365125"/>
          </a:xfrm>
          <a:prstGeom prst="actionButtonBlank">
            <a:avLst/>
          </a:prstGeom>
          <a:solidFill>
            <a:schemeClr val="bg1"/>
          </a:solidFill>
          <a:ln>
            <a:solidFill>
              <a:srgbClr val="674B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rgbClr val="674B69"/>
                </a:solidFill>
              </a:rPr>
              <a:t>Faire le post-test</a:t>
            </a:r>
          </a:p>
        </p:txBody>
      </p:sp>
      <p:sp>
        <p:nvSpPr>
          <p:cNvPr id="41987" name="ZoneTexte 13">
            <a:extLst>
              <a:ext uri="{FF2B5EF4-FFF2-40B4-BE49-F238E27FC236}">
                <a16:creationId xmlns:a16="http://schemas.microsoft.com/office/drawing/2014/main" id="{E957BFFB-36D9-42B6-886D-0C1180883080}"/>
              </a:ext>
              <a:ext uri="{C183D7F6-B498-43B3-948B-1728B52AA6E4}">
                <adec:decorative xmlns:adec="http://schemas.microsoft.com/office/drawing/2017/decorative" val="0"/>
              </a:ext>
            </a:extLst>
          </p:cNvPr>
          <p:cNvSpPr txBox="1">
            <a:spLocks noChangeArrowheads="1"/>
          </p:cNvSpPr>
          <p:nvPr/>
        </p:nvSpPr>
        <p:spPr bwMode="auto">
          <a:xfrm>
            <a:off x="3213100" y="1735138"/>
            <a:ext cx="8978900" cy="4185761"/>
          </a:xfrm>
          <a:prstGeom prst="rect">
            <a:avLst/>
          </a:prstGeom>
          <a:noFill/>
          <a:ln>
            <a:noFill/>
          </a:ln>
        </p:spPr>
        <p:txBody>
          <a:bodyPr>
            <a:spAutoFit/>
          </a:bodyPr>
          <a:lstStyle>
            <a:lvl1pPr>
              <a:defRPr sz="900">
                <a:solidFill>
                  <a:schemeClr val="tx1"/>
                </a:solidFill>
                <a:latin typeface="Microsoft Sans Serif" panose="020B0604020202020204" pitchFamily="34" charset="0"/>
              </a:defRPr>
            </a:lvl1pPr>
            <a:lvl2pPr marL="558800">
              <a:defRPr sz="900">
                <a:solidFill>
                  <a:schemeClr val="tx1"/>
                </a:solidFill>
                <a:latin typeface="Microsoft Sans Serif" panose="020B0604020202020204" pitchFamily="34" charset="0"/>
              </a:defRPr>
            </a:lvl2pPr>
            <a:lvl3pPr marL="742950" indent="-285750">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285750" indent="-285750" algn="just" defTabSz="914400" eaLnBrk="1" hangingPunct="1">
              <a:lnSpc>
                <a:spcPct val="150000"/>
              </a:lnSpc>
              <a:buClr>
                <a:schemeClr val="tx1"/>
              </a:buClr>
              <a:buFont typeface="Wingdings" panose="05000000000000000000" pitchFamily="2" charset="2"/>
              <a:buChar char="ü"/>
              <a:defRPr/>
            </a:pPr>
            <a:r>
              <a:rPr lang="fr-FR" sz="1400" b="1" dirty="0">
                <a:latin typeface="Arial" panose="020B0604020202020204" pitchFamily="34" charset="0"/>
                <a:cs typeface="Arial" panose="020B0604020202020204" pitchFamily="34" charset="0"/>
              </a:rPr>
              <a:t>Conseils pour réduire le gaspillage alimentaire :</a:t>
            </a:r>
          </a:p>
          <a:p>
            <a:pPr marL="844550" lvl="1" indent="-285750" algn="just" defTabSz="914400" eaLnBrk="1" hangingPunct="1">
              <a:lnSpc>
                <a:spcPct val="150000"/>
              </a:lnSpc>
              <a:buClr>
                <a:schemeClr val="tx1"/>
              </a:buClr>
              <a:buFont typeface="Arial" panose="020B0604020202020204" pitchFamily="34" charset="0"/>
              <a:buChar char="•"/>
              <a:defRPr/>
            </a:pPr>
            <a:r>
              <a:rPr lang="fr-FR" sz="1400" dirty="0">
                <a:latin typeface="Arial" panose="020B0604020202020204" pitchFamily="34" charset="0"/>
                <a:cs typeface="Arial" panose="020B0604020202020204" pitchFamily="34" charset="0"/>
              </a:rPr>
              <a:t>Faites une </a:t>
            </a:r>
            <a:r>
              <a:rPr lang="fr-FR" sz="1400" b="1" dirty="0">
                <a:latin typeface="Arial" panose="020B0604020202020204" pitchFamily="34" charset="0"/>
                <a:cs typeface="Arial" panose="020B0604020202020204" pitchFamily="34" charset="0"/>
              </a:rPr>
              <a:t>liste pour vos courses </a:t>
            </a:r>
            <a:r>
              <a:rPr lang="fr-FR" sz="1400" dirty="0">
                <a:latin typeface="Arial" panose="020B0604020202020204" pitchFamily="34" charset="0"/>
                <a:cs typeface="Arial" panose="020B0604020202020204" pitchFamily="34" charset="0"/>
              </a:rPr>
              <a:t>(après avoir vérifié l’état des stocks dans vos placards)</a:t>
            </a:r>
          </a:p>
          <a:p>
            <a:pPr marL="844550" lvl="1" indent="-285750" algn="just" defTabSz="914400" eaLnBrk="1" hangingPunct="1">
              <a:lnSpc>
                <a:spcPct val="150000"/>
              </a:lnSpc>
              <a:buClr>
                <a:schemeClr val="tx1"/>
              </a:buClr>
              <a:buFont typeface="Arial" panose="020B0604020202020204" pitchFamily="34" charset="0"/>
              <a:buChar char="•"/>
              <a:defRPr/>
            </a:pPr>
            <a:r>
              <a:rPr lang="fr-FR" sz="1400" b="1" dirty="0">
                <a:latin typeface="Arial" panose="020B0604020202020204" pitchFamily="34" charset="0"/>
                <a:cs typeface="Arial" panose="020B0604020202020204" pitchFamily="34" charset="0"/>
              </a:rPr>
              <a:t>Vérifiez les dates </a:t>
            </a:r>
            <a:r>
              <a:rPr lang="fr-FR" sz="1400" dirty="0">
                <a:latin typeface="Arial" panose="020B0604020202020204" pitchFamily="34" charset="0"/>
                <a:cs typeface="Arial" panose="020B0604020202020204" pitchFamily="34" charset="0"/>
              </a:rPr>
              <a:t>de péremption</a:t>
            </a:r>
          </a:p>
          <a:p>
            <a:pPr marL="844550" lvl="1" indent="-285750" algn="just" defTabSz="914400" eaLnBrk="1" hangingPunct="1">
              <a:lnSpc>
                <a:spcPct val="150000"/>
              </a:lnSpc>
              <a:buClr>
                <a:schemeClr val="tx1"/>
              </a:buClr>
              <a:buFont typeface="Arial" panose="020B0604020202020204" pitchFamily="34" charset="0"/>
              <a:buChar char="•"/>
              <a:defRPr/>
            </a:pPr>
            <a:r>
              <a:rPr lang="fr-FR" sz="1400" dirty="0">
                <a:latin typeface="Arial" panose="020B0604020202020204" pitchFamily="34" charset="0"/>
                <a:cs typeface="Arial" panose="020B0604020202020204" pitchFamily="34" charset="0"/>
              </a:rPr>
              <a:t>Respectez la chaîne du froid et </a:t>
            </a:r>
            <a:r>
              <a:rPr lang="fr-FR" sz="1400" b="1" dirty="0">
                <a:latin typeface="Arial" panose="020B0604020202020204" pitchFamily="34" charset="0"/>
                <a:cs typeface="Arial" panose="020B0604020202020204" pitchFamily="34" charset="0"/>
              </a:rPr>
              <a:t>maintenez votre réfrigérateur ≤4°C</a:t>
            </a:r>
            <a:endParaRPr lang="en-US" sz="1400" b="1" dirty="0">
              <a:latin typeface="Arial" panose="020B0604020202020204" pitchFamily="34" charset="0"/>
              <a:cs typeface="Arial" panose="020B0604020202020204" pitchFamily="34" charset="0"/>
            </a:endParaRPr>
          </a:p>
          <a:p>
            <a:pPr marL="844550" lvl="1" indent="-285750" algn="just" defTabSz="914400" eaLnBrk="1" hangingPunct="1">
              <a:lnSpc>
                <a:spcPct val="150000"/>
              </a:lnSpc>
              <a:buClr>
                <a:schemeClr val="tx1"/>
              </a:buClr>
              <a:buFont typeface="Arial" panose="020B0604020202020204" pitchFamily="34" charset="0"/>
              <a:buChar char="•"/>
              <a:defRPr/>
            </a:pPr>
            <a:r>
              <a:rPr lang="fr-FR" sz="1400" b="1" dirty="0">
                <a:latin typeface="Arial" panose="020B0604020202020204" pitchFamily="34" charset="0"/>
                <a:cs typeface="Arial" panose="020B0604020202020204" pitchFamily="34" charset="0"/>
              </a:rPr>
              <a:t>Bien rangés</a:t>
            </a:r>
            <a:r>
              <a:rPr lang="fr-FR" sz="1400" dirty="0">
                <a:latin typeface="Arial" panose="020B0604020202020204" pitchFamily="34" charset="0"/>
                <a:cs typeface="Arial" panose="020B0604020202020204" pitchFamily="34" charset="0"/>
              </a:rPr>
              <a:t>, les aliments se conservent mieux : respectez les indications figurant sur les emballages</a:t>
            </a:r>
          </a:p>
          <a:p>
            <a:pPr marL="844550" lvl="1" indent="-285750" algn="just" defTabSz="914400" eaLnBrk="1" hangingPunct="1">
              <a:lnSpc>
                <a:spcPct val="150000"/>
              </a:lnSpc>
              <a:buClr>
                <a:schemeClr val="tx1"/>
              </a:buClr>
              <a:buFont typeface="Arial" panose="020B0604020202020204" pitchFamily="34" charset="0"/>
              <a:buChar char="•"/>
              <a:defRPr/>
            </a:pPr>
            <a:r>
              <a:rPr lang="fr-FR" sz="1400" dirty="0">
                <a:latin typeface="Arial" panose="020B0604020202020204" pitchFamily="34" charset="0"/>
                <a:cs typeface="Arial" panose="020B0604020202020204" pitchFamily="34" charset="0"/>
              </a:rPr>
              <a:t>Assurez une rotation des produits </a:t>
            </a:r>
            <a:r>
              <a:rPr lang="fr-FR" sz="1400" b="1" dirty="0">
                <a:latin typeface="Arial" panose="020B0604020202020204" pitchFamily="34" charset="0"/>
                <a:cs typeface="Arial" panose="020B0604020202020204" pitchFamily="34" charset="0"/>
              </a:rPr>
              <a:t>: rangez devant les aliments devant être consommés le plus rapidement</a:t>
            </a:r>
            <a:endParaRPr lang="en-US" sz="1400" b="1" dirty="0">
              <a:latin typeface="Arial" panose="020B0604020202020204" pitchFamily="34" charset="0"/>
              <a:cs typeface="Arial" panose="020B0604020202020204" pitchFamily="34" charset="0"/>
            </a:endParaRPr>
          </a:p>
          <a:p>
            <a:pPr marL="844550" lvl="1" indent="-285750" algn="just" defTabSz="914400" eaLnBrk="1" hangingPunct="1">
              <a:lnSpc>
                <a:spcPct val="150000"/>
              </a:lnSpc>
              <a:buClr>
                <a:schemeClr val="tx1"/>
              </a:buClr>
              <a:buFont typeface="Arial" panose="020B0604020202020204" pitchFamily="34" charset="0"/>
              <a:buChar char="•"/>
              <a:defRPr/>
            </a:pPr>
            <a:r>
              <a:rPr lang="fr-FR" sz="1400" b="1" dirty="0">
                <a:latin typeface="Arial" panose="020B0604020202020204" pitchFamily="34" charset="0"/>
                <a:cs typeface="Arial" panose="020B0604020202020204" pitchFamily="34" charset="0"/>
              </a:rPr>
              <a:t>Ne servez pas de quantités trop importantes</a:t>
            </a:r>
            <a:endParaRPr lang="en-US" sz="1400" b="1" dirty="0">
              <a:latin typeface="Arial" panose="020B0604020202020204" pitchFamily="34" charset="0"/>
              <a:cs typeface="Arial" panose="020B0604020202020204" pitchFamily="34" charset="0"/>
            </a:endParaRPr>
          </a:p>
          <a:p>
            <a:pPr marL="844550" lvl="1" indent="-285750" algn="just" defTabSz="914400" eaLnBrk="1" hangingPunct="1">
              <a:lnSpc>
                <a:spcPct val="150000"/>
              </a:lnSpc>
              <a:buClr>
                <a:schemeClr val="tx1"/>
              </a:buClr>
              <a:buFont typeface="Arial" panose="020B0604020202020204" pitchFamily="34" charset="0"/>
              <a:buChar char="•"/>
              <a:defRPr/>
            </a:pPr>
            <a:r>
              <a:rPr lang="fr-FR" sz="1400" dirty="0">
                <a:latin typeface="Arial" panose="020B0604020202020204" pitchFamily="34" charset="0"/>
                <a:cs typeface="Arial" panose="020B0604020202020204" pitchFamily="34" charset="0"/>
              </a:rPr>
              <a:t>Pensez à </a:t>
            </a:r>
            <a:r>
              <a:rPr lang="fr-FR" sz="1400" b="1" dirty="0">
                <a:latin typeface="Arial" panose="020B0604020202020204" pitchFamily="34" charset="0"/>
                <a:cs typeface="Arial" panose="020B0604020202020204" pitchFamily="34" charset="0"/>
              </a:rPr>
              <a:t>cuisiner vos restes</a:t>
            </a:r>
          </a:p>
          <a:p>
            <a:pPr marL="844550" lvl="1" indent="-285750" algn="just" defTabSz="914400" eaLnBrk="1" hangingPunct="1">
              <a:lnSpc>
                <a:spcPct val="150000"/>
              </a:lnSpc>
              <a:buClr>
                <a:schemeClr val="tx1"/>
              </a:buClr>
              <a:buFont typeface="Arial" panose="020B0604020202020204" pitchFamily="34" charset="0"/>
              <a:buChar char="•"/>
              <a:defRPr/>
            </a:pPr>
            <a:r>
              <a:rPr lang="fr-FR" sz="1400" b="1" dirty="0">
                <a:latin typeface="Arial" panose="020B0604020202020204" pitchFamily="34" charset="0"/>
                <a:cs typeface="Arial" panose="020B0604020202020204" pitchFamily="34" charset="0"/>
              </a:rPr>
              <a:t>Congelez</a:t>
            </a:r>
          </a:p>
          <a:p>
            <a:pPr marL="844550" lvl="1" indent="-285750" algn="just" defTabSz="914400" eaLnBrk="1" hangingPunct="1">
              <a:lnSpc>
                <a:spcPct val="150000"/>
              </a:lnSpc>
              <a:buClr>
                <a:schemeClr val="tx1"/>
              </a:buClr>
              <a:buFont typeface="Arial" panose="020B0604020202020204" pitchFamily="34" charset="0"/>
              <a:buChar char="•"/>
              <a:defRPr/>
            </a:pPr>
            <a:r>
              <a:rPr lang="en-US" sz="1400" b="1" dirty="0" err="1">
                <a:latin typeface="Arial" panose="020B0604020202020204" pitchFamily="34" charset="0"/>
                <a:cs typeface="Arial" panose="020B0604020202020204" pitchFamily="34" charset="0"/>
              </a:rPr>
              <a:t>Compostez</a:t>
            </a:r>
            <a:r>
              <a:rPr lang="en-US" sz="1400" dirty="0">
                <a:latin typeface="Arial" panose="020B0604020202020204" pitchFamily="34" charset="0"/>
                <a:cs typeface="Arial" panose="020B0604020202020204" pitchFamily="34" charset="0"/>
              </a:rPr>
              <a:t> </a:t>
            </a:r>
            <a:r>
              <a:rPr lang="en-US" sz="1400" err="1">
                <a:latin typeface="Arial" panose="020B0604020202020204" pitchFamily="34" charset="0"/>
                <a:cs typeface="Arial" panose="020B0604020202020204" pitchFamily="34" charset="0"/>
              </a:rPr>
              <a:t>vos</a:t>
            </a:r>
            <a:r>
              <a:rPr lang="en-US" sz="1400">
                <a:latin typeface="Arial" panose="020B0604020202020204" pitchFamily="34" charset="0"/>
                <a:cs typeface="Arial" panose="020B0604020202020204" pitchFamily="34" charset="0"/>
              </a:rPr>
              <a:t> déchets</a:t>
            </a:r>
            <a:endParaRPr lang="en-US" sz="1200" dirty="0">
              <a:latin typeface="Arial" panose="020B0604020202020204" pitchFamily="34" charset="0"/>
              <a:cs typeface="Arial" panose="020B0604020202020204" pitchFamily="34" charset="0"/>
            </a:endParaRPr>
          </a:p>
          <a:p>
            <a:pPr algn="just" eaLnBrk="1" hangingPunct="1">
              <a:defRPr/>
            </a:pPr>
            <a:endParaRPr lang="en-GB" altLang="fr-FR" sz="1400" dirty="0">
              <a:latin typeface="Arial" panose="020B0604020202020204" pitchFamily="34" charset="0"/>
              <a:cs typeface="Arial" panose="020B0604020202020204" pitchFamily="34" charset="0"/>
            </a:endParaRPr>
          </a:p>
        </p:txBody>
      </p:sp>
      <p:pic>
        <p:nvPicPr>
          <p:cNvPr id="71688" name="Image 1">
            <a:extLst>
              <a:ext uri="{FF2B5EF4-FFF2-40B4-BE49-F238E27FC236}">
                <a16:creationId xmlns:a16="http://schemas.microsoft.com/office/drawing/2014/main" id="{F5CDDB1E-14E0-4158-8090-6B4E7FBC8577}"/>
              </a:ex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51825" y="4029075"/>
            <a:ext cx="11715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e 10">
            <a:extLst>
              <a:ext uri="{FF2B5EF4-FFF2-40B4-BE49-F238E27FC236}">
                <a16:creationId xmlns:a16="http://schemas.microsoft.com/office/drawing/2014/main" id="{9920CB68-AA46-1849-6E08-CCF91B3362C7}"/>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21" name="Rectangle 20">
              <a:extLst>
                <a:ext uri="{FF2B5EF4-FFF2-40B4-BE49-F238E27FC236}">
                  <a16:creationId xmlns:a16="http://schemas.microsoft.com/office/drawing/2014/main" id="{3D612334-D4A3-4775-AD8D-B61889BA218A}"/>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latin typeface="Arial" panose="020B0604020202020204" pitchFamily="34" charset="0"/>
                <a:cs typeface="Arial" panose="020B0604020202020204" pitchFamily="34" charset="0"/>
              </a:endParaRPr>
            </a:p>
          </p:txBody>
        </p:sp>
        <p:pic>
          <p:nvPicPr>
            <p:cNvPr id="71698" name="Image 25">
              <a:extLst>
                <a:ext uri="{FF2B5EF4-FFF2-40B4-BE49-F238E27FC236}">
                  <a16:creationId xmlns:a16="http://schemas.microsoft.com/office/drawing/2014/main" id="{AA81CCEE-DC12-45E7-BBE0-5468666DCA1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3" name="ZoneTexte 22">
              <a:extLst>
                <a:ext uri="{FF2B5EF4-FFF2-40B4-BE49-F238E27FC236}">
                  <a16:creationId xmlns:a16="http://schemas.microsoft.com/office/drawing/2014/main" id="{AEAD0634-7A55-4138-AE5C-7B2935A3D412}"/>
                </a:ext>
              </a:extLst>
            </p:cNvPr>
            <p:cNvSpPr txBox="1">
              <a:spLocks noChangeArrowheads="1"/>
            </p:cNvSpPr>
            <p:nvPr/>
          </p:nvSpPr>
          <p:spPr bwMode="auto">
            <a:xfrm>
              <a:off x="10827027" y="6185718"/>
              <a:ext cx="7133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Suivant</a:t>
              </a:r>
            </a:p>
          </p:txBody>
        </p:sp>
        <p:sp>
          <p:nvSpPr>
            <p:cNvPr id="71687" name="ZoneTexte 22">
              <a:extLst>
                <a:ext uri="{FF2B5EF4-FFF2-40B4-BE49-F238E27FC236}">
                  <a16:creationId xmlns:a16="http://schemas.microsoft.com/office/drawing/2014/main" id="{7ADB20A0-3328-4D77-992E-BEAE0E2643DC}"/>
                </a:ext>
              </a:extLst>
            </p:cNvPr>
            <p:cNvSpPr txBox="1">
              <a:spLocks noChangeArrowheads="1"/>
            </p:cNvSpPr>
            <p:nvPr/>
          </p:nvSpPr>
          <p:spPr bwMode="auto">
            <a:xfrm>
              <a:off x="6242050" y="6186488"/>
              <a:ext cx="2595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a:solidFill>
                    <a:schemeClr val="bg1"/>
                  </a:solidFill>
                  <a:latin typeface="Arial" panose="020B0604020202020204" pitchFamily="34" charset="0"/>
                  <a:cs typeface="Arial" panose="020B0604020202020204" pitchFamily="34" charset="0"/>
                </a:rPr>
                <a:t>Retour au menu principal</a:t>
              </a:r>
            </a:p>
          </p:txBody>
        </p:sp>
      </p:grpSp>
      <p:sp>
        <p:nvSpPr>
          <p:cNvPr id="22" name="Bouton d’action : vide 21" descr="Bouton pour fermer la diapositive et revenir au menu principal">
            <a:hlinkClick r:id="rId12" action="ppaction://hlinksldjump" highlightClick="1"/>
            <a:extLst>
              <a:ext uri="{FF2B5EF4-FFF2-40B4-BE49-F238E27FC236}">
                <a16:creationId xmlns:a16="http://schemas.microsoft.com/office/drawing/2014/main" id="{2302BEAB-0D8A-4DEB-8319-BFA9116F1379}"/>
              </a:ext>
            </a:extLst>
          </p:cNvPr>
          <p:cNvSpPr/>
          <p:nvPr/>
        </p:nvSpPr>
        <p:spPr bwMode="auto">
          <a:xfrm>
            <a:off x="5867400" y="6173788"/>
            <a:ext cx="306388"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X</a:t>
            </a:r>
          </a:p>
        </p:txBody>
      </p:sp>
      <p:sp>
        <p:nvSpPr>
          <p:cNvPr id="23" name="Bouton d’action : vide 22" descr="Bouton pour aller à la diapositive suivante">
            <a:hlinkClick r:id="" action="ppaction://hlinkshowjump?jump=nextslide" highlightClick="1"/>
            <a:extLst>
              <a:ext uri="{FF2B5EF4-FFF2-40B4-BE49-F238E27FC236}">
                <a16:creationId xmlns:a16="http://schemas.microsoft.com/office/drawing/2014/main" id="{D0652DED-14F5-4CB4-840A-7C5AFB20E0FA}"/>
              </a:ext>
            </a:extLst>
          </p:cNvPr>
          <p:cNvSpPr/>
          <p:nvPr/>
        </p:nvSpPr>
        <p:spPr bwMode="auto">
          <a:xfrm>
            <a:off x="11576050" y="6175375"/>
            <a:ext cx="306388"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latin typeface="Arial" panose="020B0604020202020204" pitchFamily="34" charset="0"/>
                <a:cs typeface="Arial" panose="020B0604020202020204" pitchFamily="34" charset="0"/>
              </a:rPr>
              <a:t>&gt;</a:t>
            </a:r>
          </a:p>
        </p:txBody>
      </p:sp>
    </p:spTree>
  </p:cSld>
  <p:clrMapOvr>
    <a:masterClrMapping/>
  </p:clrMapOvr>
  <p:transition spd="med">
    <p:fade/>
  </p:transition>
</p:sld>
</file>

<file path=ppt/theme/theme1.xml><?xml version="1.0" encoding="utf-8"?>
<a:theme xmlns:a="http://schemas.openxmlformats.org/drawingml/2006/main" name="Tema1">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Georgia"/>
        <a:ea typeface=""/>
        <a:cs typeface=""/>
      </a:majorFont>
      <a:minorFont>
        <a:latin typeface="Microsoft Sans Serif"/>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0E7BD821-AD58-45A2-853D-2D05F1CDADEF}" vid="{46F10311-8BDC-4967-99B2-F1F5E286CD84}"/>
    </a:ext>
  </a:extLst>
</a:theme>
</file>

<file path=ppt/theme/theme2.xml><?xml version="1.0" encoding="utf-8"?>
<a:theme xmlns:a="http://schemas.openxmlformats.org/drawingml/2006/main" name="blank">
  <a:themeElements>
    <a:clrScheme name="KU 2016">
      <a:dk1>
        <a:sysClr val="windowText" lastClr="000000"/>
      </a:dk1>
      <a:lt1>
        <a:sysClr val="window" lastClr="FFFFFF"/>
      </a:lt1>
      <a:dk2>
        <a:srgbClr val="6E6E6E"/>
      </a:dk2>
      <a:lt2>
        <a:srgbClr val="E7E6E6"/>
      </a:lt2>
      <a:accent1>
        <a:srgbClr val="A31D20"/>
      </a:accent1>
      <a:accent2>
        <a:srgbClr val="7B7B7B"/>
      </a:accent2>
      <a:accent3>
        <a:srgbClr val="D49F3A"/>
      </a:accent3>
      <a:accent4>
        <a:srgbClr val="42759B"/>
      </a:accent4>
      <a:accent5>
        <a:srgbClr val="79ADB1"/>
      </a:accent5>
      <a:accent6>
        <a:srgbClr val="779921"/>
      </a:accent6>
      <a:hlink>
        <a:srgbClr val="A31D20"/>
      </a:hlink>
      <a:folHlink>
        <a:srgbClr val="000000"/>
      </a:folHlink>
    </a:clrScheme>
    <a:fontScheme name="KU2016">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_3_ENG_small.potx" id="{7372F832-0FEC-4AE6-91CC-93C5EF5800A9}" vid="{D093ABB3-BDDF-4E0E-96BC-BAAD417507AE}"/>
    </a:ext>
  </a:extLst>
</a:theme>
</file>

<file path=ppt/theme/theme3.xml><?xml version="1.0" encoding="utf-8"?>
<a:theme xmlns:a="http://schemas.openxmlformats.org/drawingml/2006/main" name="1_Tema1">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Georgia"/>
        <a:ea typeface=""/>
        <a:cs typeface=""/>
      </a:majorFont>
      <a:minorFont>
        <a:latin typeface="Microsoft Sans Serif"/>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0E7BD821-AD58-45A2-853D-2D05F1CDADEF}" vid="{46F10311-8BDC-4967-99B2-F1F5E286CD84}"/>
    </a:ext>
  </a:extLst>
</a:theme>
</file>

<file path=ppt/theme/theme4.xml><?xml version="1.0" encoding="utf-8"?>
<a:theme xmlns:a="http://schemas.openxmlformats.org/drawingml/2006/main" name="2_Tema1">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Georgia"/>
        <a:ea typeface=""/>
        <a:cs typeface=""/>
      </a:majorFont>
      <a:minorFont>
        <a:latin typeface="Microsoft Sans Serif"/>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0E7BD821-AD58-45A2-853D-2D05F1CDADEF}" vid="{46F10311-8BDC-4967-99B2-F1F5E286CD84}"/>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81F67A-04F9-4F23-9045-E57B695B74F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65E6A3A-9F5F-4BBA-8FC5-1DF51CD9DDB8}">
  <ds:schemaRefs>
    <ds:schemaRef ds:uri="http://schemas.microsoft.com/sharepoint/v3/contenttype/forms"/>
  </ds:schemaRefs>
</ds:datastoreItem>
</file>

<file path=customXml/itemProps3.xml><?xml version="1.0" encoding="utf-8"?>
<ds:datastoreItem xmlns:ds="http://schemas.openxmlformats.org/officeDocument/2006/customXml" ds:itemID="{996A0199-3743-4847-A65E-4E6180AA4C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Safeconsume Theme</Template>
  <TotalTime>0</TotalTime>
  <Words>5928</Words>
  <Application>Microsoft Office PowerPoint</Application>
  <PresentationFormat>Grand écran</PresentationFormat>
  <Paragraphs>1101</Paragraphs>
  <Slides>38</Slides>
  <Notes>20</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38</vt:i4>
      </vt:variant>
    </vt:vector>
  </HeadingPairs>
  <TitlesOfParts>
    <vt:vector size="49" baseType="lpstr">
      <vt:lpstr>Arial</vt:lpstr>
      <vt:lpstr>Calibri</vt:lpstr>
      <vt:lpstr>Courier New</vt:lpstr>
      <vt:lpstr>Georgia</vt:lpstr>
      <vt:lpstr>Microsoft New Tai Lue</vt:lpstr>
      <vt:lpstr>Microsoft Sans Serif</vt:lpstr>
      <vt:lpstr>Wingdings</vt:lpstr>
      <vt:lpstr>Tema1</vt:lpstr>
      <vt:lpstr>blank</vt:lpstr>
      <vt:lpstr>1_Tema1</vt:lpstr>
      <vt:lpstr>2_Tema1</vt:lpstr>
      <vt:lpstr>L’étiquetage des denrées alimentaires</vt:lpstr>
      <vt:lpstr>Objectifs d’apprentissage</vt:lpstr>
      <vt:lpstr>L’étiquetage des denrées alimentaires menu principal</vt:lpstr>
      <vt:lpstr>Principales mentions présentes</vt:lpstr>
      <vt:lpstr>Signification des différentes dates1 </vt:lpstr>
      <vt:lpstr>Signification des différentes dates2 </vt:lpstr>
      <vt:lpstr>Quel est le lien avec le gaspillage alimentaire ? 1</vt:lpstr>
      <vt:lpstr>Quel est le lien avec le gaspillage alimentaire ? 2</vt:lpstr>
      <vt:lpstr>Comment réduire le gaspillage alimentaire ? 1</vt:lpstr>
      <vt:lpstr>Comment réduire le gaspillage alimentaire ? 2</vt:lpstr>
      <vt:lpstr>Comment réduire le gaspillage alimentaire ? 3</vt:lpstr>
      <vt:lpstr> Liens utiles</vt:lpstr>
      <vt:lpstr> Contexte européen concernant l'étiquetage des denrées alimentaires1</vt:lpstr>
      <vt:lpstr> Contexte européen concernant l'étiquetage des denrées alimentaires2</vt:lpstr>
      <vt:lpstr>L’étiquetage des denrées alimentaires Liens avec le programme national </vt:lpstr>
      <vt:lpstr>Collège</vt:lpstr>
      <vt:lpstr>Lycée - Enseignement général et technologique1</vt:lpstr>
      <vt:lpstr>Lycée - Enseignement général et technologique2</vt:lpstr>
      <vt:lpstr>Lycée - Enseignement général et technologique3</vt:lpstr>
      <vt:lpstr>Lycée – Enseignement professionnel</vt:lpstr>
      <vt:lpstr>Synthèse de la session</vt:lpstr>
      <vt:lpstr>Enseigner l’hygiène des aliments Aperçus et liens</vt:lpstr>
      <vt:lpstr>Aperçus et liens 2</vt:lpstr>
      <vt:lpstr>Des microbes utiles et pathogènes</vt:lpstr>
      <vt:lpstr>Investigation d’une épidémie</vt:lpstr>
      <vt:lpstr>Scénarios</vt:lpstr>
      <vt:lpstr>Sécurité vs qualité des aliments</vt:lpstr>
      <vt:lpstr>Le parcours des aliments</vt:lpstr>
      <vt:lpstr>Kit de débats</vt:lpstr>
      <vt:lpstr>Livre de recettes</vt:lpstr>
      <vt:lpstr>Introduction</vt:lpstr>
      <vt:lpstr>Aspects microbiologiques - Les microbes pathogènes 1</vt:lpstr>
      <vt:lpstr>Aspects microbiologiques - Les microbes pathogènes 2</vt:lpstr>
      <vt:lpstr>Aspects microbiologiques Les microbes qui altèrent la qualité des aliments</vt:lpstr>
      <vt:lpstr>Aspects microbiologiques Les microbes utiles 1</vt:lpstr>
      <vt:lpstr>Aspects microbiologiques Les microbes utiles 2</vt:lpstr>
      <vt:lpstr>L’étiquetage des denrées alimentaires-</vt:lpstr>
      <vt:lpstr>Transmission des infections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Hugues</dc:creator>
  <cp:lastModifiedBy>virginie Hugues</cp:lastModifiedBy>
  <cp:revision>414</cp:revision>
  <dcterms:created xsi:type="dcterms:W3CDTF">2019-07-29T06:59:31Z</dcterms:created>
  <dcterms:modified xsi:type="dcterms:W3CDTF">2023-01-13T16:02:40Z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0x01010083501779BA33D24E8149D4B874D12439</vt:lpwstr>
  </property>
</Properties>
</file>