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3"/>
  </p:sldMasterIdLst>
  <p:notesMasterIdLst>
    <p:notesMasterId r:id="rId23"/>
  </p:notesMasterIdLst>
  <p:sldIdLst>
    <p:sldId id="256" r:id="rId4"/>
    <p:sldId id="291" r:id="rId5"/>
    <p:sldId id="283" r:id="rId6"/>
    <p:sldId id="263" r:id="rId7"/>
    <p:sldId id="257" r:id="rId8"/>
    <p:sldId id="264" r:id="rId9"/>
    <p:sldId id="265" r:id="rId10"/>
    <p:sldId id="266" r:id="rId11"/>
    <p:sldId id="268" r:id="rId12"/>
    <p:sldId id="267" r:id="rId13"/>
    <p:sldId id="269" r:id="rId14"/>
    <p:sldId id="270" r:id="rId15"/>
    <p:sldId id="272" r:id="rId16"/>
    <p:sldId id="282" r:id="rId17"/>
    <p:sldId id="279" r:id="rId18"/>
    <p:sldId id="271" r:id="rId19"/>
    <p:sldId id="273" r:id="rId20"/>
    <p:sldId id="281" r:id="rId21"/>
    <p:sldId id="292" r:id="rId22"/>
  </p:sldIdLst>
  <p:sldSz cx="9144000" cy="6858000" type="screen4x3"/>
  <p:notesSz cx="6858000" cy="9144000"/>
  <p:defaultTextStyle>
    <a:defPPr>
      <a:defRPr lang="en-US"/>
    </a:defPPr>
    <a:lvl1pPr algn="l" defTabSz="228600" rtl="0" fontAlgn="base">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1pPr>
    <a:lvl2pPr marL="228600" indent="228600" algn="l" defTabSz="228600" rtl="0" fontAlgn="base">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2pPr>
    <a:lvl3pPr marL="457200" indent="457200" algn="l" defTabSz="228600" rtl="0" fontAlgn="base">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3pPr>
    <a:lvl4pPr marL="685800" indent="685800" algn="l" defTabSz="228600" rtl="0" fontAlgn="base">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4pPr>
    <a:lvl5pPr marL="914400" indent="914400" algn="l" defTabSz="228600" rtl="0" fontAlgn="base">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5pPr>
    <a:lvl6pPr marL="22860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6pPr>
    <a:lvl7pPr marL="27432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7pPr>
    <a:lvl8pPr marL="32004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8pPr>
    <a:lvl9pPr marL="36576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C"/>
    <a:srgbClr val="F2BE7E"/>
    <a:srgbClr val="DD4758"/>
    <a:srgbClr val="1E9399"/>
    <a:srgbClr val="FAE6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8FFD1-AF6E-4DE3-B00D-DCE82910DF1B}" v="37" dt="2023-01-16T09:22:31.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 autoAdjust="0"/>
    <p:restoredTop sz="77403" autoAdjust="0"/>
  </p:normalViewPr>
  <p:slideViewPr>
    <p:cSldViewPr snapToGrid="0">
      <p:cViewPr varScale="1">
        <p:scale>
          <a:sx n="79" d="100"/>
          <a:sy n="79" d="100"/>
        </p:scale>
        <p:origin x="288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6728FFD1-AF6E-4DE3-B00D-DCE82910DF1B}"/>
    <pc:docChg chg="custSel modSld">
      <pc:chgData name="virginie Hugues" userId="f5ff6c274e13bc49" providerId="LiveId" clId="{6728FFD1-AF6E-4DE3-B00D-DCE82910DF1B}" dt="2023-01-16T09:22:31.196" v="142" actId="1036"/>
      <pc:docMkLst>
        <pc:docMk/>
      </pc:docMkLst>
      <pc:sldChg chg="modSp mod">
        <pc:chgData name="virginie Hugues" userId="f5ff6c274e13bc49" providerId="LiveId" clId="{6728FFD1-AF6E-4DE3-B00D-DCE82910DF1B}" dt="2023-01-16T09:17:46.766" v="1" actId="108"/>
        <pc:sldMkLst>
          <pc:docMk/>
          <pc:sldMk cId="0" sldId="256"/>
        </pc:sldMkLst>
        <pc:spChg chg="mod">
          <ac:chgData name="virginie Hugues" userId="f5ff6c274e13bc49" providerId="LiveId" clId="{6728FFD1-AF6E-4DE3-B00D-DCE82910DF1B}" dt="2023-01-16T09:17:46.766" v="1" actId="108"/>
          <ac:spMkLst>
            <pc:docMk/>
            <pc:sldMk cId="0" sldId="256"/>
            <ac:spMk id="15363" creationId="{1C91CA80-D30B-481C-9E4A-F2966D36C5CD}"/>
          </ac:spMkLst>
        </pc:spChg>
      </pc:sldChg>
      <pc:sldChg chg="modSp mod">
        <pc:chgData name="virginie Hugues" userId="f5ff6c274e13bc49" providerId="LiveId" clId="{6728FFD1-AF6E-4DE3-B00D-DCE82910DF1B}" dt="2023-01-16T09:18:11.552" v="10" actId="108"/>
        <pc:sldMkLst>
          <pc:docMk/>
          <pc:sldMk cId="0" sldId="257"/>
        </pc:sldMkLst>
        <pc:spChg chg="mod">
          <ac:chgData name="virginie Hugues" userId="f5ff6c274e13bc49" providerId="LiveId" clId="{6728FFD1-AF6E-4DE3-B00D-DCE82910DF1B}" dt="2023-01-16T09:18:11.552" v="10" actId="108"/>
          <ac:spMkLst>
            <pc:docMk/>
            <pc:sldMk cId="0" sldId="257"/>
            <ac:spMk id="38" creationId="{304912D3-C07C-4DDC-AEEB-B9AA700AA352}"/>
          </ac:spMkLst>
        </pc:spChg>
      </pc:sldChg>
      <pc:sldChg chg="modSp mod">
        <pc:chgData name="virginie Hugues" userId="f5ff6c274e13bc49" providerId="LiveId" clId="{6728FFD1-AF6E-4DE3-B00D-DCE82910DF1B}" dt="2023-01-16T09:17:59.024" v="4" actId="108"/>
        <pc:sldMkLst>
          <pc:docMk/>
          <pc:sldMk cId="0" sldId="263"/>
        </pc:sldMkLst>
        <pc:spChg chg="mod">
          <ac:chgData name="virginie Hugues" userId="f5ff6c274e13bc49" providerId="LiveId" clId="{6728FFD1-AF6E-4DE3-B00D-DCE82910DF1B}" dt="2023-01-16T09:17:59.024" v="4" actId="108"/>
          <ac:spMkLst>
            <pc:docMk/>
            <pc:sldMk cId="0" sldId="263"/>
            <ac:spMk id="18434" creationId="{BC96D530-C557-4A40-BF11-23A9A307A6F4}"/>
          </ac:spMkLst>
        </pc:spChg>
      </pc:sldChg>
      <pc:sldChg chg="modSp mod">
        <pc:chgData name="virginie Hugues" userId="f5ff6c274e13bc49" providerId="LiveId" clId="{6728FFD1-AF6E-4DE3-B00D-DCE82910DF1B}" dt="2023-01-16T09:18:18.548" v="15" actId="403"/>
        <pc:sldMkLst>
          <pc:docMk/>
          <pc:sldMk cId="0" sldId="264"/>
        </pc:sldMkLst>
        <pc:spChg chg="mod">
          <ac:chgData name="virginie Hugues" userId="f5ff6c274e13bc49" providerId="LiveId" clId="{6728FFD1-AF6E-4DE3-B00D-DCE82910DF1B}" dt="2023-01-16T09:18:18.548" v="15" actId="403"/>
          <ac:spMkLst>
            <pc:docMk/>
            <pc:sldMk cId="0" sldId="264"/>
            <ac:spMk id="12" creationId="{C8A9CA22-CEF0-4BCA-A41D-9E913390AF21}"/>
          </ac:spMkLst>
        </pc:spChg>
      </pc:sldChg>
      <pc:sldChg chg="modSp mod">
        <pc:chgData name="virginie Hugues" userId="f5ff6c274e13bc49" providerId="LiveId" clId="{6728FFD1-AF6E-4DE3-B00D-DCE82910DF1B}" dt="2023-01-16T09:22:31.196" v="142" actId="1036"/>
        <pc:sldMkLst>
          <pc:docMk/>
          <pc:sldMk cId="0" sldId="265"/>
        </pc:sldMkLst>
        <pc:spChg chg="mod">
          <ac:chgData name="virginie Hugues" userId="f5ff6c274e13bc49" providerId="LiveId" clId="{6728FFD1-AF6E-4DE3-B00D-DCE82910DF1B}" dt="2023-01-16T09:18:23.524" v="16" actId="108"/>
          <ac:spMkLst>
            <pc:docMk/>
            <pc:sldMk cId="0" sldId="265"/>
            <ac:spMk id="12" creationId="{9B71BCFF-7F50-41B9-9CDF-AB10EAB799AA}"/>
          </ac:spMkLst>
        </pc:spChg>
        <pc:spChg chg="mod">
          <ac:chgData name="virginie Hugues" userId="f5ff6c274e13bc49" providerId="LiveId" clId="{6728FFD1-AF6E-4DE3-B00D-DCE82910DF1B}" dt="2023-01-16T09:22:31.196" v="142" actId="1036"/>
          <ac:spMkLst>
            <pc:docMk/>
            <pc:sldMk cId="0" sldId="265"/>
            <ac:spMk id="21508" creationId="{2DB4E3BF-9A57-4A35-9165-7B42F0E947A2}"/>
          </ac:spMkLst>
        </pc:spChg>
      </pc:sldChg>
      <pc:sldChg chg="modSp mod">
        <pc:chgData name="virginie Hugues" userId="f5ff6c274e13bc49" providerId="LiveId" clId="{6728FFD1-AF6E-4DE3-B00D-DCE82910DF1B}" dt="2023-01-16T09:18:28.219" v="17" actId="108"/>
        <pc:sldMkLst>
          <pc:docMk/>
          <pc:sldMk cId="0" sldId="266"/>
        </pc:sldMkLst>
        <pc:spChg chg="mod">
          <ac:chgData name="virginie Hugues" userId="f5ff6c274e13bc49" providerId="LiveId" clId="{6728FFD1-AF6E-4DE3-B00D-DCE82910DF1B}" dt="2023-01-16T09:18:28.219" v="17" actId="108"/>
          <ac:spMkLst>
            <pc:docMk/>
            <pc:sldMk cId="0" sldId="266"/>
            <ac:spMk id="12" creationId="{E32397F2-50F2-4E0D-9B23-CB0C166814D0}"/>
          </ac:spMkLst>
        </pc:spChg>
      </pc:sldChg>
      <pc:sldChg chg="modSp mod">
        <pc:chgData name="virginie Hugues" userId="f5ff6c274e13bc49" providerId="LiveId" clId="{6728FFD1-AF6E-4DE3-B00D-DCE82910DF1B}" dt="2023-01-16T09:18:44.306" v="19" actId="108"/>
        <pc:sldMkLst>
          <pc:docMk/>
          <pc:sldMk cId="0" sldId="267"/>
        </pc:sldMkLst>
        <pc:spChg chg="mod">
          <ac:chgData name="virginie Hugues" userId="f5ff6c274e13bc49" providerId="LiveId" clId="{6728FFD1-AF6E-4DE3-B00D-DCE82910DF1B}" dt="2023-01-16T09:18:44.306" v="19" actId="108"/>
          <ac:spMkLst>
            <pc:docMk/>
            <pc:sldMk cId="0" sldId="267"/>
            <ac:spMk id="12" creationId="{0B87C1EE-02E0-401D-82E9-437F942F2F83}"/>
          </ac:spMkLst>
        </pc:spChg>
      </pc:sldChg>
      <pc:sldChg chg="modSp mod">
        <pc:chgData name="virginie Hugues" userId="f5ff6c274e13bc49" providerId="LiveId" clId="{6728FFD1-AF6E-4DE3-B00D-DCE82910DF1B}" dt="2023-01-16T09:22:00.244" v="116" actId="1035"/>
        <pc:sldMkLst>
          <pc:docMk/>
          <pc:sldMk cId="0" sldId="268"/>
        </pc:sldMkLst>
        <pc:spChg chg="mod">
          <ac:chgData name="virginie Hugues" userId="f5ff6c274e13bc49" providerId="LiveId" clId="{6728FFD1-AF6E-4DE3-B00D-DCE82910DF1B}" dt="2023-01-16T09:22:00.244" v="116" actId="1035"/>
          <ac:spMkLst>
            <pc:docMk/>
            <pc:sldMk cId="0" sldId="268"/>
            <ac:spMk id="9" creationId="{0BF92574-E7F9-4AC4-9B40-90229D97D29E}"/>
          </ac:spMkLst>
        </pc:spChg>
        <pc:spChg chg="mod">
          <ac:chgData name="virginie Hugues" userId="f5ff6c274e13bc49" providerId="LiveId" clId="{6728FFD1-AF6E-4DE3-B00D-DCE82910DF1B}" dt="2023-01-16T09:18:32.112" v="18" actId="108"/>
          <ac:spMkLst>
            <pc:docMk/>
            <pc:sldMk cId="0" sldId="268"/>
            <ac:spMk id="12" creationId="{A124DC83-CD90-4704-84BA-F375DEE35FFF}"/>
          </ac:spMkLst>
        </pc:spChg>
      </pc:sldChg>
      <pc:sldChg chg="modSp mod">
        <pc:chgData name="virginie Hugues" userId="f5ff6c274e13bc49" providerId="LiveId" clId="{6728FFD1-AF6E-4DE3-B00D-DCE82910DF1B}" dt="2023-01-16T09:21:41.770" v="104" actId="207"/>
        <pc:sldMkLst>
          <pc:docMk/>
          <pc:sldMk cId="0" sldId="269"/>
        </pc:sldMkLst>
        <pc:spChg chg="mod">
          <ac:chgData name="virginie Hugues" userId="f5ff6c274e13bc49" providerId="LiveId" clId="{6728FFD1-AF6E-4DE3-B00D-DCE82910DF1B}" dt="2023-01-16T09:21:41.770" v="104" actId="207"/>
          <ac:spMkLst>
            <pc:docMk/>
            <pc:sldMk cId="0" sldId="269"/>
            <ac:spMk id="3" creationId="{B9DA857C-2B47-4F25-B66E-2CD98F27F65D}"/>
          </ac:spMkLst>
        </pc:spChg>
        <pc:spChg chg="mod">
          <ac:chgData name="virginie Hugues" userId="f5ff6c274e13bc49" providerId="LiveId" clId="{6728FFD1-AF6E-4DE3-B00D-DCE82910DF1B}" dt="2023-01-16T09:18:47.885" v="20" actId="108"/>
          <ac:spMkLst>
            <pc:docMk/>
            <pc:sldMk cId="0" sldId="269"/>
            <ac:spMk id="12" creationId="{9A322F6B-BE80-436B-94A5-5C0AA82A9243}"/>
          </ac:spMkLst>
        </pc:spChg>
      </pc:sldChg>
      <pc:sldChg chg="modSp mod">
        <pc:chgData name="virginie Hugues" userId="f5ff6c274e13bc49" providerId="LiveId" clId="{6728FFD1-AF6E-4DE3-B00D-DCE82910DF1B}" dt="2023-01-16T09:18:51.290" v="21" actId="108"/>
        <pc:sldMkLst>
          <pc:docMk/>
          <pc:sldMk cId="0" sldId="270"/>
        </pc:sldMkLst>
        <pc:spChg chg="mod">
          <ac:chgData name="virginie Hugues" userId="f5ff6c274e13bc49" providerId="LiveId" clId="{6728FFD1-AF6E-4DE3-B00D-DCE82910DF1B}" dt="2023-01-16T09:18:51.290" v="21" actId="108"/>
          <ac:spMkLst>
            <pc:docMk/>
            <pc:sldMk cId="0" sldId="270"/>
            <ac:spMk id="12" creationId="{07E428AA-DA59-42B7-A6EB-4102D73670A3}"/>
          </ac:spMkLst>
        </pc:spChg>
      </pc:sldChg>
      <pc:sldChg chg="modSp mod">
        <pc:chgData name="virginie Hugues" userId="f5ff6c274e13bc49" providerId="LiveId" clId="{6728FFD1-AF6E-4DE3-B00D-DCE82910DF1B}" dt="2023-01-16T09:19:08.125" v="25" actId="108"/>
        <pc:sldMkLst>
          <pc:docMk/>
          <pc:sldMk cId="0" sldId="271"/>
        </pc:sldMkLst>
        <pc:spChg chg="mod">
          <ac:chgData name="virginie Hugues" userId="f5ff6c274e13bc49" providerId="LiveId" clId="{6728FFD1-AF6E-4DE3-B00D-DCE82910DF1B}" dt="2023-01-16T09:19:08.125" v="25" actId="108"/>
          <ac:spMkLst>
            <pc:docMk/>
            <pc:sldMk cId="0" sldId="271"/>
            <ac:spMk id="12" creationId="{6B6A844E-D84D-41EB-B523-93BAEEA7E919}"/>
          </ac:spMkLst>
        </pc:spChg>
      </pc:sldChg>
      <pc:sldChg chg="modSp mod">
        <pc:chgData name="virginie Hugues" userId="f5ff6c274e13bc49" providerId="LiveId" clId="{6728FFD1-AF6E-4DE3-B00D-DCE82910DF1B}" dt="2023-01-16T09:21:17.103" v="93" actId="1036"/>
        <pc:sldMkLst>
          <pc:docMk/>
          <pc:sldMk cId="0" sldId="272"/>
        </pc:sldMkLst>
        <pc:spChg chg="mod">
          <ac:chgData name="virginie Hugues" userId="f5ff6c274e13bc49" providerId="LiveId" clId="{6728FFD1-AF6E-4DE3-B00D-DCE82910DF1B}" dt="2023-01-16T09:18:54.897" v="22" actId="108"/>
          <ac:spMkLst>
            <pc:docMk/>
            <pc:sldMk cId="0" sldId="272"/>
            <ac:spMk id="12" creationId="{78240E63-F05A-45F8-89A4-07E9ACF9E51A}"/>
          </ac:spMkLst>
        </pc:spChg>
        <pc:spChg chg="mod">
          <ac:chgData name="virginie Hugues" userId="f5ff6c274e13bc49" providerId="LiveId" clId="{6728FFD1-AF6E-4DE3-B00D-DCE82910DF1B}" dt="2023-01-16T09:21:17.103" v="93" actId="1036"/>
          <ac:spMkLst>
            <pc:docMk/>
            <pc:sldMk cId="0" sldId="272"/>
            <ac:spMk id="27653" creationId="{C11A04DB-A6EC-4623-BA96-185D3D27BAD6}"/>
          </ac:spMkLst>
        </pc:spChg>
      </pc:sldChg>
      <pc:sldChg chg="modSp mod">
        <pc:chgData name="virginie Hugues" userId="f5ff6c274e13bc49" providerId="LiveId" clId="{6728FFD1-AF6E-4DE3-B00D-DCE82910DF1B}" dt="2023-01-16T09:19:49.137" v="44" actId="1035"/>
        <pc:sldMkLst>
          <pc:docMk/>
          <pc:sldMk cId="0" sldId="273"/>
        </pc:sldMkLst>
        <pc:spChg chg="mod">
          <ac:chgData name="virginie Hugues" userId="f5ff6c274e13bc49" providerId="LiveId" clId="{6728FFD1-AF6E-4DE3-B00D-DCE82910DF1B}" dt="2023-01-16T09:19:49.137" v="44" actId="1035"/>
          <ac:spMkLst>
            <pc:docMk/>
            <pc:sldMk cId="0" sldId="273"/>
            <ac:spMk id="3" creationId="{5C2BC01B-5287-4EE5-A785-9B8EECA7EC8A}"/>
          </ac:spMkLst>
        </pc:spChg>
        <pc:spChg chg="mod">
          <ac:chgData name="virginie Hugues" userId="f5ff6c274e13bc49" providerId="LiveId" clId="{6728FFD1-AF6E-4DE3-B00D-DCE82910DF1B}" dt="2023-01-16T09:19:13.192" v="28" actId="27636"/>
          <ac:spMkLst>
            <pc:docMk/>
            <pc:sldMk cId="0" sldId="273"/>
            <ac:spMk id="12" creationId="{150958D4-1EEA-4CE3-AC36-DE918CE77DA0}"/>
          </ac:spMkLst>
        </pc:spChg>
      </pc:sldChg>
      <pc:sldChg chg="modSp mod">
        <pc:chgData name="virginie Hugues" userId="f5ff6c274e13bc49" providerId="LiveId" clId="{6728FFD1-AF6E-4DE3-B00D-DCE82910DF1B}" dt="2023-01-16T09:20:42.153" v="65" actId="1035"/>
        <pc:sldMkLst>
          <pc:docMk/>
          <pc:sldMk cId="0" sldId="279"/>
        </pc:sldMkLst>
        <pc:spChg chg="mod">
          <ac:chgData name="virginie Hugues" userId="f5ff6c274e13bc49" providerId="LiveId" clId="{6728FFD1-AF6E-4DE3-B00D-DCE82910DF1B}" dt="2023-01-16T09:20:42.153" v="65" actId="1035"/>
          <ac:spMkLst>
            <pc:docMk/>
            <pc:sldMk cId="0" sldId="279"/>
            <ac:spMk id="3" creationId="{2A77616B-CC62-48E0-B3AF-F9A442B51A5D}"/>
          </ac:spMkLst>
        </pc:spChg>
        <pc:spChg chg="mod">
          <ac:chgData name="virginie Hugues" userId="f5ff6c274e13bc49" providerId="LiveId" clId="{6728FFD1-AF6E-4DE3-B00D-DCE82910DF1B}" dt="2023-01-16T09:19:03.575" v="24" actId="108"/>
          <ac:spMkLst>
            <pc:docMk/>
            <pc:sldMk cId="0" sldId="279"/>
            <ac:spMk id="12" creationId="{53DD0DAB-74B9-4694-BBDC-8CA3AA442AA8}"/>
          </ac:spMkLst>
        </pc:spChg>
      </pc:sldChg>
      <pc:sldChg chg="modSp mod">
        <pc:chgData name="virginie Hugues" userId="f5ff6c274e13bc49" providerId="LiveId" clId="{6728FFD1-AF6E-4DE3-B00D-DCE82910DF1B}" dt="2023-01-16T09:19:19.277" v="29" actId="108"/>
        <pc:sldMkLst>
          <pc:docMk/>
          <pc:sldMk cId="0" sldId="281"/>
        </pc:sldMkLst>
        <pc:spChg chg="mod">
          <ac:chgData name="virginie Hugues" userId="f5ff6c274e13bc49" providerId="LiveId" clId="{6728FFD1-AF6E-4DE3-B00D-DCE82910DF1B}" dt="2023-01-16T09:19:19.277" v="29" actId="108"/>
          <ac:spMkLst>
            <pc:docMk/>
            <pc:sldMk cId="0" sldId="281"/>
            <ac:spMk id="12" creationId="{2B2001D3-ACFD-47E1-827E-906CCEF6E6B7}"/>
          </ac:spMkLst>
        </pc:spChg>
      </pc:sldChg>
      <pc:sldChg chg="modSp mod">
        <pc:chgData name="virginie Hugues" userId="f5ff6c274e13bc49" providerId="LiveId" clId="{6728FFD1-AF6E-4DE3-B00D-DCE82910DF1B}" dt="2023-01-16T09:18:58.500" v="23" actId="108"/>
        <pc:sldMkLst>
          <pc:docMk/>
          <pc:sldMk cId="0" sldId="282"/>
        </pc:sldMkLst>
        <pc:spChg chg="mod">
          <ac:chgData name="virginie Hugues" userId="f5ff6c274e13bc49" providerId="LiveId" clId="{6728FFD1-AF6E-4DE3-B00D-DCE82910DF1B}" dt="2023-01-16T09:18:58.500" v="23" actId="108"/>
          <ac:spMkLst>
            <pc:docMk/>
            <pc:sldMk cId="0" sldId="282"/>
            <ac:spMk id="12" creationId="{8E044A50-04A2-49C0-92D0-5353BEA6F141}"/>
          </ac:spMkLst>
        </pc:spChg>
      </pc:sldChg>
      <pc:sldChg chg="modSp mod">
        <pc:chgData name="virginie Hugues" userId="f5ff6c274e13bc49" providerId="LiveId" clId="{6728FFD1-AF6E-4DE3-B00D-DCE82910DF1B}" dt="2023-01-16T09:17:55.209" v="3" actId="108"/>
        <pc:sldMkLst>
          <pc:docMk/>
          <pc:sldMk cId="0" sldId="283"/>
        </pc:sldMkLst>
        <pc:spChg chg="mod">
          <ac:chgData name="virginie Hugues" userId="f5ff6c274e13bc49" providerId="LiveId" clId="{6728FFD1-AF6E-4DE3-B00D-DCE82910DF1B}" dt="2023-01-16T09:17:55.209" v="3" actId="108"/>
          <ac:spMkLst>
            <pc:docMk/>
            <pc:sldMk cId="0" sldId="283"/>
            <ac:spMk id="17410" creationId="{09D420DC-0213-471B-B9DC-15E4975A41B0}"/>
          </ac:spMkLst>
        </pc:spChg>
      </pc:sldChg>
      <pc:sldChg chg="modSp mod">
        <pc:chgData name="virginie Hugues" userId="f5ff6c274e13bc49" providerId="LiveId" clId="{6728FFD1-AF6E-4DE3-B00D-DCE82910DF1B}" dt="2023-01-16T09:17:51.080" v="2" actId="108"/>
        <pc:sldMkLst>
          <pc:docMk/>
          <pc:sldMk cId="0" sldId="291"/>
        </pc:sldMkLst>
        <pc:spChg chg="mod">
          <ac:chgData name="virginie Hugues" userId="f5ff6c274e13bc49" providerId="LiveId" clId="{6728FFD1-AF6E-4DE3-B00D-DCE82910DF1B}" dt="2023-01-16T09:17:51.080" v="2" actId="108"/>
          <ac:spMkLst>
            <pc:docMk/>
            <pc:sldMk cId="0" sldId="291"/>
            <ac:spMk id="16386" creationId="{9BAB5F0D-DE42-41E0-B646-0990C3CB0773}"/>
          </ac:spMkLst>
        </pc:spChg>
      </pc:sldChg>
      <pc:sldChg chg="modSp mod">
        <pc:chgData name="virginie Hugues" userId="f5ff6c274e13bc49" providerId="LiveId" clId="{6728FFD1-AF6E-4DE3-B00D-DCE82910DF1B}" dt="2023-01-16T09:19:23.681" v="30" actId="108"/>
        <pc:sldMkLst>
          <pc:docMk/>
          <pc:sldMk cId="0" sldId="292"/>
        </pc:sldMkLst>
        <pc:spChg chg="mod">
          <ac:chgData name="virginie Hugues" userId="f5ff6c274e13bc49" providerId="LiveId" clId="{6728FFD1-AF6E-4DE3-B00D-DCE82910DF1B}" dt="2023-01-16T09:19:23.681" v="30" actId="108"/>
          <ac:spMkLst>
            <pc:docMk/>
            <pc:sldMk cId="0" sldId="292"/>
            <ac:spMk id="33794" creationId="{F6449D89-B7E2-43CB-830A-C70762D6A485}"/>
          </ac:spMkLst>
        </pc:spChg>
      </pc:sldChg>
    </pc:docChg>
  </pc:docChgLst>
  <pc:docChgLst>
    <pc:chgData name="virginie Hugues" userId="f5ff6c274e13bc49" providerId="LiveId" clId="{62FD1AF9-7F02-44D9-9A0F-DC2EB37EEB88}"/>
    <pc:docChg chg="addSld modSld">
      <pc:chgData name="virginie Hugues" userId="f5ff6c274e13bc49" providerId="LiveId" clId="{62FD1AF9-7F02-44D9-9A0F-DC2EB37EEB88}" dt="2022-09-20T14:12:35.688" v="87" actId="1036"/>
      <pc:docMkLst>
        <pc:docMk/>
      </pc:docMkLst>
      <pc:sldChg chg="add">
        <pc:chgData name="virginie Hugues" userId="f5ff6c274e13bc49" providerId="LiveId" clId="{62FD1AF9-7F02-44D9-9A0F-DC2EB37EEB88}" dt="2022-09-20T14:06:11.767" v="1"/>
        <pc:sldMkLst>
          <pc:docMk/>
          <pc:sldMk cId="0" sldId="257"/>
        </pc:sldMkLst>
      </pc:sldChg>
      <pc:sldChg chg="add setBg">
        <pc:chgData name="virginie Hugues" userId="f5ff6c274e13bc49" providerId="LiveId" clId="{62FD1AF9-7F02-44D9-9A0F-DC2EB37EEB88}" dt="2022-09-20T14:06:34.177" v="2"/>
        <pc:sldMkLst>
          <pc:docMk/>
          <pc:sldMk cId="0" sldId="264"/>
        </pc:sldMkLst>
      </pc:sldChg>
      <pc:sldChg chg="add setBg">
        <pc:chgData name="virginie Hugues" userId="f5ff6c274e13bc49" providerId="LiveId" clId="{62FD1AF9-7F02-44D9-9A0F-DC2EB37EEB88}" dt="2022-09-20T14:06:34.177" v="2"/>
        <pc:sldMkLst>
          <pc:docMk/>
          <pc:sldMk cId="0" sldId="265"/>
        </pc:sldMkLst>
      </pc:sldChg>
      <pc:sldChg chg="modSp add mod setBg">
        <pc:chgData name="virginie Hugues" userId="f5ff6c274e13bc49" providerId="LiveId" clId="{62FD1AF9-7F02-44D9-9A0F-DC2EB37EEB88}" dt="2022-09-20T14:11:34.101" v="15" actId="1038"/>
        <pc:sldMkLst>
          <pc:docMk/>
          <pc:sldMk cId="0" sldId="266"/>
        </pc:sldMkLst>
        <pc:spChg chg="mod">
          <ac:chgData name="virginie Hugues" userId="f5ff6c274e13bc49" providerId="LiveId" clId="{62FD1AF9-7F02-44D9-9A0F-DC2EB37EEB88}" dt="2022-09-20T14:11:34.101" v="15" actId="1038"/>
          <ac:spMkLst>
            <pc:docMk/>
            <pc:sldMk cId="0" sldId="266"/>
            <ac:spMk id="22531" creationId="{DE90A169-E091-481D-8993-C586D2F0E603}"/>
          </ac:spMkLst>
        </pc:spChg>
      </pc:sldChg>
      <pc:sldChg chg="add setBg">
        <pc:chgData name="virginie Hugues" userId="f5ff6c274e13bc49" providerId="LiveId" clId="{62FD1AF9-7F02-44D9-9A0F-DC2EB37EEB88}" dt="2022-09-20T14:06:34.177" v="2"/>
        <pc:sldMkLst>
          <pc:docMk/>
          <pc:sldMk cId="0" sldId="267"/>
        </pc:sldMkLst>
      </pc:sldChg>
      <pc:sldChg chg="add setBg">
        <pc:chgData name="virginie Hugues" userId="f5ff6c274e13bc49" providerId="LiveId" clId="{62FD1AF9-7F02-44D9-9A0F-DC2EB37EEB88}" dt="2022-09-20T14:06:34.177" v="2"/>
        <pc:sldMkLst>
          <pc:docMk/>
          <pc:sldMk cId="0" sldId="268"/>
        </pc:sldMkLst>
      </pc:sldChg>
      <pc:sldChg chg="add setBg">
        <pc:chgData name="virginie Hugues" userId="f5ff6c274e13bc49" providerId="LiveId" clId="{62FD1AF9-7F02-44D9-9A0F-DC2EB37EEB88}" dt="2022-09-20T14:06:34.177" v="2"/>
        <pc:sldMkLst>
          <pc:docMk/>
          <pc:sldMk cId="0" sldId="269"/>
        </pc:sldMkLst>
      </pc:sldChg>
      <pc:sldChg chg="add setBg">
        <pc:chgData name="virginie Hugues" userId="f5ff6c274e13bc49" providerId="LiveId" clId="{62FD1AF9-7F02-44D9-9A0F-DC2EB37EEB88}" dt="2022-09-20T14:06:52.131" v="3"/>
        <pc:sldMkLst>
          <pc:docMk/>
          <pc:sldMk cId="0" sldId="270"/>
        </pc:sldMkLst>
      </pc:sldChg>
      <pc:sldChg chg="modSp add mod setBg">
        <pc:chgData name="virginie Hugues" userId="f5ff6c274e13bc49" providerId="LiveId" clId="{62FD1AF9-7F02-44D9-9A0F-DC2EB37EEB88}" dt="2022-09-20T14:12:35.688" v="87" actId="1036"/>
        <pc:sldMkLst>
          <pc:docMk/>
          <pc:sldMk cId="0" sldId="271"/>
        </pc:sldMkLst>
        <pc:spChg chg="mod">
          <ac:chgData name="virginie Hugues" userId="f5ff6c274e13bc49" providerId="LiveId" clId="{62FD1AF9-7F02-44D9-9A0F-DC2EB37EEB88}" dt="2022-09-20T14:12:03.859" v="20" actId="115"/>
          <ac:spMkLst>
            <pc:docMk/>
            <pc:sldMk cId="0" sldId="271"/>
            <ac:spMk id="30725" creationId="{9977BDD6-6B0D-437F-B01D-5C97CFCD8B29}"/>
          </ac:spMkLst>
        </pc:spChg>
        <pc:spChg chg="mod">
          <ac:chgData name="virginie Hugues" userId="f5ff6c274e13bc49" providerId="LiveId" clId="{62FD1AF9-7F02-44D9-9A0F-DC2EB37EEB88}" dt="2022-09-20T14:12:35.688" v="87" actId="1036"/>
          <ac:spMkLst>
            <pc:docMk/>
            <pc:sldMk cId="0" sldId="271"/>
            <ac:spMk id="30726" creationId="{64D33E2A-8F35-4F15-BCA5-9C54A858155B}"/>
          </ac:spMkLst>
        </pc:spChg>
        <pc:picChg chg="mod">
          <ac:chgData name="virginie Hugues" userId="f5ff6c274e13bc49" providerId="LiveId" clId="{62FD1AF9-7F02-44D9-9A0F-DC2EB37EEB88}" dt="2022-09-20T14:12:31.340" v="65" actId="1035"/>
          <ac:picMkLst>
            <pc:docMk/>
            <pc:sldMk cId="0" sldId="271"/>
            <ac:picMk id="30722" creationId="{265803B9-5378-4791-8B50-29CF9DA0CAD7}"/>
          </ac:picMkLst>
        </pc:picChg>
      </pc:sldChg>
      <pc:sldChg chg="add setBg">
        <pc:chgData name="virginie Hugues" userId="f5ff6c274e13bc49" providerId="LiveId" clId="{62FD1AF9-7F02-44D9-9A0F-DC2EB37EEB88}" dt="2022-09-20T14:06:52.131" v="3"/>
        <pc:sldMkLst>
          <pc:docMk/>
          <pc:sldMk cId="0" sldId="272"/>
        </pc:sldMkLst>
      </pc:sldChg>
      <pc:sldChg chg="add setBg">
        <pc:chgData name="virginie Hugues" userId="f5ff6c274e13bc49" providerId="LiveId" clId="{62FD1AF9-7F02-44D9-9A0F-DC2EB37EEB88}" dt="2022-09-20T14:06:52.131" v="3"/>
        <pc:sldMkLst>
          <pc:docMk/>
          <pc:sldMk cId="0" sldId="273"/>
        </pc:sldMkLst>
      </pc:sldChg>
      <pc:sldChg chg="add setBg">
        <pc:chgData name="virginie Hugues" userId="f5ff6c274e13bc49" providerId="LiveId" clId="{62FD1AF9-7F02-44D9-9A0F-DC2EB37EEB88}" dt="2022-09-20T14:06:52.131" v="3"/>
        <pc:sldMkLst>
          <pc:docMk/>
          <pc:sldMk cId="0" sldId="279"/>
        </pc:sldMkLst>
      </pc:sldChg>
      <pc:sldChg chg="add setBg">
        <pc:chgData name="virginie Hugues" userId="f5ff6c274e13bc49" providerId="LiveId" clId="{62FD1AF9-7F02-44D9-9A0F-DC2EB37EEB88}" dt="2022-09-20T14:06:52.131" v="3"/>
        <pc:sldMkLst>
          <pc:docMk/>
          <pc:sldMk cId="0" sldId="282"/>
        </pc:sldMkLst>
      </pc:sldChg>
      <pc:sldChg chg="add setBg">
        <pc:chgData name="virginie Hugues" userId="f5ff6c274e13bc49" providerId="LiveId" clId="{62FD1AF9-7F02-44D9-9A0F-DC2EB37EEB88}" dt="2022-09-20T14:05:37.365" v="0"/>
        <pc:sldMkLst>
          <pc:docMk/>
          <pc:sldMk cId="0" sldId="283"/>
        </pc:sldMkLst>
      </pc:sldChg>
      <pc:sldChg chg="add">
        <pc:chgData name="virginie Hugues" userId="f5ff6c274e13bc49" providerId="LiveId" clId="{62FD1AF9-7F02-44D9-9A0F-DC2EB37EEB88}" dt="2022-09-20T14:05:37.365" v="0"/>
        <pc:sldMkLst>
          <pc:docMk/>
          <pc:sldMk cId="0" sldId="291"/>
        </pc:sldMkLst>
      </pc:sldChg>
    </pc:docChg>
  </pc:docChgLst>
  <pc:docChgLst>
    <pc:chgData name="virginie Hugues" userId="f5ff6c274e13bc49" providerId="LiveId" clId="{433DFABD-B78C-48BD-B1EA-40A87D79C2A7}"/>
    <pc:docChg chg="modSld">
      <pc:chgData name="virginie Hugues" userId="f5ff6c274e13bc49" providerId="LiveId" clId="{433DFABD-B78C-48BD-B1EA-40A87D79C2A7}" dt="2022-10-26T16:25:26.097" v="20" actId="962"/>
      <pc:docMkLst>
        <pc:docMk/>
      </pc:docMkLst>
      <pc:sldChg chg="addSp modSp">
        <pc:chgData name="virginie Hugues" userId="f5ff6c274e13bc49" providerId="LiveId" clId="{433DFABD-B78C-48BD-B1EA-40A87D79C2A7}" dt="2022-10-26T16:25:26.097" v="20" actId="962"/>
        <pc:sldMkLst>
          <pc:docMk/>
          <pc:sldMk cId="0" sldId="257"/>
        </pc:sldMkLst>
        <pc:spChg chg="mod">
          <ac:chgData name="virginie Hugues" userId="f5ff6c274e13bc49" providerId="LiveId" clId="{433DFABD-B78C-48BD-B1EA-40A87D79C2A7}" dt="2022-10-26T16:19:25.693" v="3" actId="164"/>
          <ac:spMkLst>
            <pc:docMk/>
            <pc:sldMk cId="0" sldId="257"/>
            <ac:spMk id="2" creationId="{6A2DE208-199A-C023-E6E6-042AF53AA294}"/>
          </ac:spMkLst>
        </pc:spChg>
        <pc:spChg chg="add mod">
          <ac:chgData name="virginie Hugues" userId="f5ff6c274e13bc49" providerId="LiveId" clId="{433DFABD-B78C-48BD-B1EA-40A87D79C2A7}" dt="2022-10-26T16:20:27.692" v="7" actId="571"/>
          <ac:spMkLst>
            <pc:docMk/>
            <pc:sldMk cId="0" sldId="257"/>
            <ac:spMk id="6" creationId="{37A3EE4D-2E1F-5F20-3D22-C9E4E52A8A6E}"/>
          </ac:spMkLst>
        </pc:spChg>
        <pc:spChg chg="mod">
          <ac:chgData name="virginie Hugues" userId="f5ff6c274e13bc49" providerId="LiveId" clId="{433DFABD-B78C-48BD-B1EA-40A87D79C2A7}" dt="2022-10-26T16:17:55.678" v="1" actId="164"/>
          <ac:spMkLst>
            <pc:docMk/>
            <pc:sldMk cId="0" sldId="257"/>
            <ac:spMk id="19477" creationId="{DF54E662-A402-4615-A3D3-CCDC174365E4}"/>
          </ac:spMkLst>
        </pc:spChg>
        <pc:spChg chg="mod">
          <ac:chgData name="virginie Hugues" userId="f5ff6c274e13bc49" providerId="LiveId" clId="{433DFABD-B78C-48BD-B1EA-40A87D79C2A7}" dt="2022-10-26T16:22:18.777" v="14" actId="164"/>
          <ac:spMkLst>
            <pc:docMk/>
            <pc:sldMk cId="0" sldId="257"/>
            <ac:spMk id="19478" creationId="{2C7750E8-6A80-4AAB-BD8E-0E2185E466D4}"/>
          </ac:spMkLst>
        </pc:spChg>
        <pc:spChg chg="mod">
          <ac:chgData name="virginie Hugues" userId="f5ff6c274e13bc49" providerId="LiveId" clId="{433DFABD-B78C-48BD-B1EA-40A87D79C2A7}" dt="2022-10-26T16:20:32.091" v="8" actId="164"/>
          <ac:spMkLst>
            <pc:docMk/>
            <pc:sldMk cId="0" sldId="257"/>
            <ac:spMk id="19479" creationId="{ABFF1A1B-B420-4FF3-AB5B-40415CDF6C76}"/>
          </ac:spMkLst>
        </pc:spChg>
        <pc:spChg chg="mod">
          <ac:chgData name="virginie Hugues" userId="f5ff6c274e13bc49" providerId="LiveId" clId="{433DFABD-B78C-48BD-B1EA-40A87D79C2A7}" dt="2022-10-26T16:21:10.636" v="10" actId="164"/>
          <ac:spMkLst>
            <pc:docMk/>
            <pc:sldMk cId="0" sldId="257"/>
            <ac:spMk id="19480" creationId="{DB610A71-AFE6-46CF-8C0A-68863C3803A6}"/>
          </ac:spMkLst>
        </pc:spChg>
        <pc:spChg chg="mod">
          <ac:chgData name="virginie Hugues" userId="f5ff6c274e13bc49" providerId="LiveId" clId="{433DFABD-B78C-48BD-B1EA-40A87D79C2A7}" dt="2022-10-26T16:21:31.572" v="12" actId="164"/>
          <ac:spMkLst>
            <pc:docMk/>
            <pc:sldMk cId="0" sldId="257"/>
            <ac:spMk id="19481" creationId="{B270F547-9D76-4F53-A2C8-10A8801C4079}"/>
          </ac:spMkLst>
        </pc:spChg>
        <pc:spChg chg="mod">
          <ac:chgData name="virginie Hugues" userId="f5ff6c274e13bc49" providerId="LiveId" clId="{433DFABD-B78C-48BD-B1EA-40A87D79C2A7}" dt="2022-10-26T16:22:18.777" v="14" actId="164"/>
          <ac:spMkLst>
            <pc:docMk/>
            <pc:sldMk cId="0" sldId="257"/>
            <ac:spMk id="19482" creationId="{03000A2B-4E4B-4C41-B982-6569865C4035}"/>
          </ac:spMkLst>
        </pc:spChg>
        <pc:spChg chg="mod">
          <ac:chgData name="virginie Hugues" userId="f5ff6c274e13bc49" providerId="LiveId" clId="{433DFABD-B78C-48BD-B1EA-40A87D79C2A7}" dt="2022-10-26T16:22:18.777" v="14" actId="164"/>
          <ac:spMkLst>
            <pc:docMk/>
            <pc:sldMk cId="0" sldId="257"/>
            <ac:spMk id="19483" creationId="{F3255364-2AA2-4186-BC85-D93E34764E5A}"/>
          </ac:spMkLst>
        </pc:spChg>
        <pc:spChg chg="mod">
          <ac:chgData name="virginie Hugues" userId="f5ff6c274e13bc49" providerId="LiveId" clId="{433DFABD-B78C-48BD-B1EA-40A87D79C2A7}" dt="2022-10-26T16:22:18.777" v="14" actId="164"/>
          <ac:spMkLst>
            <pc:docMk/>
            <pc:sldMk cId="0" sldId="257"/>
            <ac:spMk id="19484" creationId="{90BD82A8-A623-4F07-9128-0F421F6429A8}"/>
          </ac:spMkLst>
        </pc:spChg>
        <pc:spChg chg="mod">
          <ac:chgData name="virginie Hugues" userId="f5ff6c274e13bc49" providerId="LiveId" clId="{433DFABD-B78C-48BD-B1EA-40A87D79C2A7}" dt="2022-10-26T16:22:18.777" v="14" actId="164"/>
          <ac:spMkLst>
            <pc:docMk/>
            <pc:sldMk cId="0" sldId="257"/>
            <ac:spMk id="19485" creationId="{2813558E-3E24-47F8-A1DA-BB8CFBC04C0D}"/>
          </ac:spMkLst>
        </pc:spChg>
        <pc:grpChg chg="add mod">
          <ac:chgData name="virginie Hugues" userId="f5ff6c274e13bc49" providerId="LiveId" clId="{433DFABD-B78C-48BD-B1EA-40A87D79C2A7}" dt="2022-10-26T16:22:18.777" v="14" actId="164"/>
          <ac:grpSpMkLst>
            <pc:docMk/>
            <pc:sldMk cId="0" sldId="257"/>
            <ac:grpSpMk id="3" creationId="{0C6A31ED-1C38-257D-8F01-67AB281772C7}"/>
          </ac:grpSpMkLst>
        </pc:grpChg>
        <pc:grpChg chg="add mod">
          <ac:chgData name="virginie Hugues" userId="f5ff6c274e13bc49" providerId="LiveId" clId="{433DFABD-B78C-48BD-B1EA-40A87D79C2A7}" dt="2022-10-26T16:22:18.777" v="14" actId="164"/>
          <ac:grpSpMkLst>
            <pc:docMk/>
            <pc:sldMk cId="0" sldId="257"/>
            <ac:grpSpMk id="4" creationId="{04F6282F-36DB-D360-B272-6FFFA319B3C3}"/>
          </ac:grpSpMkLst>
        </pc:grpChg>
        <pc:grpChg chg="add mod">
          <ac:chgData name="virginie Hugues" userId="f5ff6c274e13bc49" providerId="LiveId" clId="{433DFABD-B78C-48BD-B1EA-40A87D79C2A7}" dt="2022-10-26T16:22:18.777" v="14" actId="164"/>
          <ac:grpSpMkLst>
            <pc:docMk/>
            <pc:sldMk cId="0" sldId="257"/>
            <ac:grpSpMk id="7" creationId="{B9AE5ACD-395A-83EE-6E1A-22E88437FA50}"/>
          </ac:grpSpMkLst>
        </pc:grpChg>
        <pc:grpChg chg="add mod">
          <ac:chgData name="virginie Hugues" userId="f5ff6c274e13bc49" providerId="LiveId" clId="{433DFABD-B78C-48BD-B1EA-40A87D79C2A7}" dt="2022-10-26T16:22:18.777" v="14" actId="164"/>
          <ac:grpSpMkLst>
            <pc:docMk/>
            <pc:sldMk cId="0" sldId="257"/>
            <ac:grpSpMk id="8" creationId="{909FE663-4908-35A3-399B-61EBDB5510C9}"/>
          </ac:grpSpMkLst>
        </pc:grpChg>
        <pc:grpChg chg="add mod">
          <ac:chgData name="virginie Hugues" userId="f5ff6c274e13bc49" providerId="LiveId" clId="{433DFABD-B78C-48BD-B1EA-40A87D79C2A7}" dt="2022-10-26T16:22:18.777" v="14" actId="164"/>
          <ac:grpSpMkLst>
            <pc:docMk/>
            <pc:sldMk cId="0" sldId="257"/>
            <ac:grpSpMk id="9" creationId="{65F859F8-1591-0A3F-232F-2397DC142CC3}"/>
          </ac:grpSpMkLst>
        </pc:grpChg>
        <pc:grpChg chg="add mod">
          <ac:chgData name="virginie Hugues" userId="f5ff6c274e13bc49" providerId="LiveId" clId="{433DFABD-B78C-48BD-B1EA-40A87D79C2A7}" dt="2022-10-26T16:25:26.097" v="20" actId="962"/>
          <ac:grpSpMkLst>
            <pc:docMk/>
            <pc:sldMk cId="0" sldId="257"/>
            <ac:grpSpMk id="10" creationId="{A15C0A98-B187-3443-0D09-264C90A594AF}"/>
          </ac:grpSpMkLst>
        </pc:grpChg>
        <pc:picChg chg="add mod">
          <ac:chgData name="virginie Hugues" userId="f5ff6c274e13bc49" providerId="LiveId" clId="{433DFABD-B78C-48BD-B1EA-40A87D79C2A7}" dt="2022-10-26T16:20:27.692" v="7" actId="571"/>
          <ac:picMkLst>
            <pc:docMk/>
            <pc:sldMk cId="0" sldId="257"/>
            <ac:picMk id="5" creationId="{BFB46DB4-4552-DD5E-1594-1724DC735B13}"/>
          </ac:picMkLst>
        </pc:picChg>
        <pc:picChg chg="mod">
          <ac:chgData name="virginie Hugues" userId="f5ff6c274e13bc49" providerId="LiveId" clId="{433DFABD-B78C-48BD-B1EA-40A87D79C2A7}" dt="2022-10-26T16:17:55.678" v="1" actId="164"/>
          <ac:picMkLst>
            <pc:docMk/>
            <pc:sldMk cId="0" sldId="257"/>
            <ac:picMk id="19459" creationId="{0D21692C-2B80-4A4C-9EDB-CE2200BF5B14}"/>
          </ac:picMkLst>
        </pc:picChg>
        <pc:picChg chg="mod">
          <ac:chgData name="virginie Hugues" userId="f5ff6c274e13bc49" providerId="LiveId" clId="{433DFABD-B78C-48BD-B1EA-40A87D79C2A7}" dt="2022-10-26T16:21:31.572" v="12" actId="164"/>
          <ac:picMkLst>
            <pc:docMk/>
            <pc:sldMk cId="0" sldId="257"/>
            <ac:picMk id="19460" creationId="{D6F6B33A-14C0-453B-8AA8-9319738557BD}"/>
          </ac:picMkLst>
        </pc:picChg>
        <pc:picChg chg="mod">
          <ac:chgData name="virginie Hugues" userId="f5ff6c274e13bc49" providerId="LiveId" clId="{433DFABD-B78C-48BD-B1EA-40A87D79C2A7}" dt="2022-10-26T16:22:18.777" v="14" actId="164"/>
          <ac:picMkLst>
            <pc:docMk/>
            <pc:sldMk cId="0" sldId="257"/>
            <ac:picMk id="19461" creationId="{0C76E735-A81B-4600-9F53-30C64445C74E}"/>
          </ac:picMkLst>
        </pc:picChg>
        <pc:picChg chg="mod">
          <ac:chgData name="virginie Hugues" userId="f5ff6c274e13bc49" providerId="LiveId" clId="{433DFABD-B78C-48BD-B1EA-40A87D79C2A7}" dt="2022-10-26T16:22:18.777" v="14" actId="164"/>
          <ac:picMkLst>
            <pc:docMk/>
            <pc:sldMk cId="0" sldId="257"/>
            <ac:picMk id="19462" creationId="{3C863261-7C36-4B43-9863-C116742026B2}"/>
          </ac:picMkLst>
        </pc:picChg>
        <pc:picChg chg="mod">
          <ac:chgData name="virginie Hugues" userId="f5ff6c274e13bc49" providerId="LiveId" clId="{433DFABD-B78C-48BD-B1EA-40A87D79C2A7}" dt="2022-10-26T16:21:10.636" v="10" actId="164"/>
          <ac:picMkLst>
            <pc:docMk/>
            <pc:sldMk cId="0" sldId="257"/>
            <ac:picMk id="19463" creationId="{42D925AB-CD80-4FCE-B03B-CB05767E724B}"/>
          </ac:picMkLst>
        </pc:picChg>
        <pc:picChg chg="mod">
          <ac:chgData name="virginie Hugues" userId="f5ff6c274e13bc49" providerId="LiveId" clId="{433DFABD-B78C-48BD-B1EA-40A87D79C2A7}" dt="2022-10-26T16:22:18.777" v="14" actId="164"/>
          <ac:picMkLst>
            <pc:docMk/>
            <pc:sldMk cId="0" sldId="257"/>
            <ac:picMk id="19464" creationId="{54E642F1-BB84-4ADC-8905-29AC7728D6E9}"/>
          </ac:picMkLst>
        </pc:picChg>
        <pc:picChg chg="mod">
          <ac:chgData name="virginie Hugues" userId="f5ff6c274e13bc49" providerId="LiveId" clId="{433DFABD-B78C-48BD-B1EA-40A87D79C2A7}" dt="2022-10-26T16:22:18.777" v="14" actId="164"/>
          <ac:picMkLst>
            <pc:docMk/>
            <pc:sldMk cId="0" sldId="257"/>
            <ac:picMk id="19465" creationId="{7A299F50-38DE-4F8D-A618-B78E0433C590}"/>
          </ac:picMkLst>
        </pc:picChg>
        <pc:picChg chg="mod">
          <ac:chgData name="virginie Hugues" userId="f5ff6c274e13bc49" providerId="LiveId" clId="{433DFABD-B78C-48BD-B1EA-40A87D79C2A7}" dt="2022-10-26T16:19:25.693" v="3" actId="164"/>
          <ac:picMkLst>
            <pc:docMk/>
            <pc:sldMk cId="0" sldId="257"/>
            <ac:picMk id="19466" creationId="{FE935740-3F39-4029-8F3C-F1ADACE190B1}"/>
          </ac:picMkLst>
        </pc:picChg>
        <pc:picChg chg="mod">
          <ac:chgData name="virginie Hugues" userId="f5ff6c274e13bc49" providerId="LiveId" clId="{433DFABD-B78C-48BD-B1EA-40A87D79C2A7}" dt="2022-10-26T16:20:32.091" v="8" actId="164"/>
          <ac:picMkLst>
            <pc:docMk/>
            <pc:sldMk cId="0" sldId="257"/>
            <ac:picMk id="19467" creationId="{9CB1B484-2D2F-4245-B981-5D2BF5890E92}"/>
          </ac:picMkLst>
        </pc:picChg>
        <pc:cxnChg chg="mod">
          <ac:chgData name="virginie Hugues" userId="f5ff6c274e13bc49" providerId="LiveId" clId="{433DFABD-B78C-48BD-B1EA-40A87D79C2A7}" dt="2022-10-26T16:22:18.777" v="14" actId="164"/>
          <ac:cxnSpMkLst>
            <pc:docMk/>
            <pc:sldMk cId="0" sldId="257"/>
            <ac:cxnSpMk id="13" creationId="{EC18295F-3019-461E-830C-03B25CDBEEA8}"/>
          </ac:cxnSpMkLst>
        </pc:cxnChg>
        <pc:cxnChg chg="mod">
          <ac:chgData name="virginie Hugues" userId="f5ff6c274e13bc49" providerId="LiveId" clId="{433DFABD-B78C-48BD-B1EA-40A87D79C2A7}" dt="2022-10-26T16:22:18.777" v="14" actId="164"/>
          <ac:cxnSpMkLst>
            <pc:docMk/>
            <pc:sldMk cId="0" sldId="257"/>
            <ac:cxnSpMk id="19" creationId="{EE6452F2-0C8D-4AAE-895C-44B78D62425D}"/>
          </ac:cxnSpMkLst>
        </pc:cxnChg>
        <pc:cxnChg chg="mod">
          <ac:chgData name="virginie Hugues" userId="f5ff6c274e13bc49" providerId="LiveId" clId="{433DFABD-B78C-48BD-B1EA-40A87D79C2A7}" dt="2022-10-26T16:22:18.777" v="14" actId="164"/>
          <ac:cxnSpMkLst>
            <pc:docMk/>
            <pc:sldMk cId="0" sldId="257"/>
            <ac:cxnSpMk id="25" creationId="{17785C94-0DAC-45C0-B742-BD98F617B396}"/>
          </ac:cxnSpMkLst>
        </pc:cxnChg>
        <pc:cxnChg chg="mod">
          <ac:chgData name="virginie Hugues" userId="f5ff6c274e13bc49" providerId="LiveId" clId="{433DFABD-B78C-48BD-B1EA-40A87D79C2A7}" dt="2022-10-26T16:22:18.777" v="14" actId="164"/>
          <ac:cxnSpMkLst>
            <pc:docMk/>
            <pc:sldMk cId="0" sldId="257"/>
            <ac:cxnSpMk id="26" creationId="{33064540-B5A2-4A21-8327-BC07FA1AC2A9}"/>
          </ac:cxnSpMkLst>
        </pc:cxnChg>
        <pc:cxnChg chg="mod">
          <ac:chgData name="virginie Hugues" userId="f5ff6c274e13bc49" providerId="LiveId" clId="{433DFABD-B78C-48BD-B1EA-40A87D79C2A7}" dt="2022-10-26T16:22:18.777" v="14" actId="164"/>
          <ac:cxnSpMkLst>
            <pc:docMk/>
            <pc:sldMk cId="0" sldId="257"/>
            <ac:cxnSpMk id="30" creationId="{2A426567-F08E-4FD1-9E14-003C4453F59A}"/>
          </ac:cxnSpMkLst>
        </pc:cxnChg>
        <pc:cxnChg chg="mod">
          <ac:chgData name="virginie Hugues" userId="f5ff6c274e13bc49" providerId="LiveId" clId="{433DFABD-B78C-48BD-B1EA-40A87D79C2A7}" dt="2022-10-26T16:22:18.777" v="14" actId="164"/>
          <ac:cxnSpMkLst>
            <pc:docMk/>
            <pc:sldMk cId="0" sldId="257"/>
            <ac:cxnSpMk id="32" creationId="{6AF9ADE8-FFBF-48D8-A77D-0A3A227487A7}"/>
          </ac:cxnSpMkLst>
        </pc:cxnChg>
        <pc:cxnChg chg="mod">
          <ac:chgData name="virginie Hugues" userId="f5ff6c274e13bc49" providerId="LiveId" clId="{433DFABD-B78C-48BD-B1EA-40A87D79C2A7}" dt="2022-10-26T16:22:18.777" v="14" actId="164"/>
          <ac:cxnSpMkLst>
            <pc:docMk/>
            <pc:sldMk cId="0" sldId="257"/>
            <ac:cxnSpMk id="34" creationId="{5576D0BD-8E11-47CC-BED9-A6353941990A}"/>
          </ac:cxnSpMkLst>
        </pc:cxnChg>
        <pc:cxnChg chg="mod">
          <ac:chgData name="virginie Hugues" userId="f5ff6c274e13bc49" providerId="LiveId" clId="{433DFABD-B78C-48BD-B1EA-40A87D79C2A7}" dt="2022-10-26T16:22:18.777" v="14" actId="164"/>
          <ac:cxnSpMkLst>
            <pc:docMk/>
            <pc:sldMk cId="0" sldId="257"/>
            <ac:cxnSpMk id="35" creationId="{30B11DC1-A361-41AC-B385-B92804D7CEF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2373A0-9360-482E-B38B-7DE937E03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55A6D95F-2099-4C3C-82D0-7AA2B9064FF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D8B64F-E82B-42B7-BCE1-F353121A0CD3}" type="datetimeFigureOut">
              <a:rPr lang="en-GB"/>
              <a:pPr>
                <a:defRPr/>
              </a:pPr>
              <a:t>16/01/2023</a:t>
            </a:fld>
            <a:endParaRPr lang="en-GB" dirty="0"/>
          </a:p>
        </p:txBody>
      </p:sp>
      <p:sp>
        <p:nvSpPr>
          <p:cNvPr id="4" name="Slide Image Placeholder 3">
            <a:extLst>
              <a:ext uri="{FF2B5EF4-FFF2-40B4-BE49-F238E27FC236}">
                <a16:creationId xmlns:a16="http://schemas.microsoft.com/office/drawing/2014/main" id="{BC5A4DC5-4590-4357-BB85-C635EEA6368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A9394279-0273-4FE3-8A60-35A454C94F9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7BE2FED-3550-4D92-950B-FE964E2C901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B63984E9-87AD-42BC-AFA9-AD042BF7B35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08975F4-3A8F-4C7C-9450-BFE7D22CF943}" type="slidenum">
              <a:rPr lang="en-GB" altLang="fr-FR"/>
              <a:pPr/>
              <a:t>‹N°›</a:t>
            </a:fld>
            <a:endParaRPr lang="en-GB"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opbox.com/s/vkj6jnkk1rxf53w/comp_final02_withsound.mp4?dl=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youtu.be/QVFqlkLdq7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C0321E34-6D1B-4B79-BED3-38976A80D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B8D44342-D341-4323-9676-6A036DCA61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5844" name="Espace réservé du numéro de diapositive 3">
            <a:extLst>
              <a:ext uri="{FF2B5EF4-FFF2-40B4-BE49-F238E27FC236}">
                <a16:creationId xmlns:a16="http://schemas.microsoft.com/office/drawing/2014/main" id="{591CF1ED-FEDB-4F68-916C-EEA45D1D1D2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58EB1CF2-C7CF-4699-85B0-C3E5A0CF8D3A}" type="slidenum">
              <a:rPr lang="en-GB" altLang="fr-FR" sz="1200">
                <a:latin typeface="Calibri" panose="020F0502020204030204" pitchFamily="34" charset="0"/>
              </a:rPr>
              <a:pPr eaLnBrk="1" hangingPunct="1"/>
              <a:t>1</a:t>
            </a:fld>
            <a:endParaRPr lang="en-GB" altLang="fr-FR"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3B08D-1390-4380-9405-F78FB0FB2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30130F8-C9CD-4A97-B6C3-77488D1C6FF1}"/>
              </a:ext>
            </a:extLst>
          </p:cNvPr>
          <p:cNvSpPr>
            <a:spLocks noGrp="1"/>
          </p:cNvSpPr>
          <p:nvPr>
            <p:ph type="body" idx="1"/>
          </p:nvPr>
        </p:nvSpPr>
        <p:spPr/>
        <p:txBody>
          <a:bodyPr/>
          <a:lstStyle/>
          <a:p>
            <a:pPr eaLnBrk="1" fontAlgn="auto" hangingPunct="1">
              <a:spcBef>
                <a:spcPts val="0"/>
              </a:spcBef>
              <a:spcAft>
                <a:spcPts val="0"/>
              </a:spcAft>
              <a:defRPr/>
            </a:pPr>
            <a:r>
              <a:rPr lang="fr-FR" dirty="0"/>
              <a:t>Demander aux élèves de décrire les solutions qui permettent de réduire les risques.</a:t>
            </a:r>
          </a:p>
          <a:p>
            <a:pPr eaLnBrk="1" fontAlgn="auto" hangingPunct="1">
              <a:spcBef>
                <a:spcPts val="0"/>
              </a:spcBef>
              <a:spcAft>
                <a:spcPts val="0"/>
              </a:spcAft>
              <a:defRPr/>
            </a:pPr>
            <a:r>
              <a:rPr lang="fr-FR" dirty="0"/>
              <a:t>Vous pouvez discuter de ces diapositives avant ou après que les élèves aient complété leur fiche d’activité.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Régler le réfrigérateur à 4°C au maximum pour limiter la multiplication microbienne. </a:t>
            </a:r>
          </a:p>
          <a:p>
            <a:pPr marL="171450" indent="-171450" eaLnBrk="1" fontAlgn="auto" hangingPunct="1">
              <a:spcBef>
                <a:spcPts val="0"/>
              </a:spcBef>
              <a:spcAft>
                <a:spcPts val="0"/>
              </a:spcAft>
              <a:buFont typeface="Arial" panose="020B0604020202020204" pitchFamily="34" charset="0"/>
              <a:buChar char="•"/>
              <a:defRPr/>
            </a:pPr>
            <a:r>
              <a:rPr lang="fr-FR" dirty="0"/>
              <a:t>Couvrir la viande, la volaille et le poisson crus ou les garder dans un emballage étanche pour éviter les écoulements et les ranger séparément des autres aliments afin d’éviter une contamination croisée dans le réfrigérateur. </a:t>
            </a:r>
          </a:p>
          <a:p>
            <a:pPr marL="171450" indent="-171450" eaLnBrk="1" fontAlgn="auto" hangingPunct="1">
              <a:spcBef>
                <a:spcPts val="0"/>
              </a:spcBef>
              <a:spcAft>
                <a:spcPts val="0"/>
              </a:spcAft>
              <a:buFont typeface="Arial" panose="020B0604020202020204" pitchFamily="34" charset="0"/>
              <a:buChar char="•"/>
              <a:defRPr/>
            </a:pPr>
            <a:r>
              <a:rPr lang="fr-FR" dirty="0"/>
              <a:t>À chaque fois que des aliments salissent le réfrigérateur, il faut nettoyer sans tarder les surfaces souillées.</a:t>
            </a:r>
          </a:p>
          <a:p>
            <a:pPr marL="171450" indent="-171450" eaLnBrk="1" fontAlgn="auto" hangingPunct="1">
              <a:spcBef>
                <a:spcPts val="0"/>
              </a:spcBef>
              <a:spcAft>
                <a:spcPts val="0"/>
              </a:spcAft>
              <a:buFont typeface="Arial" panose="020B0604020202020204" pitchFamily="34" charset="0"/>
              <a:buChar char="•"/>
              <a:defRPr/>
            </a:pPr>
            <a:r>
              <a:rPr lang="fr-FR" dirty="0"/>
              <a:t>Ranger le réfrigérateur afin de pouvoir identifier les aliments qu’il est urgent de consommer (premier entré – premier sorti, aliments avec une date limite de consommation proche devant).</a:t>
            </a:r>
          </a:p>
          <a:p>
            <a:pPr marL="171450" indent="-171450" eaLnBrk="1" fontAlgn="auto" hangingPunct="1">
              <a:spcBef>
                <a:spcPts val="0"/>
              </a:spcBef>
              <a:spcAft>
                <a:spcPts val="0"/>
              </a:spcAft>
              <a:buFont typeface="Arial" panose="020B0604020202020204" pitchFamily="34" charset="0"/>
              <a:buChar char="•"/>
              <a:defRPr/>
            </a:pPr>
            <a:r>
              <a:rPr lang="fr-FR" dirty="0"/>
              <a:t>Oter régulièrement du réfrigérateur les </a:t>
            </a:r>
            <a:r>
              <a:rPr lang="fr-FR"/>
              <a:t>aliments périmés et avariés.</a:t>
            </a:r>
            <a:endParaRPr lang="fr-FR" strike="sngStrike" dirty="0"/>
          </a:p>
          <a:p>
            <a:pPr marL="171450" indent="-171450" eaLnBrk="1" fontAlgn="auto" hangingPunct="1">
              <a:spcBef>
                <a:spcPts val="0"/>
              </a:spcBef>
              <a:spcAft>
                <a:spcPts val="0"/>
              </a:spcAft>
              <a:buFont typeface="Arial" panose="020B0604020202020204" pitchFamily="34" charset="0"/>
              <a:buChar char="•"/>
              <a:defRPr/>
            </a:pPr>
            <a:r>
              <a:rPr lang="fr-FR"/>
              <a:t>Congeler </a:t>
            </a:r>
            <a:r>
              <a:rPr lang="fr-FR" dirty="0"/>
              <a:t>les plats tout préparés (s’ils n’ont pas été déjà congelés, bien vérifier l’étiquette) ou les restes de repas s’ils ne doivent pas être consommés durant les prochains jours. Bien que ceci ralentisse leur multiplication, les bactéries ne sont pas détruites par la congélation. Les aliments doivent donc être consommés rapidement après décongélation et ne doivent pas être décongelés à température ambiante mais au réfrigérateur (la décongélation peut également être effectuée au micro-onde ou dans de l’eau chaude). Consommer les plats dans les deux à six mois après leur congélation, car leur qualité se détériore avec le temps (penser à indiquer la date de congélation). </a:t>
            </a:r>
          </a:p>
          <a:p>
            <a:pPr marL="171450" indent="-171450" eaLnBrk="1" fontAlgn="auto" hangingPunct="1">
              <a:spcBef>
                <a:spcPts val="0"/>
              </a:spcBef>
              <a:spcAft>
                <a:spcPts val="0"/>
              </a:spcAft>
              <a:buFont typeface="Arial" panose="020B0604020202020204" pitchFamily="34" charset="0"/>
              <a:buChar char="•"/>
              <a:defRPr/>
            </a:pPr>
            <a:r>
              <a:rPr lang="fr-FR" dirty="0"/>
              <a:t>Pour les restes, indiquer la date à laquelle ils ont été cuisinés afin de ne pas les conserver trop longtemps. Ils doivent être consommés dans les 3 jours (48h pour les aliments réhydratés (potages, purée) ou cuits à l’eau (pâtes, riz, semoule)).</a:t>
            </a:r>
          </a:p>
          <a:p>
            <a:pPr marL="171450" indent="-171450" eaLnBrk="1" fontAlgn="auto" hangingPunct="1">
              <a:spcBef>
                <a:spcPts val="0"/>
              </a:spcBef>
              <a:spcAft>
                <a:spcPts val="0"/>
              </a:spcAft>
              <a:buFont typeface="Arial" panose="020B0604020202020204" pitchFamily="34" charset="0"/>
              <a:buChar char="•"/>
              <a:defRPr/>
            </a:pPr>
            <a:r>
              <a:rPr lang="fr-FR" dirty="0">
                <a:solidFill>
                  <a:schemeClr val="accent1"/>
                </a:solidFill>
              </a:rPr>
              <a:t>Les recommandations varient selon les pays européens, certains recommandant de conserver les œufs au réfrigérateur après achat (mais pas dans la porte qui est généralement l’emplacement le plus chaud). </a:t>
            </a:r>
            <a:r>
              <a:rPr lang="fr-FR" dirty="0">
                <a:solidFill>
                  <a:schemeClr val="bg1"/>
                </a:solidFill>
              </a:rPr>
              <a:t>En France, l'Anses recommande de conserver les œufs à une température stable de l’achat à la consommation </a:t>
            </a:r>
            <a:r>
              <a:rPr lang="fr-FR" dirty="0">
                <a:solidFill>
                  <a:schemeClr val="accent1"/>
                </a:solidFill>
              </a:rPr>
              <a:t>(pour éviter la condensation d'eau à leur surface, ce qui favorise la pénétration de microbes pathogènes).</a:t>
            </a:r>
            <a:endParaRPr lang="fr-FR" altLang="fr-FR" dirty="0">
              <a:solidFill>
                <a:srgbClr val="00707C"/>
              </a:solidFill>
            </a:endParaRPr>
          </a:p>
          <a:p>
            <a:pPr marL="171450" indent="-171450" eaLnBrk="1" fontAlgn="auto" hangingPunct="1">
              <a:spcBef>
                <a:spcPts val="0"/>
              </a:spcBef>
              <a:spcAft>
                <a:spcPts val="0"/>
              </a:spcAft>
              <a:buFont typeface="Arial" panose="020B0604020202020204" pitchFamily="34" charset="0"/>
              <a:buChar char="•"/>
              <a:defRPr/>
            </a:pPr>
            <a:endParaRPr lang="fr-FR" dirty="0"/>
          </a:p>
          <a:p>
            <a:pPr eaLnBrk="1" fontAlgn="auto" hangingPunct="1">
              <a:spcBef>
                <a:spcPts val="0"/>
              </a:spcBef>
              <a:spcAft>
                <a:spcPts val="0"/>
              </a:spcAft>
              <a:defRPr/>
            </a:pPr>
            <a:endParaRPr lang="en-GB" dirty="0"/>
          </a:p>
        </p:txBody>
      </p:sp>
      <p:sp>
        <p:nvSpPr>
          <p:cNvPr id="45060" name="Slide Number Placeholder 3">
            <a:extLst>
              <a:ext uri="{FF2B5EF4-FFF2-40B4-BE49-F238E27FC236}">
                <a16:creationId xmlns:a16="http://schemas.microsoft.com/office/drawing/2014/main" id="{4E847AB3-B997-4F4A-AF1A-8C873AC72D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F663BC15-7D8F-4155-9B88-C7FE04BA460B}" type="slidenum">
              <a:rPr lang="en-GB" altLang="fr-FR" sz="1200">
                <a:latin typeface="Calibri" panose="020F0502020204030204" pitchFamily="34" charset="0"/>
              </a:rPr>
              <a:pPr eaLnBrk="1" hangingPunct="1"/>
              <a:t>11</a:t>
            </a:fld>
            <a:endParaRPr lang="en-GB" altLang="fr-FR"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7844835-2BD2-4E3B-908D-BDB87BB36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D9C5AD2-AD12-4018-9BAA-0CFEFEB3B541}"/>
              </a:ext>
            </a:extLst>
          </p:cNvPr>
          <p:cNvSpPr>
            <a:spLocks noGrp="1"/>
          </p:cNvSpPr>
          <p:nvPr>
            <p:ph type="body" idx="1"/>
          </p:nvPr>
        </p:nvSpPr>
        <p:spPr/>
        <p:txBody>
          <a:bodyPr/>
          <a:lstStyle/>
          <a:p>
            <a:pPr eaLnBrk="1" fontAlgn="auto" hangingPunct="1">
              <a:spcBef>
                <a:spcPts val="0"/>
              </a:spcBef>
              <a:spcAft>
                <a:spcPts val="0"/>
              </a:spcAft>
              <a:defRPr/>
            </a:pPr>
            <a:r>
              <a:rPr lang="fr-FR" dirty="0"/>
              <a:t>Les élèves devront réfléchir aux questions posées sur cette diapositive sur les risques, par ex les ustensiles utilisés pour préparer la viande crue et les légumes.</a:t>
            </a:r>
          </a:p>
          <a:p>
            <a:pPr eaLnBrk="1" fontAlgn="auto" hangingPunct="1">
              <a:spcBef>
                <a:spcPts val="0"/>
              </a:spcBef>
              <a:spcAft>
                <a:spcPts val="0"/>
              </a:spcAft>
              <a:defRPr/>
            </a:pPr>
            <a:r>
              <a:rPr lang="fr-FR" dirty="0"/>
              <a:t>Demander aux élèves de décrire les risques qui leur viennent à l’esprit.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Si on est infecté (par ex. par un Norovirus ou un rhume) on peut contaminer les aliments ou les surfaces de la cuisine avec des microbes pathogènes et transmettre l’infection à d’autres personnes.</a:t>
            </a:r>
          </a:p>
          <a:p>
            <a:pPr marL="171450" indent="-171450" eaLnBrk="1" fontAlgn="auto" hangingPunct="1">
              <a:spcBef>
                <a:spcPts val="0"/>
              </a:spcBef>
              <a:spcAft>
                <a:spcPts val="0"/>
              </a:spcAft>
              <a:buFont typeface="Arial" panose="020B0604020202020204" pitchFamily="34" charset="0"/>
              <a:buChar char="•"/>
              <a:defRPr/>
            </a:pPr>
            <a:r>
              <a:rPr lang="fr-FR" dirty="0"/>
              <a:t>Les aliments crus, tels les fruits et les légumes, la viande, les poisons et fruits de mer, peuvent être couverts de microbes pathogènes et donc comporter un risque lors de la préparation des repas. </a:t>
            </a:r>
          </a:p>
          <a:p>
            <a:pPr marL="171450" indent="-171450" eaLnBrk="1" fontAlgn="auto" hangingPunct="1">
              <a:spcBef>
                <a:spcPts val="0"/>
              </a:spcBef>
              <a:spcAft>
                <a:spcPts val="0"/>
              </a:spcAft>
              <a:buFont typeface="Arial" panose="020B0604020202020204" pitchFamily="34" charset="0"/>
              <a:buChar char="•"/>
              <a:defRPr/>
            </a:pPr>
            <a:r>
              <a:rPr lang="fr-FR"/>
              <a:t>Si on ne se lave pas les mains avant de cuisiner ou après avoir manipulé de la viande, de la volaille ou du poisson cru, on peut propager des microbes pathogènes sur les surfaces et sur d’autres aliments. </a:t>
            </a:r>
          </a:p>
          <a:p>
            <a:pPr marL="171450" indent="-171450" eaLnBrk="1" fontAlgn="auto" hangingPunct="1">
              <a:spcBef>
                <a:spcPts val="0"/>
              </a:spcBef>
              <a:spcAft>
                <a:spcPts val="0"/>
              </a:spcAft>
              <a:buFont typeface="Arial" panose="020B0604020202020204" pitchFamily="34" charset="0"/>
              <a:buChar char="•"/>
              <a:defRPr/>
            </a:pPr>
            <a:r>
              <a:rPr lang="fr-FR"/>
              <a:t>Si on utilise la même planche à découper ou les mêmes ustensiles pour préparer la viande/volaille/poisson et les fruits et légumes il peut y avoir une contamination croisée.</a:t>
            </a:r>
          </a:p>
          <a:p>
            <a:pPr marL="171450" indent="-171450" eaLnBrk="1" fontAlgn="auto" hangingPunct="1">
              <a:spcBef>
                <a:spcPts val="0"/>
              </a:spcBef>
              <a:spcAft>
                <a:spcPts val="0"/>
              </a:spcAft>
              <a:buFont typeface="Arial" panose="020B0604020202020204" pitchFamily="34" charset="0"/>
              <a:buChar char="•"/>
              <a:defRPr/>
            </a:pPr>
            <a:r>
              <a:rPr lang="fr-FR"/>
              <a:t>Laver de la volaille ou de la viande dans l’évier peut propager des microbes pathogènes sur les surfaces de la cuisine et sur les aliments. </a:t>
            </a:r>
          </a:p>
          <a:p>
            <a:pPr marL="171450" indent="-171450" eaLnBrk="1" fontAlgn="auto" hangingPunct="1">
              <a:spcBef>
                <a:spcPts val="0"/>
              </a:spcBef>
              <a:spcAft>
                <a:spcPts val="0"/>
              </a:spcAft>
              <a:buFont typeface="Arial" panose="020B0604020202020204" pitchFamily="34" charset="0"/>
              <a:buChar char="•"/>
              <a:defRPr/>
            </a:pPr>
            <a:r>
              <a:rPr lang="fr-FR"/>
              <a:t>Si l’on contamine des aliments destinés à être consommés sans cuisson (pain, salade, fruits, aliments « prêts à consommer » ...) les microbes pathogènes ne seront pas détruits par la chaleur et pourront nous rendre malades.</a:t>
            </a:r>
            <a:endParaRPr lang="fr-FR" dirty="0"/>
          </a:p>
          <a:p>
            <a:pPr marL="171450" indent="-171450" eaLnBrk="1" fontAlgn="auto" hangingPunct="1">
              <a:spcBef>
                <a:spcPts val="0"/>
              </a:spcBef>
              <a:spcAft>
                <a:spcPts val="0"/>
              </a:spcAft>
              <a:buFont typeface="Arial" panose="020B0604020202020204" pitchFamily="34" charset="0"/>
              <a:buChar char="•"/>
              <a:defRPr/>
            </a:pPr>
            <a:r>
              <a:rPr lang="fr-FR"/>
              <a:t>Les </a:t>
            </a:r>
            <a:r>
              <a:rPr lang="fr-FR" dirty="0"/>
              <a:t>surfaces de la cuisine ou les ustensiles peuvent être contaminés s’ils n’ont pas été nettoyés depuis leur dernière utilisation. </a:t>
            </a:r>
          </a:p>
          <a:p>
            <a:pPr marL="171450" indent="-171450" eaLnBrk="1" fontAlgn="auto" hangingPunct="1">
              <a:spcBef>
                <a:spcPts val="0"/>
              </a:spcBef>
              <a:spcAft>
                <a:spcPts val="0"/>
              </a:spcAft>
              <a:buFont typeface="Arial" panose="020B0604020202020204" pitchFamily="34" charset="0"/>
              <a:buChar char="•"/>
              <a:defRPr/>
            </a:pPr>
            <a:r>
              <a:rPr lang="fr-FR" dirty="0"/>
              <a:t>Les torchons et les éponges contaminés peuvent transmettre des microbes pathogènes sur les mains et les surfaces</a:t>
            </a:r>
            <a:r>
              <a:rPr lang="fr-FR"/>
              <a:t>.  </a:t>
            </a:r>
          </a:p>
          <a:p>
            <a:pPr marL="171450" indent="-171450" eaLnBrk="1" fontAlgn="auto" hangingPunct="1">
              <a:spcBef>
                <a:spcPts val="0"/>
              </a:spcBef>
              <a:spcAft>
                <a:spcPts val="0"/>
              </a:spcAft>
              <a:buFont typeface="Arial" panose="020B0604020202020204" pitchFamily="34" charset="0"/>
              <a:buChar char="•"/>
              <a:defRPr/>
            </a:pPr>
            <a:endParaRPr lang="fr-FR" dirty="0"/>
          </a:p>
        </p:txBody>
      </p:sp>
      <p:sp>
        <p:nvSpPr>
          <p:cNvPr id="46084" name="Slide Number Placeholder 3">
            <a:extLst>
              <a:ext uri="{FF2B5EF4-FFF2-40B4-BE49-F238E27FC236}">
                <a16:creationId xmlns:a16="http://schemas.microsoft.com/office/drawing/2014/main" id="{977D6ADE-242B-4BEF-8924-B0715C005A3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086D2B0B-BEB8-4F8C-8941-894A41246B1A}" type="slidenum">
              <a:rPr lang="en-GB" altLang="fr-FR" sz="1200">
                <a:latin typeface="Calibri" panose="020F0502020204030204" pitchFamily="34" charset="0"/>
              </a:rPr>
              <a:pPr eaLnBrk="1" hangingPunct="1"/>
              <a:t>12</a:t>
            </a:fld>
            <a:endParaRPr lang="en-GB" altLang="fr-FR"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A7CF869-22E6-4279-B0C6-427F78E46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AD99B8-DB47-483F-AFAA-615B6251014D}"/>
              </a:ext>
            </a:extLst>
          </p:cNvPr>
          <p:cNvSpPr>
            <a:spLocks noGrp="1"/>
          </p:cNvSpPr>
          <p:nvPr>
            <p:ph type="body" idx="1"/>
          </p:nvPr>
        </p:nvSpPr>
        <p:spPr/>
        <p:txBody>
          <a:bodyPr/>
          <a:lstStyle/>
          <a:p>
            <a:pPr eaLnBrk="1" fontAlgn="auto" hangingPunct="1">
              <a:spcBef>
                <a:spcPts val="0"/>
              </a:spcBef>
              <a:spcAft>
                <a:spcPts val="0"/>
              </a:spcAft>
              <a:defRPr/>
            </a:pPr>
            <a:r>
              <a:rPr lang="fr-FR" dirty="0"/>
              <a:t>Demander aux élèves de décrire les solutions qui permettent de réduire les risques.</a:t>
            </a:r>
          </a:p>
          <a:p>
            <a:pPr eaLnBrk="1" fontAlgn="auto" hangingPunct="1">
              <a:spcBef>
                <a:spcPts val="0"/>
              </a:spcBef>
              <a:spcAft>
                <a:spcPts val="0"/>
              </a:spcAft>
              <a:defRPr/>
            </a:pPr>
            <a:r>
              <a:rPr lang="fr-FR" dirty="0"/>
              <a:t>Vous pouvez discuter de ces diapositives avant ou après que les élèves aient complété leur fiche d’activité.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solidFill>
                  <a:schemeClr val="tx2"/>
                </a:solidFill>
              </a:rPr>
              <a:t>NE PAS préparer ni cuisiner des plats destinés à d’autres si on est malade, pour éviter de propager l’infection.</a:t>
            </a:r>
          </a:p>
          <a:p>
            <a:pPr marL="171450" indent="-171450" eaLnBrk="1" fontAlgn="auto" hangingPunct="1">
              <a:spcBef>
                <a:spcPts val="0"/>
              </a:spcBef>
              <a:spcAft>
                <a:spcPts val="0"/>
              </a:spcAft>
              <a:buFont typeface="Arial" panose="020B0604020202020204" pitchFamily="34" charset="0"/>
              <a:buChar char="•"/>
              <a:defRPr/>
            </a:pPr>
            <a:r>
              <a:rPr lang="fr-FR" dirty="0">
                <a:solidFill>
                  <a:schemeClr val="tx2"/>
                </a:solidFill>
              </a:rPr>
              <a:t>Pour éviter la contamination croisée :</a:t>
            </a:r>
          </a:p>
          <a:p>
            <a:pPr marL="171450" indent="-171450" eaLnBrk="1" fontAlgn="auto" hangingPunct="1">
              <a:spcBef>
                <a:spcPts val="0"/>
              </a:spcBef>
              <a:spcAft>
                <a:spcPts val="0"/>
              </a:spcAft>
              <a:buFontTx/>
              <a:buChar char="-"/>
              <a:defRPr/>
            </a:pPr>
            <a:r>
              <a:rPr lang="fr-FR" dirty="0"/>
              <a:t>Utiliser des ustensiles, des assiettes et des planches à découper différents pour la viande, la volaille et le poisson crus, les fruits et légumes sales et les « aliments prêts à consommer » ou les laver et les sécher minutieusement lorsque l’on change d’aliment. </a:t>
            </a:r>
          </a:p>
          <a:p>
            <a:pPr marL="171450" indent="-171450" eaLnBrk="1" fontAlgn="auto" hangingPunct="1">
              <a:spcBef>
                <a:spcPts val="0"/>
              </a:spcBef>
              <a:spcAft>
                <a:spcPts val="0"/>
              </a:spcAft>
              <a:buFontTx/>
              <a:buChar char="-"/>
              <a:defRPr/>
            </a:pPr>
            <a:r>
              <a:rPr lang="fr-FR" dirty="0"/>
              <a:t>Pour les aliments cuits, prêts à consommer, ou encore le pain, utiliser des ustensiles (planches à découper, couteaux, couverts, …) propres, n’ayant pas été en contact avec des aliments crus. En particulier, une fois les aliments cuits, ne pas réutiliser les plats et ustensiles qui ont servi à les préparer et à les transporter crus.</a:t>
            </a:r>
          </a:p>
          <a:p>
            <a:pPr marL="171450" indent="-171450" eaLnBrk="1" fontAlgn="auto" hangingPunct="1">
              <a:spcBef>
                <a:spcPts val="0"/>
              </a:spcBef>
              <a:spcAft>
                <a:spcPts val="0"/>
              </a:spcAft>
              <a:buFontTx/>
              <a:buChar char="-"/>
              <a:defRPr/>
            </a:pPr>
            <a:r>
              <a:rPr lang="fr-FR"/>
              <a:t>Se laver soigneusement les mains avec de l’eau et du savon avant de cuisiner ou de manipuler des « aliments prêts à consommer », après avoir touché de la viande, de la volaille ou du poisson crus, après tout geste contaminant (avoir été aux toilettes, toucher la poubelle, son téléphone portable …) et avant de manger. Pour les sécher, utiliser un torchon propre et sec ou du papier essuie tout.</a:t>
            </a:r>
          </a:p>
          <a:p>
            <a:pPr marL="171450" indent="-171450" eaLnBrk="1" fontAlgn="auto" hangingPunct="1">
              <a:spcBef>
                <a:spcPts val="0"/>
              </a:spcBef>
              <a:spcAft>
                <a:spcPts val="0"/>
              </a:spcAft>
              <a:buFontTx/>
              <a:buChar char="-"/>
              <a:defRPr/>
            </a:pPr>
            <a:r>
              <a:rPr lang="fr-FR"/>
              <a:t>Laver fréquemment les surfaces et les équipements avec des chiffons propres (ou des éponges) puis les laisser sécher. N’utiliser pas les même chiffons/éponges pour le nettoyage des surfaces et celui de la vaisselle. Prendre soin de les faire sécher après utilisation et de les renouveler régulièrement.</a:t>
            </a:r>
            <a:endParaRPr lang="fr-FR" dirty="0">
              <a:solidFill>
                <a:schemeClr val="tx2"/>
              </a:solidFill>
            </a:endParaRPr>
          </a:p>
          <a:p>
            <a:pPr eaLnBrk="1" fontAlgn="auto" hangingPunct="1">
              <a:spcBef>
                <a:spcPts val="0"/>
              </a:spcBef>
              <a:spcAft>
                <a:spcPts val="0"/>
              </a:spcAft>
              <a:buFont typeface="Arial" panose="020B0604020202020204" pitchFamily="34" charset="0"/>
              <a:buNone/>
              <a:defRPr/>
            </a:pPr>
            <a:r>
              <a:rPr lang="fr-FR">
                <a:solidFill>
                  <a:schemeClr val="tx2"/>
                </a:solidFill>
              </a:rPr>
              <a:t>- </a:t>
            </a:r>
            <a:r>
              <a:rPr lang="fr-FR" dirty="0">
                <a:solidFill>
                  <a:schemeClr val="tx2"/>
                </a:solidFill>
              </a:rPr>
              <a:t>NE PAS laver le poulet ni la viande.</a:t>
            </a:r>
          </a:p>
          <a:p>
            <a:pPr eaLnBrk="1" fontAlgn="auto" hangingPunct="1">
              <a:spcBef>
                <a:spcPts val="0"/>
              </a:spcBef>
              <a:spcAft>
                <a:spcPts val="0"/>
              </a:spcAft>
              <a:buFont typeface="Arial" panose="020B0604020202020204" pitchFamily="34" charset="0"/>
              <a:buNone/>
              <a:defRPr/>
            </a:pPr>
            <a:r>
              <a:rPr lang="fr-FR" dirty="0">
                <a:solidFill>
                  <a:schemeClr val="tx2"/>
                </a:solidFill>
              </a:rPr>
              <a:t>- LAVER les fruits et les légumes crus </a:t>
            </a:r>
            <a:r>
              <a:rPr lang="fr-FR" dirty="0"/>
              <a:t>(même s’ils vont ensuite être épluchés).</a:t>
            </a:r>
          </a:p>
          <a:p>
            <a:pPr eaLnBrk="1" fontAlgn="auto" hangingPunct="1">
              <a:spcBef>
                <a:spcPts val="0"/>
              </a:spcBef>
              <a:spcAft>
                <a:spcPts val="0"/>
              </a:spcAft>
              <a:buFont typeface="Arial" panose="020B0604020202020204" pitchFamily="34" charset="0"/>
              <a:buNone/>
              <a:defRPr/>
            </a:pPr>
            <a:endParaRPr lang="fr-FR" dirty="0">
              <a:solidFill>
                <a:schemeClr val="tx2"/>
              </a:solidFill>
            </a:endParaRPr>
          </a:p>
          <a:p>
            <a:pPr eaLnBrk="1" fontAlgn="auto" hangingPunct="1">
              <a:spcBef>
                <a:spcPts val="0"/>
              </a:spcBef>
              <a:spcAft>
                <a:spcPts val="0"/>
              </a:spcAft>
              <a:defRPr/>
            </a:pPr>
            <a:endParaRPr lang="fr-FR" dirty="0"/>
          </a:p>
          <a:p>
            <a:pPr eaLnBrk="1" fontAlgn="auto" hangingPunct="1">
              <a:spcBef>
                <a:spcPts val="0"/>
              </a:spcBef>
              <a:spcAft>
                <a:spcPts val="0"/>
              </a:spcAft>
              <a:defRPr/>
            </a:pPr>
            <a:endParaRPr lang="fr-FR" dirty="0"/>
          </a:p>
          <a:p>
            <a:pPr eaLnBrk="1" fontAlgn="auto" hangingPunct="1">
              <a:spcBef>
                <a:spcPts val="0"/>
              </a:spcBef>
              <a:spcAft>
                <a:spcPts val="0"/>
              </a:spcAft>
              <a:defRPr/>
            </a:pPr>
            <a:endParaRPr lang="en-GB" dirty="0"/>
          </a:p>
        </p:txBody>
      </p:sp>
      <p:sp>
        <p:nvSpPr>
          <p:cNvPr id="47108" name="Slide Number Placeholder 3">
            <a:extLst>
              <a:ext uri="{FF2B5EF4-FFF2-40B4-BE49-F238E27FC236}">
                <a16:creationId xmlns:a16="http://schemas.microsoft.com/office/drawing/2014/main" id="{E9846FA1-4A83-4B09-A6CB-D29F6845DA5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D2DD23D1-8364-48B4-9F27-92E408631011}" type="slidenum">
              <a:rPr lang="en-GB" altLang="fr-FR" sz="1200">
                <a:latin typeface="Calibri" panose="020F0502020204030204" pitchFamily="34" charset="0"/>
              </a:rPr>
              <a:pPr eaLnBrk="1" hangingPunct="1"/>
              <a:t>13</a:t>
            </a:fld>
            <a:endParaRPr lang="en-GB" altLang="fr-FR"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27D820B-DD4D-4A95-BB6F-C7054CD970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D83897F-CBB7-4C90-8C99-4049234200A1}"/>
              </a:ext>
            </a:extLst>
          </p:cNvPr>
          <p:cNvSpPr>
            <a:spLocks noGrp="1"/>
          </p:cNvSpPr>
          <p:nvPr>
            <p:ph type="body" idx="1"/>
          </p:nvPr>
        </p:nvSpPr>
        <p:spPr/>
        <p:txBody>
          <a:bodyPr/>
          <a:lstStyle/>
          <a:p>
            <a:pPr eaLnBrk="1" fontAlgn="auto" hangingPunct="1">
              <a:spcBef>
                <a:spcPts val="0"/>
              </a:spcBef>
              <a:spcAft>
                <a:spcPts val="0"/>
              </a:spcAft>
              <a:defRPr/>
            </a:pPr>
            <a:r>
              <a:rPr lang="fr-FR" dirty="0"/>
              <a:t>Les élèves devront réfléchir aux questions posées sur cette diapositive sur les risques, par ex. les modes de cuisson de la viande et des œufs </a:t>
            </a:r>
          </a:p>
          <a:p>
            <a:pPr eaLnBrk="1" fontAlgn="auto" hangingPunct="1">
              <a:spcBef>
                <a:spcPts val="0"/>
              </a:spcBef>
              <a:spcAft>
                <a:spcPts val="0"/>
              </a:spcAft>
              <a:defRPr/>
            </a:pPr>
            <a:r>
              <a:rPr lang="fr-FR" dirty="0"/>
              <a:t>Demander aux élèves de décrire les risques qui leur viennent à l’esprit. </a:t>
            </a:r>
          </a:p>
          <a:p>
            <a:pPr eaLnBrk="1" fontAlgn="auto" hangingPunct="1">
              <a:spcBef>
                <a:spcPts val="0"/>
              </a:spcBef>
              <a:spcAft>
                <a:spcPts val="0"/>
              </a:spcAft>
              <a:defRPr/>
            </a:pPr>
            <a:endParaRPr lang="en-GB" dirty="0"/>
          </a:p>
          <a:p>
            <a:pPr marL="171450" indent="-171450" eaLnBrk="1" fontAlgn="auto" hangingPunct="1">
              <a:spcBef>
                <a:spcPts val="0"/>
              </a:spcBef>
              <a:spcAft>
                <a:spcPts val="0"/>
              </a:spcAft>
              <a:buFont typeface="Arial" panose="020B0604020202020204" pitchFamily="34" charset="0"/>
              <a:buChar char="•"/>
              <a:defRPr/>
            </a:pPr>
            <a:r>
              <a:rPr lang="fr-FR" dirty="0"/>
              <a:t>Si les aliments ne sont pas cuits à cœur cela peut augmenter le risque d’infection d’origine alimentaire, par ex. par </a:t>
            </a:r>
            <a:r>
              <a:rPr lang="fr-FR" i="1" dirty="0"/>
              <a:t>Campylobacter</a:t>
            </a:r>
            <a:r>
              <a:rPr lang="fr-FR" dirty="0"/>
              <a:t> dans du poulet mal cuit qui peut vous rendre très malade. </a:t>
            </a:r>
          </a:p>
          <a:p>
            <a:pPr marL="171450" indent="-171450" eaLnBrk="1" fontAlgn="auto" hangingPunct="1">
              <a:spcBef>
                <a:spcPts val="0"/>
              </a:spcBef>
              <a:spcAft>
                <a:spcPts val="0"/>
              </a:spcAft>
              <a:buFont typeface="Arial" panose="020B0604020202020204" pitchFamily="34" charset="0"/>
              <a:buChar char="•"/>
              <a:defRPr/>
            </a:pPr>
            <a:r>
              <a:rPr lang="fr-FR" dirty="0"/>
              <a:t>Les microbes pathogènes peuvent survivre dans des “points froids” qui sont particulièrement difficile à éviter lors de la cuisson au micro-ondes, au barbecue ou dans une poêle non couverte. </a:t>
            </a:r>
          </a:p>
          <a:p>
            <a:pPr marL="171450" indent="-171450" eaLnBrk="1" fontAlgn="auto" hangingPunct="1">
              <a:spcBef>
                <a:spcPts val="0"/>
              </a:spcBef>
              <a:spcAft>
                <a:spcPts val="0"/>
              </a:spcAft>
              <a:buFont typeface="Arial" panose="020B0604020202020204" pitchFamily="34" charset="0"/>
              <a:buChar char="•"/>
              <a:defRPr/>
            </a:pPr>
            <a:r>
              <a:rPr lang="fr-FR" dirty="0"/>
              <a:t>Une cuisson légère des œufs (jaune coulant) ne permet pas de tuer </a:t>
            </a:r>
            <a:r>
              <a:rPr lang="fr-FR" i="1" dirty="0"/>
              <a:t>Salmonella </a:t>
            </a:r>
            <a:r>
              <a:rPr lang="fr-FR" i="1"/>
              <a:t>enterica.</a:t>
            </a:r>
          </a:p>
          <a:p>
            <a:pPr marL="171450" indent="-171450" eaLnBrk="1" fontAlgn="auto" hangingPunct="1">
              <a:spcBef>
                <a:spcPts val="0"/>
              </a:spcBef>
              <a:spcAft>
                <a:spcPts val="0"/>
              </a:spcAft>
              <a:buFont typeface="Arial" panose="020B0604020202020204" pitchFamily="34" charset="0"/>
              <a:buChar char="•"/>
              <a:defRPr/>
            </a:pPr>
            <a:r>
              <a:rPr lang="fr-FR"/>
              <a:t>Une fois que les aliments sont cuits, si on réutilise l’assiette ou les ustensiles qui ont servi à les préparer et les transporter crus on risque de les contaminer.</a:t>
            </a: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Si les restes ne sont pas suffisamment réchauffés, cela peut augmenter le risque d’infection d’origine alimentaire.</a:t>
            </a:r>
          </a:p>
          <a:p>
            <a:pPr marL="171450" indent="-171450" eaLnBrk="1" fontAlgn="auto" hangingPunct="1">
              <a:spcBef>
                <a:spcPts val="0"/>
              </a:spcBef>
              <a:spcAft>
                <a:spcPts val="0"/>
              </a:spcAft>
              <a:buFont typeface="Arial" panose="020B0604020202020204" pitchFamily="34" charset="0"/>
              <a:buChar char="•"/>
              <a:defRPr/>
            </a:pPr>
            <a:r>
              <a:rPr lang="fr-FR" dirty="0"/>
              <a:t>C’est facile d’être distrait dans la cuisine par toutes sortes de choses : téléphone, tablette, ou même animal de compagnie, ce qui peut conduire à des erreurs compromettant l’hygiène des aliments.</a:t>
            </a:r>
          </a:p>
          <a:p>
            <a:pPr eaLnBrk="1" fontAlgn="auto" hangingPunct="1">
              <a:spcBef>
                <a:spcPts val="0"/>
              </a:spcBef>
              <a:spcAft>
                <a:spcPts val="0"/>
              </a:spcAft>
              <a:defRPr/>
            </a:pPr>
            <a:endParaRPr lang="en-GB" dirty="0"/>
          </a:p>
        </p:txBody>
      </p:sp>
      <p:sp>
        <p:nvSpPr>
          <p:cNvPr id="48132" name="Slide Number Placeholder 3">
            <a:extLst>
              <a:ext uri="{FF2B5EF4-FFF2-40B4-BE49-F238E27FC236}">
                <a16:creationId xmlns:a16="http://schemas.microsoft.com/office/drawing/2014/main" id="{F6FE4171-4DB7-48AD-A8F6-44077CE5399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FBB75B5A-6C16-441E-B178-E01FE6CFB153}" type="slidenum">
              <a:rPr lang="en-GB" altLang="fr-FR" sz="1200">
                <a:latin typeface="Calibri" panose="020F0502020204030204" pitchFamily="34" charset="0"/>
              </a:rPr>
              <a:pPr eaLnBrk="1" hangingPunct="1"/>
              <a:t>14</a:t>
            </a:fld>
            <a:endParaRPr lang="en-GB" altLang="fr-FR"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548B8F3-B75F-49C8-A822-AC21250AF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C32F82-E4DE-4410-BA70-A16F3938DA5B}"/>
              </a:ext>
            </a:extLst>
          </p:cNvPr>
          <p:cNvSpPr>
            <a:spLocks noGrp="1"/>
          </p:cNvSpPr>
          <p:nvPr>
            <p:ph type="body" idx="1"/>
          </p:nvPr>
        </p:nvSpPr>
        <p:spPr/>
        <p:txBody>
          <a:bodyPr/>
          <a:lstStyle/>
          <a:p>
            <a:pPr eaLnBrk="1" fontAlgn="auto" hangingPunct="1">
              <a:spcBef>
                <a:spcPts val="0"/>
              </a:spcBef>
              <a:spcAft>
                <a:spcPts val="0"/>
              </a:spcAft>
              <a:defRPr/>
            </a:pPr>
            <a:r>
              <a:rPr lang="fr-FR" dirty="0"/>
              <a:t>Demander aux élèves de décrire les solutions qui permettent de réduire les risques.</a:t>
            </a:r>
          </a:p>
          <a:p>
            <a:pPr eaLnBrk="1" fontAlgn="auto" hangingPunct="1">
              <a:spcBef>
                <a:spcPts val="0"/>
              </a:spcBef>
              <a:spcAft>
                <a:spcPts val="0"/>
              </a:spcAft>
              <a:defRPr/>
            </a:pPr>
            <a:r>
              <a:rPr lang="fr-FR" dirty="0"/>
              <a:t>Vous pouvez discuter de ces diapositives avant ou après que les élèves aient complété leur fiche d’activité.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Afin de tuer les microbes pathogènes qui peuvent contaminer les aliments, il faut atteindre et maintenir une température suffisante dans toutes les parties de l’aliment pendant la cuisson.</a:t>
            </a:r>
          </a:p>
          <a:p>
            <a:pPr marL="171450" indent="-171450" eaLnBrk="1" fontAlgn="auto" hangingPunct="1">
              <a:spcBef>
                <a:spcPts val="0"/>
              </a:spcBef>
              <a:spcAft>
                <a:spcPts val="0"/>
              </a:spcAft>
              <a:buFont typeface="Arial" panose="020B0604020202020204" pitchFamily="34" charset="0"/>
              <a:buChar char="•"/>
              <a:defRPr/>
            </a:pPr>
            <a:r>
              <a:rPr lang="fr-FR" dirty="0"/>
              <a:t>L’utilisation d’un thermomètre de cuisson est le moyen le plus fiable pour s’assurer d’une cuisson adéquate de la viande, de la volaille et du poisson.</a:t>
            </a:r>
            <a:r>
              <a:rPr lang="fr-FR" sz="1600" dirty="0"/>
              <a:t> </a:t>
            </a:r>
            <a:r>
              <a:rPr lang="fr-FR" dirty="0"/>
              <a:t>La température à cœur doit atteindre au moins 70°C pour toutes les viandes (steak hachés, viande de porc, volaille…) et le poisson.</a:t>
            </a:r>
          </a:p>
          <a:p>
            <a:pPr marL="171450" indent="-171450" eaLnBrk="1" fontAlgn="auto" hangingPunct="1">
              <a:spcBef>
                <a:spcPts val="0"/>
              </a:spcBef>
              <a:spcAft>
                <a:spcPts val="0"/>
              </a:spcAft>
              <a:buFont typeface="Arial" panose="020B0604020202020204" pitchFamily="34" charset="0"/>
              <a:buChar char="•"/>
              <a:defRPr/>
            </a:pPr>
            <a:r>
              <a:rPr lang="fr-FR" dirty="0"/>
              <a:t>A défaut de thermomètre, il ne doit pas rester de jus ou de couleur rose au milieu des steaks hachés, des saucisses ou entre la cuisse et le blanc d’une volaille.</a:t>
            </a:r>
          </a:p>
          <a:p>
            <a:pPr marL="171450" indent="-171450" eaLnBrk="1" fontAlgn="auto" hangingPunct="1">
              <a:spcBef>
                <a:spcPts val="0"/>
              </a:spcBef>
              <a:spcAft>
                <a:spcPts val="0"/>
              </a:spcAft>
              <a:buFont typeface="Arial" panose="020B0604020202020204" pitchFamily="34" charset="0"/>
              <a:buChar char="•"/>
              <a:defRPr/>
            </a:pPr>
            <a:r>
              <a:rPr lang="fr-FR" dirty="0"/>
              <a:t>Afin d’éviter les “points froids” dans lesquels les microbes pathogènes peuvent survivre, il faut être particulièrement vigilant lors de la cuisson au micro-ondes et au barbecue. Pour la cuisson à la poêle, utiliser un couvercle afin de repartir la chaleur de façon plus </a:t>
            </a:r>
            <a:r>
              <a:rPr lang="fr-FR"/>
              <a:t>homogène.</a:t>
            </a:r>
          </a:p>
          <a:p>
            <a:pPr marL="171450" indent="-171450" eaLnBrk="1" fontAlgn="auto" hangingPunct="1">
              <a:spcBef>
                <a:spcPts val="0"/>
              </a:spcBef>
              <a:spcAft>
                <a:spcPts val="0"/>
              </a:spcAft>
              <a:buFont typeface="Arial" panose="020B0604020202020204" pitchFamily="34" charset="0"/>
              <a:buChar char="•"/>
              <a:defRPr/>
            </a:pPr>
            <a:r>
              <a:rPr lang="fr-FR"/>
              <a:t>Il est préférable de consommer les œufs bien cuits (pas de jaune coulant) en particulier si les œufs proviennent de poules de basse-cour (leurs œufs sont plus à risque d’être contaminés par </a:t>
            </a:r>
            <a:r>
              <a:rPr lang="fr-FR" i="1"/>
              <a:t>Salmonella enterica</a:t>
            </a:r>
            <a:r>
              <a:rPr lang="fr-FR"/>
              <a:t>).</a:t>
            </a:r>
          </a:p>
          <a:p>
            <a:pPr marL="171450" indent="-171450" eaLnBrk="1" fontAlgn="auto" hangingPunct="1">
              <a:spcBef>
                <a:spcPts val="0"/>
              </a:spcBef>
              <a:spcAft>
                <a:spcPts val="0"/>
              </a:spcAft>
              <a:buFont typeface="Arial" panose="020B0604020202020204" pitchFamily="34" charset="0"/>
              <a:buChar char="•"/>
              <a:defRPr/>
            </a:pPr>
            <a:r>
              <a:rPr lang="fr-FR"/>
              <a:t>Les plats préparés à partir d’oeufs crus (mousse au chocolat, mayonnaise …) doivent être consommés sans délai après leur préparation ou conservés rapidement au froid et consommés dans les 24h (pour ce type de plat il est préférable d’utiliser des œufs de fermes commerciales).</a:t>
            </a:r>
          </a:p>
          <a:p>
            <a:pPr marL="171450" indent="-171450" eaLnBrk="1" fontAlgn="auto" hangingPunct="1">
              <a:spcBef>
                <a:spcPts val="0"/>
              </a:spcBef>
              <a:spcAft>
                <a:spcPts val="0"/>
              </a:spcAft>
              <a:buFont typeface="Arial" panose="020B0604020202020204" pitchFamily="34" charset="0"/>
              <a:buChar char="•"/>
              <a:defRPr/>
            </a:pPr>
            <a:r>
              <a:rPr lang="fr-FR"/>
              <a:t>Une fois les aliments cuits, ne pas réutiliser les plats et ustensiles qui ont servi à les préparer et à les transporter crus.</a:t>
            </a:r>
            <a:endParaRPr lang="fr-FR" i="1" dirty="0"/>
          </a:p>
          <a:p>
            <a:pPr marL="171450" indent="-171450" eaLnBrk="1" fontAlgn="auto" hangingPunct="1">
              <a:spcBef>
                <a:spcPts val="0"/>
              </a:spcBef>
              <a:spcAft>
                <a:spcPts val="0"/>
              </a:spcAft>
              <a:buFont typeface="Arial" panose="020B0604020202020204" pitchFamily="34" charset="0"/>
              <a:buChar char="•"/>
              <a:defRPr/>
            </a:pPr>
            <a:r>
              <a:rPr lang="fr-FR" dirty="0"/>
              <a:t>Réchauffer les aliments (plaque chauffante, micro-ondes, four, etc.) dans un récipient couvert jusqu’à ce que de la vapeur s’en échappe.</a:t>
            </a:r>
          </a:p>
          <a:p>
            <a:pPr marL="171450" indent="-171450" eaLnBrk="1" fontAlgn="auto" hangingPunct="1">
              <a:spcBef>
                <a:spcPts val="0"/>
              </a:spcBef>
              <a:spcAft>
                <a:spcPts val="0"/>
              </a:spcAft>
              <a:buFont typeface="Arial" panose="020B0604020202020204" pitchFamily="34" charset="0"/>
              <a:buChar char="•"/>
              <a:defRPr/>
            </a:pPr>
            <a:r>
              <a:rPr lang="fr-FR" dirty="0"/>
              <a:t>Se méfier des distractions durant la préparation et la cuisson des aliments, s’assurer de na pas manquer les étapes cruciales de l’hygiène alimentaire.</a:t>
            </a:r>
          </a:p>
          <a:p>
            <a:pPr marL="171450" indent="-171450" eaLnBrk="1" fontAlgn="auto" hangingPunct="1">
              <a:spcBef>
                <a:spcPts val="0"/>
              </a:spcBef>
              <a:spcAft>
                <a:spcPts val="0"/>
              </a:spcAft>
              <a:buFont typeface="Arial" panose="020B0604020202020204" pitchFamily="34" charset="0"/>
              <a:buChar char="•"/>
              <a:defRPr/>
            </a:pPr>
            <a:r>
              <a:rPr lang="fr-FR" dirty="0"/>
              <a:t>Savoir qu’une contamination croisée est possible si on utilise les téléphones pendant qu’on prépare ou qu’on cuit les aliments. Se laver les mains avant et après l’utilisation de ces objets pour limiter la propagation de microbes provenant d’autres sources. </a:t>
            </a:r>
          </a:p>
          <a:p>
            <a:pPr marL="171450" indent="-171450" eaLnBrk="1" fontAlgn="auto" hangingPunct="1">
              <a:spcBef>
                <a:spcPts val="0"/>
              </a:spcBef>
              <a:spcAft>
                <a:spcPts val="0"/>
              </a:spcAft>
              <a:buFont typeface="Arial" panose="020B0604020202020204" pitchFamily="34" charset="0"/>
              <a:buChar char="•"/>
              <a:defRPr/>
            </a:pPr>
            <a:endParaRPr lang="fr-FR" dirty="0"/>
          </a:p>
          <a:p>
            <a:pPr eaLnBrk="1" fontAlgn="auto" hangingPunct="1">
              <a:spcBef>
                <a:spcPts val="0"/>
              </a:spcBef>
              <a:spcAft>
                <a:spcPts val="0"/>
              </a:spcAft>
              <a:defRPr/>
            </a:pPr>
            <a:endParaRPr lang="fr-FR" dirty="0"/>
          </a:p>
          <a:p>
            <a:pPr eaLnBrk="1" fontAlgn="auto" hangingPunct="1">
              <a:spcBef>
                <a:spcPts val="0"/>
              </a:spcBef>
              <a:spcAft>
                <a:spcPts val="0"/>
              </a:spcAft>
              <a:defRPr/>
            </a:pPr>
            <a:endParaRPr lang="en-GB" dirty="0"/>
          </a:p>
        </p:txBody>
      </p:sp>
      <p:sp>
        <p:nvSpPr>
          <p:cNvPr id="49156" name="Slide Number Placeholder 3">
            <a:extLst>
              <a:ext uri="{FF2B5EF4-FFF2-40B4-BE49-F238E27FC236}">
                <a16:creationId xmlns:a16="http://schemas.microsoft.com/office/drawing/2014/main" id="{E3FFF123-D215-4B24-80CE-9AFB664F2FB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84E82DA5-A967-4CED-B17C-DEA277ECC948}" type="slidenum">
              <a:rPr lang="en-GB" altLang="fr-FR" sz="1200">
                <a:latin typeface="Calibri" panose="020F0502020204030204" pitchFamily="34" charset="0"/>
              </a:rPr>
              <a:pPr eaLnBrk="1" hangingPunct="1"/>
              <a:t>15</a:t>
            </a:fld>
            <a:endParaRPr lang="en-GB" altLang="fr-FR"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10D36C1-4A4D-423F-8CE0-2C4A0E649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B87EE0-A36B-4A25-A390-DCC47761B199}"/>
              </a:ext>
            </a:extLst>
          </p:cNvPr>
          <p:cNvSpPr>
            <a:spLocks noGrp="1"/>
          </p:cNvSpPr>
          <p:nvPr>
            <p:ph type="body" idx="1"/>
          </p:nvPr>
        </p:nvSpPr>
        <p:spPr/>
        <p:txBody>
          <a:bodyPr/>
          <a:lstStyle/>
          <a:p>
            <a:pPr eaLnBrk="1" fontAlgn="auto" hangingPunct="1">
              <a:spcBef>
                <a:spcPts val="0"/>
              </a:spcBef>
              <a:spcAft>
                <a:spcPts val="0"/>
              </a:spcAft>
              <a:defRPr/>
            </a:pPr>
            <a:r>
              <a:rPr lang="fr-FR" dirty="0"/>
              <a:t>Les élèves devront réfléchir aux questions posées sur cette diapositive sur les risques, par ex. réfrigération et décongélation des restes </a:t>
            </a:r>
          </a:p>
          <a:p>
            <a:pPr eaLnBrk="1" fontAlgn="auto" hangingPunct="1">
              <a:spcBef>
                <a:spcPts val="0"/>
              </a:spcBef>
              <a:spcAft>
                <a:spcPts val="0"/>
              </a:spcAft>
              <a:defRPr/>
            </a:pPr>
            <a:r>
              <a:rPr lang="fr-FR" dirty="0"/>
              <a:t>Demander aux élèves de décrire les risques qui leur viennent à l’esprit. </a:t>
            </a:r>
          </a:p>
          <a:p>
            <a:pPr eaLnBrk="1" fontAlgn="auto" hangingPunct="1">
              <a:spcBef>
                <a:spcPts val="0"/>
              </a:spcBef>
              <a:spcAft>
                <a:spcPts val="0"/>
              </a:spcAft>
              <a:defRPr/>
            </a:pPr>
            <a:endParaRPr lang="en-GB" dirty="0"/>
          </a:p>
          <a:p>
            <a:pPr marL="171450" indent="-171450" eaLnBrk="1" fontAlgn="auto" hangingPunct="1">
              <a:spcBef>
                <a:spcPts val="0"/>
              </a:spcBef>
              <a:spcAft>
                <a:spcPts val="0"/>
              </a:spcAft>
              <a:buFont typeface="Arial" panose="020B0604020202020204" pitchFamily="34" charset="0"/>
              <a:buChar char="•"/>
              <a:defRPr/>
            </a:pPr>
            <a:r>
              <a:rPr lang="fr-FR" dirty="0"/>
              <a:t>Si on laisse les restes trop longtemps à température ambiante avant de les réfrigérer, des microbes pathogènes vont pouvoir proliférer.</a:t>
            </a:r>
          </a:p>
          <a:p>
            <a:pPr marL="171450" indent="-171450" eaLnBrk="1" fontAlgn="auto" hangingPunct="1">
              <a:spcBef>
                <a:spcPts val="0"/>
              </a:spcBef>
              <a:spcAft>
                <a:spcPts val="0"/>
              </a:spcAft>
              <a:buFont typeface="Arial" panose="020B0604020202020204" pitchFamily="34" charset="0"/>
              <a:buChar char="•"/>
              <a:defRPr/>
            </a:pPr>
            <a:r>
              <a:rPr lang="fr-FR" dirty="0"/>
              <a:t>Si on conserve trop longtemps les restes avant de les consommer les microbes pathogènes auront pu proliférer suffisamment pour nous rendre malades.</a:t>
            </a:r>
          </a:p>
          <a:p>
            <a:pPr marL="171450" indent="-171450" eaLnBrk="1" fontAlgn="auto" hangingPunct="1">
              <a:spcBef>
                <a:spcPts val="0"/>
              </a:spcBef>
              <a:spcAft>
                <a:spcPts val="0"/>
              </a:spcAft>
              <a:buFont typeface="Arial" panose="020B0604020202020204" pitchFamily="34" charset="0"/>
              <a:buChar char="•"/>
              <a:defRPr/>
            </a:pPr>
            <a:r>
              <a:rPr lang="fr-FR" dirty="0"/>
              <a:t>Si les restes ont été réchauffés plus d’une fois, cela facilite la multiplication des microbes en raison des variations successives de température.</a:t>
            </a:r>
          </a:p>
          <a:p>
            <a:pPr marL="171450" indent="-171450" eaLnBrk="1" fontAlgn="auto" hangingPunct="1">
              <a:spcBef>
                <a:spcPts val="0"/>
              </a:spcBef>
              <a:spcAft>
                <a:spcPts val="0"/>
              </a:spcAft>
              <a:buFont typeface="Arial" panose="020B0604020202020204" pitchFamily="34" charset="0"/>
              <a:buChar char="•"/>
              <a:defRPr/>
            </a:pPr>
            <a:r>
              <a:rPr lang="fr-FR" dirty="0"/>
              <a:t>Si on décongèle les aliments à température ambiante les bactéries pathogènes vont pouvoir proliférer (elles ne sont pas tuées par la congélation).</a:t>
            </a:r>
          </a:p>
          <a:p>
            <a:pPr marL="171450" indent="-171450" eaLnBrk="1" fontAlgn="auto" hangingPunct="1">
              <a:spcBef>
                <a:spcPts val="0"/>
              </a:spcBef>
              <a:spcAft>
                <a:spcPts val="0"/>
              </a:spcAft>
              <a:buFont typeface="Arial" panose="020B0604020202020204" pitchFamily="34" charset="0"/>
              <a:buChar char="•"/>
              <a:defRPr/>
            </a:pPr>
            <a:endParaRPr lang="fr-FR" dirty="0"/>
          </a:p>
          <a:p>
            <a:pPr marL="171450" indent="-171450" eaLnBrk="1" fontAlgn="auto" hangingPunct="1">
              <a:spcBef>
                <a:spcPts val="0"/>
              </a:spcBef>
              <a:spcAft>
                <a:spcPts val="0"/>
              </a:spcAft>
              <a:buFont typeface="Arial" panose="020B0604020202020204" pitchFamily="34" charset="0"/>
              <a:buChar char="•"/>
              <a:defRPr/>
            </a:pPr>
            <a:endParaRPr lang="fr-FR" dirty="0"/>
          </a:p>
          <a:p>
            <a:pPr eaLnBrk="1" fontAlgn="auto" hangingPunct="1">
              <a:spcBef>
                <a:spcPts val="0"/>
              </a:spcBef>
              <a:spcAft>
                <a:spcPts val="0"/>
              </a:spcAft>
              <a:defRPr/>
            </a:pPr>
            <a:endParaRPr lang="en-GB" dirty="0"/>
          </a:p>
        </p:txBody>
      </p:sp>
      <p:sp>
        <p:nvSpPr>
          <p:cNvPr id="50180" name="Slide Number Placeholder 3">
            <a:extLst>
              <a:ext uri="{FF2B5EF4-FFF2-40B4-BE49-F238E27FC236}">
                <a16:creationId xmlns:a16="http://schemas.microsoft.com/office/drawing/2014/main" id="{318086EB-467F-4FFB-B203-05620CA4287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E33E27B8-C75D-4B4B-8E9F-2F98E55FD068}" type="slidenum">
              <a:rPr lang="en-GB" altLang="fr-FR" sz="1200">
                <a:latin typeface="Calibri" panose="020F0502020204030204" pitchFamily="34" charset="0"/>
              </a:rPr>
              <a:pPr eaLnBrk="1" hangingPunct="1"/>
              <a:t>16</a:t>
            </a:fld>
            <a:endParaRPr lang="en-GB" altLang="fr-FR"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A7D6EEE-68C6-47E0-A1E7-42A4CF629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BB2F3A-8B78-4789-8FE7-D1F2AE253BEB}"/>
              </a:ext>
            </a:extLst>
          </p:cNvPr>
          <p:cNvSpPr>
            <a:spLocks noGrp="1"/>
          </p:cNvSpPr>
          <p:nvPr>
            <p:ph type="body" idx="1"/>
          </p:nvPr>
        </p:nvSpPr>
        <p:spPr/>
        <p:txBody>
          <a:bodyPr/>
          <a:lstStyle/>
          <a:p>
            <a:pPr eaLnBrk="1" fontAlgn="auto" hangingPunct="1">
              <a:spcBef>
                <a:spcPts val="0"/>
              </a:spcBef>
              <a:spcAft>
                <a:spcPts val="0"/>
              </a:spcAft>
              <a:defRPr/>
            </a:pPr>
            <a:r>
              <a:rPr lang="fr-FR" dirty="0"/>
              <a:t>Demander aux élèves de décrire les solutions qui permettent de réduire les risques.</a:t>
            </a:r>
          </a:p>
          <a:p>
            <a:pPr eaLnBrk="1" fontAlgn="auto" hangingPunct="1">
              <a:spcBef>
                <a:spcPts val="0"/>
              </a:spcBef>
              <a:spcAft>
                <a:spcPts val="0"/>
              </a:spcAft>
              <a:defRPr/>
            </a:pPr>
            <a:r>
              <a:rPr lang="fr-FR" dirty="0"/>
              <a:t>Vous pouvez discuter de ces diapositives avant ou après que les élèves aient complété leur fiche d’activité.</a:t>
            </a:r>
            <a:endParaRPr lang="en-GB" dirty="0"/>
          </a:p>
          <a:p>
            <a:pPr eaLnBrk="1" fontAlgn="auto" hangingPunct="1">
              <a:spcBef>
                <a:spcPts val="0"/>
              </a:spcBef>
              <a:spcAft>
                <a:spcPts val="0"/>
              </a:spcAft>
              <a:defRPr/>
            </a:pPr>
            <a:endParaRPr lang="en-GB"/>
          </a:p>
          <a:p>
            <a:pPr marL="171450" indent="-171450" eaLnBrk="1" fontAlgn="auto" hangingPunct="1">
              <a:spcBef>
                <a:spcPts val="0"/>
              </a:spcBef>
              <a:spcAft>
                <a:spcPts val="0"/>
              </a:spcAft>
              <a:buFont typeface="Arial" panose="020B0604020202020204" pitchFamily="34" charset="0"/>
              <a:buChar char="•"/>
              <a:defRPr/>
            </a:pPr>
            <a:r>
              <a:rPr lang="fr-FR"/>
              <a:t>Ne réchauffer les restes qu’une seule fois.</a:t>
            </a:r>
            <a:endParaRPr lang="en-GB" dirty="0"/>
          </a:p>
          <a:p>
            <a:pPr marL="171450" indent="-171450" eaLnBrk="1" fontAlgn="auto" hangingPunct="1">
              <a:spcBef>
                <a:spcPts val="0"/>
              </a:spcBef>
              <a:spcAft>
                <a:spcPts val="0"/>
              </a:spcAft>
              <a:buFont typeface="Arial" panose="020B0604020202020204" pitchFamily="34" charset="0"/>
              <a:buChar char="•"/>
              <a:defRPr/>
            </a:pPr>
            <a:r>
              <a:rPr lang="fr-FR" dirty="0"/>
              <a:t>Refroidir et placer les restes au réfrigérateur le plus vite possible – pas plus de deux heures après la cuisson. Ceci est particulièrement important pour le riz qui peut contenir </a:t>
            </a:r>
            <a:r>
              <a:rPr lang="fr-FR" i="1" dirty="0"/>
              <a:t>Bacillus cereus </a:t>
            </a:r>
            <a:r>
              <a:rPr lang="fr-FR" dirty="0"/>
              <a:t>dont les spores peuvent survivre à la chaleur. </a:t>
            </a:r>
            <a:r>
              <a:rPr lang="fr-FR" i="1" dirty="0"/>
              <a:t>Bacillus cereus </a:t>
            </a:r>
            <a:r>
              <a:rPr lang="fr-FR" dirty="0"/>
              <a:t>peut ensuite de multiplier à des températures entre 4°C et 6°C. </a:t>
            </a:r>
          </a:p>
          <a:p>
            <a:pPr marL="171450" indent="-171450" eaLnBrk="1" fontAlgn="auto" hangingPunct="1">
              <a:spcBef>
                <a:spcPts val="0"/>
              </a:spcBef>
              <a:spcAft>
                <a:spcPts val="0"/>
              </a:spcAft>
              <a:buFont typeface="Arial" panose="020B0604020202020204" pitchFamily="34" charset="0"/>
              <a:buChar char="•"/>
              <a:defRPr/>
            </a:pPr>
            <a:r>
              <a:rPr lang="fr-FR"/>
              <a:t>Consommer </a:t>
            </a:r>
            <a:r>
              <a:rPr lang="fr-FR" dirty="0"/>
              <a:t>les restes dans les 3 jours (48h pour les aliments réhydratés (potages, purée) ou cuits à l’eau (pâtes, riz, semoule)). Coller des étiquettes avec les dates sur les restes, surtout si on les met au congélateur pour savoir quand ils ont été cuits</a:t>
            </a:r>
            <a:r>
              <a:rPr lang="fr-FR"/>
              <a:t>. </a:t>
            </a:r>
          </a:p>
          <a:p>
            <a:pPr marL="171450" indent="-171450" eaLnBrk="1" fontAlgn="auto" hangingPunct="1">
              <a:spcBef>
                <a:spcPts val="0"/>
              </a:spcBef>
              <a:spcAft>
                <a:spcPts val="0"/>
              </a:spcAft>
              <a:buFont typeface="Arial" panose="020B0604020202020204" pitchFamily="34" charset="0"/>
              <a:buChar char="•"/>
              <a:defRPr/>
            </a:pPr>
            <a:r>
              <a:rPr lang="fr-FR"/>
              <a:t>Régler le réfrigérateur à </a:t>
            </a:r>
            <a:r>
              <a:rPr lang="fr-FR" b="1">
                <a:solidFill>
                  <a:schemeClr val="accent1"/>
                </a:solidFill>
              </a:rPr>
              <a:t>4°C </a:t>
            </a:r>
            <a:r>
              <a:rPr lang="fr-FR"/>
              <a:t>maximum.</a:t>
            </a:r>
          </a:p>
          <a:p>
            <a:pPr marL="171450" indent="-171450" eaLnBrk="1" fontAlgn="auto" hangingPunct="1">
              <a:spcBef>
                <a:spcPts val="0"/>
              </a:spcBef>
              <a:spcAft>
                <a:spcPts val="0"/>
              </a:spcAft>
              <a:buFont typeface="Arial" panose="020B0604020202020204" pitchFamily="34" charset="0"/>
              <a:buChar char="•"/>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a:t>S’ils </a:t>
            </a:r>
            <a:r>
              <a:rPr lang="fr-FR" dirty="0"/>
              <a:t>risquent de ne pas être consommés à temps, les restes peuvent être congelés.</a:t>
            </a:r>
          </a:p>
          <a:p>
            <a:pPr marL="171450" indent="-171450" eaLnBrk="1" fontAlgn="auto" hangingPunct="1">
              <a:spcBef>
                <a:spcPts val="0"/>
              </a:spcBef>
              <a:spcAft>
                <a:spcPts val="0"/>
              </a:spcAft>
              <a:buFont typeface="Arial" panose="020B0604020202020204" pitchFamily="34" charset="0"/>
              <a:buChar char="•"/>
              <a:defRPr/>
            </a:pPr>
            <a:r>
              <a:rPr lang="fr-FR" dirty="0"/>
              <a:t>Les aliments doivent être décongelés au réfrigérateur (la décongélation peut également être effectuée au micro-onde ou dans de l’eau chaude mais jamais à température ambiante). </a:t>
            </a:r>
          </a:p>
          <a:p>
            <a:pPr marL="171450" indent="-171450" eaLnBrk="1" fontAlgn="auto" hangingPunct="1">
              <a:spcBef>
                <a:spcPts val="0"/>
              </a:spcBef>
              <a:spcAft>
                <a:spcPts val="0"/>
              </a:spcAft>
              <a:buFont typeface="Arial" panose="020B0604020202020204" pitchFamily="34" charset="0"/>
              <a:buChar char="•"/>
              <a:defRPr/>
            </a:pPr>
            <a:r>
              <a:rPr lang="fr-FR" dirty="0"/>
              <a:t>Ne recongelez pas un aliment décongelé : les bactéries pathogènes peuvent se multiplier dans les aliments décongelés et ne seront pas tuées lors de la recongélation.</a:t>
            </a:r>
          </a:p>
          <a:p>
            <a:pPr marL="171450" indent="-171450" eaLnBrk="1" fontAlgn="auto" hangingPunct="1">
              <a:spcBef>
                <a:spcPts val="0"/>
              </a:spcBef>
              <a:spcAft>
                <a:spcPts val="0"/>
              </a:spcAft>
              <a:buFont typeface="Arial" panose="020B0604020202020204" pitchFamily="34" charset="0"/>
              <a:buChar char="•"/>
              <a:defRPr/>
            </a:pPr>
            <a:r>
              <a:rPr lang="fr-FR" dirty="0"/>
              <a:t>Les plats ne doivent pas être conservés au congélateur durant plus de 2 à 6 mois, après quoi leur qualité se détériore. </a:t>
            </a:r>
          </a:p>
          <a:p>
            <a:pPr eaLnBrk="1" fontAlgn="auto" hangingPunct="1">
              <a:spcBef>
                <a:spcPts val="0"/>
              </a:spcBef>
              <a:spcAft>
                <a:spcPts val="0"/>
              </a:spcAft>
              <a:defRPr/>
            </a:pPr>
            <a:endParaRPr lang="en-GB" dirty="0"/>
          </a:p>
        </p:txBody>
      </p:sp>
      <p:sp>
        <p:nvSpPr>
          <p:cNvPr id="51204" name="Slide Number Placeholder 3">
            <a:extLst>
              <a:ext uri="{FF2B5EF4-FFF2-40B4-BE49-F238E27FC236}">
                <a16:creationId xmlns:a16="http://schemas.microsoft.com/office/drawing/2014/main" id="{F89177FB-DD15-40DB-9D6A-73A338FF473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DF3D87EC-2554-464E-9A86-149B070DF722}" type="slidenum">
              <a:rPr lang="en-GB" altLang="fr-FR" sz="1200">
                <a:latin typeface="Calibri" panose="020F0502020204030204" pitchFamily="34" charset="0"/>
              </a:rPr>
              <a:pPr eaLnBrk="1" hangingPunct="1"/>
              <a:t>17</a:t>
            </a:fld>
            <a:endParaRPr lang="en-GB" altLang="fr-FR"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5434363-9177-4C61-A3D9-CD63074D9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4C9DAC4-57F4-4948-924C-796B1FC690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Ceci doit être une activité ludique qui montre par un jeu de théâtre comment les distractions dans la cuisine (téléphone, animal de compagnie, précipitation) peuvent conduire à des fautes d’inattention préjudiciables pour l’hygiène des aliments. </a:t>
            </a:r>
          </a:p>
          <a:p>
            <a:pPr eaLnBrk="1" hangingPunct="1">
              <a:spcBef>
                <a:spcPct val="0"/>
              </a:spcBef>
            </a:pPr>
            <a:endParaRPr lang="fr-FR" altLang="fr-FR"/>
          </a:p>
          <a:p>
            <a:pPr eaLnBrk="1" hangingPunct="1">
              <a:spcBef>
                <a:spcPct val="0"/>
              </a:spcBef>
            </a:pPr>
            <a:r>
              <a:rPr lang="fr-FR" altLang="fr-FR"/>
              <a:t>Demander des volontaires qui sont prêts à jouer devant la classe.</a:t>
            </a:r>
          </a:p>
          <a:p>
            <a:pPr eaLnBrk="1" hangingPunct="1">
              <a:spcBef>
                <a:spcPct val="0"/>
              </a:spcBef>
            </a:pPr>
            <a:endParaRPr lang="fr-FR" altLang="fr-FR"/>
          </a:p>
          <a:p>
            <a:pPr eaLnBrk="1" hangingPunct="1">
              <a:spcBef>
                <a:spcPct val="0"/>
              </a:spcBef>
            </a:pPr>
            <a:r>
              <a:rPr lang="fr-FR" altLang="fr-FR"/>
              <a:t>Un(e) volontaire doit faire semblant de préparer un repas à base de poulet du début à la fin (par ex. Commencer par sortir l’aliment du réfrigérateur, puis le préparer, le faire cuire et le consommer). A l’aide de ce qu’ils ont appris durant le cours, ils doivent décrire et jouer les étapes d’hygiène des aliments à respecter à chaque stade de la préparation. </a:t>
            </a:r>
          </a:p>
          <a:p>
            <a:pPr eaLnBrk="1" hangingPunct="1">
              <a:spcBef>
                <a:spcPct val="0"/>
              </a:spcBef>
            </a:pPr>
            <a:r>
              <a:rPr lang="fr-FR" altLang="fr-FR"/>
              <a:t>Les autres volontaires ont pour objectif de distraire le cuisinier afin de lui faire oublier des étapes permettant d’assurer l’hygiène des aliments comme de se laver les mains ou de changer de planche à découper. Vous pouvez suggérer des distractions, demander aux élèves d’en imaginer ou demander à la classe d’en suggérer d’après ce qui se passe chez eux. </a:t>
            </a:r>
          </a:p>
          <a:p>
            <a:pPr eaLnBrk="1" hangingPunct="1">
              <a:spcBef>
                <a:spcPct val="0"/>
              </a:spcBef>
            </a:pPr>
            <a:r>
              <a:rPr lang="fr-FR" altLang="fr-FR"/>
              <a:t>Encouragez les élèves à s’amuser, par ex. jouer le rôle d’un bébé réclamant de l’attention, ou faire semblant d’être un téléphone qui sonne.</a:t>
            </a:r>
          </a:p>
          <a:p>
            <a:pPr eaLnBrk="1" hangingPunct="1">
              <a:spcBef>
                <a:spcPct val="0"/>
              </a:spcBef>
            </a:pPr>
            <a:endParaRPr lang="fr-FR" altLang="fr-FR"/>
          </a:p>
          <a:p>
            <a:pPr eaLnBrk="1" hangingPunct="1">
              <a:spcBef>
                <a:spcPct val="0"/>
              </a:spcBef>
            </a:pPr>
            <a:r>
              <a:rPr lang="fr-FR" altLang="fr-FR"/>
              <a:t>Essayez de noter quelles étapes l’élève parvient à respecter et ce qu’il oublie quand on le distrait. Vous pouvez aussi demander aux élèves spectateurs de noter ce que l’élève fait bien ou mal et ce qu’on peut faire pour éviter les distractions.</a:t>
            </a:r>
          </a:p>
        </p:txBody>
      </p:sp>
      <p:sp>
        <p:nvSpPr>
          <p:cNvPr id="52228" name="Slide Number Placeholder 3">
            <a:extLst>
              <a:ext uri="{FF2B5EF4-FFF2-40B4-BE49-F238E27FC236}">
                <a16:creationId xmlns:a16="http://schemas.microsoft.com/office/drawing/2014/main" id="{66C8C198-5F1C-4A68-9F49-0C51F71E522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35D47FB8-7F4D-43BD-BCEC-022310C0158B}" type="slidenum">
              <a:rPr lang="en-GB" altLang="fr-FR" sz="1200">
                <a:latin typeface="Calibri" panose="020F0502020204030204" pitchFamily="34" charset="0"/>
              </a:rPr>
              <a:pPr eaLnBrk="1" hangingPunct="1"/>
              <a:t>18</a:t>
            </a:fld>
            <a:endParaRPr lang="en-GB" altLang="fr-FR"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DE7B977-88EE-482B-9337-EE9B13F5E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BF5D00D-9999-4DB7-92AA-70B1EBF19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53252" name="Slide Number Placeholder 3">
            <a:extLst>
              <a:ext uri="{FF2B5EF4-FFF2-40B4-BE49-F238E27FC236}">
                <a16:creationId xmlns:a16="http://schemas.microsoft.com/office/drawing/2014/main" id="{C0F9373E-56B9-4F73-B882-7B7CB6D1230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067D1D2F-C3C6-425F-B5DC-D624B902401C}" type="slidenum">
              <a:rPr lang="en-GB" altLang="fr-FR" sz="1200">
                <a:latin typeface="Calibri" panose="020F0502020204030204" pitchFamily="34" charset="0"/>
              </a:rPr>
              <a:pPr eaLnBrk="1" hangingPunct="1"/>
              <a:t>19</a:t>
            </a:fld>
            <a:endParaRPr lang="en-GB" altLang="fr-FR"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9B3171-9127-4C1A-AEBA-86033C060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64E9A67-E45A-4BA1-9919-F02F854B37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Poser chaque question à la classe et à mesure que les élèves répondent cliquer sur la souris ou sur la barre d’espacement et l’encadré apparaîtra sous forme d’animation</a:t>
            </a:r>
          </a:p>
          <a:p>
            <a:pPr eaLnBrk="1" hangingPunct="1">
              <a:spcBef>
                <a:spcPct val="0"/>
              </a:spcBef>
            </a:pPr>
            <a:endParaRPr lang="fr-FR" altLang="fr-FR"/>
          </a:p>
          <a:p>
            <a:pPr eaLnBrk="1" hangingPunct="1">
              <a:spcBef>
                <a:spcPct val="0"/>
              </a:spcBef>
            </a:pPr>
            <a:r>
              <a:rPr lang="fr-FR" altLang="fr-FR"/>
              <a:t>Autres questions :</a:t>
            </a:r>
          </a:p>
          <a:p>
            <a:pPr eaLnBrk="1" hangingPunct="1">
              <a:spcBef>
                <a:spcPct val="0"/>
              </a:spcBef>
              <a:buFontTx/>
              <a:buChar char="•"/>
            </a:pPr>
            <a:r>
              <a:rPr lang="fr-FR" altLang="fr-FR"/>
              <a:t>Pouvez-vous dire où vous l’avez attrapé ?</a:t>
            </a:r>
          </a:p>
          <a:p>
            <a:pPr lvl="2" eaLnBrk="1" hangingPunct="1">
              <a:spcBef>
                <a:spcPct val="0"/>
              </a:spcBef>
              <a:buFont typeface="Wingdings" panose="05000000000000000000" pitchFamily="2" charset="2"/>
              <a:buChar char="Ø"/>
            </a:pPr>
            <a:r>
              <a:rPr lang="fr-FR" altLang="fr-FR" sz="1600"/>
              <a:t>Dans un restaurant ? </a:t>
            </a:r>
          </a:p>
          <a:p>
            <a:pPr lvl="2" eaLnBrk="1" hangingPunct="1">
              <a:spcBef>
                <a:spcPct val="0"/>
              </a:spcBef>
              <a:buFont typeface="Wingdings" panose="05000000000000000000" pitchFamily="2" charset="2"/>
              <a:buChar char="Ø"/>
            </a:pPr>
            <a:r>
              <a:rPr lang="fr-FR" altLang="fr-FR" sz="1600"/>
              <a:t>A la maison ?</a:t>
            </a:r>
          </a:p>
          <a:p>
            <a:pPr lvl="2" eaLnBrk="1" hangingPunct="1">
              <a:spcBef>
                <a:spcPct val="0"/>
              </a:spcBef>
              <a:buFont typeface="Wingdings" panose="05000000000000000000" pitchFamily="2" charset="2"/>
              <a:buChar char="Ø"/>
            </a:pPr>
            <a:r>
              <a:rPr lang="fr-FR" altLang="fr-FR" sz="1600"/>
              <a:t>A cause d’un aliment particulier ? Par exemple du poulet ?</a:t>
            </a:r>
          </a:p>
          <a:p>
            <a:pPr lvl="2" eaLnBrk="1" hangingPunct="1">
              <a:spcBef>
                <a:spcPct val="0"/>
              </a:spcBef>
              <a:buFont typeface="Wingdings" panose="05000000000000000000" pitchFamily="2" charset="2"/>
              <a:buChar char="Ø"/>
            </a:pPr>
            <a:endParaRPr lang="fr-FR" altLang="fr-FR" sz="1600"/>
          </a:p>
          <a:p>
            <a:pPr eaLnBrk="1" hangingPunct="1">
              <a:spcBef>
                <a:spcPct val="0"/>
              </a:spcBef>
              <a:buFontTx/>
              <a:buChar char="•"/>
            </a:pPr>
            <a:r>
              <a:rPr lang="fr-FR" altLang="fr-FR"/>
              <a:t>  Quelles sont les conséquences possibles d’une infection d’origine alimentaire ?</a:t>
            </a:r>
          </a:p>
          <a:p>
            <a:pPr lvl="2" eaLnBrk="1" hangingPunct="1">
              <a:spcBef>
                <a:spcPct val="0"/>
              </a:spcBef>
              <a:buFont typeface="Wingdings" panose="05000000000000000000" pitchFamily="2" charset="2"/>
              <a:buChar char="Ø"/>
            </a:pPr>
            <a:r>
              <a:rPr lang="fr-FR" altLang="fr-FR" sz="1600"/>
              <a:t>Manquer l’école ?</a:t>
            </a:r>
          </a:p>
          <a:p>
            <a:pPr lvl="2" eaLnBrk="1" hangingPunct="1">
              <a:spcBef>
                <a:spcPct val="0"/>
              </a:spcBef>
              <a:buFont typeface="Wingdings" panose="05000000000000000000" pitchFamily="2" charset="2"/>
              <a:buChar char="Ø"/>
            </a:pPr>
            <a:r>
              <a:rPr lang="fr-FR" altLang="fr-FR" sz="1600"/>
              <a:t>Aller à l’hôpital ?</a:t>
            </a:r>
          </a:p>
          <a:p>
            <a:pPr lvl="2" eaLnBrk="1" hangingPunct="1">
              <a:spcBef>
                <a:spcPct val="0"/>
              </a:spcBef>
              <a:buFont typeface="Wingdings" panose="05000000000000000000" pitchFamily="2" charset="2"/>
              <a:buChar char="Ø"/>
            </a:pPr>
            <a:r>
              <a:rPr lang="fr-FR" altLang="fr-FR" sz="1600"/>
              <a:t>Prendre des médicaments ?</a:t>
            </a:r>
          </a:p>
          <a:p>
            <a:pPr lvl="2" eaLnBrk="1" hangingPunct="1">
              <a:spcBef>
                <a:spcPct val="0"/>
              </a:spcBef>
              <a:buFont typeface="Wingdings" panose="05000000000000000000" pitchFamily="2" charset="2"/>
              <a:buChar char="Ø"/>
            </a:pPr>
            <a:r>
              <a:rPr lang="fr-FR" altLang="fr-FR" sz="1600"/>
              <a:t>Plus envie de manger cet aliment ?</a:t>
            </a:r>
          </a:p>
          <a:p>
            <a:pPr lvl="2" eaLnBrk="1" hangingPunct="1">
              <a:spcBef>
                <a:spcPct val="0"/>
              </a:spcBef>
              <a:buFont typeface="Wingdings" panose="05000000000000000000" pitchFamily="2" charset="2"/>
              <a:buNone/>
            </a:pPr>
            <a:endParaRPr lang="fr-FR" altLang="fr-FR" sz="1600"/>
          </a:p>
          <a:p>
            <a:pPr eaLnBrk="1" hangingPunct="1">
              <a:spcBef>
                <a:spcPct val="0"/>
              </a:spcBef>
              <a:buFont typeface="Wingdings" panose="05000000000000000000" pitchFamily="2" charset="2"/>
              <a:buNone/>
            </a:pPr>
            <a:r>
              <a:rPr lang="fr-FR" altLang="fr-FR" sz="1600"/>
              <a:t>Qui va souffrir le plus d’une infection d’origine alimentaire ? Les femmes enceintes, les bébés, les personnes âgées et celles dont le système immunitaire est affaibli, par exemple les patients atteints de cancer qui subissent une chimiothérapie</a:t>
            </a:r>
          </a:p>
          <a:p>
            <a:pPr eaLnBrk="1" hangingPunct="1">
              <a:spcBef>
                <a:spcPct val="0"/>
              </a:spcBef>
              <a:buFont typeface="Wingdings" panose="05000000000000000000" pitchFamily="2" charset="2"/>
              <a:buNone/>
            </a:pPr>
            <a:endParaRPr lang="fr-FR" altLang="fr-FR" sz="1600"/>
          </a:p>
          <a:p>
            <a:pPr lvl="2" eaLnBrk="1" hangingPunct="1">
              <a:spcBef>
                <a:spcPct val="0"/>
              </a:spcBef>
              <a:buFont typeface="Wingdings" panose="05000000000000000000" pitchFamily="2" charset="2"/>
              <a:buChar char="Ø"/>
            </a:pPr>
            <a:endParaRPr lang="en-GB" altLang="fr-FR" sz="1600"/>
          </a:p>
        </p:txBody>
      </p:sp>
      <p:sp>
        <p:nvSpPr>
          <p:cNvPr id="36868" name="Slide Number Placeholder 3">
            <a:extLst>
              <a:ext uri="{FF2B5EF4-FFF2-40B4-BE49-F238E27FC236}">
                <a16:creationId xmlns:a16="http://schemas.microsoft.com/office/drawing/2014/main" id="{BF481F1E-1DBD-4C52-A7A8-CC6004EABD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7FB7132B-2280-40F1-8B89-5CFD09D6E29C}" type="slidenum">
              <a:rPr lang="en-GB" altLang="fr-FR" sz="1200">
                <a:latin typeface="Calibri" panose="020F0502020204030204" pitchFamily="34" charset="0"/>
              </a:rPr>
              <a:pPr eaLnBrk="1" hangingPunct="1"/>
              <a:t>3</a:t>
            </a:fld>
            <a:endParaRPr lang="en-GB" altLang="fr-FR"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619E50C-0998-491E-BCCC-BF98EB3915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15D0B04-CB50-42B9-9348-EB88D34B5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hlinkClick r:id="rId3"/>
              </a:rPr>
              <a:t>Veuillez vérifier que l’animation fonctionne avant de commencer la classe, si elle ne fonctionne pas, suivez ce lien :</a:t>
            </a:r>
          </a:p>
          <a:p>
            <a:pPr eaLnBrk="1" hangingPunct="1">
              <a:spcBef>
                <a:spcPct val="0"/>
              </a:spcBef>
            </a:pPr>
            <a:endParaRPr lang="fr-FR" altLang="fr-FR">
              <a:hlinkClick r:id="rId3"/>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b="0" i="0">
                <a:effectLst/>
                <a:latin typeface="Calibri" panose="020F0502020204030204" pitchFamily="34" charset="0"/>
                <a:hlinkClick r:id="rId4"/>
              </a:rPr>
              <a:t>https://youtu.be/QVFqlkLdq7Y</a:t>
            </a:r>
            <a:endParaRPr lang="fr-FR" altLang="fr-FR"/>
          </a:p>
          <a:p>
            <a:pPr eaLnBrk="1" hangingPunct="1">
              <a:spcBef>
                <a:spcPct val="0"/>
              </a:spcBef>
            </a:pPr>
            <a:endParaRPr lang="fr-FR" altLang="fr-FR">
              <a:hlinkClick r:id="rId3"/>
            </a:endParaRPr>
          </a:p>
        </p:txBody>
      </p:sp>
      <p:sp>
        <p:nvSpPr>
          <p:cNvPr id="37892" name="Slide Number Placeholder 3">
            <a:extLst>
              <a:ext uri="{FF2B5EF4-FFF2-40B4-BE49-F238E27FC236}">
                <a16:creationId xmlns:a16="http://schemas.microsoft.com/office/drawing/2014/main" id="{2EB15A2B-8396-4F48-BBD0-70B53976375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FFBAD826-EA76-4219-815C-A78BEB8FC564}" type="slidenum">
              <a:rPr lang="en-GB" altLang="fr-FR" sz="1200">
                <a:latin typeface="Calibri" panose="020F0502020204030204" pitchFamily="34" charset="0"/>
              </a:rPr>
              <a:pPr eaLnBrk="1" hangingPunct="1"/>
              <a:t>4</a:t>
            </a:fld>
            <a:endParaRPr lang="en-GB" altLang="fr-FR"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F148EED-F45B-4F6C-9B71-42B4C6A91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875229E-1F9D-4FB2-A0EC-0967E73AE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38916" name="Slide Number Placeholder 3">
            <a:extLst>
              <a:ext uri="{FF2B5EF4-FFF2-40B4-BE49-F238E27FC236}">
                <a16:creationId xmlns:a16="http://schemas.microsoft.com/office/drawing/2014/main" id="{EEFFD29D-7D70-451B-8144-F6E24F7E12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71D234E9-0266-400F-A071-05AC615CBB9E}" type="slidenum">
              <a:rPr lang="en-GB" altLang="fr-FR" sz="1200">
                <a:latin typeface="Calibri" panose="020F0502020204030204" pitchFamily="34" charset="0"/>
              </a:rPr>
              <a:pPr eaLnBrk="1" hangingPunct="1"/>
              <a:t>5</a:t>
            </a:fld>
            <a:endParaRPr lang="en-GB" altLang="fr-FR"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FC4EE30-0F50-4A97-A7A8-CEEFD8BF1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E78238-A8DF-4496-9796-042FD9BF2158}"/>
              </a:ext>
            </a:extLst>
          </p:cNvPr>
          <p:cNvSpPr>
            <a:spLocks noGrp="1"/>
          </p:cNvSpPr>
          <p:nvPr>
            <p:ph type="body" idx="1"/>
          </p:nvPr>
        </p:nvSpPr>
        <p:spPr/>
        <p:txBody>
          <a:bodyPr/>
          <a:lstStyle/>
          <a:p>
            <a:pPr eaLnBrk="1" fontAlgn="auto" hangingPunct="1">
              <a:spcBef>
                <a:spcPts val="0"/>
              </a:spcBef>
              <a:spcAft>
                <a:spcPts val="0"/>
              </a:spcAft>
              <a:defRPr/>
            </a:pPr>
            <a:r>
              <a:rPr lang="fr-FR" dirty="0"/>
              <a:t>La fiche d’activité est divisée en sections correspondant à chaque étape </a:t>
            </a:r>
            <a:r>
              <a:rPr lang="fr-FR"/>
              <a:t>du parcours; </a:t>
            </a:r>
            <a:r>
              <a:rPr lang="fr-FR" dirty="0"/>
              <a:t>demander aux élèves de  compléter chaque section à mesure que vous discutez des étapes. Vous pouvez aussi demander aux élèves de compléter la fiche après avoir discuté de toutes les étapes.</a:t>
            </a:r>
          </a:p>
          <a:p>
            <a:pPr eaLnBrk="1" fontAlgn="auto" hangingPunct="1">
              <a:spcBef>
                <a:spcPts val="0"/>
              </a:spcBef>
              <a:spcAft>
                <a:spcPts val="0"/>
              </a:spcAft>
              <a:defRPr/>
            </a:pPr>
            <a:endParaRPr lang="fr-FR" dirty="0"/>
          </a:p>
          <a:p>
            <a:pPr eaLnBrk="1" fontAlgn="auto" hangingPunct="1">
              <a:spcBef>
                <a:spcPts val="0"/>
              </a:spcBef>
              <a:spcAft>
                <a:spcPts val="0"/>
              </a:spcAft>
              <a:defRPr/>
            </a:pPr>
            <a:r>
              <a:rPr lang="fr-FR" dirty="0"/>
              <a:t>Demander aux élèves de compléter la première section de la fiche d’activité en </a:t>
            </a:r>
            <a:r>
              <a:rPr lang="fr-FR"/>
              <a:t>listant les </a:t>
            </a:r>
            <a:r>
              <a:rPr lang="fr-FR" dirty="0"/>
              <a:t>risques alimentaires potentiels au cours de la planification et des achats. </a:t>
            </a:r>
          </a:p>
          <a:p>
            <a:pPr eaLnBrk="1" fontAlgn="auto" hangingPunct="1">
              <a:spcBef>
                <a:spcPts val="0"/>
              </a:spcBef>
              <a:spcAft>
                <a:spcPts val="0"/>
              </a:spcAft>
              <a:defRPr/>
            </a:pPr>
            <a:r>
              <a:rPr lang="fr-FR" dirty="0"/>
              <a:t>Les élèves doivent se baser sur les questions de la diapositive pour réfléchir aux risques, par ex. contamination des aliments dans le caddie. </a:t>
            </a:r>
          </a:p>
          <a:p>
            <a:pPr eaLnBrk="1" fontAlgn="auto" hangingPunct="1">
              <a:spcBef>
                <a:spcPts val="0"/>
              </a:spcBef>
              <a:spcAft>
                <a:spcPts val="0"/>
              </a:spcAft>
              <a:defRPr/>
            </a:pPr>
            <a:r>
              <a:rPr lang="fr-FR" dirty="0"/>
              <a:t>Demander aux élèves de décrire les risques qui leur viennent à l’esprit.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a:t>Si </a:t>
            </a:r>
            <a:r>
              <a:rPr lang="fr-FR" dirty="0"/>
              <a:t>on achète trop d’aliments on risque de gaspiller de la nourriture.</a:t>
            </a:r>
            <a:endParaRPr lang="fr-FR" strike="sngStrike" dirty="0"/>
          </a:p>
          <a:p>
            <a:pPr marL="171450" indent="-171450" eaLnBrk="1" fontAlgn="auto" hangingPunct="1">
              <a:spcBef>
                <a:spcPts val="0"/>
              </a:spcBef>
              <a:spcAft>
                <a:spcPts val="0"/>
              </a:spcAft>
              <a:buFont typeface="Arial" panose="020B0604020202020204" pitchFamily="34" charset="0"/>
              <a:buChar char="•"/>
              <a:defRPr/>
            </a:pPr>
            <a:r>
              <a:rPr lang="fr-FR" dirty="0"/>
              <a:t>Si on ne vérifie pas la date limite de consommation (DLC) des aliments périssables, on peut acheter des produits proches de leur </a:t>
            </a:r>
            <a:r>
              <a:rPr lang="fr-FR"/>
              <a:t>DLC et </a:t>
            </a:r>
            <a:r>
              <a:rPr lang="fr-FR" dirty="0"/>
              <a:t>ne pas avoir le temps de les consommer.</a:t>
            </a:r>
          </a:p>
          <a:p>
            <a:pPr marL="171450" indent="-171450" eaLnBrk="1" fontAlgn="auto" hangingPunct="1">
              <a:spcBef>
                <a:spcPts val="0"/>
              </a:spcBef>
              <a:spcAft>
                <a:spcPts val="0"/>
              </a:spcAft>
              <a:buFont typeface="Arial" panose="020B0604020202020204" pitchFamily="34" charset="0"/>
              <a:buChar char="•"/>
              <a:defRPr/>
            </a:pPr>
            <a:r>
              <a:rPr lang="fr-FR" dirty="0"/>
              <a:t>Le jus de viande peut contaminer d’autres aliments et objets présents dans le caddie.</a:t>
            </a:r>
          </a:p>
          <a:p>
            <a:pPr marL="171450" indent="-171450" eaLnBrk="1" fontAlgn="auto" hangingPunct="1">
              <a:spcBef>
                <a:spcPts val="0"/>
              </a:spcBef>
              <a:spcAft>
                <a:spcPts val="0"/>
              </a:spcAft>
              <a:buFont typeface="Arial" panose="020B0604020202020204" pitchFamily="34" charset="0"/>
              <a:buChar char="•"/>
              <a:defRPr/>
            </a:pPr>
            <a:r>
              <a:rPr lang="fr-FR" dirty="0"/>
              <a:t>La viande, la volaille et le </a:t>
            </a:r>
            <a:r>
              <a:rPr lang="fr-FR"/>
              <a:t>poisson crus </a:t>
            </a:r>
            <a:r>
              <a:rPr lang="fr-FR" dirty="0"/>
              <a:t>peuvent contenir des microbes pathogènes qui vont rapidement se multiplier à température </a:t>
            </a:r>
            <a:r>
              <a:rPr lang="fr-FR"/>
              <a:t>ambiante.</a:t>
            </a:r>
          </a:p>
          <a:p>
            <a:pPr marL="171450" indent="-171450" eaLnBrk="1" fontAlgn="auto" hangingPunct="1">
              <a:spcBef>
                <a:spcPts val="0"/>
              </a:spcBef>
              <a:spcAft>
                <a:spcPts val="0"/>
              </a:spcAft>
              <a:buFont typeface="Arial" panose="020B0604020202020204" pitchFamily="34" charset="0"/>
              <a:buChar char="•"/>
              <a:defRPr/>
            </a:pPr>
            <a:r>
              <a:rPr lang="fr-FR"/>
              <a:t>Les poules de basse-cour ne sont pas contrôlées pour Salmonella enterica comme le sont les poules provenant de fermes commerciales et leurs œufs sont plus à risque d’être contaminés par </a:t>
            </a:r>
            <a:r>
              <a:rPr lang="fr-FR" i="1"/>
              <a:t>Salmonella enterica</a:t>
            </a:r>
            <a:r>
              <a:rPr lang="fr-FR"/>
              <a:t>.</a:t>
            </a:r>
          </a:p>
          <a:p>
            <a:pPr marL="171450" indent="-171450" eaLnBrk="1" fontAlgn="auto" hangingPunct="1">
              <a:spcBef>
                <a:spcPts val="0"/>
              </a:spcBef>
              <a:spcAft>
                <a:spcPts val="0"/>
              </a:spcAft>
              <a:buFont typeface="Arial" panose="020B0604020202020204" pitchFamily="34" charset="0"/>
              <a:buChar char="•"/>
              <a:defRPr/>
            </a:pPr>
            <a:endParaRPr lang="fr-FR" dirty="0"/>
          </a:p>
        </p:txBody>
      </p:sp>
      <p:sp>
        <p:nvSpPr>
          <p:cNvPr id="39940" name="Slide Number Placeholder 3">
            <a:extLst>
              <a:ext uri="{FF2B5EF4-FFF2-40B4-BE49-F238E27FC236}">
                <a16:creationId xmlns:a16="http://schemas.microsoft.com/office/drawing/2014/main" id="{DF1A34E2-1208-4BDA-94EC-D5D5B782C9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AA853FB9-837B-431F-AA0A-CEE552F4111C}" type="slidenum">
              <a:rPr lang="en-GB" altLang="fr-FR" sz="1200">
                <a:latin typeface="Calibri" panose="020F0502020204030204" pitchFamily="34" charset="0"/>
              </a:rPr>
              <a:pPr eaLnBrk="1" hangingPunct="1"/>
              <a:t>6</a:t>
            </a:fld>
            <a:endParaRPr lang="en-GB" altLang="fr-FR"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219234E-8A0E-4784-BE6C-D1CCADE36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1996748-EE0D-4A71-857F-DB3D15CFD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Cette diapositive donne des exemples d’actions destinées à diminuer les risques de fautes d’hygiène des aliments.</a:t>
            </a:r>
          </a:p>
          <a:p>
            <a:pPr eaLnBrk="1" hangingPunct="1">
              <a:spcBef>
                <a:spcPct val="0"/>
              </a:spcBef>
            </a:pPr>
            <a:r>
              <a:rPr lang="fr-FR" altLang="fr-FR"/>
              <a:t>Au cours de cette section demander aux élèves de compléter la deuxième section de la fiche d’activité en proposant des solutions pour réduire chacun de ces risques. </a:t>
            </a:r>
          </a:p>
          <a:p>
            <a:pPr eaLnBrk="1" hangingPunct="1">
              <a:spcBef>
                <a:spcPct val="0"/>
              </a:spcBef>
            </a:pPr>
            <a:r>
              <a:rPr lang="fr-FR" altLang="fr-FR"/>
              <a:t>Demander aux élèves de décrire les solutions permettant de réduire ces risques.</a:t>
            </a:r>
          </a:p>
          <a:p>
            <a:pPr eaLnBrk="1" hangingPunct="1">
              <a:spcBef>
                <a:spcPct val="0"/>
              </a:spcBef>
            </a:pPr>
            <a:r>
              <a:rPr lang="fr-FR" altLang="fr-FR"/>
              <a:t>Vous pouvez discuter de ces diapositives avant ou après que les élèves aient complété leur fiche d’activité. </a:t>
            </a:r>
          </a:p>
          <a:p>
            <a:pPr eaLnBrk="1" hangingPunct="1">
              <a:spcBef>
                <a:spcPct val="0"/>
              </a:spcBef>
            </a:pPr>
            <a:endParaRPr lang="en-GB" altLang="fr-FR"/>
          </a:p>
        </p:txBody>
      </p:sp>
      <p:sp>
        <p:nvSpPr>
          <p:cNvPr id="40964" name="Slide Number Placeholder 3">
            <a:extLst>
              <a:ext uri="{FF2B5EF4-FFF2-40B4-BE49-F238E27FC236}">
                <a16:creationId xmlns:a16="http://schemas.microsoft.com/office/drawing/2014/main" id="{C79E7EA3-66EA-4C02-B5AB-A64EFD028AD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09E7D1CD-80E9-4141-B073-27426B2FF214}" type="slidenum">
              <a:rPr lang="en-GB" altLang="fr-FR" sz="1200">
                <a:latin typeface="Calibri" panose="020F0502020204030204" pitchFamily="34" charset="0"/>
              </a:rPr>
              <a:pPr eaLnBrk="1" hangingPunct="1"/>
              <a:t>7</a:t>
            </a:fld>
            <a:endParaRPr lang="en-GB" altLang="fr-FR"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48EBBA9-0CBF-4341-85E4-102D7DE97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9AF7B0-F1EE-4E13-9B2C-33B735D1BE56}"/>
              </a:ext>
            </a:extLst>
          </p:cNvPr>
          <p:cNvSpPr>
            <a:spLocks noGrp="1"/>
          </p:cNvSpPr>
          <p:nvPr>
            <p:ph type="body" idx="1"/>
          </p:nvPr>
        </p:nvSpPr>
        <p:spPr/>
        <p:txBody>
          <a:bodyPr/>
          <a:lstStyle/>
          <a:p>
            <a:pPr eaLnBrk="1" fontAlgn="auto" hangingPunct="1">
              <a:spcBef>
                <a:spcPts val="0"/>
              </a:spcBef>
              <a:spcAft>
                <a:spcPts val="0"/>
              </a:spcAft>
              <a:defRPr/>
            </a:pPr>
            <a:r>
              <a:rPr lang="fr-FR" dirty="0"/>
              <a:t>Les élèves doivent se baser sur les questions de la diapositive pour réfléchir aux risques, par ex. combien de temps cela prendra de rapporter les courses à la maison.</a:t>
            </a:r>
          </a:p>
          <a:p>
            <a:pPr eaLnBrk="1" fontAlgn="auto" hangingPunct="1">
              <a:spcBef>
                <a:spcPts val="0"/>
              </a:spcBef>
              <a:spcAft>
                <a:spcPts val="0"/>
              </a:spcAft>
              <a:defRPr/>
            </a:pPr>
            <a:r>
              <a:rPr lang="fr-FR" dirty="0"/>
              <a:t>Demander aux élèves de décrire les risques qui leur viennent à l’esprit.</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Une contamination croisée entre de la viande, de la volaille ou du poisson crus et les autres aliments comme les légumes peut se produire dans le caddie ou les sacs – y a-t-il des objets pouvant percer les emballages ? </a:t>
            </a:r>
          </a:p>
          <a:p>
            <a:pPr marL="171450" indent="-171450" eaLnBrk="1" fontAlgn="auto" hangingPunct="1">
              <a:spcBef>
                <a:spcPts val="0"/>
              </a:spcBef>
              <a:spcAft>
                <a:spcPts val="0"/>
              </a:spcAft>
              <a:buFont typeface="Arial" panose="020B0604020202020204" pitchFamily="34" charset="0"/>
              <a:buChar char="•"/>
              <a:defRPr/>
            </a:pPr>
            <a:r>
              <a:rPr lang="fr-FR" dirty="0"/>
              <a:t>La viande, la volaille et le </a:t>
            </a:r>
            <a:r>
              <a:rPr lang="fr-FR"/>
              <a:t>poisson crus </a:t>
            </a:r>
            <a:r>
              <a:rPr lang="fr-FR" dirty="0"/>
              <a:t>peuvent contenir des microbes pathogènes qui vont rapidement se multiplier à température ambiante.</a:t>
            </a:r>
          </a:p>
          <a:p>
            <a:pPr marL="171450" indent="-171450" eaLnBrk="1" fontAlgn="auto" hangingPunct="1">
              <a:spcBef>
                <a:spcPts val="0"/>
              </a:spcBef>
              <a:spcAft>
                <a:spcPts val="0"/>
              </a:spcAft>
              <a:buFont typeface="Arial" panose="020B0604020202020204" pitchFamily="34" charset="0"/>
              <a:buChar char="•"/>
              <a:defRPr/>
            </a:pPr>
            <a:r>
              <a:rPr lang="fr-FR"/>
              <a:t>Les aliments réfrigérés peuvent se réchauffer rapidement lors du transport – surtout si c’est un jour où il fait chaud. Plus les aliments restent longtemps dans la voiture, plus les microbes pourront se multiplier.</a:t>
            </a:r>
          </a:p>
        </p:txBody>
      </p:sp>
      <p:sp>
        <p:nvSpPr>
          <p:cNvPr id="41988" name="Slide Number Placeholder 3">
            <a:extLst>
              <a:ext uri="{FF2B5EF4-FFF2-40B4-BE49-F238E27FC236}">
                <a16:creationId xmlns:a16="http://schemas.microsoft.com/office/drawing/2014/main" id="{BF82153C-2558-437F-B465-83564BFC4E1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DA811A2C-B5D1-4BCC-9C42-62F327678B84}" type="slidenum">
              <a:rPr lang="en-GB" altLang="fr-FR" sz="1200">
                <a:latin typeface="Calibri" panose="020F0502020204030204" pitchFamily="34" charset="0"/>
              </a:rPr>
              <a:pPr eaLnBrk="1" hangingPunct="1"/>
              <a:t>8</a:t>
            </a:fld>
            <a:endParaRPr lang="en-GB" altLang="fr-FR"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8F46C8E-FA20-4DC0-87FB-8F0372D3F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8AB13E-8145-493A-BC63-106ECC769E8D}"/>
              </a:ext>
            </a:extLst>
          </p:cNvPr>
          <p:cNvSpPr>
            <a:spLocks noGrp="1"/>
          </p:cNvSpPr>
          <p:nvPr>
            <p:ph type="body" idx="1"/>
          </p:nvPr>
        </p:nvSpPr>
        <p:spPr/>
        <p:txBody>
          <a:bodyPr/>
          <a:lstStyle/>
          <a:p>
            <a:pPr eaLnBrk="1" fontAlgn="auto" hangingPunct="1">
              <a:spcBef>
                <a:spcPts val="0"/>
              </a:spcBef>
              <a:spcAft>
                <a:spcPts val="0"/>
              </a:spcAft>
              <a:defRPr/>
            </a:pPr>
            <a:r>
              <a:rPr lang="fr-FR" dirty="0"/>
              <a:t>Demander aux élèves de décrire les solutions qui permettent de réduire les risques.</a:t>
            </a:r>
          </a:p>
          <a:p>
            <a:pPr eaLnBrk="1" fontAlgn="auto" hangingPunct="1">
              <a:spcBef>
                <a:spcPts val="0"/>
              </a:spcBef>
              <a:spcAft>
                <a:spcPts val="0"/>
              </a:spcAft>
              <a:defRPr/>
            </a:pPr>
            <a:r>
              <a:rPr lang="fr-FR" dirty="0"/>
              <a:t>Vous pouvez discuter de ces diapositives avant ou après que les élèves aient complété leur fiche d’activité.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Ranger la viande, la volaille et le poisson dans des sacs différents des autre aliments pour éviter une contamination </a:t>
            </a:r>
            <a:r>
              <a:rPr lang="fr-FR"/>
              <a:t>croisée.</a:t>
            </a:r>
          </a:p>
          <a:p>
            <a:pPr marL="171450" indent="-171450" eaLnBrk="1" fontAlgn="auto" hangingPunct="1">
              <a:spcBef>
                <a:spcPts val="0"/>
              </a:spcBef>
              <a:spcAft>
                <a:spcPts val="0"/>
              </a:spcAft>
              <a:buFont typeface="Arial" panose="020B0604020202020204" pitchFamily="34" charset="0"/>
              <a:buChar char="•"/>
              <a:defRPr/>
            </a:pPr>
            <a:r>
              <a:rPr lang="fr-FR"/>
              <a:t>Laver les sacs réutilisables s’ils sont souillés – il peut y avoir des microbes dessus et ils pourraient se propager sur d’autres aliments lors d’un prochain usage. </a:t>
            </a: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Utiliser des sacs isothermes (un réservé pour la viande, la volaille et le poisson crus) permet de ralentir la prolifération des microbes (sans la stopper).</a:t>
            </a:r>
          </a:p>
          <a:p>
            <a:pPr marL="171450" indent="-171450" eaLnBrk="1" fontAlgn="auto" hangingPunct="1">
              <a:spcBef>
                <a:spcPts val="0"/>
              </a:spcBef>
              <a:spcAft>
                <a:spcPts val="0"/>
              </a:spcAft>
              <a:buFont typeface="Arial" panose="020B0604020202020204" pitchFamily="34" charset="0"/>
              <a:buChar char="•"/>
              <a:defRPr/>
            </a:pPr>
            <a:r>
              <a:rPr lang="fr-FR"/>
              <a:t>Remporter </a:t>
            </a:r>
            <a:r>
              <a:rPr lang="fr-FR" dirty="0"/>
              <a:t>les aliments à la maison immédiatement si possible – ceci réduit le temps durant lequel les microbes pathogènes peuvent se multiplier (à température ambiante, en présence d’eau et de nutriments, le nombre de bactéries est multiplié par 2 toutes les 20 minutes).</a:t>
            </a:r>
          </a:p>
        </p:txBody>
      </p:sp>
      <p:sp>
        <p:nvSpPr>
          <p:cNvPr id="43012" name="Slide Number Placeholder 3">
            <a:extLst>
              <a:ext uri="{FF2B5EF4-FFF2-40B4-BE49-F238E27FC236}">
                <a16:creationId xmlns:a16="http://schemas.microsoft.com/office/drawing/2014/main" id="{E7E044BD-E886-44F3-B5AD-AF6E467BD5F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E0C9CB77-06D2-465C-8769-A08510B538CF}" type="slidenum">
              <a:rPr lang="en-GB" altLang="fr-FR" sz="1200">
                <a:latin typeface="Calibri" panose="020F0502020204030204" pitchFamily="34" charset="0"/>
              </a:rPr>
              <a:pPr eaLnBrk="1" hangingPunct="1"/>
              <a:t>9</a:t>
            </a:fld>
            <a:endParaRPr lang="en-GB" altLang="fr-FR"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1CB15F7-36D0-487F-A4C8-C11C858C2D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98676F5-BB6B-4BCB-9754-CC0F168E88E1}"/>
              </a:ext>
            </a:extLst>
          </p:cNvPr>
          <p:cNvSpPr>
            <a:spLocks noGrp="1"/>
          </p:cNvSpPr>
          <p:nvPr>
            <p:ph type="body" idx="1"/>
          </p:nvPr>
        </p:nvSpPr>
        <p:spPr/>
        <p:txBody>
          <a:bodyPr/>
          <a:lstStyle/>
          <a:p>
            <a:pPr eaLnBrk="1" fontAlgn="auto" hangingPunct="1">
              <a:spcBef>
                <a:spcPts val="0"/>
              </a:spcBef>
              <a:spcAft>
                <a:spcPts val="0"/>
              </a:spcAft>
              <a:defRPr/>
            </a:pPr>
            <a:r>
              <a:rPr lang="fr-FR" dirty="0"/>
              <a:t>Les élèves doivent se baser sur les questions de la diapositive pour réfléchir aux risques, par ex. la température du réfrigérateur est-elle assez basse ?</a:t>
            </a:r>
          </a:p>
          <a:p>
            <a:pPr eaLnBrk="1" fontAlgn="auto" hangingPunct="1">
              <a:spcBef>
                <a:spcPts val="0"/>
              </a:spcBef>
              <a:spcAft>
                <a:spcPts val="0"/>
              </a:spcAft>
              <a:defRPr/>
            </a:pPr>
            <a:r>
              <a:rPr lang="fr-FR" dirty="0"/>
              <a:t>Demander aux élèves de décrire les risques qui leur viennent à l’esprit. </a:t>
            </a:r>
          </a:p>
          <a:p>
            <a:pPr eaLnBrk="1" fontAlgn="auto" hangingPunct="1">
              <a:spcBef>
                <a:spcPts val="0"/>
              </a:spcBef>
              <a:spcAft>
                <a:spcPts val="0"/>
              </a:spcAft>
              <a:defRPr/>
            </a:pP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Si la température est trop élevée dans le réfrigérateur, cela va favoriser la </a:t>
            </a:r>
            <a:r>
              <a:rPr lang="fr-FR"/>
              <a:t>prolifération microbienne.</a:t>
            </a:r>
            <a:endParaRPr lang="fr-FR" dirty="0"/>
          </a:p>
          <a:p>
            <a:pPr marL="171450" indent="-171450" eaLnBrk="1" fontAlgn="auto" hangingPunct="1">
              <a:spcBef>
                <a:spcPts val="0"/>
              </a:spcBef>
              <a:spcAft>
                <a:spcPts val="0"/>
              </a:spcAft>
              <a:buFont typeface="Arial" panose="020B0604020202020204" pitchFamily="34" charset="0"/>
              <a:buChar char="•"/>
              <a:defRPr/>
            </a:pPr>
            <a:r>
              <a:rPr lang="fr-FR" dirty="0"/>
              <a:t>Une contamination croisée peut se produire entre les différents types d’aliments dans le réfrigérateur, par ex en rangeant la viande au-dessus des légumes ce qui pourrait permettre au jus de viande de couler sur les légumes. </a:t>
            </a:r>
          </a:p>
          <a:p>
            <a:pPr marL="171450" indent="-171450" eaLnBrk="1" fontAlgn="auto" hangingPunct="1">
              <a:spcBef>
                <a:spcPts val="0"/>
              </a:spcBef>
              <a:spcAft>
                <a:spcPts val="0"/>
              </a:spcAft>
              <a:buFont typeface="Arial" panose="020B0604020202020204" pitchFamily="34" charset="0"/>
              <a:buChar char="•"/>
              <a:defRPr/>
            </a:pPr>
            <a:r>
              <a:rPr lang="fr-FR" dirty="0"/>
              <a:t>Si le réfrigérateur est mal rangé, des aliments peuvent être laissés au fond et ne pas être consommés avant leur date limite de consommation. Si des aliments périmés sont consommés ils peuvent entraîner une infection d’origine alimentaire.</a:t>
            </a:r>
          </a:p>
          <a:p>
            <a:pPr marL="171450" indent="-171450" eaLnBrk="1" fontAlgn="auto" hangingPunct="1">
              <a:spcBef>
                <a:spcPts val="0"/>
              </a:spcBef>
              <a:spcAft>
                <a:spcPts val="0"/>
              </a:spcAft>
              <a:buFont typeface="Arial" panose="020B0604020202020204" pitchFamily="34" charset="0"/>
              <a:buChar char="•"/>
              <a:defRPr/>
            </a:pPr>
            <a:r>
              <a:rPr lang="fr-FR" dirty="0"/>
              <a:t>Si aucune date n’est indiquée sur les restes de repas ils peuvent être conservés trop longtemps au réfrigérateur et risquent de provoquer une infection d’origine alimentaire.</a:t>
            </a:r>
          </a:p>
          <a:p>
            <a:pPr marL="171450" indent="-171450" eaLnBrk="1" fontAlgn="auto" hangingPunct="1">
              <a:spcBef>
                <a:spcPts val="0"/>
              </a:spcBef>
              <a:spcAft>
                <a:spcPts val="0"/>
              </a:spcAft>
              <a:buFont typeface="Arial" panose="020B0604020202020204" pitchFamily="34" charset="0"/>
              <a:buChar char="•"/>
              <a:defRPr/>
            </a:pPr>
            <a:r>
              <a:rPr lang="fr-FR" dirty="0"/>
              <a:t>Si les œufs sont soumis à des changements de température cela entraine une </a:t>
            </a:r>
            <a:r>
              <a:rPr lang="fr-FR" dirty="0">
                <a:solidFill>
                  <a:schemeClr val="accent1"/>
                </a:solidFill>
              </a:rPr>
              <a:t>condensation d'eau à leur surface, ce qui favorise la pénétration de microbes pathogènes.</a:t>
            </a:r>
          </a:p>
          <a:p>
            <a:pPr eaLnBrk="1" fontAlgn="auto" hangingPunct="1">
              <a:spcBef>
                <a:spcPts val="0"/>
              </a:spcBef>
              <a:spcAft>
                <a:spcPts val="0"/>
              </a:spcAft>
              <a:defRPr/>
            </a:pPr>
            <a:endParaRPr lang="en-GB" dirty="0"/>
          </a:p>
        </p:txBody>
      </p:sp>
      <p:sp>
        <p:nvSpPr>
          <p:cNvPr id="44036" name="Slide Number Placeholder 3">
            <a:extLst>
              <a:ext uri="{FF2B5EF4-FFF2-40B4-BE49-F238E27FC236}">
                <a16:creationId xmlns:a16="http://schemas.microsoft.com/office/drawing/2014/main" id="{24FD1D99-FF80-4E1E-A27F-7CDF0755493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fld id="{6F59C6E9-44FD-434B-A109-61A583212811}" type="slidenum">
              <a:rPr lang="en-GB" altLang="fr-FR" sz="1200">
                <a:latin typeface="Calibri" panose="020F0502020204030204" pitchFamily="34" charset="0"/>
              </a:rPr>
              <a:pPr eaLnBrk="1" hangingPunct="1"/>
              <a:t>10</a:t>
            </a:fld>
            <a:endParaRPr lang="en-GB" altLang="fr-FR"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C84E5C1E-1A93-4B1D-8131-DD75EC347C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79663"/>
            <a:ext cx="5953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691C6161-2230-476E-8B55-C1BC208F26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5913438"/>
            <a:ext cx="612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CC0DBA3C-D4E9-4425-A57B-501781ADA6D9}"/>
              </a:ext>
            </a:extLst>
          </p:cNvPr>
          <p:cNvSpPr txBox="1"/>
          <p:nvPr/>
        </p:nvSpPr>
        <p:spPr>
          <a:xfrm>
            <a:off x="6569075" y="5870575"/>
            <a:ext cx="1628775" cy="485775"/>
          </a:xfrm>
          <a:prstGeom prst="rect">
            <a:avLst/>
          </a:prstGeom>
          <a:noFill/>
        </p:spPr>
        <p:txBody>
          <a:bodyPr>
            <a:spAutoFit/>
          </a:bodyPr>
          <a:lstStyle/>
          <a:p>
            <a:pPr algn="r" fontAlgn="auto">
              <a:spcBef>
                <a:spcPts val="0"/>
              </a:spcBef>
              <a:spcAft>
                <a:spcPts val="0"/>
              </a:spcAft>
              <a:defRPr/>
            </a:pPr>
            <a:r>
              <a:rPr lang="en-GB" sz="638" dirty="0">
                <a:solidFill>
                  <a:schemeClr val="tx1">
                    <a:lumMod val="50000"/>
                    <a:lumOff val="50000"/>
                  </a:schemeClr>
                </a:solidFill>
                <a:latin typeface="+mn-lt"/>
                <a:cs typeface="+mn-cs"/>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2DFA3B63-CF76-4E7F-9C94-802AF560327C}"/>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0455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8B867FD7-79DA-42DB-B20C-35928019CE2A}"/>
              </a:ext>
            </a:extLst>
          </p:cNvPr>
          <p:cNvSpPr/>
          <p:nvPr/>
        </p:nvSpPr>
        <p:spPr>
          <a:xfrm>
            <a:off x="1538288" y="0"/>
            <a:ext cx="7605712"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fontAlgn="auto">
              <a:spcBef>
                <a:spcPts val="0"/>
              </a:spcBef>
              <a:spcAft>
                <a:spcPts val="0"/>
              </a:spcAft>
              <a:defRPr/>
            </a:pPr>
            <a:endParaRPr sz="993" dirty="0">
              <a:latin typeface="+mn-lt"/>
              <a:cs typeface="+mn-cs"/>
            </a:endParaRPr>
          </a:p>
        </p:txBody>
      </p:sp>
      <p:sp>
        <p:nvSpPr>
          <p:cNvPr id="2" name="Plassholder for tekst 1"/>
          <p:cNvSpPr>
            <a:spLocks noGrp="1"/>
          </p:cNvSpPr>
          <p:nvPr>
            <p:ph type="body" idx="11"/>
          </p:nvPr>
        </p:nvSpPr>
        <p:spPr>
          <a:xfrm>
            <a:off x="516596" y="3244058"/>
            <a:ext cx="2235044" cy="3014072"/>
          </a:xfrm>
        </p:spPr>
        <p:txBody>
          <a:bodyPr tIns="14631"/>
          <a:lstStyle/>
          <a:p>
            <a:pPr lvl="0"/>
            <a:r>
              <a:rPr lang="en-US"/>
              <a:t>Edit Master text styles</a:t>
            </a:r>
          </a:p>
        </p:txBody>
      </p:sp>
      <p:sp>
        <p:nvSpPr>
          <p:cNvPr id="7" name="Plassholder for bilde 6"/>
          <p:cNvSpPr>
            <a:spLocks noGrp="1"/>
          </p:cNvSpPr>
          <p:nvPr>
            <p:ph type="pic" sz="quarter" idx="12"/>
          </p:nvPr>
        </p:nvSpPr>
        <p:spPr>
          <a:xfrm>
            <a:off x="3802095" y="979313"/>
            <a:ext cx="2820518" cy="2507690"/>
          </a:xfrm>
          <a:solidFill>
            <a:schemeClr val="bg1">
              <a:lumMod val="75000"/>
            </a:schemeClr>
          </a:solidFill>
        </p:spPr>
        <p:txBody>
          <a:bodyPr rtlCol="0">
            <a:noAutofit/>
          </a:bodyPr>
          <a:lstStyle>
            <a:lvl1pPr marL="0" indent="0" algn="ctr">
              <a:buNone/>
              <a:defRPr/>
            </a:lvl1pPr>
          </a:lstStyle>
          <a:p>
            <a:pPr lvl="0"/>
            <a:r>
              <a:rPr lang="en-US" noProof="0" dirty="0"/>
              <a:t>Click icon to add picture</a:t>
            </a:r>
            <a:endParaRPr lang="en-GB" noProof="0" dirty="0"/>
          </a:p>
        </p:txBody>
      </p:sp>
      <p:sp>
        <p:nvSpPr>
          <p:cNvPr id="8" name="Plassholder for bilde 6"/>
          <p:cNvSpPr>
            <a:spLocks noGrp="1"/>
          </p:cNvSpPr>
          <p:nvPr>
            <p:ph type="pic" sz="quarter" idx="13"/>
          </p:nvPr>
        </p:nvSpPr>
        <p:spPr>
          <a:xfrm>
            <a:off x="4644604" y="3773237"/>
            <a:ext cx="2820518" cy="2507690"/>
          </a:xfrm>
          <a:solidFill>
            <a:schemeClr val="bg1">
              <a:lumMod val="75000"/>
            </a:schemeClr>
          </a:solidFill>
        </p:spPr>
        <p:txBody>
          <a:bodyPr rtlCol="0">
            <a:noAutofit/>
          </a:bodyPr>
          <a:lstStyle>
            <a:lvl1pPr marL="0" indent="0" algn="ctr">
              <a:buNone/>
              <a:defRPr/>
            </a:lvl1pPr>
          </a:lstStyle>
          <a:p>
            <a:pPr lvl="0"/>
            <a:r>
              <a:rPr lang="en-US" noProof="0" dirty="0"/>
              <a:t>Click icon to add picture</a:t>
            </a:r>
            <a:endParaRPr lang="en-GB" noProof="0" dirty="0"/>
          </a:p>
        </p:txBody>
      </p:sp>
      <p:sp>
        <p:nvSpPr>
          <p:cNvPr id="6" name="Plassholder for bunntekst 4">
            <a:extLst>
              <a:ext uri="{FF2B5EF4-FFF2-40B4-BE49-F238E27FC236}">
                <a16:creationId xmlns:a16="http://schemas.microsoft.com/office/drawing/2014/main" id="{7C281B6B-B040-41C9-99E8-A023CD1C138B}"/>
              </a:ext>
            </a:extLst>
          </p:cNvPr>
          <p:cNvSpPr>
            <a:spLocks noGrp="1"/>
          </p:cNvSpPr>
          <p:nvPr>
            <p:ph type="ftr" sz="quarter" idx="14"/>
          </p:nvPr>
        </p:nvSpPr>
        <p:spPr/>
        <p:txBody>
          <a:bodyPr/>
          <a:lstStyle>
            <a:lvl1pPr>
              <a:defRPr>
                <a:solidFill>
                  <a:srgbClr val="8FB6BC"/>
                </a:solidFill>
              </a:defRPr>
            </a:lvl1pPr>
          </a:lstStyle>
          <a:p>
            <a:pPr>
              <a:defRPr/>
            </a:pPr>
            <a:endParaRPr lang="en-GB"/>
          </a:p>
        </p:txBody>
      </p:sp>
    </p:spTree>
    <p:extLst>
      <p:ext uri="{BB962C8B-B14F-4D97-AF65-F5344CB8AC3E}">
        <p14:creationId xmlns:p14="http://schemas.microsoft.com/office/powerpoint/2010/main" val="178754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ctr">
              <a:buNone/>
              <a:defRPr/>
            </a:lvl1pPr>
          </a:lstStyle>
          <a:p>
            <a:pPr lvl="0"/>
            <a:r>
              <a:rPr lang="en-US" noProof="0" dirty="0"/>
              <a:t>Click icon to add picture</a:t>
            </a:r>
            <a:endParaRPr lang="en-GB" noProof="0" dirty="0"/>
          </a:p>
        </p:txBody>
      </p:sp>
      <p:sp>
        <p:nvSpPr>
          <p:cNvPr id="4" name="Plassholder for bunntekst 4">
            <a:extLst>
              <a:ext uri="{FF2B5EF4-FFF2-40B4-BE49-F238E27FC236}">
                <a16:creationId xmlns:a16="http://schemas.microsoft.com/office/drawing/2014/main" id="{C2A2BFEA-E5BB-45AF-B5B1-23BBA41C88F6}"/>
              </a:ext>
            </a:extLst>
          </p:cNvPr>
          <p:cNvSpPr>
            <a:spLocks noGrp="1"/>
          </p:cNvSpPr>
          <p:nvPr>
            <p:ph type="ftr" sz="quarter" idx="13"/>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226986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7B74149-1592-4590-90D3-506727502D2C}"/>
              </a:ext>
            </a:extLst>
          </p:cNvPr>
          <p:cNvSpPr/>
          <p:nvPr/>
        </p:nvSpPr>
        <p:spPr>
          <a:xfrm>
            <a:off x="1538288" y="0"/>
            <a:ext cx="7605712"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fontAlgn="auto">
              <a:spcBef>
                <a:spcPts val="0"/>
              </a:spcBef>
              <a:spcAft>
                <a:spcPts val="0"/>
              </a:spcAft>
              <a:defRPr/>
            </a:pPr>
            <a:endParaRPr sz="993" dirty="0">
              <a:latin typeface="+mn-lt"/>
              <a:cs typeface="+mn-cs"/>
            </a:endParaRPr>
          </a:p>
        </p:txBody>
      </p:sp>
      <p:sp>
        <p:nvSpPr>
          <p:cNvPr id="3" name="Plassholder for bunntekst 4">
            <a:extLst>
              <a:ext uri="{FF2B5EF4-FFF2-40B4-BE49-F238E27FC236}">
                <a16:creationId xmlns:a16="http://schemas.microsoft.com/office/drawing/2014/main" id="{8DCC47F1-7BC0-43B1-AC8F-DD6CFB314EBC}"/>
              </a:ext>
            </a:extLst>
          </p:cNvPr>
          <p:cNvSpPr>
            <a:spLocks noGrp="1"/>
          </p:cNvSpPr>
          <p:nvPr>
            <p:ph type="ftr" sz="quarter" idx="10"/>
          </p:nvPr>
        </p:nvSpPr>
        <p:spPr/>
        <p:txBody>
          <a:bodyPr/>
          <a:lstStyle>
            <a:lvl1pPr>
              <a:defRPr>
                <a:solidFill>
                  <a:srgbClr val="8FB6BC"/>
                </a:solidFill>
              </a:defRPr>
            </a:lvl1pPr>
          </a:lstStyle>
          <a:p>
            <a:pPr>
              <a:defRPr/>
            </a:pPr>
            <a:endParaRPr lang="en-GB"/>
          </a:p>
        </p:txBody>
      </p:sp>
    </p:spTree>
    <p:extLst>
      <p:ext uri="{BB962C8B-B14F-4D97-AF65-F5344CB8AC3E}">
        <p14:creationId xmlns:p14="http://schemas.microsoft.com/office/powerpoint/2010/main" val="182917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8D0C6886-00A4-46A7-86F2-C68571F8CD38}"/>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25408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A18BBE7-7B3A-4E66-AA52-62BAA7F2FFF5}"/>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251068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355F6DC-15B8-4EDE-99A1-5B3B3F93AC7E}"/>
              </a:ext>
            </a:extLst>
          </p:cNvPr>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B687F583-5C6B-403D-A5A8-ED408D3296A9}" type="datetimeFigureOut">
              <a:rPr lang="en-GB"/>
              <a:pPr>
                <a:defRPr/>
              </a:pPr>
              <a:t>16/01/2023</a:t>
            </a:fld>
            <a:endParaRPr lang="en-GB" dirty="0"/>
          </a:p>
        </p:txBody>
      </p:sp>
      <p:sp>
        <p:nvSpPr>
          <p:cNvPr id="5" name="Footer Placeholder 4">
            <a:extLst>
              <a:ext uri="{FF2B5EF4-FFF2-40B4-BE49-F238E27FC236}">
                <a16:creationId xmlns:a16="http://schemas.microsoft.com/office/drawing/2014/main" id="{021DB011-E43C-45DC-B462-67E7C02F21A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9A3203E-6C8A-434B-8FDF-CD5A9D722B04}"/>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1019FB9F-1BBB-4FA0-8AAF-0FA2CA4B6A37}" type="slidenum">
              <a:rPr lang="en-GB" altLang="fr-FR"/>
              <a:pPr/>
              <a:t>‹N°›</a:t>
            </a:fld>
            <a:endParaRPr lang="en-GB" altLang="fr-FR"/>
          </a:p>
        </p:txBody>
      </p:sp>
    </p:spTree>
    <p:extLst>
      <p:ext uri="{BB962C8B-B14F-4D97-AF65-F5344CB8AC3E}">
        <p14:creationId xmlns:p14="http://schemas.microsoft.com/office/powerpoint/2010/main" val="55327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269828-9DE6-4629-A146-046BB3E38C79}"/>
              </a:ext>
            </a:extLst>
          </p:cNvPr>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678469E3-FC81-490C-824D-0291ADA05689}" type="datetimeFigureOut">
              <a:rPr lang="en-GB"/>
              <a:pPr>
                <a:defRPr/>
              </a:pPr>
              <a:t>16/01/2023</a:t>
            </a:fld>
            <a:endParaRPr lang="en-GB" dirty="0"/>
          </a:p>
        </p:txBody>
      </p:sp>
      <p:sp>
        <p:nvSpPr>
          <p:cNvPr id="5" name="Footer Placeholder 4">
            <a:extLst>
              <a:ext uri="{FF2B5EF4-FFF2-40B4-BE49-F238E27FC236}">
                <a16:creationId xmlns:a16="http://schemas.microsoft.com/office/drawing/2014/main" id="{483468A8-1BC3-4283-9CF8-D15D2DB8920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DBC907-B3A0-4D66-921A-AF1023627506}"/>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559E290D-FC9E-45B3-BFCA-ADCA85E2D957}" type="slidenum">
              <a:rPr lang="en-GB" altLang="fr-FR"/>
              <a:pPr/>
              <a:t>‹N°›</a:t>
            </a:fld>
            <a:endParaRPr lang="en-GB" altLang="fr-FR"/>
          </a:p>
        </p:txBody>
      </p:sp>
    </p:spTree>
    <p:extLst>
      <p:ext uri="{BB962C8B-B14F-4D97-AF65-F5344CB8AC3E}">
        <p14:creationId xmlns:p14="http://schemas.microsoft.com/office/powerpoint/2010/main" val="419905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5" name="Plassholder for tekst 4"/>
          <p:cNvSpPr>
            <a:spLocks noGrp="1"/>
          </p:cNvSpPr>
          <p:nvPr>
            <p:ph type="body" sz="quarter" idx="13"/>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Modifiez les styles du texte du masque</a:t>
            </a:r>
          </a:p>
        </p:txBody>
      </p:sp>
      <p:sp>
        <p:nvSpPr>
          <p:cNvPr id="6" name="Plassholder for bunntekst 8">
            <a:extLst>
              <a:ext uri="{FF2B5EF4-FFF2-40B4-BE49-F238E27FC236}">
                <a16:creationId xmlns:a16="http://schemas.microsoft.com/office/drawing/2014/main" id="{468CD955-E4F1-4870-B53D-ED09FFC7B9F1}"/>
              </a:ext>
            </a:extLst>
          </p:cNvPr>
          <p:cNvSpPr>
            <a:spLocks noGrp="1"/>
          </p:cNvSpPr>
          <p:nvPr>
            <p:ph type="ftr" sz="quarter" idx="14"/>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171121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en-US"/>
              <a:t>Edit Master text styles</a:t>
            </a:r>
          </a:p>
        </p:txBody>
      </p:sp>
      <p:sp>
        <p:nvSpPr>
          <p:cNvPr id="4" name="Plassholder for bunntekst 6">
            <a:extLst>
              <a:ext uri="{FF2B5EF4-FFF2-40B4-BE49-F238E27FC236}">
                <a16:creationId xmlns:a16="http://schemas.microsoft.com/office/drawing/2014/main" id="{6CEB8C10-600B-4C3A-AF9E-B8EB2D6C2098}"/>
              </a:ext>
            </a:extLst>
          </p:cNvPr>
          <p:cNvSpPr>
            <a:spLocks noGrp="1"/>
          </p:cNvSpPr>
          <p:nvPr>
            <p:ph type="ftr" sz="quarter" idx="14"/>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63052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en-US"/>
              <a:t>Edit Master text styles</a:t>
            </a:r>
          </a:p>
        </p:txBody>
      </p:sp>
      <p:sp>
        <p:nvSpPr>
          <p:cNvPr id="5" name="Plassholder for bunntekst 6">
            <a:extLst>
              <a:ext uri="{FF2B5EF4-FFF2-40B4-BE49-F238E27FC236}">
                <a16:creationId xmlns:a16="http://schemas.microsoft.com/office/drawing/2014/main" id="{6B192EAD-BF1B-4F4F-A741-D971EB61273A}"/>
              </a:ext>
            </a:extLst>
          </p:cNvPr>
          <p:cNvSpPr>
            <a:spLocks noGrp="1"/>
          </p:cNvSpPr>
          <p:nvPr>
            <p:ph type="ftr" sz="quarter" idx="14"/>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0681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FE0E0E8-E42C-49BB-B2F7-FEA4E5B66037}"/>
              </a:ext>
            </a:extLst>
          </p:cNvPr>
          <p:cNvSpPr/>
          <p:nvPr/>
        </p:nvSpPr>
        <p:spPr>
          <a:xfrm>
            <a:off x="5964238" y="0"/>
            <a:ext cx="317976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fontAlgn="auto">
              <a:spcBef>
                <a:spcPts val="0"/>
              </a:spcBef>
              <a:spcAft>
                <a:spcPts val="0"/>
              </a:spcAft>
              <a:defRPr/>
            </a:pPr>
            <a:endParaRPr sz="993" dirty="0">
              <a:latin typeface="+mn-lt"/>
              <a:cs typeface="+mn-cs"/>
            </a:endParaRPr>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Modifiez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Modifiez les styles du texte du masque</a:t>
            </a:r>
          </a:p>
        </p:txBody>
      </p:sp>
      <p:sp>
        <p:nvSpPr>
          <p:cNvPr id="7" name="Plassholder for bunntekst 6">
            <a:extLst>
              <a:ext uri="{FF2B5EF4-FFF2-40B4-BE49-F238E27FC236}">
                <a16:creationId xmlns:a16="http://schemas.microsoft.com/office/drawing/2014/main" id="{55D23331-687C-466D-83C9-AF8B429A2443}"/>
              </a:ext>
            </a:extLst>
          </p:cNvPr>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112359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en-US" noProof="0" dirty="0"/>
              <a:t>Click icon to add picture</a:t>
            </a:r>
            <a:endParaRPr lang="nb-NO" noProof="0"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Modifiez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Modifiez les styles du texte du masque</a:t>
            </a:r>
          </a:p>
        </p:txBody>
      </p:sp>
      <p:sp>
        <p:nvSpPr>
          <p:cNvPr id="7" name="Footer Placeholder 4">
            <a:extLst>
              <a:ext uri="{FF2B5EF4-FFF2-40B4-BE49-F238E27FC236}">
                <a16:creationId xmlns:a16="http://schemas.microsoft.com/office/drawing/2014/main" id="{E146E4A0-A50D-497A-B7EF-5163FB886698}"/>
              </a:ext>
            </a:extLst>
          </p:cNvPr>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411059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4251BE9-CA7B-437A-9FDC-7EE14794BDDE}"/>
              </a:ext>
            </a:extLst>
          </p:cNvPr>
          <p:cNvSpPr/>
          <p:nvPr/>
        </p:nvSpPr>
        <p:spPr>
          <a:xfrm>
            <a:off x="5964238" y="0"/>
            <a:ext cx="317976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fontAlgn="auto">
              <a:spcBef>
                <a:spcPts val="0"/>
              </a:spcBef>
              <a:spcAft>
                <a:spcPts val="0"/>
              </a:spcAft>
              <a:defRPr/>
            </a:pPr>
            <a:endParaRPr sz="993" dirty="0">
              <a:latin typeface="+mn-lt"/>
              <a:cs typeface="+mn-cs"/>
            </a:endParaRPr>
          </a:p>
        </p:txBody>
      </p:sp>
      <p:sp>
        <p:nvSpPr>
          <p:cNvPr id="2" name="Title 1"/>
          <p:cNvSpPr>
            <a:spLocks noGrp="1"/>
          </p:cNvSpPr>
          <p:nvPr>
            <p:ph type="title"/>
          </p:nvPr>
        </p:nvSpPr>
        <p:spPr>
          <a:xfrm>
            <a:off x="517118" y="894705"/>
            <a:ext cx="46515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Modifiez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Modifiez les styles du texte du masque</a:t>
            </a:r>
          </a:p>
        </p:txBody>
      </p:sp>
      <p:sp>
        <p:nvSpPr>
          <p:cNvPr id="3" name="Plassholder for tekst 2"/>
          <p:cNvSpPr>
            <a:spLocks noGrp="1"/>
          </p:cNvSpPr>
          <p:nvPr>
            <p:ph type="body" sz="quarter" idx="14"/>
          </p:nvPr>
        </p:nvSpPr>
        <p:spPr>
          <a:xfrm>
            <a:off x="6118545" y="2469155"/>
            <a:ext cx="2378578"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Modifiez les styles du texte du masque</a:t>
            </a:r>
          </a:p>
        </p:txBody>
      </p:sp>
      <p:sp>
        <p:nvSpPr>
          <p:cNvPr id="8" name="Plassholder for bunntekst 6">
            <a:extLst>
              <a:ext uri="{FF2B5EF4-FFF2-40B4-BE49-F238E27FC236}">
                <a16:creationId xmlns:a16="http://schemas.microsoft.com/office/drawing/2014/main" id="{84F653EB-B157-4DD3-AD10-3BA7A39B6C35}"/>
              </a:ext>
            </a:extLst>
          </p:cNvPr>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298936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Modifiez les styles du texte du masque</a:t>
            </a:r>
          </a:p>
        </p:txBody>
      </p:sp>
      <p:sp>
        <p:nvSpPr>
          <p:cNvPr id="4" name="Plassholder for bunntekst 4">
            <a:extLst>
              <a:ext uri="{FF2B5EF4-FFF2-40B4-BE49-F238E27FC236}">
                <a16:creationId xmlns:a16="http://schemas.microsoft.com/office/drawing/2014/main" id="{4BC3A813-B15E-4E4B-8DF4-C0B05FC2FC3B}"/>
              </a:ext>
            </a:extLst>
          </p:cNvPr>
          <p:cNvSpPr>
            <a:spLocks noGrp="1"/>
          </p:cNvSpPr>
          <p:nvPr>
            <p:ph type="ftr" sz="quarter" idx="13"/>
          </p:nvPr>
        </p:nvSpPr>
        <p:spPr/>
        <p:txBody>
          <a:bodyPr/>
          <a:lstStyle>
            <a:lvl1pPr>
              <a:defRPr>
                <a:solidFill>
                  <a:srgbClr val="EBF7F3"/>
                </a:solidFill>
              </a:defRPr>
            </a:lvl1pPr>
          </a:lstStyle>
          <a:p>
            <a:pPr>
              <a:defRPr/>
            </a:pPr>
            <a:endParaRPr lang="en-GB"/>
          </a:p>
        </p:txBody>
      </p:sp>
    </p:spTree>
    <p:extLst>
      <p:ext uri="{BB962C8B-B14F-4D97-AF65-F5344CB8AC3E}">
        <p14:creationId xmlns:p14="http://schemas.microsoft.com/office/powerpoint/2010/main" val="354549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Modifiez les styles du texte du masque</a:t>
            </a:r>
          </a:p>
        </p:txBody>
      </p:sp>
      <p:sp>
        <p:nvSpPr>
          <p:cNvPr id="4" name="Plassholder for bunntekst 4">
            <a:extLst>
              <a:ext uri="{FF2B5EF4-FFF2-40B4-BE49-F238E27FC236}">
                <a16:creationId xmlns:a16="http://schemas.microsoft.com/office/drawing/2014/main" id="{59F25E72-E804-4F39-912C-60AE1CF02F31}"/>
              </a:ext>
            </a:extLst>
          </p:cNvPr>
          <p:cNvSpPr>
            <a:spLocks noGrp="1"/>
          </p:cNvSpPr>
          <p:nvPr>
            <p:ph type="ftr" sz="quarter" idx="13"/>
          </p:nvPr>
        </p:nvSpPr>
        <p:spPr/>
        <p:txBody>
          <a:bodyPr/>
          <a:lstStyle>
            <a:lvl1pPr>
              <a:defRPr>
                <a:solidFill>
                  <a:srgbClr val="EBF7F3"/>
                </a:solidFill>
              </a:defRPr>
            </a:lvl1pPr>
          </a:lstStyle>
          <a:p>
            <a:pPr>
              <a:defRPr/>
            </a:pPr>
            <a:endParaRPr lang="en-GB"/>
          </a:p>
        </p:txBody>
      </p:sp>
    </p:spTree>
    <p:extLst>
      <p:ext uri="{BB962C8B-B14F-4D97-AF65-F5344CB8AC3E}">
        <p14:creationId xmlns:p14="http://schemas.microsoft.com/office/powerpoint/2010/main" val="150729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BC0F3B4-2E85-41A6-921A-09B31630F4D8}"/>
              </a:ext>
            </a:extLst>
          </p:cNvPr>
          <p:cNvSpPr>
            <a:spLocks noGrp="1"/>
          </p:cNvSpPr>
          <p:nvPr>
            <p:ph type="title"/>
          </p:nvPr>
        </p:nvSpPr>
        <p:spPr bwMode="auto">
          <a:xfrm>
            <a:off x="517525" y="8953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3F446D0C-DF47-43D2-9406-6EFBB5E75EA7}"/>
              </a:ext>
            </a:extLst>
          </p:cNvPr>
          <p:cNvSpPr>
            <a:spLocks noGrp="1"/>
          </p:cNvSpPr>
          <p:nvPr>
            <p:ph type="body" idx="1"/>
          </p:nvPr>
        </p:nvSpPr>
        <p:spPr bwMode="auto">
          <a:xfrm>
            <a:off x="517525" y="3243263"/>
            <a:ext cx="7886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B87F0513-02A4-4D8B-9626-9F0C27989D5E}"/>
              </a:ext>
            </a:extLst>
          </p:cNvPr>
          <p:cNvSpPr>
            <a:spLocks noGrp="1"/>
          </p:cNvSpPr>
          <p:nvPr>
            <p:ph type="ftr" sz="quarter" idx="3"/>
          </p:nvPr>
        </p:nvSpPr>
        <p:spPr>
          <a:xfrm>
            <a:off x="2403475" y="285750"/>
            <a:ext cx="4337050" cy="117475"/>
          </a:xfrm>
          <a:prstGeom prst="rect">
            <a:avLst/>
          </a:prstGeom>
        </p:spPr>
        <p:txBody>
          <a:bodyPr vert="horz" wrap="square" lIns="0" tIns="18000" rIns="0" bIns="0" rtlCol="0" anchor="t" anchorCtr="0">
            <a:spAutoFit/>
          </a:bodyPr>
          <a:lstStyle>
            <a:lvl1pPr algn="ctr" fontAlgn="auto">
              <a:spcBef>
                <a:spcPts val="0"/>
              </a:spcBef>
              <a:spcAft>
                <a:spcPts val="0"/>
              </a:spcAft>
              <a:defRPr sz="638" spc="4" baseline="0">
                <a:solidFill>
                  <a:srgbClr val="9B9B9B"/>
                </a:solidFill>
                <a:latin typeface="+mn-lt"/>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15" r:id="rId6"/>
    <p:sldLayoutId id="2147483823" r:id="rId7"/>
    <p:sldLayoutId id="2147483824" r:id="rId8"/>
    <p:sldLayoutId id="2147483825" r:id="rId9"/>
    <p:sldLayoutId id="2147483826" r:id="rId10"/>
    <p:sldLayoutId id="2147483827" r:id="rId11"/>
    <p:sldLayoutId id="2147483828" r:id="rId12"/>
    <p:sldLayoutId id="2147483816" r:id="rId13"/>
    <p:sldLayoutId id="2147483817" r:id="rId14"/>
    <p:sldLayoutId id="2147483829" r:id="rId15"/>
    <p:sldLayoutId id="2147483830" r:id="rId16"/>
  </p:sldLayoutIdLst>
  <p:txStyles>
    <p:titleStyle>
      <a:lvl1pPr algn="l" defTabSz="685800" rtl="0" eaLnBrk="0" fontAlgn="base" hangingPunct="0">
        <a:lnSpc>
          <a:spcPts val="3938"/>
        </a:lnSpc>
        <a:spcBef>
          <a:spcPct val="0"/>
        </a:spcBef>
        <a:spcAft>
          <a:spcPct val="0"/>
        </a:spcAft>
        <a:defRPr sz="3300" b="1" kern="1200">
          <a:solidFill>
            <a:srgbClr val="00707C"/>
          </a:solidFill>
          <a:latin typeface="+mj-lt"/>
          <a:ea typeface="+mj-ea"/>
          <a:cs typeface="+mj-cs"/>
        </a:defRPr>
      </a:lvl1pPr>
      <a:lvl2pPr algn="l" defTabSz="685800" rtl="0" eaLnBrk="0" fontAlgn="base" hangingPunct="0">
        <a:lnSpc>
          <a:spcPts val="3938"/>
        </a:lnSpc>
        <a:spcBef>
          <a:spcPct val="0"/>
        </a:spcBef>
        <a:spcAft>
          <a:spcPct val="0"/>
        </a:spcAft>
        <a:defRPr sz="3300" b="1">
          <a:solidFill>
            <a:srgbClr val="00707C"/>
          </a:solidFill>
          <a:latin typeface="Georgia" pitchFamily="18" charset="0"/>
        </a:defRPr>
      </a:lvl2pPr>
      <a:lvl3pPr algn="l" defTabSz="685800" rtl="0" eaLnBrk="0" fontAlgn="base" hangingPunct="0">
        <a:lnSpc>
          <a:spcPts val="3938"/>
        </a:lnSpc>
        <a:spcBef>
          <a:spcPct val="0"/>
        </a:spcBef>
        <a:spcAft>
          <a:spcPct val="0"/>
        </a:spcAft>
        <a:defRPr sz="3300" b="1">
          <a:solidFill>
            <a:srgbClr val="00707C"/>
          </a:solidFill>
          <a:latin typeface="Georgia" pitchFamily="18" charset="0"/>
        </a:defRPr>
      </a:lvl3pPr>
      <a:lvl4pPr algn="l" defTabSz="685800" rtl="0" eaLnBrk="0" fontAlgn="base" hangingPunct="0">
        <a:lnSpc>
          <a:spcPts val="3938"/>
        </a:lnSpc>
        <a:spcBef>
          <a:spcPct val="0"/>
        </a:spcBef>
        <a:spcAft>
          <a:spcPct val="0"/>
        </a:spcAft>
        <a:defRPr sz="3300" b="1">
          <a:solidFill>
            <a:srgbClr val="00707C"/>
          </a:solidFill>
          <a:latin typeface="Georgia" pitchFamily="18" charset="0"/>
        </a:defRPr>
      </a:lvl4pPr>
      <a:lvl5pPr algn="l" defTabSz="685800" rtl="0" eaLnBrk="0" fontAlgn="base" hangingPunct="0">
        <a:lnSpc>
          <a:spcPts val="3938"/>
        </a:lnSpc>
        <a:spcBef>
          <a:spcPct val="0"/>
        </a:spcBef>
        <a:spcAft>
          <a:spcPct val="0"/>
        </a:spcAft>
        <a:defRPr sz="3300" b="1">
          <a:solidFill>
            <a:srgbClr val="00707C"/>
          </a:solidFill>
          <a:latin typeface="Georgia" pitchFamily="18" charset="0"/>
        </a:defRPr>
      </a:lvl5pPr>
      <a:lvl6pPr marL="457200" algn="l" defTabSz="685800" rtl="0" fontAlgn="base">
        <a:lnSpc>
          <a:spcPts val="3938"/>
        </a:lnSpc>
        <a:spcBef>
          <a:spcPct val="0"/>
        </a:spcBef>
        <a:spcAft>
          <a:spcPct val="0"/>
        </a:spcAft>
        <a:defRPr sz="3300" b="1">
          <a:solidFill>
            <a:srgbClr val="00707C"/>
          </a:solidFill>
          <a:latin typeface="Georgia" pitchFamily="18" charset="0"/>
        </a:defRPr>
      </a:lvl6pPr>
      <a:lvl7pPr marL="914400" algn="l" defTabSz="685800" rtl="0" fontAlgn="base">
        <a:lnSpc>
          <a:spcPts val="3938"/>
        </a:lnSpc>
        <a:spcBef>
          <a:spcPct val="0"/>
        </a:spcBef>
        <a:spcAft>
          <a:spcPct val="0"/>
        </a:spcAft>
        <a:defRPr sz="3300" b="1">
          <a:solidFill>
            <a:srgbClr val="00707C"/>
          </a:solidFill>
          <a:latin typeface="Georgia" pitchFamily="18" charset="0"/>
        </a:defRPr>
      </a:lvl7pPr>
      <a:lvl8pPr marL="1371600" algn="l" defTabSz="685800" rtl="0" fontAlgn="base">
        <a:lnSpc>
          <a:spcPts val="3938"/>
        </a:lnSpc>
        <a:spcBef>
          <a:spcPct val="0"/>
        </a:spcBef>
        <a:spcAft>
          <a:spcPct val="0"/>
        </a:spcAft>
        <a:defRPr sz="3300" b="1">
          <a:solidFill>
            <a:srgbClr val="00707C"/>
          </a:solidFill>
          <a:latin typeface="Georgia" pitchFamily="18" charset="0"/>
        </a:defRPr>
      </a:lvl8pPr>
      <a:lvl9pPr marL="1828800" algn="l" defTabSz="685800" rtl="0" fontAlgn="base">
        <a:lnSpc>
          <a:spcPts val="3938"/>
        </a:lnSpc>
        <a:spcBef>
          <a:spcPct val="0"/>
        </a:spcBef>
        <a:spcAft>
          <a:spcPct val="0"/>
        </a:spcAft>
        <a:defRPr sz="3300" b="1">
          <a:solidFill>
            <a:srgbClr val="00707C"/>
          </a:solidFill>
          <a:latin typeface="Georgia" pitchFamily="18" charset="0"/>
        </a:defRPr>
      </a:lvl9pPr>
    </p:titleStyle>
    <p:bodyStyle>
      <a:lvl1pPr marL="80963" indent="-80963" algn="l" defTabSz="685800"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3663" algn="l" defTabSz="685800" rtl="0" eaLnBrk="0" fontAlgn="base" hangingPunct="0">
        <a:lnSpc>
          <a:spcPct val="118000"/>
        </a:lnSpc>
        <a:spcBef>
          <a:spcPts val="375"/>
        </a:spcBef>
        <a:spcAft>
          <a:spcPct val="0"/>
        </a:spcAft>
        <a:buFont typeface="Arial" panose="020B0604020202020204" pitchFamily="34" charset="0"/>
        <a:buChar char="•"/>
        <a:defRPr sz="700" kern="1200">
          <a:solidFill>
            <a:schemeClr val="tx1"/>
          </a:solidFill>
          <a:latin typeface="+mn-lt"/>
          <a:ea typeface="+mn-ea"/>
          <a:cs typeface="+mn-cs"/>
        </a:defRPr>
      </a:lvl2pPr>
      <a:lvl3pPr marL="857250" indent="-93663" algn="l" defTabSz="685800" rtl="0" eaLnBrk="0" fontAlgn="base" hangingPunct="0">
        <a:lnSpc>
          <a:spcPct val="118000"/>
        </a:lnSpc>
        <a:spcBef>
          <a:spcPts val="375"/>
        </a:spcBef>
        <a:spcAft>
          <a:spcPct val="0"/>
        </a:spcAft>
        <a:buFont typeface="Arial" panose="020B0604020202020204" pitchFamily="34" charset="0"/>
        <a:buChar char="•"/>
        <a:defRPr sz="700" kern="1200">
          <a:solidFill>
            <a:schemeClr val="tx1"/>
          </a:solidFill>
          <a:latin typeface="+mn-lt"/>
          <a:ea typeface="+mn-ea"/>
          <a:cs typeface="+mn-cs"/>
        </a:defRPr>
      </a:lvl3pPr>
      <a:lvl4pPr marL="1200150" indent="-93663" algn="l" defTabSz="685800" rtl="0" eaLnBrk="0" fontAlgn="base" hangingPunct="0">
        <a:lnSpc>
          <a:spcPct val="118000"/>
        </a:lnSpc>
        <a:spcBef>
          <a:spcPts val="375"/>
        </a:spcBef>
        <a:spcAft>
          <a:spcPct val="0"/>
        </a:spcAft>
        <a:buFont typeface="Arial" panose="020B0604020202020204" pitchFamily="34" charset="0"/>
        <a:buChar char="•"/>
        <a:defRPr sz="700" kern="1200">
          <a:solidFill>
            <a:schemeClr val="tx1"/>
          </a:solidFill>
          <a:latin typeface="+mn-lt"/>
          <a:ea typeface="+mn-ea"/>
          <a:cs typeface="+mn-cs"/>
        </a:defRPr>
      </a:lvl4pPr>
      <a:lvl5pPr marL="1543050" indent="-93663" algn="l" defTabSz="685800" rtl="0" eaLnBrk="0" fontAlgn="base" hangingPunct="0">
        <a:lnSpc>
          <a:spcPct val="118000"/>
        </a:lnSpc>
        <a:spcBef>
          <a:spcPts val="375"/>
        </a:spcBef>
        <a:spcAft>
          <a:spcPct val="0"/>
        </a:spcAft>
        <a:buFont typeface="Arial" panose="020B0604020202020204" pitchFamily="34" charset="0"/>
        <a:buChar char="•"/>
        <a:defRPr sz="70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QVFqlkLdq7Y?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Picture 8">
            <a:extLst>
              <a:ext uri="{FF2B5EF4-FFF2-40B4-BE49-F238E27FC236}">
                <a16:creationId xmlns:a16="http://schemas.microsoft.com/office/drawing/2014/main" id="{6B0BEC4E-8109-4AD3-9329-725F5420ED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2038" y="5643563"/>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a:extLst>
              <a:ext uri="{FF2B5EF4-FFF2-40B4-BE49-F238E27FC236}">
                <a16:creationId xmlns:a16="http://schemas.microsoft.com/office/drawing/2014/main" id="{1C91CA80-D30B-481C-9E4A-F2966D36C5CD}"/>
              </a:ext>
            </a:extLst>
          </p:cNvPr>
          <p:cNvSpPr>
            <a:spLocks noGrp="1" noChangeArrowheads="1"/>
          </p:cNvSpPr>
          <p:nvPr>
            <p:ph type="title" idx="4294967295"/>
          </p:nvPr>
        </p:nvSpPr>
        <p:spPr bwMode="auto">
          <a:xfrm>
            <a:off x="1300155" y="1191726"/>
            <a:ext cx="6370654" cy="243143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lvl1pPr>
              <a:defRPr sz="900">
                <a:solidFill>
                  <a:schemeClr val="tx1"/>
                </a:solidFill>
                <a:latin typeface="Microsoft Sans Serif" pitchFamily="34" charset="0"/>
              </a:defRPr>
            </a:lvl1pPr>
            <a:lvl2pPr marL="742950" indent="-285750">
              <a:defRPr sz="900">
                <a:solidFill>
                  <a:schemeClr val="tx1"/>
                </a:solidFill>
                <a:latin typeface="Microsoft Sans Serif" pitchFamily="34" charset="0"/>
              </a:defRPr>
            </a:lvl2pPr>
            <a:lvl3pPr marL="1143000" indent="-228600">
              <a:defRPr sz="900">
                <a:solidFill>
                  <a:schemeClr val="tx1"/>
                </a:solidFill>
                <a:latin typeface="Microsoft Sans Serif" pitchFamily="34" charset="0"/>
              </a:defRPr>
            </a:lvl3pPr>
            <a:lvl4pPr marL="1600200" indent="-228600">
              <a:defRPr sz="900">
                <a:solidFill>
                  <a:schemeClr val="tx1"/>
                </a:solidFill>
                <a:latin typeface="Microsoft Sans Serif" pitchFamily="34" charset="0"/>
              </a:defRPr>
            </a:lvl4pPr>
            <a:lvl5pPr marL="2057400" indent="-228600">
              <a:defRPr sz="900">
                <a:solidFill>
                  <a:schemeClr val="tx1"/>
                </a:solidFill>
                <a:latin typeface="Microsoft Sans Serif" pitchFamily="34" charset="0"/>
              </a:defRPr>
            </a:lvl5pPr>
            <a:lvl6pPr marL="2514600" indent="-228600" fontAlgn="base">
              <a:spcBef>
                <a:spcPct val="0"/>
              </a:spcBef>
              <a:spcAft>
                <a:spcPct val="0"/>
              </a:spcAft>
              <a:defRPr sz="900">
                <a:solidFill>
                  <a:schemeClr val="tx1"/>
                </a:solidFill>
                <a:latin typeface="Microsoft Sans Serif" pitchFamily="34" charset="0"/>
              </a:defRPr>
            </a:lvl6pPr>
            <a:lvl7pPr marL="2971800" indent="-228600" fontAlgn="base">
              <a:spcBef>
                <a:spcPct val="0"/>
              </a:spcBef>
              <a:spcAft>
                <a:spcPct val="0"/>
              </a:spcAft>
              <a:defRPr sz="900">
                <a:solidFill>
                  <a:schemeClr val="tx1"/>
                </a:solidFill>
                <a:latin typeface="Microsoft Sans Serif" pitchFamily="34" charset="0"/>
              </a:defRPr>
            </a:lvl7pPr>
            <a:lvl8pPr marL="3429000" indent="-228600" fontAlgn="base">
              <a:spcBef>
                <a:spcPct val="0"/>
              </a:spcBef>
              <a:spcAft>
                <a:spcPct val="0"/>
              </a:spcAft>
              <a:defRPr sz="900">
                <a:solidFill>
                  <a:schemeClr val="tx1"/>
                </a:solidFill>
                <a:latin typeface="Microsoft Sans Serif" pitchFamily="34" charset="0"/>
              </a:defRPr>
            </a:lvl8pPr>
            <a:lvl9pPr marL="3886200" indent="-228600" fontAlgn="base">
              <a:spcBef>
                <a:spcPct val="0"/>
              </a:spcBef>
              <a:spcAft>
                <a:spcPct val="0"/>
              </a:spcAft>
              <a:defRPr sz="900">
                <a:solidFill>
                  <a:schemeClr val="tx1"/>
                </a:solidFill>
                <a:latin typeface="Microsoft Sans Serif"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000">
                <a:solidFill>
                  <a:srgbClr val="674B69"/>
                </a:solidFill>
                <a:latin typeface="Arial" panose="020B0604020202020204" pitchFamily="34" charset="0"/>
                <a:cs typeface="Arial" panose="020B0604020202020204" pitchFamily="34" charset="0"/>
              </a:rPr>
              <a:t>Hygiène</a:t>
            </a:r>
            <a:r>
              <a:rPr lang="en-GB" altLang="en-US" sz="4000" dirty="0">
                <a:solidFill>
                  <a:srgbClr val="674B69"/>
                </a:solidFill>
                <a:latin typeface="Arial" panose="020B0604020202020204" pitchFamily="34" charset="0"/>
                <a:cs typeface="Arial" panose="020B0604020202020204" pitchFamily="34" charset="0"/>
              </a:rPr>
              <a:t> des aliments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altLang="en-US" sz="4000" dirty="0">
              <a:solidFill>
                <a:srgbClr val="674B69"/>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200" b="1" i="0" u="none" strike="noStrike" kern="1200" cap="none" spc="0" normalizeH="0" baseline="0" noProof="0" dirty="0">
              <a:ln>
                <a:noFill/>
              </a:ln>
              <a:solidFill>
                <a:srgbClr val="00707C"/>
              </a:solidFill>
              <a:effectLst/>
              <a:uLnTx/>
              <a:uFillTx/>
              <a:latin typeface="Arial" charset="0"/>
              <a:ea typeface="Calibri" pitchFamily="34" charset="0"/>
              <a:cs typeface="Arial" charset="0"/>
            </a:endParaRPr>
          </a:p>
          <a:p>
            <a:pPr algn="ctr" defTabSz="914400">
              <a:lnSpc>
                <a:spcPct val="100000"/>
              </a:lnSpc>
              <a:defRPr/>
            </a:pPr>
            <a:r>
              <a:rPr lang="fr-FR" altLang="en-US" sz="4000" dirty="0">
                <a:solidFill>
                  <a:srgbClr val="674B69"/>
                </a:solidFill>
                <a:latin typeface="Arial" panose="020B0604020202020204" pitchFamily="34" charset="0"/>
                <a:cs typeface="Arial" panose="020B0604020202020204" pitchFamily="34" charset="0"/>
              </a:rPr>
              <a:t>Le parcours des aliments</a:t>
            </a:r>
          </a:p>
        </p:txBody>
      </p:sp>
      <p:pic>
        <p:nvPicPr>
          <p:cNvPr id="15365" name="Picture 10">
            <a:extLst>
              <a:ext uri="{FF2B5EF4-FFF2-40B4-BE49-F238E27FC236}">
                <a16:creationId xmlns:a16="http://schemas.microsoft.com/office/drawing/2014/main" id="{117CD76C-D86F-4FFA-BAB5-51AC063490F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824"/>
          <a:stretch>
            <a:fillRect/>
          </a:stretch>
        </p:blipFill>
        <p:spPr bwMode="auto">
          <a:xfrm>
            <a:off x="6038850" y="4344988"/>
            <a:ext cx="1622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a:extLst>
              <a:ext uri="{FF2B5EF4-FFF2-40B4-BE49-F238E27FC236}">
                <a16:creationId xmlns:a16="http://schemas.microsoft.com/office/drawing/2014/main" id="{F5F60F2B-49FA-4D14-B587-38C53933CB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108" t="19017" r="39413" b="64871"/>
          <a:stretch>
            <a:fillRect/>
          </a:stretch>
        </p:blipFill>
        <p:spPr bwMode="auto">
          <a:xfrm>
            <a:off x="3522663" y="4175125"/>
            <a:ext cx="16414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2">
            <a:extLst>
              <a:ext uri="{FF2B5EF4-FFF2-40B4-BE49-F238E27FC236}">
                <a16:creationId xmlns:a16="http://schemas.microsoft.com/office/drawing/2014/main" id="{97E2ECA7-794C-47FB-8839-E64B5DFF53C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536" r="48390" b="87425"/>
          <a:stretch>
            <a:fillRect/>
          </a:stretch>
        </p:blipFill>
        <p:spPr bwMode="auto">
          <a:xfrm>
            <a:off x="687388" y="4251325"/>
            <a:ext cx="13906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a:extLst>
              <a:ext uri="{FF2B5EF4-FFF2-40B4-BE49-F238E27FC236}">
                <a16:creationId xmlns:a16="http://schemas.microsoft.com/office/drawing/2014/main" id="{13C94350-62F6-443D-A6B5-BC14B2BB1B4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331" t="70401" r="5132" b="20480"/>
          <a:stretch>
            <a:fillRect/>
          </a:stretch>
        </p:blipFill>
        <p:spPr bwMode="auto">
          <a:xfrm>
            <a:off x="3300413" y="1755775"/>
            <a:ext cx="237013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8" name="Object 1">
            <a:extLst>
              <a:ext uri="{FF2B5EF4-FFF2-40B4-BE49-F238E27FC236}">
                <a16:creationId xmlns:a16="http://schemas.microsoft.com/office/drawing/2014/main" id="{6B9E5C5A-134B-40AC-82FA-BD948117E0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4140780"/>
              </p:ext>
            </p:extLst>
          </p:nvPr>
        </p:nvGraphicFramePr>
        <p:xfrm>
          <a:off x="301625" y="228600"/>
          <a:ext cx="2162175" cy="428625"/>
        </p:xfrm>
        <a:graphic>
          <a:graphicData uri="http://schemas.openxmlformats.org/presentationml/2006/ole">
            <mc:AlternateContent xmlns:mc="http://schemas.openxmlformats.org/markup-compatibility/2006">
              <mc:Choice xmlns:v="urn:schemas-microsoft-com:vml" Requires="v">
                <p:oleObj r:id="rId8" imgW="4572000" imgH="914400" progId="Photoshop.Image.13">
                  <p:embed/>
                </p:oleObj>
              </mc:Choice>
              <mc:Fallback>
                <p:oleObj r:id="rId8" imgW="4572000" imgH="914400" progId="Photoshop.Image.13">
                  <p:embed/>
                  <p:pic>
                    <p:nvPicPr>
                      <p:cNvPr id="15368" name="Object 1">
                        <a:extLst>
                          <a:ext uri="{FF2B5EF4-FFF2-40B4-BE49-F238E27FC236}">
                            <a16:creationId xmlns:a16="http://schemas.microsoft.com/office/drawing/2014/main" id="{6B9E5C5A-134B-40AC-82FA-BD948117E07D}"/>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25" y="228600"/>
                        <a:ext cx="2162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4" name="Rectangle 13">
            <a:extLst>
              <a:ext uri="{FF2B5EF4-FFF2-40B4-BE49-F238E27FC236}">
                <a16:creationId xmlns:a16="http://schemas.microsoft.com/office/drawing/2014/main" id="{8CE2DE5B-0D13-4FAB-B955-DF2BAD9A4059}"/>
              </a:ext>
            </a:extLst>
          </p:cNvPr>
          <p:cNvSpPr>
            <a:spLocks noChangeArrowheads="1"/>
          </p:cNvSpPr>
          <p:nvPr/>
        </p:nvSpPr>
        <p:spPr bwMode="auto">
          <a:xfrm>
            <a:off x="4595813" y="5737225"/>
            <a:ext cx="2816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cs typeface="Calibri" panose="020F0502020204030204" pitchFamily="34" charset="0"/>
              </a:rPr>
              <a:t>Ce projet a été financé par  le programme Européen de recherche et d’innovation Horizon 2020 aux termes d’un accord de subvention No 727580.</a:t>
            </a:r>
            <a:endParaRPr lang="fr-FR" altLang="fr-FR" sz="500">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BC053565-7A11-45B0-5A1F-DC3CD5461081}"/>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43471" y="4357"/>
            <a:ext cx="2000529" cy="1276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10">
            <a:extLst>
              <a:ext uri="{FF2B5EF4-FFF2-40B4-BE49-F238E27FC236}">
                <a16:creationId xmlns:a16="http://schemas.microsoft.com/office/drawing/2014/main" id="{9720ECED-739F-4C2D-A798-87F8C489580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08" t="19017" r="39413" b="61967"/>
          <a:stretch>
            <a:fillRect/>
          </a:stretch>
        </p:blipFill>
        <p:spPr bwMode="auto">
          <a:xfrm>
            <a:off x="81471" y="2478088"/>
            <a:ext cx="22653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0B87C1EE-02E0-401D-82E9-437F942F2F83}"/>
              </a:ext>
            </a:extLst>
          </p:cNvPr>
          <p:cNvSpPr txBox="1">
            <a:spLocks noGrp="1"/>
          </p:cNvSpPr>
          <p:nvPr>
            <p:ph type="title" idx="4294967295"/>
          </p:nvPr>
        </p:nvSpPr>
        <p:spPr>
          <a:xfrm>
            <a:off x="0" y="-41275"/>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fontAlgn="auto">
              <a:spcAft>
                <a:spcPts val="0"/>
              </a:spcAft>
              <a:buClrTx/>
              <a:buSzTx/>
              <a:tabLst/>
              <a:defRPr/>
            </a:pPr>
            <a:r>
              <a:rPr lang="fr-FR" sz="4000" dirty="0">
                <a:solidFill>
                  <a:srgbClr val="674B69"/>
                </a:solidFill>
                <a:latin typeface="Arial" panose="020B0604020202020204" pitchFamily="34" charset="0"/>
                <a:cs typeface="Arial" panose="020B0604020202020204" pitchFamily="34" charset="0"/>
              </a:rPr>
              <a:t>Rangement - Risques</a:t>
            </a:r>
          </a:p>
        </p:txBody>
      </p:sp>
      <p:sp>
        <p:nvSpPr>
          <p:cNvPr id="24579" name="Rectangle 13">
            <a:extLst>
              <a:ext uri="{FF2B5EF4-FFF2-40B4-BE49-F238E27FC236}">
                <a16:creationId xmlns:a16="http://schemas.microsoft.com/office/drawing/2014/main" id="{3D0AE7D6-B55D-4E61-896B-F40A1CFAD9CA}"/>
              </a:ext>
            </a:extLst>
          </p:cNvPr>
          <p:cNvSpPr>
            <a:spLocks noChangeArrowheads="1"/>
          </p:cNvSpPr>
          <p:nvPr/>
        </p:nvSpPr>
        <p:spPr bwMode="auto">
          <a:xfrm>
            <a:off x="0" y="10144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2400" u="sng">
                <a:latin typeface="Arial" panose="020B0604020202020204" pitchFamily="34" charset="0"/>
              </a:rPr>
              <a:t>Quels sont les risques alimentaires potentiels liés au rangement ? </a:t>
            </a:r>
          </a:p>
        </p:txBody>
      </p:sp>
      <p:sp>
        <p:nvSpPr>
          <p:cNvPr id="24581" name="Content Placeholder 2">
            <a:extLst>
              <a:ext uri="{FF2B5EF4-FFF2-40B4-BE49-F238E27FC236}">
                <a16:creationId xmlns:a16="http://schemas.microsoft.com/office/drawing/2014/main" id="{9E3E0796-B134-4432-96A0-3D8D3F4F5387}"/>
              </a:ext>
            </a:extLst>
          </p:cNvPr>
          <p:cNvSpPr>
            <a:spLocks noGrp="1"/>
          </p:cNvSpPr>
          <p:nvPr>
            <p:ph idx="1"/>
          </p:nvPr>
        </p:nvSpPr>
        <p:spPr>
          <a:xfrm>
            <a:off x="2082801" y="2362708"/>
            <a:ext cx="6640512" cy="3352800"/>
          </a:xfrm>
        </p:spPr>
        <p:txBody>
          <a:bodyPr/>
          <a:lstStyle/>
          <a:p>
            <a:pPr algn="just" eaLnBrk="1" hangingPunct="1"/>
            <a:r>
              <a:rPr lang="en-GB" altLang="fr-FR" sz="2400">
                <a:latin typeface="Arial" panose="020B0604020202020204" pitchFamily="34" charset="0"/>
                <a:cs typeface="Arial" panose="020B0604020202020204" pitchFamily="34" charset="0"/>
              </a:rPr>
              <a:t> </a:t>
            </a:r>
            <a:r>
              <a:rPr lang="fr-FR" altLang="fr-FR" sz="2400">
                <a:latin typeface="Arial" panose="020B0604020202020204" pitchFamily="34" charset="0"/>
                <a:cs typeface="Arial" panose="020B0604020202020204" pitchFamily="34" charset="0"/>
              </a:rPr>
              <a:t>La température du réfrigérateur est-elle assez basse ?</a:t>
            </a:r>
          </a:p>
          <a:p>
            <a:pPr algn="just" eaLnBrk="1" hangingPunct="1"/>
            <a:r>
              <a:rPr lang="fr-FR" altLang="fr-FR" sz="2400">
                <a:latin typeface="Arial" panose="020B0604020202020204" pitchFamily="34" charset="0"/>
                <a:cs typeface="Arial" panose="020B0604020202020204" pitchFamily="34" charset="0"/>
              </a:rPr>
              <a:t> Où faut-il ranger les différents aliments dans le réfrigérateur ? </a:t>
            </a:r>
          </a:p>
          <a:p>
            <a:pPr algn="just" eaLnBrk="1" hangingPunct="1"/>
            <a:r>
              <a:rPr lang="fr-FR" altLang="fr-FR" sz="2400">
                <a:latin typeface="Arial" panose="020B0604020202020204" pitchFamily="34" charset="0"/>
                <a:cs typeface="Arial" panose="020B0604020202020204" pitchFamily="34" charset="0"/>
              </a:rPr>
              <a:t> A quelle fréquence faut-il nettoyer le réfrigérateur ?</a:t>
            </a:r>
          </a:p>
        </p:txBody>
      </p:sp>
      <p:sp>
        <p:nvSpPr>
          <p:cNvPr id="9" name="Rectangle 8">
            <a:extLst>
              <a:ext uri="{FF2B5EF4-FFF2-40B4-BE49-F238E27FC236}">
                <a16:creationId xmlns:a16="http://schemas.microsoft.com/office/drawing/2014/main" id="{C1E7DE7C-CA5D-4B1D-BCCB-F39BCA3D652F}"/>
              </a:ext>
            </a:extLst>
          </p:cNvPr>
          <p:cNvSpPr/>
          <p:nvPr/>
        </p:nvSpPr>
        <p:spPr>
          <a:xfrm>
            <a:off x="420688" y="6035675"/>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
        <p:nvSpPr>
          <p:cNvPr id="24582" name="ZoneTexte 6">
            <a:extLst>
              <a:ext uri="{FF2B5EF4-FFF2-40B4-BE49-F238E27FC236}">
                <a16:creationId xmlns:a16="http://schemas.microsoft.com/office/drawing/2014/main" id="{C7E830F1-5858-4A15-A8B1-D4948FA00125}"/>
              </a:ext>
              <a:ext uri="{C183D7F6-B498-43B3-948B-1728B52AA6E4}">
                <adec:decorative xmlns:adec="http://schemas.microsoft.com/office/drawing/2017/decorative" val="1"/>
              </a:ext>
            </a:extLst>
          </p:cNvPr>
          <p:cNvSpPr txBox="1">
            <a:spLocks noChangeArrowheads="1"/>
          </p:cNvSpPr>
          <p:nvPr/>
        </p:nvSpPr>
        <p:spPr bwMode="auto">
          <a:xfrm>
            <a:off x="268288" y="4525963"/>
            <a:ext cx="13176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Rangement</a:t>
            </a:r>
          </a:p>
        </p:txBody>
      </p:sp>
      <p:sp>
        <p:nvSpPr>
          <p:cNvPr id="2" name="ZoneTexte 6">
            <a:extLst>
              <a:ext uri="{FF2B5EF4-FFF2-40B4-BE49-F238E27FC236}">
                <a16:creationId xmlns:a16="http://schemas.microsoft.com/office/drawing/2014/main" id="{29CF9BA8-C08E-78CA-F158-A93BFF259ED7}"/>
              </a:ext>
              <a:ext uri="{C183D7F6-B498-43B3-948B-1728B52AA6E4}">
                <adec:decorative xmlns:adec="http://schemas.microsoft.com/office/drawing/2017/decorative" val="1"/>
              </a:ext>
            </a:extLst>
          </p:cNvPr>
          <p:cNvSpPr txBox="1">
            <a:spLocks noChangeArrowheads="1"/>
          </p:cNvSpPr>
          <p:nvPr/>
        </p:nvSpPr>
        <p:spPr bwMode="auto">
          <a:xfrm>
            <a:off x="420688" y="4544251"/>
            <a:ext cx="13176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Rangement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A322F6B-BE80-436B-94A5-5C0AA82A9243}"/>
              </a:ext>
            </a:extLst>
          </p:cNvPr>
          <p:cNvSpPr txBox="1">
            <a:spLocks noGrp="1"/>
          </p:cNvSpPr>
          <p:nvPr>
            <p:ph type="title" idx="4294967295"/>
          </p:nvPr>
        </p:nvSpPr>
        <p:spPr>
          <a:xfrm>
            <a:off x="0" y="-104775"/>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GB" sz="4000">
                <a:solidFill>
                  <a:srgbClr val="674B69"/>
                </a:solidFill>
                <a:latin typeface="Arial" panose="020B0604020202020204" pitchFamily="34" charset="0"/>
                <a:cs typeface="Arial" panose="020B0604020202020204" pitchFamily="34" charset="0"/>
              </a:rPr>
              <a:t>Rangement</a:t>
            </a:r>
            <a:r>
              <a:rPr lang="en-GB" sz="4000" dirty="0">
                <a:solidFill>
                  <a:srgbClr val="674B69"/>
                </a:solidFill>
                <a:latin typeface="Arial" panose="020B0604020202020204" pitchFamily="34" charset="0"/>
                <a:cs typeface="Arial" panose="020B0604020202020204" pitchFamily="34" charset="0"/>
              </a:rPr>
              <a:t> – Solutions</a:t>
            </a:r>
          </a:p>
        </p:txBody>
      </p:sp>
      <p:pic>
        <p:nvPicPr>
          <p:cNvPr id="25606" name="Picture 14">
            <a:extLst>
              <a:ext uri="{FF2B5EF4-FFF2-40B4-BE49-F238E27FC236}">
                <a16:creationId xmlns:a16="http://schemas.microsoft.com/office/drawing/2014/main" id="{7DB0139D-3DEF-4015-88D8-47F1FEDFD7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4214813"/>
            <a:ext cx="19732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a:extLst>
              <a:ext uri="{FF2B5EF4-FFF2-40B4-BE49-F238E27FC236}">
                <a16:creationId xmlns:a16="http://schemas.microsoft.com/office/drawing/2014/main" id="{19C93A57-D538-40DF-9C4C-7E3900F7544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108" t="19017" r="39413" b="61967"/>
          <a:stretch>
            <a:fillRect/>
          </a:stretch>
        </p:blipFill>
        <p:spPr bwMode="auto">
          <a:xfrm>
            <a:off x="200025" y="1512888"/>
            <a:ext cx="20605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3">
            <a:extLst>
              <a:ext uri="{FF2B5EF4-FFF2-40B4-BE49-F238E27FC236}">
                <a16:creationId xmlns:a16="http://schemas.microsoft.com/office/drawing/2014/main" id="{FF664B5E-EAD6-4AB5-96BA-CE8614373680}"/>
              </a:ext>
            </a:extLst>
          </p:cNvPr>
          <p:cNvSpPr>
            <a:spLocks noChangeArrowheads="1"/>
          </p:cNvSpPr>
          <p:nvPr/>
        </p:nvSpPr>
        <p:spPr bwMode="auto">
          <a:xfrm>
            <a:off x="0" y="977900"/>
            <a:ext cx="9234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2400" u="sng">
                <a:latin typeface="Arial" panose="020B0604020202020204" pitchFamily="34" charset="0"/>
              </a:rPr>
              <a:t>Comment réduire les risques alimentaires au cours du rangement? </a:t>
            </a:r>
          </a:p>
        </p:txBody>
      </p:sp>
      <p:sp>
        <p:nvSpPr>
          <p:cNvPr id="25609" name="ZoneTexte 9">
            <a:extLst>
              <a:ext uri="{FF2B5EF4-FFF2-40B4-BE49-F238E27FC236}">
                <a16:creationId xmlns:a16="http://schemas.microsoft.com/office/drawing/2014/main" id="{BCA9C20C-5F9D-42BC-A6FA-8CFE59C0FAD2}"/>
              </a:ext>
              <a:ext uri="{C183D7F6-B498-43B3-948B-1728B52AA6E4}">
                <adec:decorative xmlns:adec="http://schemas.microsoft.com/office/drawing/2017/decorative" val="1"/>
              </a:ext>
            </a:extLst>
          </p:cNvPr>
          <p:cNvSpPr txBox="1">
            <a:spLocks noChangeArrowheads="1"/>
          </p:cNvSpPr>
          <p:nvPr/>
        </p:nvSpPr>
        <p:spPr bwMode="auto">
          <a:xfrm>
            <a:off x="333375" y="3656013"/>
            <a:ext cx="13160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Rangement</a:t>
            </a:r>
          </a:p>
        </p:txBody>
      </p:sp>
      <p:sp>
        <p:nvSpPr>
          <p:cNvPr id="25608" name="ZoneTexte 4">
            <a:extLst>
              <a:ext uri="{FF2B5EF4-FFF2-40B4-BE49-F238E27FC236}">
                <a16:creationId xmlns:a16="http://schemas.microsoft.com/office/drawing/2014/main" id="{279F03C7-236C-425A-A674-F2381A4E28DC}"/>
              </a:ext>
              <a:ext uri="{C183D7F6-B498-43B3-948B-1728B52AA6E4}">
                <adec:decorative xmlns:adec="http://schemas.microsoft.com/office/drawing/2017/decorative" val="1"/>
              </a:ext>
            </a:extLst>
          </p:cNvPr>
          <p:cNvSpPr txBox="1">
            <a:spLocks noChangeArrowheads="1"/>
          </p:cNvSpPr>
          <p:nvPr/>
        </p:nvSpPr>
        <p:spPr bwMode="auto">
          <a:xfrm>
            <a:off x="179388" y="5327650"/>
            <a:ext cx="1770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Viande/volaille/poisson crus</a:t>
            </a:r>
          </a:p>
        </p:txBody>
      </p:sp>
      <p:sp>
        <p:nvSpPr>
          <p:cNvPr id="25607" name="ZoneTexte 3">
            <a:extLst>
              <a:ext uri="{FF2B5EF4-FFF2-40B4-BE49-F238E27FC236}">
                <a16:creationId xmlns:a16="http://schemas.microsoft.com/office/drawing/2014/main" id="{2485AA52-A2DA-4771-8DAE-53AE695201A4}"/>
              </a:ext>
              <a:ext uri="{C183D7F6-B498-43B3-948B-1728B52AA6E4}">
                <adec:decorative xmlns:adec="http://schemas.microsoft.com/office/drawing/2017/decorative" val="1"/>
              </a:ext>
            </a:extLst>
          </p:cNvPr>
          <p:cNvSpPr txBox="1">
            <a:spLocks noChangeArrowheads="1"/>
          </p:cNvSpPr>
          <p:nvPr/>
        </p:nvSpPr>
        <p:spPr bwMode="auto">
          <a:xfrm>
            <a:off x="333375" y="4967288"/>
            <a:ext cx="15033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Fruits et légumes</a:t>
            </a:r>
          </a:p>
        </p:txBody>
      </p:sp>
      <p:sp>
        <p:nvSpPr>
          <p:cNvPr id="3" name="Content Placeholder 2">
            <a:extLst>
              <a:ext uri="{FF2B5EF4-FFF2-40B4-BE49-F238E27FC236}">
                <a16:creationId xmlns:a16="http://schemas.microsoft.com/office/drawing/2014/main" id="{B9DA857C-2B47-4F25-B66E-2CD98F27F65D}"/>
              </a:ext>
            </a:extLst>
          </p:cNvPr>
          <p:cNvSpPr>
            <a:spLocks noGrp="1"/>
          </p:cNvSpPr>
          <p:nvPr>
            <p:ph idx="1"/>
          </p:nvPr>
        </p:nvSpPr>
        <p:spPr>
          <a:xfrm>
            <a:off x="2260600" y="1579563"/>
            <a:ext cx="6497638" cy="5278437"/>
          </a:xfrm>
        </p:spPr>
        <p:txBody>
          <a:bodyPr rtlCol="0">
            <a:normAutofit fontScale="92500" lnSpcReduction="20000"/>
          </a:bodyPr>
          <a:lstStyle/>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Régler</a:t>
            </a:r>
            <a:r>
              <a:rPr lang="fr-FR" sz="2000" dirty="0">
                <a:latin typeface="Arial" panose="020B0604020202020204" pitchFamily="34" charset="0"/>
                <a:cs typeface="Arial" panose="020B0604020202020204" pitchFamily="34" charset="0"/>
              </a:rPr>
              <a:t> le réfrigérateur à </a:t>
            </a:r>
            <a:r>
              <a:rPr lang="fr-FR" sz="2000" b="1" dirty="0">
                <a:latin typeface="Arial" panose="020B0604020202020204" pitchFamily="34" charset="0"/>
                <a:cs typeface="Arial" panose="020B0604020202020204" pitchFamily="34" charset="0"/>
              </a:rPr>
              <a:t>4°C </a:t>
            </a:r>
            <a:r>
              <a:rPr lang="fr-FR" sz="2000" dirty="0">
                <a:latin typeface="Arial" panose="020B0604020202020204" pitchFamily="34" charset="0"/>
                <a:cs typeface="Arial" panose="020B0604020202020204" pitchFamily="34" charset="0"/>
              </a:rPr>
              <a:t>ou en-dessous.</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Couvrir la viande, la volaille et le poisson crus pour </a:t>
            </a:r>
            <a:r>
              <a:rPr lang="fr-FR" sz="2000" b="1" dirty="0">
                <a:latin typeface="Arial" panose="020B0604020202020204" pitchFamily="34" charset="0"/>
                <a:cs typeface="Arial" panose="020B0604020202020204" pitchFamily="34" charset="0"/>
              </a:rPr>
              <a:t>éviter les coulures</a:t>
            </a:r>
            <a:r>
              <a:rPr lang="fr-FR" sz="2000" dirty="0">
                <a:latin typeface="Arial" panose="020B0604020202020204" pitchFamily="34" charset="0"/>
                <a:cs typeface="Arial" panose="020B0604020202020204" pitchFamily="34" charset="0"/>
              </a:rPr>
              <a:t> et la contamination croisée.</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À chaque fois que des aliments salissent le réfrigérateur, il faut </a:t>
            </a:r>
            <a:r>
              <a:rPr lang="fr-FR" sz="2000" b="1" dirty="0">
                <a:latin typeface="Arial" panose="020B0604020202020204" pitchFamily="34" charset="0"/>
                <a:cs typeface="Arial" panose="020B0604020202020204" pitchFamily="34" charset="0"/>
              </a:rPr>
              <a:t>nettoyer sans tarder </a:t>
            </a:r>
            <a:r>
              <a:rPr lang="fr-FR" sz="2000" dirty="0">
                <a:latin typeface="Arial" panose="020B0604020202020204" pitchFamily="34" charset="0"/>
                <a:cs typeface="Arial" panose="020B0604020202020204" pitchFamily="34" charset="0"/>
              </a:rPr>
              <a:t>les surfaces souillées.</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Ranger le réfrigérateur afin de pouvoir </a:t>
            </a:r>
            <a:r>
              <a:rPr lang="fr-FR" sz="2000" b="1" dirty="0">
                <a:latin typeface="Arial" panose="020B0604020202020204" pitchFamily="34" charset="0"/>
                <a:cs typeface="Arial" panose="020B0604020202020204" pitchFamily="34" charset="0"/>
              </a:rPr>
              <a:t>identifier les aliments qu’il est urgent de consommer</a:t>
            </a:r>
            <a:r>
              <a:rPr lang="fr-FR" sz="2000" dirty="0">
                <a:latin typeface="Arial" panose="020B0604020202020204" pitchFamily="34" charset="0"/>
                <a:cs typeface="Arial" panose="020B0604020202020204" pitchFamily="34" charset="0"/>
              </a:rPr>
              <a:t> et respecter les dates de péremption.</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Oter</a:t>
            </a:r>
            <a:r>
              <a:rPr lang="fr-FR" sz="2000" dirty="0">
                <a:latin typeface="Arial" panose="020B0604020202020204" pitchFamily="34" charset="0"/>
                <a:cs typeface="Arial" panose="020B0604020202020204" pitchFamily="34" charset="0"/>
              </a:rPr>
              <a:t> régulièrement du réfrigérateur les </a:t>
            </a:r>
            <a:r>
              <a:rPr lang="fr-FR" sz="2000" b="1" dirty="0">
                <a:latin typeface="Arial" panose="020B0604020202020204" pitchFamily="34" charset="0"/>
                <a:cs typeface="Arial" panose="020B0604020202020204" pitchFamily="34" charset="0"/>
              </a:rPr>
              <a:t>aliments périmés et avariés.</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Indiquer la </a:t>
            </a:r>
            <a:r>
              <a:rPr lang="fr-FR" sz="2000" b="1" dirty="0">
                <a:latin typeface="Arial" panose="020B0604020202020204" pitchFamily="34" charset="0"/>
                <a:cs typeface="Arial" panose="020B0604020202020204" pitchFamily="34" charset="0"/>
              </a:rPr>
              <a:t>date à laquelle les restes ont été cuisinés </a:t>
            </a:r>
            <a:r>
              <a:rPr lang="fr-FR" sz="2000" dirty="0">
                <a:latin typeface="Arial" panose="020B0604020202020204" pitchFamily="34" charset="0"/>
                <a:cs typeface="Arial" panose="020B0604020202020204" pitchFamily="34" charset="0"/>
              </a:rPr>
              <a:t>afin de ne pas les conserver trop longtemps (maximum 2/3 jours).</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Congeler</a:t>
            </a:r>
            <a:r>
              <a:rPr lang="fr-FR" sz="2000" dirty="0">
                <a:latin typeface="Arial" panose="020B0604020202020204" pitchFamily="34" charset="0"/>
                <a:cs typeface="Arial" panose="020B0604020202020204" pitchFamily="34" charset="0"/>
              </a:rPr>
              <a:t> les plats tout préparés s’ils ne seront pas consommés durant les prochains jours (vérifier les étiquettes).</a:t>
            </a:r>
          </a:p>
          <a:p>
            <a:pPr marL="81017" indent="-81017" algn="just" defTabSz="685835"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 Conserver les </a:t>
            </a:r>
            <a:r>
              <a:rPr lang="fr-FR" sz="2000" b="1" dirty="0">
                <a:latin typeface="Arial" panose="020B0604020202020204" pitchFamily="34" charset="0"/>
                <a:cs typeface="Arial" panose="020B0604020202020204" pitchFamily="34" charset="0"/>
              </a:rPr>
              <a:t>œufs à une température stable</a:t>
            </a:r>
            <a:r>
              <a:rPr lang="fr-FR" sz="2000" dirty="0">
                <a:latin typeface="Arial" panose="020B0604020202020204" pitchFamily="34" charset="0"/>
                <a:cs typeface="Arial" panose="020B0604020202020204" pitchFamily="34" charset="0"/>
              </a:rPr>
              <a:t>.</a:t>
            </a:r>
          </a:p>
          <a:p>
            <a:pPr marL="81017" indent="-81017" algn="just" defTabSz="685835" eaLnBrk="1" fontAlgn="auto" hangingPunct="1">
              <a:spcAft>
                <a:spcPts val="0"/>
              </a:spcAft>
              <a:buClr>
                <a:schemeClr val="tx1"/>
              </a:buClr>
              <a:defRPr/>
            </a:pPr>
            <a:endParaRPr lang="fr-FR" sz="18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E428AA-DA59-42B7-A6EB-4102D73670A3}"/>
              </a:ext>
            </a:extLst>
          </p:cNvPr>
          <p:cNvSpPr txBox="1">
            <a:spLocks noGrp="1"/>
          </p:cNvSpPr>
          <p:nvPr>
            <p:ph type="title" idx="4294967295"/>
          </p:nvPr>
        </p:nvSpPr>
        <p:spPr>
          <a:xfrm>
            <a:off x="0" y="-144463"/>
            <a:ext cx="9144000" cy="9429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fontAlgn="auto">
              <a:spcAft>
                <a:spcPts val="0"/>
              </a:spcAft>
              <a:buClrTx/>
              <a:buSzTx/>
              <a:tabLst/>
              <a:defRPr/>
            </a:pPr>
            <a:r>
              <a:rPr lang="fr-FR" sz="4000" dirty="0">
                <a:solidFill>
                  <a:srgbClr val="674B69"/>
                </a:solidFill>
                <a:latin typeface="Arial" panose="020B0604020202020204" pitchFamily="34" charset="0"/>
                <a:cs typeface="Arial" panose="020B0604020202020204" pitchFamily="34" charset="0"/>
              </a:rPr>
              <a:t>Préparation des repas - Risques</a:t>
            </a:r>
          </a:p>
        </p:txBody>
      </p:sp>
      <p:sp>
        <p:nvSpPr>
          <p:cNvPr id="26628" name="Rectangle 13">
            <a:extLst>
              <a:ext uri="{FF2B5EF4-FFF2-40B4-BE49-F238E27FC236}">
                <a16:creationId xmlns:a16="http://schemas.microsoft.com/office/drawing/2014/main" id="{111FB296-8757-4D5E-B33E-0992282E0CDC}"/>
              </a:ext>
            </a:extLst>
          </p:cNvPr>
          <p:cNvSpPr>
            <a:spLocks noChangeArrowheads="1"/>
          </p:cNvSpPr>
          <p:nvPr/>
        </p:nvSpPr>
        <p:spPr bwMode="auto">
          <a:xfrm>
            <a:off x="333375" y="987425"/>
            <a:ext cx="8682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2400" u="sng">
                <a:latin typeface="Arial" panose="020B0604020202020204" pitchFamily="34" charset="0"/>
              </a:rPr>
              <a:t>Quels sont les risques potentiels lors de la préparation des repas ? </a:t>
            </a:r>
          </a:p>
        </p:txBody>
      </p:sp>
      <p:pic>
        <p:nvPicPr>
          <p:cNvPr id="26629" name="Picture 12">
            <a:extLst>
              <a:ext uri="{FF2B5EF4-FFF2-40B4-BE49-F238E27FC236}">
                <a16:creationId xmlns:a16="http://schemas.microsoft.com/office/drawing/2014/main" id="{2019B9DC-AC5B-403F-BAB1-22EF3729B7C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9188"/>
            <a:ext cx="19319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ZoneTexte 1">
            <a:extLst>
              <a:ext uri="{FF2B5EF4-FFF2-40B4-BE49-F238E27FC236}">
                <a16:creationId xmlns:a16="http://schemas.microsoft.com/office/drawing/2014/main" id="{00FB321A-2540-46B5-AF5A-F0AA034FDEDC}"/>
              </a:ext>
              <a:ext uri="{C183D7F6-B498-43B3-948B-1728B52AA6E4}">
                <adec:decorative xmlns:adec="http://schemas.microsoft.com/office/drawing/2017/decorative" val="1"/>
              </a:ext>
            </a:extLst>
          </p:cNvPr>
          <p:cNvSpPr txBox="1">
            <a:spLocks noChangeArrowheads="1"/>
          </p:cNvSpPr>
          <p:nvPr/>
        </p:nvSpPr>
        <p:spPr bwMode="auto">
          <a:xfrm>
            <a:off x="0" y="4283075"/>
            <a:ext cx="20097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Découpage - Préparation</a:t>
            </a:r>
          </a:p>
        </p:txBody>
      </p:sp>
      <p:sp>
        <p:nvSpPr>
          <p:cNvPr id="26626" name="Content Placeholder 2">
            <a:extLst>
              <a:ext uri="{FF2B5EF4-FFF2-40B4-BE49-F238E27FC236}">
                <a16:creationId xmlns:a16="http://schemas.microsoft.com/office/drawing/2014/main" id="{CF79138E-4CF7-4441-B7ED-EE28091AC684}"/>
              </a:ext>
            </a:extLst>
          </p:cNvPr>
          <p:cNvSpPr>
            <a:spLocks noGrp="1"/>
          </p:cNvSpPr>
          <p:nvPr>
            <p:ph idx="1"/>
          </p:nvPr>
        </p:nvSpPr>
        <p:spPr>
          <a:xfrm>
            <a:off x="2085975" y="1800225"/>
            <a:ext cx="6929438" cy="4198938"/>
          </a:xfrm>
        </p:spPr>
        <p:txBody>
          <a:bodyPr/>
          <a:lstStyle/>
          <a:p>
            <a:pPr algn="just" eaLnBrk="1" hangingPunct="1"/>
            <a:r>
              <a:rPr lang="en-GB" altLang="fr-FR" sz="2000">
                <a:latin typeface="Arial" panose="020B0604020202020204" pitchFamily="34" charset="0"/>
                <a:cs typeface="Arial" panose="020B0604020202020204" pitchFamily="34" charset="0"/>
              </a:rPr>
              <a:t> </a:t>
            </a:r>
            <a:r>
              <a:rPr lang="fr-FR" altLang="fr-FR" sz="2000">
                <a:latin typeface="Arial" panose="020B0604020202020204" pitchFamily="34" charset="0"/>
                <a:cs typeface="Arial" panose="020B0604020202020204" pitchFamily="34" charset="0"/>
              </a:rPr>
              <a:t>Vous arrive-t-il de préparer ou de cuisiner des repas quand vous êtes malade ?</a:t>
            </a:r>
          </a:p>
          <a:p>
            <a:pPr algn="just" eaLnBrk="1" hangingPunct="1"/>
            <a:r>
              <a:rPr lang="fr-FR" altLang="fr-FR" sz="2000">
                <a:latin typeface="Arial" panose="020B0604020202020204" pitchFamily="34" charset="0"/>
                <a:cs typeface="Arial" panose="020B0604020202020204" pitchFamily="34" charset="0"/>
              </a:rPr>
              <a:t> Quels ustensiles utilisez-vous pour préparer la viande/volaille/poisson cru et les légumes ?</a:t>
            </a:r>
          </a:p>
          <a:p>
            <a:pPr algn="just" eaLnBrk="1" hangingPunct="1"/>
            <a:r>
              <a:rPr lang="fr-FR" altLang="fr-FR" sz="2000">
                <a:latin typeface="Arial" panose="020B0604020202020204" pitchFamily="34" charset="0"/>
                <a:cs typeface="Arial" panose="020B0604020202020204" pitchFamily="34" charset="0"/>
              </a:rPr>
              <a:t> Quelles précautions prenez-vous quand vous cuisinez de la viande, de la volaille ou du poisson ?</a:t>
            </a:r>
          </a:p>
          <a:p>
            <a:pPr algn="just" eaLnBrk="1" hangingPunct="1"/>
            <a:r>
              <a:rPr lang="fr-FR" altLang="fr-FR" sz="2000">
                <a:latin typeface="Arial" panose="020B0604020202020204" pitchFamily="34" charset="0"/>
                <a:cs typeface="Arial" panose="020B0604020202020204" pitchFamily="34" charset="0"/>
              </a:rPr>
              <a:t> A quels moments devez-vous vous laver les mains ?</a:t>
            </a:r>
          </a:p>
          <a:p>
            <a:pPr algn="just" eaLnBrk="1" hangingPunct="1"/>
            <a:r>
              <a:rPr lang="fr-FR" altLang="fr-FR" sz="2000">
                <a:latin typeface="Arial" panose="020B0604020202020204" pitchFamily="34" charset="0"/>
                <a:cs typeface="Arial" panose="020B0604020202020204" pitchFamily="34" charset="0"/>
              </a:rPr>
              <a:t> Comment faut-il nettoyer les surfaces/ ustensiles ?</a:t>
            </a:r>
          </a:p>
          <a:p>
            <a:pPr algn="just" eaLnBrk="1" hangingPunct="1"/>
            <a:r>
              <a:rPr lang="fr-FR" altLang="fr-FR" sz="2000">
                <a:latin typeface="Arial" panose="020B0604020202020204" pitchFamily="34" charset="0"/>
                <a:cs typeface="Arial" panose="020B0604020202020204" pitchFamily="34" charset="0"/>
              </a:rPr>
              <a:t> Lavez-vous les aliments que vous consommez crus ?</a:t>
            </a:r>
          </a:p>
          <a:p>
            <a:pPr algn="just" eaLnBrk="1" hangingPunct="1"/>
            <a:r>
              <a:rPr lang="fr-FR" altLang="fr-FR" sz="2000">
                <a:latin typeface="Arial" panose="020B0604020202020204" pitchFamily="34" charset="0"/>
                <a:cs typeface="Arial" panose="020B0604020202020204" pitchFamily="34" charset="0"/>
              </a:rPr>
              <a:t> Lavez-vous les aliments avant de les faire cuire ?</a:t>
            </a:r>
          </a:p>
        </p:txBody>
      </p:sp>
      <p:sp>
        <p:nvSpPr>
          <p:cNvPr id="9" name="Rectangle 8">
            <a:extLst>
              <a:ext uri="{FF2B5EF4-FFF2-40B4-BE49-F238E27FC236}">
                <a16:creationId xmlns:a16="http://schemas.microsoft.com/office/drawing/2014/main" id="{1E9B6662-6F3D-499A-8AB6-D9DCFCC59FF9}"/>
              </a:ext>
            </a:extLst>
          </p:cNvPr>
          <p:cNvSpPr/>
          <p:nvPr/>
        </p:nvSpPr>
        <p:spPr>
          <a:xfrm>
            <a:off x="420688" y="6035675"/>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8240E63-F05A-45F8-89A4-07E9ACF9E51A}"/>
              </a:ext>
            </a:extLst>
          </p:cNvPr>
          <p:cNvSpPr txBox="1">
            <a:spLocks noGrp="1"/>
          </p:cNvSpPr>
          <p:nvPr>
            <p:ph type="title" idx="4294967295"/>
          </p:nvPr>
        </p:nvSpPr>
        <p:spPr>
          <a:xfrm>
            <a:off x="0" y="-57150"/>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fr-FR" sz="4000" dirty="0">
                <a:solidFill>
                  <a:srgbClr val="674B69"/>
                </a:solidFill>
                <a:latin typeface="Arial" panose="020B0604020202020204" pitchFamily="34" charset="0"/>
                <a:cs typeface="Arial" panose="020B0604020202020204" pitchFamily="34" charset="0"/>
              </a:rPr>
              <a:t>Préparation des repas - Solutions</a:t>
            </a:r>
          </a:p>
        </p:txBody>
      </p:sp>
      <p:sp>
        <p:nvSpPr>
          <p:cNvPr id="27652" name="Rectangle 13">
            <a:extLst>
              <a:ext uri="{FF2B5EF4-FFF2-40B4-BE49-F238E27FC236}">
                <a16:creationId xmlns:a16="http://schemas.microsoft.com/office/drawing/2014/main" id="{E1099CF3-6914-448B-9440-F1EF935B4E0B}"/>
              </a:ext>
            </a:extLst>
          </p:cNvPr>
          <p:cNvSpPr>
            <a:spLocks noChangeArrowheads="1"/>
          </p:cNvSpPr>
          <p:nvPr/>
        </p:nvSpPr>
        <p:spPr bwMode="auto">
          <a:xfrm>
            <a:off x="84138" y="949325"/>
            <a:ext cx="8969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Comment réduire les risques liés à l’hygiène alimentaire lors de la préparation de repas ? </a:t>
            </a:r>
          </a:p>
        </p:txBody>
      </p:sp>
      <p:pic>
        <p:nvPicPr>
          <p:cNvPr id="27650" name="Picture 7">
            <a:extLst>
              <a:ext uri="{FF2B5EF4-FFF2-40B4-BE49-F238E27FC236}">
                <a16:creationId xmlns:a16="http://schemas.microsoft.com/office/drawing/2014/main" id="{1A4EF6BE-2EE8-448D-AFA0-08A163571EA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3078163"/>
            <a:ext cx="215741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ZoneTexte 6">
            <a:extLst>
              <a:ext uri="{FF2B5EF4-FFF2-40B4-BE49-F238E27FC236}">
                <a16:creationId xmlns:a16="http://schemas.microsoft.com/office/drawing/2014/main" id="{0B0C601D-E6B9-42F4-B7E6-864009EC61BC}"/>
              </a:ext>
              <a:ext uri="{C183D7F6-B498-43B3-948B-1728B52AA6E4}">
                <adec:decorative xmlns:adec="http://schemas.microsoft.com/office/drawing/2017/decorative" val="1"/>
              </a:ext>
            </a:extLst>
          </p:cNvPr>
          <p:cNvSpPr txBox="1">
            <a:spLocks noChangeArrowheads="1"/>
          </p:cNvSpPr>
          <p:nvPr/>
        </p:nvSpPr>
        <p:spPr bwMode="auto">
          <a:xfrm>
            <a:off x="84138" y="4827588"/>
            <a:ext cx="2030412"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Découpage - Préparation</a:t>
            </a:r>
          </a:p>
        </p:txBody>
      </p:sp>
      <p:sp>
        <p:nvSpPr>
          <p:cNvPr id="27653" name="Content Placeholder 2">
            <a:extLst>
              <a:ext uri="{FF2B5EF4-FFF2-40B4-BE49-F238E27FC236}">
                <a16:creationId xmlns:a16="http://schemas.microsoft.com/office/drawing/2014/main" id="{C11A04DB-A6EC-4623-BA96-185D3D27BAD6}"/>
              </a:ext>
            </a:extLst>
          </p:cNvPr>
          <p:cNvSpPr>
            <a:spLocks noGrp="1"/>
          </p:cNvSpPr>
          <p:nvPr>
            <p:ph idx="1"/>
          </p:nvPr>
        </p:nvSpPr>
        <p:spPr>
          <a:xfrm>
            <a:off x="1951348" y="2019554"/>
            <a:ext cx="6916427" cy="4332478"/>
          </a:xfrm>
        </p:spPr>
        <p:txBody>
          <a:bodyPr rtlCol="0">
            <a:noAutofit/>
          </a:bodyPr>
          <a:lstStyle/>
          <a:p>
            <a:pPr algn="just" eaLnBrk="1" hangingPunct="1">
              <a:buClr>
                <a:schemeClr val="tx1"/>
              </a:buClr>
              <a:buFont typeface="Arial" charset="0"/>
              <a:buChar char="•"/>
              <a:defRPr/>
            </a:pPr>
            <a:r>
              <a:rPr lang="fr-FR" altLang="fr-FR" sz="1600" dirty="0">
                <a:latin typeface="Arial" charset="0"/>
                <a:cs typeface="Arial" charset="0"/>
              </a:rPr>
              <a:t> </a:t>
            </a:r>
            <a:r>
              <a:rPr lang="fr-FR" altLang="fr-FR" sz="1600" b="1" dirty="0">
                <a:latin typeface="Arial" charset="0"/>
                <a:cs typeface="Arial" charset="0"/>
              </a:rPr>
              <a:t>Ne pas cuisiner </a:t>
            </a:r>
            <a:r>
              <a:rPr lang="fr-FR" altLang="fr-FR" sz="1600" dirty="0">
                <a:latin typeface="Arial" charset="0"/>
                <a:cs typeface="Arial" charset="0"/>
              </a:rPr>
              <a:t>pour les autres </a:t>
            </a:r>
            <a:r>
              <a:rPr lang="fr-FR" altLang="fr-FR" sz="1600" b="1" dirty="0">
                <a:latin typeface="Arial" charset="0"/>
                <a:cs typeface="Arial" charset="0"/>
              </a:rPr>
              <a:t>lorsque l’on est malade</a:t>
            </a:r>
            <a:r>
              <a:rPr lang="fr-FR" altLang="fr-FR" sz="1600" dirty="0">
                <a:latin typeface="Arial" charset="0"/>
                <a:cs typeface="Arial" charset="0"/>
              </a:rPr>
              <a:t>.</a:t>
            </a:r>
          </a:p>
          <a:p>
            <a:pPr algn="just" eaLnBrk="1" hangingPunct="1">
              <a:buClr>
                <a:schemeClr val="tx1"/>
              </a:buClr>
              <a:buFont typeface="Arial" charset="0"/>
              <a:buChar char="•"/>
              <a:defRPr/>
            </a:pPr>
            <a:r>
              <a:rPr lang="fr-FR" altLang="fr-FR" sz="1600" dirty="0">
                <a:latin typeface="Arial" charset="0"/>
                <a:cs typeface="Arial" charset="0"/>
              </a:rPr>
              <a:t> </a:t>
            </a:r>
            <a:r>
              <a:rPr lang="fr-FR" altLang="fr-FR" sz="1600" b="1" dirty="0">
                <a:latin typeface="Arial" charset="0"/>
                <a:cs typeface="Arial" charset="0"/>
              </a:rPr>
              <a:t>Utiliser des planches à découper et des ustensiles (couteaux…) différents </a:t>
            </a:r>
            <a:r>
              <a:rPr lang="fr-FR" altLang="fr-FR" sz="1600" dirty="0">
                <a:latin typeface="Arial" charset="0"/>
                <a:cs typeface="Arial" charset="0"/>
              </a:rPr>
              <a:t>pour couper la viande/volaille/poisson et les légumes.</a:t>
            </a:r>
          </a:p>
          <a:p>
            <a:pPr algn="just" eaLnBrk="1" hangingPunct="1">
              <a:buClr>
                <a:schemeClr val="tx1"/>
              </a:buClr>
              <a:buFont typeface="Arial" charset="0"/>
              <a:buChar char="•"/>
              <a:defRPr/>
            </a:pPr>
            <a:r>
              <a:rPr lang="fr-FR" altLang="fr-FR" sz="1600" dirty="0">
                <a:latin typeface="Arial" charset="0"/>
                <a:cs typeface="Arial" charset="0"/>
              </a:rPr>
              <a:t> Pour les </a:t>
            </a:r>
            <a:r>
              <a:rPr lang="fr-FR" altLang="fr-FR" sz="1600" b="1" dirty="0">
                <a:latin typeface="Arial" charset="0"/>
                <a:cs typeface="Arial" charset="0"/>
              </a:rPr>
              <a:t>aliments cuits, prêts à consommer, ou encore le pain</a:t>
            </a:r>
            <a:r>
              <a:rPr lang="fr-FR" altLang="fr-FR" sz="1600" dirty="0">
                <a:latin typeface="Arial" charset="0"/>
                <a:cs typeface="Arial" charset="0"/>
              </a:rPr>
              <a:t>, utiliser des </a:t>
            </a:r>
            <a:r>
              <a:rPr lang="fr-FR" altLang="fr-FR" sz="1600" b="1" dirty="0">
                <a:latin typeface="Arial" charset="0"/>
                <a:cs typeface="Arial" charset="0"/>
              </a:rPr>
              <a:t>ustensiles</a:t>
            </a:r>
            <a:r>
              <a:rPr lang="fr-FR" altLang="fr-FR" sz="1600" dirty="0">
                <a:latin typeface="Arial" charset="0"/>
                <a:cs typeface="Arial" charset="0"/>
              </a:rPr>
              <a:t> (planches à découper, couteaux, couverts, …) </a:t>
            </a:r>
            <a:r>
              <a:rPr lang="fr-FR" altLang="fr-FR" sz="1600" b="1" dirty="0">
                <a:latin typeface="Arial" charset="0"/>
                <a:cs typeface="Arial" charset="0"/>
              </a:rPr>
              <a:t>propres</a:t>
            </a:r>
            <a:r>
              <a:rPr lang="fr-FR" altLang="fr-FR" sz="1600" dirty="0">
                <a:latin typeface="Arial" charset="0"/>
                <a:cs typeface="Arial" charset="0"/>
              </a:rPr>
              <a:t>, n’ayant pas été en contact avec des aliments crus.</a:t>
            </a:r>
          </a:p>
          <a:p>
            <a:pPr algn="just" eaLnBrk="1" hangingPunct="1">
              <a:buClr>
                <a:schemeClr val="tx1"/>
              </a:buClr>
              <a:buFont typeface="Arial" charset="0"/>
              <a:buChar char="•"/>
              <a:defRPr/>
            </a:pPr>
            <a:r>
              <a:rPr lang="fr-FR" altLang="fr-FR" sz="1600" dirty="0">
                <a:latin typeface="Arial" charset="0"/>
                <a:cs typeface="Arial" charset="0"/>
              </a:rPr>
              <a:t> </a:t>
            </a:r>
            <a:r>
              <a:rPr lang="fr-FR" altLang="fr-FR" sz="1600" b="1" dirty="0">
                <a:latin typeface="Arial" charset="0"/>
                <a:cs typeface="Arial" charset="0"/>
              </a:rPr>
              <a:t>Se laver régulièrement les mains </a:t>
            </a:r>
            <a:r>
              <a:rPr lang="fr-FR" altLang="fr-FR" sz="1600" dirty="0">
                <a:latin typeface="Arial" charset="0"/>
                <a:cs typeface="Arial" charset="0"/>
              </a:rPr>
              <a:t>au savon et à l’eau (notamment avant de cuisiner et avant de manger).</a:t>
            </a:r>
          </a:p>
          <a:p>
            <a:pPr algn="just" eaLnBrk="1" hangingPunct="1">
              <a:buClr>
                <a:schemeClr val="tx1"/>
              </a:buClr>
              <a:buFont typeface="Arial" charset="0"/>
              <a:buChar char="•"/>
              <a:defRPr/>
            </a:pPr>
            <a:r>
              <a:rPr lang="fr-FR" altLang="fr-FR" sz="1600" dirty="0">
                <a:latin typeface="Arial" charset="0"/>
                <a:cs typeface="Arial" charset="0"/>
              </a:rPr>
              <a:t> </a:t>
            </a:r>
            <a:r>
              <a:rPr lang="fr-FR" altLang="fr-FR" sz="1600" b="1" dirty="0">
                <a:latin typeface="Arial" charset="0"/>
                <a:cs typeface="Arial" charset="0"/>
              </a:rPr>
              <a:t>Laver fréquemment les surfaces </a:t>
            </a:r>
            <a:r>
              <a:rPr lang="fr-FR" altLang="fr-FR" sz="1600" dirty="0">
                <a:latin typeface="Arial" charset="0"/>
                <a:cs typeface="Arial" charset="0"/>
              </a:rPr>
              <a:t>et les équipements avec des chiffons/éponges propres (différents pour les surfaces et la vaisselle). Prendre soin de les faire </a:t>
            </a:r>
            <a:r>
              <a:rPr lang="fr-FR" altLang="fr-FR" sz="1600" b="1" dirty="0">
                <a:latin typeface="Arial" charset="0"/>
                <a:cs typeface="Arial" charset="0"/>
              </a:rPr>
              <a:t>sécher après usage </a:t>
            </a:r>
            <a:r>
              <a:rPr lang="fr-FR" altLang="fr-FR" sz="1600" dirty="0">
                <a:latin typeface="Arial" charset="0"/>
                <a:cs typeface="Arial" charset="0"/>
              </a:rPr>
              <a:t>et de les renouveler régulièrement.</a:t>
            </a:r>
          </a:p>
          <a:p>
            <a:pPr algn="just" eaLnBrk="1" hangingPunct="1">
              <a:buClr>
                <a:schemeClr val="tx1"/>
              </a:buClr>
              <a:buFont typeface="Arial" charset="0"/>
              <a:buChar char="•"/>
              <a:defRPr/>
            </a:pPr>
            <a:r>
              <a:rPr lang="fr-FR" altLang="fr-FR" sz="1600" b="1" dirty="0">
                <a:latin typeface="Arial" charset="0"/>
                <a:cs typeface="Arial" charset="0"/>
              </a:rPr>
              <a:t> NE PAS  laver le poulet </a:t>
            </a:r>
            <a:r>
              <a:rPr lang="fr-FR" altLang="fr-FR" sz="1600" dirty="0">
                <a:latin typeface="Arial" charset="0"/>
                <a:cs typeface="Arial" charset="0"/>
              </a:rPr>
              <a:t>ou une autre viande mais </a:t>
            </a:r>
            <a:r>
              <a:rPr lang="fr-FR" altLang="fr-FR" sz="1600" b="1" dirty="0">
                <a:latin typeface="Arial" charset="0"/>
                <a:cs typeface="Arial" charset="0"/>
              </a:rPr>
              <a:t>LAVER les fruits et les légumes crus</a:t>
            </a:r>
            <a:r>
              <a:rPr lang="fr-FR" altLang="fr-FR" sz="1600" dirty="0">
                <a:latin typeface="Arial" charset="0"/>
                <a:cs typeface="Arial" charset="0"/>
              </a:rPr>
              <a:t> (même s’ils vont ensuite être épluchés).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E044A50-04A2-49C0-92D0-5353BEA6F141}"/>
              </a:ext>
            </a:extLst>
          </p:cNvPr>
          <p:cNvSpPr txBox="1">
            <a:spLocks noGrp="1"/>
          </p:cNvSpPr>
          <p:nvPr>
            <p:ph type="title" idx="4294967295"/>
          </p:nvPr>
        </p:nvSpPr>
        <p:spPr>
          <a:xfrm>
            <a:off x="0" y="49213"/>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fontAlgn="auto">
              <a:spcAft>
                <a:spcPts val="0"/>
              </a:spcAft>
              <a:buClrTx/>
              <a:buSzTx/>
              <a:tabLst/>
              <a:defRPr/>
            </a:pPr>
            <a:r>
              <a:rPr lang="fr-FR" sz="4000" dirty="0">
                <a:solidFill>
                  <a:srgbClr val="674B69"/>
                </a:solidFill>
                <a:latin typeface="Arial" panose="020B0604020202020204" pitchFamily="34" charset="0"/>
                <a:cs typeface="Arial" panose="020B0604020202020204" pitchFamily="34" charset="0"/>
              </a:rPr>
              <a:t>Cuisson des aliments - Risques</a:t>
            </a:r>
          </a:p>
        </p:txBody>
      </p:sp>
      <p:sp>
        <p:nvSpPr>
          <p:cNvPr id="28676" name="Rectangle 13">
            <a:extLst>
              <a:ext uri="{FF2B5EF4-FFF2-40B4-BE49-F238E27FC236}">
                <a16:creationId xmlns:a16="http://schemas.microsoft.com/office/drawing/2014/main" id="{E9B284EC-1DA0-42F3-A8AB-FA4CEA949596}"/>
              </a:ext>
            </a:extLst>
          </p:cNvPr>
          <p:cNvSpPr>
            <a:spLocks noChangeArrowheads="1"/>
          </p:cNvSpPr>
          <p:nvPr/>
        </p:nvSpPr>
        <p:spPr bwMode="auto">
          <a:xfrm>
            <a:off x="333375" y="1036638"/>
            <a:ext cx="8224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Quels sont les risques potentiels liés à la cuisson des aliments ? </a:t>
            </a:r>
          </a:p>
        </p:txBody>
      </p:sp>
      <p:sp>
        <p:nvSpPr>
          <p:cNvPr id="3" name="Content Placeholder 2">
            <a:extLst>
              <a:ext uri="{FF2B5EF4-FFF2-40B4-BE49-F238E27FC236}">
                <a16:creationId xmlns:a16="http://schemas.microsoft.com/office/drawing/2014/main" id="{86ECB6ED-0365-4E39-B2D7-8D71C238A3C5}"/>
              </a:ext>
            </a:extLst>
          </p:cNvPr>
          <p:cNvSpPr>
            <a:spLocks noGrp="1"/>
          </p:cNvSpPr>
          <p:nvPr>
            <p:ph idx="1"/>
          </p:nvPr>
        </p:nvSpPr>
        <p:spPr>
          <a:xfrm>
            <a:off x="2452688" y="2160588"/>
            <a:ext cx="6105525" cy="3502025"/>
          </a:xfrm>
        </p:spPr>
        <p:txBody>
          <a:bodyPr rtlCol="0">
            <a:normAutofit fontScale="92500" lnSpcReduction="10000"/>
          </a:bodyPr>
          <a:lstStyle/>
          <a:p>
            <a:pPr marL="81017" indent="-81017" algn="just" defTabSz="685835" eaLnBrk="1" fontAlgn="auto" hangingPunct="1">
              <a:spcAft>
                <a:spcPts val="0"/>
              </a:spcAft>
              <a:defRPr/>
            </a:pPr>
            <a:r>
              <a:rPr lang="en-GB" sz="2600" dirty="0">
                <a:latin typeface="Arial" panose="020B0604020202020204" pitchFamily="34" charset="0"/>
                <a:cs typeface="Arial" panose="020B0604020202020204" pitchFamily="34" charset="0"/>
              </a:rPr>
              <a:t> </a:t>
            </a:r>
            <a:r>
              <a:rPr lang="fr-FR" sz="2600" dirty="0">
                <a:latin typeface="Arial" panose="020B0604020202020204" pitchFamily="34" charset="0"/>
                <a:cs typeface="Arial" panose="020B0604020202020204" pitchFamily="34" charset="0"/>
              </a:rPr>
              <a:t>Comment faut-il cuire la viande, la volaille, le poisson ?</a:t>
            </a:r>
          </a:p>
          <a:p>
            <a:pPr marL="81017" indent="-81017" algn="just" defTabSz="685835" eaLnBrk="1" fontAlgn="auto" hangingPunct="1">
              <a:spcAft>
                <a:spcPts val="0"/>
              </a:spcAft>
              <a:defRPr/>
            </a:pPr>
            <a:r>
              <a:rPr lang="fr-FR" sz="2600" dirty="0">
                <a:latin typeface="Arial" panose="020B0604020202020204" pitchFamily="34" charset="0"/>
                <a:cs typeface="Arial" panose="020B0604020202020204" pitchFamily="34" charset="0"/>
              </a:rPr>
              <a:t> Comment vérifier que la viande, la volaille, et le poisson sont cuits à cœur ?</a:t>
            </a:r>
          </a:p>
          <a:p>
            <a:pPr marL="81017" indent="-81017" algn="just" defTabSz="685835" eaLnBrk="1" fontAlgn="auto" hangingPunct="1">
              <a:spcAft>
                <a:spcPts val="0"/>
              </a:spcAft>
              <a:defRPr/>
            </a:pPr>
            <a:r>
              <a:rPr lang="fr-FR" sz="2600" dirty="0">
                <a:latin typeface="Arial" panose="020B0604020202020204" pitchFamily="34" charset="0"/>
                <a:cs typeface="Arial" panose="020B0604020202020204" pitchFamily="34" charset="0"/>
              </a:rPr>
              <a:t> Comment faut-il cuire les œufs ?</a:t>
            </a:r>
          </a:p>
          <a:p>
            <a:pPr marL="81017" indent="-81017" algn="just" defTabSz="685835" eaLnBrk="1" fontAlgn="auto" hangingPunct="1">
              <a:spcAft>
                <a:spcPts val="0"/>
              </a:spcAft>
              <a:defRPr/>
            </a:pPr>
            <a:r>
              <a:rPr lang="fr-FR" sz="2600" dirty="0">
                <a:latin typeface="Arial" panose="020B0604020202020204" pitchFamily="34" charset="0"/>
                <a:cs typeface="Arial" panose="020B0604020202020204" pitchFamily="34" charset="0"/>
              </a:rPr>
              <a:t> Comment réchauffer les restes?</a:t>
            </a:r>
          </a:p>
          <a:p>
            <a:pPr marL="81017" indent="-81017" algn="just" defTabSz="685835" eaLnBrk="1" fontAlgn="auto" hangingPunct="1">
              <a:spcAft>
                <a:spcPts val="0"/>
              </a:spcAft>
              <a:defRPr/>
            </a:pPr>
            <a:r>
              <a:rPr lang="fr-FR" sz="2600" dirty="0">
                <a:latin typeface="Arial" panose="020B0604020202020204" pitchFamily="34" charset="0"/>
                <a:cs typeface="Arial" panose="020B0604020202020204" pitchFamily="34" charset="0"/>
              </a:rPr>
              <a:t> Qu’est-ce qui peut vous distraire dans la cuisine ?</a:t>
            </a:r>
            <a:endParaRPr lang="en-GB" sz="2600"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sz="2400" dirty="0">
              <a:latin typeface="Arial" panose="020B0604020202020204" pitchFamily="34" charset="0"/>
              <a:cs typeface="Arial" panose="020B0604020202020204" pitchFamily="34" charset="0"/>
            </a:endParaRPr>
          </a:p>
        </p:txBody>
      </p:sp>
      <p:pic>
        <p:nvPicPr>
          <p:cNvPr id="28677" name="Picture 9">
            <a:extLst>
              <a:ext uri="{FF2B5EF4-FFF2-40B4-BE49-F238E27FC236}">
                <a16:creationId xmlns:a16="http://schemas.microsoft.com/office/drawing/2014/main" id="{0174464A-2CC5-49DF-854B-8741F4BCFFA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237" r="75420" b="40659"/>
          <a:stretch>
            <a:fillRect/>
          </a:stretch>
        </p:blipFill>
        <p:spPr bwMode="auto">
          <a:xfrm>
            <a:off x="282575" y="2214563"/>
            <a:ext cx="211931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ZoneTexte 1">
            <a:extLst>
              <a:ext uri="{FF2B5EF4-FFF2-40B4-BE49-F238E27FC236}">
                <a16:creationId xmlns:a16="http://schemas.microsoft.com/office/drawing/2014/main" id="{A0666C51-0DE7-4C00-8044-A3F450DB28A3}"/>
              </a:ext>
              <a:ext uri="{C183D7F6-B498-43B3-948B-1728B52AA6E4}">
                <adec:decorative xmlns:adec="http://schemas.microsoft.com/office/drawing/2017/decorative" val="1"/>
              </a:ext>
            </a:extLst>
          </p:cNvPr>
          <p:cNvSpPr txBox="1">
            <a:spLocks noChangeArrowheads="1"/>
          </p:cNvSpPr>
          <p:nvPr/>
        </p:nvSpPr>
        <p:spPr bwMode="auto">
          <a:xfrm>
            <a:off x="282575" y="4333875"/>
            <a:ext cx="158273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Préparation/Cuisson</a:t>
            </a:r>
          </a:p>
        </p:txBody>
      </p:sp>
      <p:sp>
        <p:nvSpPr>
          <p:cNvPr id="9" name="Rectangle 8">
            <a:extLst>
              <a:ext uri="{FF2B5EF4-FFF2-40B4-BE49-F238E27FC236}">
                <a16:creationId xmlns:a16="http://schemas.microsoft.com/office/drawing/2014/main" id="{76960D63-3818-4365-A0C2-D61101D6A409}"/>
              </a:ext>
            </a:extLst>
          </p:cNvPr>
          <p:cNvSpPr/>
          <p:nvPr/>
        </p:nvSpPr>
        <p:spPr>
          <a:xfrm>
            <a:off x="420688" y="6007100"/>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3DD0DAB-74B9-4694-BBDC-8CA3AA442AA8}"/>
              </a:ext>
            </a:extLst>
          </p:cNvPr>
          <p:cNvSpPr txBox="1">
            <a:spLocks noGrp="1"/>
          </p:cNvSpPr>
          <p:nvPr>
            <p:ph type="title" idx="4294967295"/>
          </p:nvPr>
        </p:nvSpPr>
        <p:spPr>
          <a:xfrm>
            <a:off x="0" y="49213"/>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fr-FR" sz="4000" dirty="0">
                <a:solidFill>
                  <a:srgbClr val="674B69"/>
                </a:solidFill>
                <a:latin typeface="Arial" panose="020B0604020202020204" pitchFamily="34" charset="0"/>
                <a:cs typeface="Arial" panose="020B0604020202020204" pitchFamily="34" charset="0"/>
              </a:rPr>
              <a:t>Cuisson des aliments – Solutions </a:t>
            </a:r>
          </a:p>
        </p:txBody>
      </p:sp>
      <p:pic>
        <p:nvPicPr>
          <p:cNvPr id="29700" name="Picture 9">
            <a:extLst>
              <a:ext uri="{FF2B5EF4-FFF2-40B4-BE49-F238E27FC236}">
                <a16:creationId xmlns:a16="http://schemas.microsoft.com/office/drawing/2014/main" id="{62FAB105-EC7C-4EE0-B018-9399E8B80C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237" r="75420" b="40659"/>
          <a:stretch>
            <a:fillRect/>
          </a:stretch>
        </p:blipFill>
        <p:spPr bwMode="auto">
          <a:xfrm>
            <a:off x="227013" y="2400300"/>
            <a:ext cx="22320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
            <a:extLst>
              <a:ext uri="{FF2B5EF4-FFF2-40B4-BE49-F238E27FC236}">
                <a16:creationId xmlns:a16="http://schemas.microsoft.com/office/drawing/2014/main" id="{C4A14374-8006-4C31-96CB-95EDB1E4E162}"/>
              </a:ext>
              <a:ext uri="{C183D7F6-B498-43B3-948B-1728B52AA6E4}">
                <adec:decorative xmlns:adec="http://schemas.microsoft.com/office/drawing/2017/decorative" val="1"/>
              </a:ext>
            </a:extLst>
          </p:cNvPr>
          <p:cNvSpPr>
            <a:spLocks noChangeArrowheads="1"/>
          </p:cNvSpPr>
          <p:nvPr/>
        </p:nvSpPr>
        <p:spPr bwMode="auto">
          <a:xfrm>
            <a:off x="333375" y="4333875"/>
            <a:ext cx="16922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Préparation/Cuisson</a:t>
            </a:r>
          </a:p>
        </p:txBody>
      </p:sp>
      <p:sp>
        <p:nvSpPr>
          <p:cNvPr id="29699" name="Rectangle 13">
            <a:extLst>
              <a:ext uri="{FF2B5EF4-FFF2-40B4-BE49-F238E27FC236}">
                <a16:creationId xmlns:a16="http://schemas.microsoft.com/office/drawing/2014/main" id="{ADECABD1-B24E-41BC-BC82-6D1D1B0B9716}"/>
              </a:ext>
            </a:extLst>
          </p:cNvPr>
          <p:cNvSpPr>
            <a:spLocks noChangeArrowheads="1"/>
          </p:cNvSpPr>
          <p:nvPr/>
        </p:nvSpPr>
        <p:spPr bwMode="auto">
          <a:xfrm>
            <a:off x="333375" y="987425"/>
            <a:ext cx="8401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Comment réduire les risques liés à l’hygiène alimentaire lors de la cuisson? </a:t>
            </a:r>
          </a:p>
        </p:txBody>
      </p:sp>
      <p:sp>
        <p:nvSpPr>
          <p:cNvPr id="3" name="Content Placeholder 2">
            <a:extLst>
              <a:ext uri="{FF2B5EF4-FFF2-40B4-BE49-F238E27FC236}">
                <a16:creationId xmlns:a16="http://schemas.microsoft.com/office/drawing/2014/main" id="{2A77616B-CC62-48E0-B3AF-F9A442B51A5D}"/>
              </a:ext>
            </a:extLst>
          </p:cNvPr>
          <p:cNvSpPr>
            <a:spLocks noGrp="1"/>
          </p:cNvSpPr>
          <p:nvPr>
            <p:ph idx="1"/>
          </p:nvPr>
        </p:nvSpPr>
        <p:spPr>
          <a:xfrm>
            <a:off x="2241550" y="1824990"/>
            <a:ext cx="6492875" cy="4972050"/>
          </a:xfrm>
        </p:spPr>
        <p:txBody>
          <a:bodyPr rtlCol="0">
            <a:noAutofit/>
          </a:bodyPr>
          <a:lstStyle/>
          <a:p>
            <a:pPr marL="81017" indent="-81017" algn="just" defTabSz="685835" eaLnBrk="1" fontAlgn="auto" hangingPunct="1">
              <a:spcAft>
                <a:spcPts val="0"/>
              </a:spcAft>
              <a:defRPr/>
            </a:pPr>
            <a:r>
              <a:rPr lang="fr-FR" sz="1400" dirty="0">
                <a:latin typeface="Arial" panose="020B0604020202020204" pitchFamily="34" charset="0"/>
                <a:cs typeface="Arial" panose="020B0604020202020204" pitchFamily="34" charset="0"/>
              </a:rPr>
              <a:t> Utiliser un </a:t>
            </a:r>
            <a:r>
              <a:rPr lang="fr-FR" sz="1400" b="1" dirty="0">
                <a:latin typeface="Arial" panose="020B0604020202020204" pitchFamily="34" charset="0"/>
                <a:cs typeface="Arial" panose="020B0604020202020204" pitchFamily="34" charset="0"/>
              </a:rPr>
              <a:t>thermomètre de cuisson (70°C </a:t>
            </a:r>
            <a:r>
              <a:rPr lang="fr-FR" sz="1400" dirty="0">
                <a:latin typeface="Arial" panose="020B0604020202020204" pitchFamily="34" charset="0"/>
                <a:cs typeface="Arial" panose="020B0604020202020204" pitchFamily="34" charset="0"/>
              </a:rPr>
              <a:t>pour toutes les viandes, la volaille et le poisson).</a:t>
            </a:r>
          </a:p>
          <a:p>
            <a:pPr marL="81017" indent="-81017" algn="just" defTabSz="685835" eaLnBrk="1" fontAlgn="auto" hangingPunct="1">
              <a:spcAft>
                <a:spcPts val="0"/>
              </a:spcAft>
              <a:defRPr/>
            </a:pPr>
            <a:r>
              <a:rPr lang="fr-FR" sz="1400" dirty="0">
                <a:latin typeface="Arial" panose="020B0604020202020204" pitchFamily="34" charset="0"/>
                <a:cs typeface="Arial" panose="020B0604020202020204" pitchFamily="34" charset="0"/>
              </a:rPr>
              <a:t> A défaut de thermomètre, il ne doit </a:t>
            </a:r>
            <a:r>
              <a:rPr lang="fr-FR" sz="1400" b="1" dirty="0">
                <a:latin typeface="Arial" panose="020B0604020202020204" pitchFamily="34" charset="0"/>
                <a:cs typeface="Arial" panose="020B0604020202020204" pitchFamily="34" charset="0"/>
              </a:rPr>
              <a:t>pas rester de jus ou de couleur rose </a:t>
            </a:r>
            <a:r>
              <a:rPr lang="fr-FR" sz="1400" dirty="0">
                <a:latin typeface="Arial" panose="020B0604020202020204" pitchFamily="34" charset="0"/>
                <a:cs typeface="Arial" panose="020B0604020202020204" pitchFamily="34" charset="0"/>
              </a:rPr>
              <a:t>au milieu des steaks hachés, des saucisses ou entre la cuisse et le blanc d’une volaille.</a:t>
            </a:r>
          </a:p>
          <a:p>
            <a:pPr marL="81017" indent="-81017" algn="just" defTabSz="685835" eaLnBrk="1" fontAlgn="auto" hangingPunct="1">
              <a:spcAft>
                <a:spcPts val="0"/>
              </a:spcAft>
              <a:defRPr/>
            </a:pPr>
            <a:r>
              <a:rPr lang="fr-FR" sz="1400" dirty="0">
                <a:latin typeface="Arial" panose="020B0604020202020204" pitchFamily="34" charset="0"/>
                <a:cs typeface="Arial" panose="020B0604020202020204" pitchFamily="34" charset="0"/>
              </a:rPr>
              <a:t> Etre particulièrement </a:t>
            </a:r>
            <a:r>
              <a:rPr lang="fr-FR" sz="1400" b="1" dirty="0">
                <a:latin typeface="Arial" panose="020B0604020202020204" pitchFamily="34" charset="0"/>
                <a:cs typeface="Arial" panose="020B0604020202020204" pitchFamily="34" charset="0"/>
              </a:rPr>
              <a:t>vigilant</a:t>
            </a:r>
            <a:r>
              <a:rPr lang="fr-FR" sz="1400" dirty="0">
                <a:latin typeface="Arial" panose="020B0604020202020204" pitchFamily="34" charset="0"/>
                <a:cs typeface="Arial" panose="020B0604020202020204" pitchFamily="34" charset="0"/>
              </a:rPr>
              <a:t> lors de la cuisson au </a:t>
            </a:r>
            <a:r>
              <a:rPr lang="fr-FR" sz="1400" b="1" dirty="0">
                <a:latin typeface="Arial" panose="020B0604020202020204" pitchFamily="34" charset="0"/>
                <a:cs typeface="Arial" panose="020B0604020202020204" pitchFamily="34" charset="0"/>
              </a:rPr>
              <a:t>micro-ondes </a:t>
            </a:r>
            <a:r>
              <a:rPr lang="fr-FR" sz="1400" dirty="0">
                <a:latin typeface="Arial" panose="020B0604020202020204" pitchFamily="34" charset="0"/>
                <a:cs typeface="Arial" panose="020B0604020202020204" pitchFamily="34" charset="0"/>
              </a:rPr>
              <a:t>et au </a:t>
            </a:r>
            <a:r>
              <a:rPr lang="fr-FR" sz="1400" b="1" dirty="0">
                <a:latin typeface="Arial" panose="020B0604020202020204" pitchFamily="34" charset="0"/>
                <a:cs typeface="Arial" panose="020B0604020202020204" pitchFamily="34" charset="0"/>
              </a:rPr>
              <a:t>barbecue</a:t>
            </a:r>
            <a:r>
              <a:rPr lang="fr-FR" sz="1400" dirty="0">
                <a:latin typeface="Arial" panose="020B0604020202020204" pitchFamily="34" charset="0"/>
                <a:cs typeface="Arial" panose="020B0604020202020204" pitchFamily="34" charset="0"/>
              </a:rPr>
              <a:t>. Utiliser un couvercle lors de la cuisson à la poêle.</a:t>
            </a:r>
          </a:p>
          <a:p>
            <a:pPr marL="81017" indent="-81017" algn="just" defTabSz="685835" eaLnBrk="1" fontAlgn="auto" hangingPunct="1">
              <a:spcAft>
                <a:spcPts val="0"/>
              </a:spcAft>
              <a:buClr>
                <a:schemeClr val="tx1"/>
              </a:buClr>
              <a:defRPr/>
            </a:pPr>
            <a:r>
              <a:rPr lang="fr-FR" sz="1400" dirty="0">
                <a:latin typeface="Arial" panose="020B0604020202020204" pitchFamily="34" charset="0"/>
                <a:cs typeface="Arial" panose="020B0604020202020204" pitchFamily="34" charset="0"/>
              </a:rPr>
              <a:t> Il est préférable de consommer les </a:t>
            </a:r>
            <a:r>
              <a:rPr lang="fr-FR" sz="1400" b="1" dirty="0">
                <a:latin typeface="Arial" panose="020B0604020202020204" pitchFamily="34" charset="0"/>
                <a:cs typeface="Arial" panose="020B0604020202020204" pitchFamily="34" charset="0"/>
              </a:rPr>
              <a:t>œufs bien cuits </a:t>
            </a:r>
            <a:r>
              <a:rPr lang="fr-FR" sz="1400" dirty="0">
                <a:latin typeface="Arial" panose="020B0604020202020204" pitchFamily="34" charset="0"/>
                <a:cs typeface="Arial" panose="020B0604020202020204" pitchFamily="34" charset="0"/>
              </a:rPr>
              <a:t>(en particulier si les œufs proviennent de poules de basse-cour).</a:t>
            </a:r>
          </a:p>
          <a:p>
            <a:pPr marL="81017" indent="-81017" algn="just" defTabSz="685835" eaLnBrk="1" fontAlgn="auto" hangingPunct="1">
              <a:spcAft>
                <a:spcPts val="0"/>
              </a:spcAft>
              <a:buClr>
                <a:schemeClr val="tx1"/>
              </a:buClr>
              <a:defRPr/>
            </a:pPr>
            <a:r>
              <a:rPr lang="fr-FR" sz="1400" dirty="0">
                <a:latin typeface="Arial" panose="020B0604020202020204" pitchFamily="34" charset="0"/>
                <a:cs typeface="Arial" panose="020B0604020202020204" pitchFamily="34" charset="0"/>
              </a:rPr>
              <a:t> Les </a:t>
            </a:r>
            <a:r>
              <a:rPr lang="fr-FR" sz="1400" b="1" dirty="0">
                <a:latin typeface="Arial" panose="020B0604020202020204" pitchFamily="34" charset="0"/>
                <a:cs typeface="Arial" panose="020B0604020202020204" pitchFamily="34" charset="0"/>
              </a:rPr>
              <a:t>produits préparés à partir d’oeufs crus </a:t>
            </a:r>
            <a:r>
              <a:rPr lang="fr-FR" sz="1400" dirty="0">
                <a:latin typeface="Arial" panose="020B0604020202020204" pitchFamily="34" charset="0"/>
                <a:cs typeface="Arial" panose="020B0604020202020204" pitchFamily="34" charset="0"/>
              </a:rPr>
              <a:t>doivent être consommés sans délai après leur préparation ou conservés rapidement au froid et </a:t>
            </a:r>
            <a:r>
              <a:rPr lang="fr-FR" sz="1400" b="1" dirty="0">
                <a:latin typeface="Arial" panose="020B0604020202020204" pitchFamily="34" charset="0"/>
                <a:cs typeface="Arial" panose="020B0604020202020204" pitchFamily="34" charset="0"/>
              </a:rPr>
              <a:t>consommés dans les 24h.</a:t>
            </a:r>
          </a:p>
          <a:p>
            <a:pPr marL="81017" indent="-81017" algn="just" defTabSz="685835" eaLnBrk="1" fontAlgn="auto" hangingPunct="1">
              <a:spcAft>
                <a:spcPts val="0"/>
              </a:spcAft>
              <a:buClr>
                <a:schemeClr val="tx1"/>
              </a:buClr>
              <a:defRPr/>
            </a:pPr>
            <a:r>
              <a:rPr lang="fr-FR" sz="1400" i="1"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Une fois les aliments cuits, ne pas réutiliser les plats et ustensiles qui ont servi à les préparer et à les transporter crus.</a:t>
            </a:r>
          </a:p>
          <a:p>
            <a:pPr marL="81017" indent="-81017" algn="just" defTabSz="685835" eaLnBrk="1" fontAlgn="auto" hangingPunct="1">
              <a:spcAft>
                <a:spcPts val="0"/>
              </a:spcAft>
              <a:defRPr/>
            </a:pPr>
            <a:r>
              <a:rPr lang="fr-FR" sz="1400" i="1"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Réchauffer</a:t>
            </a:r>
            <a:r>
              <a:rPr lang="fr-FR" sz="1400" dirty="0">
                <a:latin typeface="Arial" panose="020B0604020202020204" pitchFamily="34" charset="0"/>
                <a:cs typeface="Arial" panose="020B0604020202020204" pitchFamily="34" charset="0"/>
              </a:rPr>
              <a:t> les aliments dans un </a:t>
            </a:r>
            <a:r>
              <a:rPr lang="fr-FR" sz="1400" b="1" dirty="0">
                <a:latin typeface="Arial" panose="020B0604020202020204" pitchFamily="34" charset="0"/>
                <a:cs typeface="Arial" panose="020B0604020202020204" pitchFamily="34" charset="0"/>
              </a:rPr>
              <a:t>récipient couvert jusqu’à ce que de la vapeur s’en échappe.</a:t>
            </a:r>
          </a:p>
          <a:p>
            <a:pPr marL="81017" indent="-81017" algn="just" defTabSz="685835" eaLnBrk="1" fontAlgn="auto" hangingPunct="1">
              <a:spcAft>
                <a:spcPts val="0"/>
              </a:spcAft>
              <a:defRPr/>
            </a:pPr>
            <a:r>
              <a:rPr lang="fr-FR" sz="140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Se méfier </a:t>
            </a:r>
            <a:r>
              <a:rPr lang="fr-FR" sz="1400" dirty="0">
                <a:latin typeface="Arial" panose="020B0604020202020204" pitchFamily="34" charset="0"/>
                <a:cs typeface="Arial" panose="020B0604020202020204" pitchFamily="34" charset="0"/>
              </a:rPr>
              <a:t>des </a:t>
            </a:r>
            <a:r>
              <a:rPr lang="fr-FR" sz="1400" b="1" dirty="0">
                <a:latin typeface="Arial" panose="020B0604020202020204" pitchFamily="34" charset="0"/>
                <a:cs typeface="Arial" panose="020B0604020202020204" pitchFamily="34" charset="0"/>
              </a:rPr>
              <a:t>distractions</a:t>
            </a:r>
            <a:r>
              <a:rPr lang="fr-FR" sz="1400" dirty="0">
                <a:latin typeface="Arial" panose="020B0604020202020204" pitchFamily="34" charset="0"/>
                <a:cs typeface="Arial" panose="020B0604020202020204" pitchFamily="34" charset="0"/>
              </a:rPr>
              <a:t> et s’assurer qu’on ne fait pas de faute d’hygiène alimentaire – téléphones et tablettes peuvent être des sources de contamination croisée.</a:t>
            </a:r>
          </a:p>
          <a:p>
            <a:pPr marL="81017" indent="-81017" algn="just" defTabSz="685835" eaLnBrk="1" fontAlgn="auto" hangingPunct="1">
              <a:spcAft>
                <a:spcPts val="0"/>
              </a:spcAft>
              <a:defRPr/>
            </a:pPr>
            <a:endParaRPr lang="en-GB" sz="1200" i="1"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sz="1200" dirty="0">
              <a:latin typeface="Arial" panose="020B0604020202020204" pitchFamily="34" charset="0"/>
              <a:cs typeface="Arial" panose="020B0604020202020204" pitchFamily="34" charset="0"/>
            </a:endParaRPr>
          </a:p>
          <a:p>
            <a:pPr marL="0" indent="0" algn="just" defTabSz="685835" eaLnBrk="1" fontAlgn="auto" hangingPunct="1">
              <a:spcAft>
                <a:spcPts val="0"/>
              </a:spcAft>
              <a:buNone/>
              <a:defRPr/>
            </a:pPr>
            <a:endParaRPr lang="en-GB" sz="1200"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sz="20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B6A844E-D84D-41EB-B523-93BAEEA7E919}"/>
              </a:ext>
            </a:extLst>
          </p:cNvPr>
          <p:cNvSpPr txBox="1">
            <a:spLocks noGrp="1"/>
          </p:cNvSpPr>
          <p:nvPr>
            <p:ph type="title" idx="4294967295"/>
          </p:nvPr>
        </p:nvSpPr>
        <p:spPr>
          <a:xfrm>
            <a:off x="0" y="49213"/>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fontAlgn="auto">
              <a:spcAft>
                <a:spcPts val="0"/>
              </a:spcAft>
              <a:buClrTx/>
              <a:buSzTx/>
              <a:tabLst/>
              <a:defRPr/>
            </a:pPr>
            <a:r>
              <a:rPr lang="fr-FR" sz="4000" dirty="0">
                <a:solidFill>
                  <a:srgbClr val="674B69"/>
                </a:solidFill>
                <a:latin typeface="Arial" panose="020B0604020202020204" pitchFamily="34" charset="0"/>
                <a:cs typeface="Arial" panose="020B0604020202020204" pitchFamily="34" charset="0"/>
              </a:rPr>
              <a:t>Conservation des restes - Risques</a:t>
            </a:r>
          </a:p>
        </p:txBody>
      </p:sp>
      <p:sp>
        <p:nvSpPr>
          <p:cNvPr id="30725" name="Rectangle 13">
            <a:extLst>
              <a:ext uri="{FF2B5EF4-FFF2-40B4-BE49-F238E27FC236}">
                <a16:creationId xmlns:a16="http://schemas.microsoft.com/office/drawing/2014/main" id="{9977BDD6-6B0D-437F-B01D-5C97CFCD8B29}"/>
              </a:ext>
            </a:extLst>
          </p:cNvPr>
          <p:cNvSpPr>
            <a:spLocks noChangeArrowheads="1"/>
          </p:cNvSpPr>
          <p:nvPr/>
        </p:nvSpPr>
        <p:spPr bwMode="auto">
          <a:xfrm>
            <a:off x="701675" y="1120775"/>
            <a:ext cx="7953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Quels sont les risques potentiels liés à la conservation des restes </a:t>
            </a:r>
            <a:r>
              <a:rPr lang="en-GB" altLang="fr-FR" sz="2400" u="sng">
                <a:latin typeface="Arial" panose="020B0604020202020204" pitchFamily="34" charset="0"/>
              </a:rPr>
              <a:t>? </a:t>
            </a:r>
          </a:p>
          <a:p>
            <a:pPr algn="just" eaLnBrk="1" hangingPunct="1"/>
            <a:endParaRPr lang="en-GB" altLang="fr-FR" sz="2400" u="sng">
              <a:latin typeface="Arial" panose="020B0604020202020204" pitchFamily="34" charset="0"/>
            </a:endParaRPr>
          </a:p>
        </p:txBody>
      </p:sp>
      <p:pic>
        <p:nvPicPr>
          <p:cNvPr id="30722" name="Picture 10">
            <a:extLst>
              <a:ext uri="{FF2B5EF4-FFF2-40B4-BE49-F238E27FC236}">
                <a16:creationId xmlns:a16="http://schemas.microsoft.com/office/drawing/2014/main" id="{265803B9-5378-4791-8B50-29CF9DA0CAD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93" t="65546" r="41570" b="18365"/>
          <a:stretch>
            <a:fillRect/>
          </a:stretch>
        </p:blipFill>
        <p:spPr bwMode="auto">
          <a:xfrm>
            <a:off x="0" y="2059369"/>
            <a:ext cx="25939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ZoneTexte 1">
            <a:extLst>
              <a:ext uri="{FF2B5EF4-FFF2-40B4-BE49-F238E27FC236}">
                <a16:creationId xmlns:a16="http://schemas.microsoft.com/office/drawing/2014/main" id="{64D33E2A-8F35-4F15-BCA5-9C54A858155B}"/>
              </a:ext>
              <a:ext uri="{C183D7F6-B498-43B3-948B-1728B52AA6E4}">
                <adec:decorative xmlns:adec="http://schemas.microsoft.com/office/drawing/2017/decorative" val="1"/>
              </a:ext>
            </a:extLst>
          </p:cNvPr>
          <p:cNvSpPr txBox="1">
            <a:spLocks noChangeArrowheads="1"/>
          </p:cNvSpPr>
          <p:nvPr/>
        </p:nvSpPr>
        <p:spPr bwMode="auto">
          <a:xfrm>
            <a:off x="339724" y="4162235"/>
            <a:ext cx="191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Conservation des restes</a:t>
            </a:r>
          </a:p>
        </p:txBody>
      </p:sp>
      <p:sp>
        <p:nvSpPr>
          <p:cNvPr id="30723" name="Content Placeholder 2">
            <a:extLst>
              <a:ext uri="{FF2B5EF4-FFF2-40B4-BE49-F238E27FC236}">
                <a16:creationId xmlns:a16="http://schemas.microsoft.com/office/drawing/2014/main" id="{E25489B1-7C0B-4190-A169-BD65F254F611}"/>
              </a:ext>
            </a:extLst>
          </p:cNvPr>
          <p:cNvSpPr>
            <a:spLocks noGrp="1"/>
          </p:cNvSpPr>
          <p:nvPr>
            <p:ph idx="1"/>
          </p:nvPr>
        </p:nvSpPr>
        <p:spPr>
          <a:xfrm>
            <a:off x="2684463" y="2381250"/>
            <a:ext cx="6038850" cy="3246438"/>
          </a:xfrm>
        </p:spPr>
        <p:txBody>
          <a:bodyPr/>
          <a:lstStyle/>
          <a:p>
            <a:pPr algn="just" eaLnBrk="1" hangingPunct="1"/>
            <a:r>
              <a:rPr lang="en-GB" altLang="fr-FR" sz="2600">
                <a:latin typeface="Arial" panose="020B0604020202020204" pitchFamily="34" charset="0"/>
                <a:cs typeface="Arial" panose="020B0604020202020204" pitchFamily="34" charset="0"/>
              </a:rPr>
              <a:t> </a:t>
            </a:r>
            <a:r>
              <a:rPr lang="fr-FR" altLang="fr-FR" sz="2400">
                <a:latin typeface="Arial" panose="020B0604020202020204" pitchFamily="34" charset="0"/>
                <a:cs typeface="Arial" panose="020B0604020202020204" pitchFamily="34" charset="0"/>
              </a:rPr>
              <a:t>Comment faut-il refroidir les plats après cuisson ?</a:t>
            </a:r>
          </a:p>
          <a:p>
            <a:pPr algn="just" eaLnBrk="1" hangingPunct="1"/>
            <a:r>
              <a:rPr lang="fr-FR" altLang="fr-FR" sz="2400">
                <a:latin typeface="Arial" panose="020B0604020202020204" pitchFamily="34" charset="0"/>
                <a:cs typeface="Arial" panose="020B0604020202020204" pitchFamily="34" charset="0"/>
              </a:rPr>
              <a:t> Où faut-il conserver les restes ? </a:t>
            </a:r>
          </a:p>
          <a:p>
            <a:pPr algn="just" eaLnBrk="1" hangingPunct="1"/>
            <a:r>
              <a:rPr lang="fr-FR" altLang="fr-FR" sz="2400">
                <a:latin typeface="Arial" panose="020B0604020202020204" pitchFamily="34" charset="0"/>
                <a:cs typeface="Arial" panose="020B0604020202020204" pitchFamily="34" charset="0"/>
              </a:rPr>
              <a:t> Combien de fois peut-on réchauffer les restes ? </a:t>
            </a:r>
          </a:p>
          <a:p>
            <a:pPr algn="just" eaLnBrk="1" hangingPunct="1"/>
            <a:r>
              <a:rPr lang="fr-FR" altLang="fr-FR" sz="2400">
                <a:latin typeface="Arial" panose="020B0604020202020204" pitchFamily="34" charset="0"/>
                <a:cs typeface="Arial" panose="020B0604020202020204" pitchFamily="34" charset="0"/>
              </a:rPr>
              <a:t> Comment faut-il décongeler les aliments ?</a:t>
            </a:r>
          </a:p>
        </p:txBody>
      </p:sp>
      <p:sp>
        <p:nvSpPr>
          <p:cNvPr id="9" name="Rectangle 8">
            <a:extLst>
              <a:ext uri="{FF2B5EF4-FFF2-40B4-BE49-F238E27FC236}">
                <a16:creationId xmlns:a16="http://schemas.microsoft.com/office/drawing/2014/main" id="{CD8A7388-6683-4FBB-8453-5E47F944ABC1}"/>
              </a:ext>
            </a:extLst>
          </p:cNvPr>
          <p:cNvSpPr/>
          <p:nvPr/>
        </p:nvSpPr>
        <p:spPr>
          <a:xfrm>
            <a:off x="420688" y="6035675"/>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0958D4-1EEA-4CE3-AC36-DE918CE77DA0}"/>
              </a:ext>
            </a:extLst>
          </p:cNvPr>
          <p:cNvSpPr txBox="1">
            <a:spLocks noGrp="1"/>
          </p:cNvSpPr>
          <p:nvPr>
            <p:ph type="title" idx="4294967295"/>
          </p:nvPr>
        </p:nvSpPr>
        <p:spPr>
          <a:xfrm>
            <a:off x="0" y="231775"/>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fr-FR" sz="4000" dirty="0">
                <a:solidFill>
                  <a:srgbClr val="674B69"/>
                </a:solidFill>
                <a:latin typeface="Arial" panose="020B0604020202020204" pitchFamily="34" charset="0"/>
                <a:cs typeface="Arial" panose="020B0604020202020204" pitchFamily="34" charset="0"/>
              </a:rPr>
              <a:t>Conservation des </a:t>
            </a:r>
            <a:r>
              <a:rPr lang="fr-FR" sz="4000">
                <a:solidFill>
                  <a:srgbClr val="674B69"/>
                </a:solidFill>
                <a:latin typeface="Arial" panose="020B0604020202020204" pitchFamily="34" charset="0"/>
                <a:cs typeface="Arial" panose="020B0604020202020204" pitchFamily="34" charset="0"/>
              </a:rPr>
              <a:t>restes </a:t>
            </a:r>
            <a:r>
              <a:rPr lang="en-GB" sz="4000">
                <a:solidFill>
                  <a:srgbClr val="674B69"/>
                </a:solidFill>
                <a:latin typeface="Arial" panose="020B0604020202020204" pitchFamily="34" charset="0"/>
                <a:cs typeface="Arial" panose="020B0604020202020204" pitchFamily="34" charset="0"/>
              </a:rPr>
              <a:t>- </a:t>
            </a:r>
            <a:r>
              <a:rPr lang="en-GB" sz="4000" dirty="0">
                <a:solidFill>
                  <a:srgbClr val="674B69"/>
                </a:solidFill>
                <a:latin typeface="Arial" panose="020B0604020202020204" pitchFamily="34" charset="0"/>
                <a:cs typeface="Arial" panose="020B0604020202020204" pitchFamily="34" charset="0"/>
              </a:rPr>
              <a:t>Solutions</a:t>
            </a:r>
          </a:p>
        </p:txBody>
      </p:sp>
      <p:sp>
        <p:nvSpPr>
          <p:cNvPr id="31748" name="Rectangle 13">
            <a:extLst>
              <a:ext uri="{FF2B5EF4-FFF2-40B4-BE49-F238E27FC236}">
                <a16:creationId xmlns:a16="http://schemas.microsoft.com/office/drawing/2014/main" id="{D3622C2A-C0A5-41DB-85B1-2995AFB22969}"/>
              </a:ext>
            </a:extLst>
          </p:cNvPr>
          <p:cNvSpPr>
            <a:spLocks noChangeArrowheads="1"/>
          </p:cNvSpPr>
          <p:nvPr/>
        </p:nvSpPr>
        <p:spPr bwMode="auto">
          <a:xfrm>
            <a:off x="58738" y="1412875"/>
            <a:ext cx="902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2400" u="sng">
                <a:latin typeface="Arial" panose="020B0604020202020204" pitchFamily="34" charset="0"/>
              </a:rPr>
              <a:t>Comment réduire les risques liés à la conservation des restes ? </a:t>
            </a:r>
          </a:p>
        </p:txBody>
      </p:sp>
      <p:sp>
        <p:nvSpPr>
          <p:cNvPr id="3" name="Content Placeholder 2">
            <a:extLst>
              <a:ext uri="{FF2B5EF4-FFF2-40B4-BE49-F238E27FC236}">
                <a16:creationId xmlns:a16="http://schemas.microsoft.com/office/drawing/2014/main" id="{5C2BC01B-5287-4EE5-A785-9B8EECA7EC8A}"/>
              </a:ext>
            </a:extLst>
          </p:cNvPr>
          <p:cNvSpPr>
            <a:spLocks noGrp="1"/>
          </p:cNvSpPr>
          <p:nvPr>
            <p:ph idx="1"/>
          </p:nvPr>
        </p:nvSpPr>
        <p:spPr>
          <a:xfrm>
            <a:off x="2522538" y="2065782"/>
            <a:ext cx="6200775" cy="4657725"/>
          </a:xfrm>
        </p:spPr>
        <p:txBody>
          <a:bodyPr rtlCol="0">
            <a:normAutofit fontScale="62500" lnSpcReduction="20000"/>
          </a:bodyPr>
          <a:lstStyle/>
          <a:p>
            <a:pPr marL="81017" indent="-81017" algn="just" defTabSz="685835" eaLnBrk="1" fontAlgn="auto" hangingPunct="1">
              <a:spcAft>
                <a:spcPts val="0"/>
              </a:spcAft>
              <a:defRPr/>
            </a:pPr>
            <a:r>
              <a:rPr lang="en-GB" sz="3200" dirty="0">
                <a:latin typeface="Arial" panose="020B0604020202020204" pitchFamily="34" charset="0"/>
                <a:cs typeface="Arial" panose="020B0604020202020204" pitchFamily="34" charset="0"/>
              </a:rPr>
              <a:t> Règle 1,2,3,4:</a:t>
            </a:r>
          </a:p>
          <a:p>
            <a:pPr marL="514376" lvl="1" indent="-94519" algn="just" defTabSz="685835" eaLnBrk="1" fontAlgn="auto" hangingPunct="1">
              <a:spcAft>
                <a:spcPts val="0"/>
              </a:spcAft>
              <a:defRPr/>
            </a:pPr>
            <a:r>
              <a:rPr lang="en-GB" sz="3200"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Les restes ne doivent être </a:t>
            </a:r>
            <a:r>
              <a:rPr lang="fr-FR" sz="3200" b="1" dirty="0">
                <a:latin typeface="Arial" panose="020B0604020202020204" pitchFamily="34" charset="0"/>
                <a:cs typeface="Arial" panose="020B0604020202020204" pitchFamily="34" charset="0"/>
              </a:rPr>
              <a:t>réchauffés qu’1 seule fois.</a:t>
            </a:r>
          </a:p>
          <a:p>
            <a:pPr marL="514376" lvl="1" indent="-94519"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Refroidir</a:t>
            </a:r>
            <a:r>
              <a:rPr lang="fr-FR" sz="3200" dirty="0">
                <a:latin typeface="Arial" panose="020B0604020202020204" pitchFamily="34" charset="0"/>
                <a:cs typeface="Arial" panose="020B0604020202020204" pitchFamily="34" charset="0"/>
              </a:rPr>
              <a:t> et placer les restes dans le </a:t>
            </a:r>
            <a:r>
              <a:rPr lang="fr-FR" sz="3200" b="1" dirty="0">
                <a:latin typeface="Arial" panose="020B0604020202020204" pitchFamily="34" charset="0"/>
                <a:cs typeface="Arial" panose="020B0604020202020204" pitchFamily="34" charset="0"/>
              </a:rPr>
              <a:t>réfrigérateur dans les 2h. </a:t>
            </a:r>
          </a:p>
          <a:p>
            <a:pPr marL="514376" lvl="1" indent="-94519"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Consommer</a:t>
            </a:r>
            <a:r>
              <a:rPr lang="fr-FR" sz="3200" dirty="0">
                <a:latin typeface="Arial" panose="020B0604020202020204" pitchFamily="34" charset="0"/>
                <a:cs typeface="Arial" panose="020B0604020202020204" pitchFamily="34" charset="0"/>
              </a:rPr>
              <a:t> les restes </a:t>
            </a:r>
            <a:r>
              <a:rPr lang="fr-FR" sz="3200" b="1" dirty="0">
                <a:latin typeface="Arial" panose="020B0604020202020204" pitchFamily="34" charset="0"/>
                <a:cs typeface="Arial" panose="020B0604020202020204" pitchFamily="34" charset="0"/>
              </a:rPr>
              <a:t>dans les 3 jours </a:t>
            </a:r>
            <a:r>
              <a:rPr lang="fr-FR" sz="3200" dirty="0">
                <a:latin typeface="Arial" panose="020B0604020202020204" pitchFamily="34" charset="0"/>
                <a:cs typeface="Arial" panose="020B0604020202020204" pitchFamily="34" charset="0"/>
              </a:rPr>
              <a:t>(48h pour les aliments réhydratés (potages, purée) ou cuits à l’eau (pâtes, riz, semoule)). </a:t>
            </a:r>
          </a:p>
          <a:p>
            <a:pPr marL="514376" lvl="1" indent="-94519"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Régler le réfrigérateur à </a:t>
            </a:r>
            <a:r>
              <a:rPr lang="fr-FR" sz="3200" b="1" dirty="0">
                <a:latin typeface="Arial" panose="020B0604020202020204" pitchFamily="34" charset="0"/>
                <a:cs typeface="Arial" panose="020B0604020202020204" pitchFamily="34" charset="0"/>
              </a:rPr>
              <a:t>4°C </a:t>
            </a:r>
            <a:r>
              <a:rPr lang="fr-FR" sz="3200" dirty="0">
                <a:latin typeface="Arial" panose="020B0604020202020204" pitchFamily="34" charset="0"/>
                <a:cs typeface="Arial" panose="020B0604020202020204" pitchFamily="34" charset="0"/>
              </a:rPr>
              <a:t>maximum.</a:t>
            </a:r>
          </a:p>
          <a:p>
            <a:pPr marL="81017" indent="-81017"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Coller des étiquettes </a:t>
            </a:r>
            <a:r>
              <a:rPr lang="fr-FR" sz="3200" dirty="0">
                <a:latin typeface="Arial" panose="020B0604020202020204" pitchFamily="34" charset="0"/>
                <a:cs typeface="Arial" panose="020B0604020202020204" pitchFamily="34" charset="0"/>
              </a:rPr>
              <a:t>avec les dates sur les restes.</a:t>
            </a:r>
          </a:p>
          <a:p>
            <a:pPr marL="81017" indent="-81017"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Congeler les restes </a:t>
            </a:r>
            <a:r>
              <a:rPr lang="fr-FR" sz="3200" dirty="0">
                <a:latin typeface="Arial" panose="020B0604020202020204" pitchFamily="34" charset="0"/>
                <a:cs typeface="Arial" panose="020B0604020202020204" pitchFamily="34" charset="0"/>
              </a:rPr>
              <a:t>et noter la date de congélation.</a:t>
            </a:r>
          </a:p>
          <a:p>
            <a:pPr marL="81017" indent="-81017" algn="just" defTabSz="685835" eaLnBrk="1" fontAlgn="auto" hangingPunct="1">
              <a:spcAft>
                <a:spcPts val="0"/>
              </a:spcAft>
              <a:buClr>
                <a:schemeClr val="tx1"/>
              </a:buClr>
              <a:defRPr/>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Décongeler les plats dans le réfrigérateur </a:t>
            </a:r>
            <a:r>
              <a:rPr lang="fr-FR" sz="3200" dirty="0">
                <a:latin typeface="Arial" panose="020B0604020202020204" pitchFamily="34" charset="0"/>
                <a:cs typeface="Arial" panose="020B0604020202020204" pitchFamily="34" charset="0"/>
              </a:rPr>
              <a:t>et non pas à température ambiante et </a:t>
            </a:r>
            <a:r>
              <a:rPr lang="fr-FR" sz="3200" b="1" dirty="0">
                <a:latin typeface="Arial" panose="020B0604020202020204" pitchFamily="34" charset="0"/>
                <a:cs typeface="Arial" panose="020B0604020202020204" pitchFamily="34" charset="0"/>
              </a:rPr>
              <a:t>NE PAS recongeler </a:t>
            </a:r>
            <a:r>
              <a:rPr lang="fr-FR" sz="3200" dirty="0">
                <a:latin typeface="Arial" panose="020B0604020202020204" pitchFamily="34" charset="0"/>
                <a:cs typeface="Arial" panose="020B0604020202020204" pitchFamily="34" charset="0"/>
              </a:rPr>
              <a:t>un aliment décongelé.</a:t>
            </a:r>
          </a:p>
          <a:p>
            <a:pPr marL="0" indent="0" algn="just" defTabSz="685835" eaLnBrk="1" fontAlgn="auto" hangingPunct="1">
              <a:spcAft>
                <a:spcPts val="0"/>
              </a:spcAft>
              <a:buFont typeface="Arial" panose="020B0604020202020204" pitchFamily="34" charset="0"/>
              <a:buNone/>
              <a:defRPr/>
            </a:pPr>
            <a:endParaRPr lang="en-GB" sz="2800" u="sng" dirty="0">
              <a:latin typeface="Arial" panose="020B0604020202020204" pitchFamily="34" charset="0"/>
              <a:cs typeface="Arial" panose="020B0604020202020204" pitchFamily="34" charset="0"/>
            </a:endParaRPr>
          </a:p>
          <a:p>
            <a:pPr marL="81017" indent="-81017" algn="just" defTabSz="685835" eaLnBrk="1" fontAlgn="auto" hangingPunct="1">
              <a:spcAft>
                <a:spcPts val="0"/>
              </a:spcAft>
              <a:defRPr/>
            </a:pPr>
            <a:endParaRPr lang="en-GB" sz="2800" dirty="0">
              <a:latin typeface="Arial" panose="020B0604020202020204" pitchFamily="34" charset="0"/>
              <a:cs typeface="Arial" panose="020B0604020202020204" pitchFamily="34" charset="0"/>
            </a:endParaRPr>
          </a:p>
          <a:p>
            <a:pPr marL="81017" indent="-81017" algn="just" defTabSz="685835" eaLnBrk="1" fontAlgn="auto" hangingPunct="1">
              <a:spcAft>
                <a:spcPts val="0"/>
              </a:spcAft>
              <a:defRPr/>
            </a:pPr>
            <a:endParaRPr lang="en-GB" sz="2400"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sz="2400" dirty="0">
              <a:latin typeface="Arial" panose="020B0604020202020204" pitchFamily="34" charset="0"/>
              <a:cs typeface="Arial" panose="020B0604020202020204" pitchFamily="34" charset="0"/>
            </a:endParaRPr>
          </a:p>
        </p:txBody>
      </p:sp>
      <p:pic>
        <p:nvPicPr>
          <p:cNvPr id="31746" name="Picture 5">
            <a:extLst>
              <a:ext uri="{FF2B5EF4-FFF2-40B4-BE49-F238E27FC236}">
                <a16:creationId xmlns:a16="http://schemas.microsoft.com/office/drawing/2014/main" id="{ED0AD9B2-095D-4F27-9B86-5F367C2B39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93" t="65546" r="41570" b="18365"/>
          <a:stretch>
            <a:fillRect/>
          </a:stretch>
        </p:blipFill>
        <p:spPr bwMode="auto">
          <a:xfrm>
            <a:off x="117475" y="2482850"/>
            <a:ext cx="25939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ZoneTexte 6">
            <a:extLst>
              <a:ext uri="{FF2B5EF4-FFF2-40B4-BE49-F238E27FC236}">
                <a16:creationId xmlns:a16="http://schemas.microsoft.com/office/drawing/2014/main" id="{81A2BBCF-51CD-4B0F-BAC6-E62526BC2DE1}"/>
              </a:ext>
              <a:ext uri="{C183D7F6-B498-43B3-948B-1728B52AA6E4}">
                <adec:decorative xmlns:adec="http://schemas.microsoft.com/office/drawing/2017/decorative" val="1"/>
              </a:ext>
            </a:extLst>
          </p:cNvPr>
          <p:cNvSpPr txBox="1">
            <a:spLocks noChangeArrowheads="1"/>
          </p:cNvSpPr>
          <p:nvPr/>
        </p:nvSpPr>
        <p:spPr bwMode="auto">
          <a:xfrm>
            <a:off x="457200" y="4624388"/>
            <a:ext cx="191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Conservation des restes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B2001D3-ACFD-47E1-827E-906CCEF6E6B7}"/>
              </a:ext>
            </a:extLst>
          </p:cNvPr>
          <p:cNvSpPr txBox="1">
            <a:spLocks noGrp="1"/>
          </p:cNvSpPr>
          <p:nvPr>
            <p:ph type="title" idx="4294967295"/>
          </p:nvPr>
        </p:nvSpPr>
        <p:spPr>
          <a:xfrm>
            <a:off x="333375" y="-47625"/>
            <a:ext cx="8224838" cy="944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fr-FR" sz="4000" dirty="0">
                <a:solidFill>
                  <a:srgbClr val="674B69"/>
                </a:solidFill>
                <a:latin typeface="Arial" panose="020B0604020202020204" pitchFamily="34" charset="0"/>
                <a:cs typeface="Arial" panose="020B0604020202020204" pitchFamily="34" charset="0"/>
              </a:rPr>
              <a:t>Activité optionnelle</a:t>
            </a:r>
          </a:p>
        </p:txBody>
      </p:sp>
      <p:sp>
        <p:nvSpPr>
          <p:cNvPr id="32771" name="Rectangle 13">
            <a:extLst>
              <a:ext uri="{FF2B5EF4-FFF2-40B4-BE49-F238E27FC236}">
                <a16:creationId xmlns:a16="http://schemas.microsoft.com/office/drawing/2014/main" id="{0B91AF0C-0582-4FC4-A174-6980E97BD427}"/>
              </a:ext>
            </a:extLst>
          </p:cNvPr>
          <p:cNvSpPr>
            <a:spLocks noChangeArrowheads="1"/>
          </p:cNvSpPr>
          <p:nvPr/>
        </p:nvSpPr>
        <p:spPr bwMode="auto">
          <a:xfrm>
            <a:off x="138113" y="896938"/>
            <a:ext cx="8682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en-GB" altLang="fr-FR" sz="3200" u="sng">
                <a:latin typeface="Arial" panose="020B0604020202020204" pitchFamily="34" charset="0"/>
              </a:rPr>
              <a:t>Distractions dans la cuisine !</a:t>
            </a:r>
          </a:p>
        </p:txBody>
      </p:sp>
      <p:sp>
        <p:nvSpPr>
          <p:cNvPr id="32772" name="Content Placeholder 2">
            <a:extLst>
              <a:ext uri="{FF2B5EF4-FFF2-40B4-BE49-F238E27FC236}">
                <a16:creationId xmlns:a16="http://schemas.microsoft.com/office/drawing/2014/main" id="{1FE80145-D584-44F1-A311-E4BE06CF8A15}"/>
              </a:ext>
            </a:extLst>
          </p:cNvPr>
          <p:cNvSpPr txBox="1">
            <a:spLocks/>
          </p:cNvSpPr>
          <p:nvPr/>
        </p:nvSpPr>
        <p:spPr bwMode="auto">
          <a:xfrm>
            <a:off x="234950" y="1554163"/>
            <a:ext cx="8575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eaLnBrk="0" hangingPunct="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382588" indent="-182563" eaLnBrk="0" hangingPunct="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566738" indent="-182563" eaLnBrk="0" hangingPunct="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749300" indent="-182563" eaLnBrk="0" hangingPunct="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931863" indent="-182563" eaLnBrk="0" hangingPunct="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1389063" indent="-182563"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1846263" indent="-182563"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2303463" indent="-182563"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2760663" indent="-182563"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algn="just" defTabSz="914400" eaLnBrk="1" hangingPunct="1">
              <a:lnSpc>
                <a:spcPct val="90000"/>
              </a:lnSpc>
              <a:spcBef>
                <a:spcPts val="1200"/>
              </a:spcBef>
              <a:spcAft>
                <a:spcPts val="200"/>
              </a:spcAft>
              <a:buClr>
                <a:schemeClr val="accent1"/>
              </a:buClr>
              <a:buFont typeface="Calibri" panose="020F0502020204030204" pitchFamily="34" charset="0"/>
              <a:buChar char=" "/>
            </a:pPr>
            <a:r>
              <a:rPr lang="fr-FR" altLang="fr-FR" sz="2400">
                <a:latin typeface="Arial" panose="020B0604020202020204" pitchFamily="34" charset="0"/>
              </a:rPr>
              <a:t>Imaginez comme c’est facile de se laisser </a:t>
            </a:r>
            <a:r>
              <a:rPr lang="fr-FR" altLang="fr-FR" sz="2400" b="1">
                <a:latin typeface="Arial" panose="020B0604020202020204" pitchFamily="34" charset="0"/>
              </a:rPr>
              <a:t>distraire</a:t>
            </a:r>
            <a:r>
              <a:rPr lang="fr-FR" altLang="fr-FR" sz="2400">
                <a:latin typeface="Arial" panose="020B0604020202020204" pitchFamily="34" charset="0"/>
              </a:rPr>
              <a:t> dans la cuisine et de faire des fautes</a:t>
            </a:r>
          </a:p>
          <a:p>
            <a:pPr algn="just" defTabSz="914400" eaLnBrk="1" hangingPunct="1">
              <a:lnSpc>
                <a:spcPct val="90000"/>
              </a:lnSpc>
              <a:spcBef>
                <a:spcPts val="1200"/>
              </a:spcBef>
              <a:spcAft>
                <a:spcPts val="200"/>
              </a:spcAft>
              <a:buClr>
                <a:schemeClr val="accent1"/>
              </a:buClr>
              <a:buFont typeface="Calibri" panose="020F0502020204030204" pitchFamily="34" charset="0"/>
              <a:buNone/>
            </a:pPr>
            <a:endParaRPr lang="en-GB" altLang="fr-FR" sz="2400">
              <a:latin typeface="Arial" panose="020B0604020202020204" pitchFamily="34" charset="0"/>
            </a:endParaRPr>
          </a:p>
          <a:p>
            <a:pPr algn="just" defTabSz="914400" eaLnBrk="1" hangingPunct="1">
              <a:lnSpc>
                <a:spcPct val="90000"/>
              </a:lnSpc>
              <a:spcBef>
                <a:spcPts val="1200"/>
              </a:spcBef>
              <a:spcAft>
                <a:spcPts val="200"/>
              </a:spcAft>
              <a:buClr>
                <a:schemeClr val="accent1"/>
              </a:buClr>
              <a:buFont typeface="Calibri" panose="020F0502020204030204" pitchFamily="34" charset="0"/>
              <a:buNone/>
            </a:pPr>
            <a:endParaRPr lang="en-GB" altLang="fr-FR" sz="2400">
              <a:latin typeface="Arial" panose="020B0604020202020204" pitchFamily="34" charset="0"/>
            </a:endParaRPr>
          </a:p>
        </p:txBody>
      </p:sp>
      <p:sp>
        <p:nvSpPr>
          <p:cNvPr id="32775" name="Rectangle 2">
            <a:extLst>
              <a:ext uri="{FF2B5EF4-FFF2-40B4-BE49-F238E27FC236}">
                <a16:creationId xmlns:a16="http://schemas.microsoft.com/office/drawing/2014/main" id="{2D6C003F-23F4-4811-8958-BCF863A04EAB}"/>
              </a:ext>
            </a:extLst>
          </p:cNvPr>
          <p:cNvSpPr>
            <a:spLocks noChangeArrowheads="1"/>
          </p:cNvSpPr>
          <p:nvPr/>
        </p:nvSpPr>
        <p:spPr bwMode="auto">
          <a:xfrm>
            <a:off x="333375" y="2422525"/>
            <a:ext cx="8486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fr-FR" altLang="fr-FR" sz="2000">
                <a:latin typeface="Arial" panose="020B0604020202020204" pitchFamily="34" charset="0"/>
              </a:rPr>
              <a:t>1 volontaire pour jouer le rôle du cuisinier préparant un poulet rôti en utilisant les accessoires disponibles dans la classe. Décrire à haute voix comment préparer correctement le plat. </a:t>
            </a:r>
          </a:p>
          <a:p>
            <a:pPr algn="just" eaLnBrk="1" hangingPunct="1">
              <a:buFont typeface="Arial" panose="020B0604020202020204" pitchFamily="34" charset="0"/>
              <a:buChar char="•"/>
            </a:pPr>
            <a:r>
              <a:rPr lang="fr-FR" altLang="fr-FR" sz="2000">
                <a:latin typeface="Arial" panose="020B0604020202020204" pitchFamily="34" charset="0"/>
              </a:rPr>
              <a:t>Pour l’ensemble de la classe, décrire les distractions les plus fréquentes dans votre cuisine.</a:t>
            </a:r>
          </a:p>
          <a:p>
            <a:pPr algn="just" eaLnBrk="1" hangingPunct="1">
              <a:buFont typeface="Arial" panose="020B0604020202020204" pitchFamily="34" charset="0"/>
              <a:buChar char="•"/>
            </a:pPr>
            <a:r>
              <a:rPr lang="fr-FR" altLang="fr-FR" sz="2000">
                <a:latin typeface="Arial" panose="020B0604020202020204" pitchFamily="34" charset="0"/>
              </a:rPr>
              <a:t>Soyez aussi créatifs que vous le pouvez et amusez-vous !</a:t>
            </a:r>
          </a:p>
        </p:txBody>
      </p:sp>
      <p:sp>
        <p:nvSpPr>
          <p:cNvPr id="2" name="Rectangle 1">
            <a:extLst>
              <a:ext uri="{FF2B5EF4-FFF2-40B4-BE49-F238E27FC236}">
                <a16:creationId xmlns:a16="http://schemas.microsoft.com/office/drawing/2014/main" id="{65463066-CC93-49EB-9BE1-3743EE8F5396}"/>
              </a:ext>
            </a:extLst>
          </p:cNvPr>
          <p:cNvSpPr/>
          <p:nvPr/>
        </p:nvSpPr>
        <p:spPr>
          <a:xfrm>
            <a:off x="234950" y="4697413"/>
            <a:ext cx="5999163" cy="20304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fr-FR" sz="1800" dirty="0">
                <a:latin typeface="Arial" panose="020B0604020202020204" pitchFamily="34" charset="0"/>
                <a:cs typeface="Arial" panose="020B0604020202020204" pitchFamily="34" charset="0"/>
              </a:rPr>
              <a:t>Suggestions :</a:t>
            </a:r>
          </a:p>
          <a:p>
            <a:pPr marL="285750" indent="-285750" algn="just" fontAlgn="auto">
              <a:spcBef>
                <a:spcPts val="0"/>
              </a:spcBef>
              <a:spcAft>
                <a:spcPts val="0"/>
              </a:spcAft>
              <a:buFont typeface="Wingdings" panose="05000000000000000000" pitchFamily="2" charset="2"/>
              <a:buChar char="§"/>
              <a:defRPr/>
            </a:pPr>
            <a:r>
              <a:rPr lang="fr-FR" sz="1800" dirty="0">
                <a:latin typeface="Arial" panose="020B0604020202020204" pitchFamily="34" charset="0"/>
                <a:cs typeface="Arial" panose="020B0604020202020204" pitchFamily="34" charset="0"/>
              </a:rPr>
              <a:t>Animal de compagnie distrayant son propriétaire, volant de la nourriture ou se mettant en travers</a:t>
            </a:r>
          </a:p>
          <a:p>
            <a:pPr marL="285750" indent="-285750" algn="just" fontAlgn="auto">
              <a:spcBef>
                <a:spcPts val="0"/>
              </a:spcBef>
              <a:spcAft>
                <a:spcPts val="0"/>
              </a:spcAft>
              <a:buFont typeface="Wingdings" panose="05000000000000000000" pitchFamily="2" charset="2"/>
              <a:buChar char="§"/>
              <a:defRPr/>
            </a:pPr>
            <a:r>
              <a:rPr lang="fr-FR" sz="1800" dirty="0">
                <a:latin typeface="Arial" panose="020B0604020202020204" pitchFamily="34" charset="0"/>
                <a:cs typeface="Arial" panose="020B0604020202020204" pitchFamily="34" charset="0"/>
              </a:rPr>
              <a:t>Bébé qui pleure et demande qu’on s’occupe de lui</a:t>
            </a:r>
          </a:p>
          <a:p>
            <a:pPr marL="285750" indent="-285750" algn="just" fontAlgn="auto">
              <a:spcBef>
                <a:spcPts val="0"/>
              </a:spcBef>
              <a:spcAft>
                <a:spcPts val="0"/>
              </a:spcAft>
              <a:buFont typeface="Wingdings" panose="05000000000000000000" pitchFamily="2" charset="2"/>
              <a:buChar char="§"/>
              <a:defRPr/>
            </a:pPr>
            <a:r>
              <a:rPr lang="fr-FR" sz="1800" dirty="0">
                <a:latin typeface="Arial" panose="020B0604020202020204" pitchFamily="34" charset="0"/>
                <a:cs typeface="Arial" panose="020B0604020202020204" pitchFamily="34" charset="0"/>
              </a:rPr>
              <a:t>Appel téléphonique</a:t>
            </a:r>
          </a:p>
          <a:p>
            <a:pPr marL="285750" indent="-285750" algn="just" fontAlgn="auto">
              <a:spcBef>
                <a:spcPts val="0"/>
              </a:spcBef>
              <a:spcAft>
                <a:spcPts val="0"/>
              </a:spcAft>
              <a:buFont typeface="Wingdings" panose="05000000000000000000" pitchFamily="2" charset="2"/>
              <a:buChar char="§"/>
              <a:defRPr/>
            </a:pPr>
            <a:r>
              <a:rPr lang="fr-FR" sz="1800" dirty="0">
                <a:latin typeface="Arial" panose="020B0604020202020204" pitchFamily="34" charset="0"/>
                <a:cs typeface="Arial" panose="020B0604020202020204" pitchFamily="34" charset="0"/>
              </a:rPr>
              <a:t>Chute d’un aliment sur le sol</a:t>
            </a:r>
          </a:p>
          <a:p>
            <a:pPr marL="285750" indent="-285750" algn="just" fontAlgn="auto">
              <a:spcBef>
                <a:spcPts val="0"/>
              </a:spcBef>
              <a:spcAft>
                <a:spcPts val="0"/>
              </a:spcAft>
              <a:buFont typeface="Wingdings" panose="05000000000000000000" pitchFamily="2" charset="2"/>
              <a:buChar char="§"/>
              <a:defRPr/>
            </a:pPr>
            <a:r>
              <a:rPr lang="fr-FR" sz="1800" dirty="0">
                <a:latin typeface="Arial" panose="020B0604020202020204" pitchFamily="34" charset="0"/>
                <a:cs typeface="Arial" panose="020B0604020202020204" pitchFamily="34" charset="0"/>
              </a:rPr>
              <a:t>Quelque chose brûle ou prend feu !</a:t>
            </a:r>
          </a:p>
        </p:txBody>
      </p:sp>
      <p:pic>
        <p:nvPicPr>
          <p:cNvPr id="32773" name="Picture 2">
            <a:extLst>
              <a:ext uri="{FF2B5EF4-FFF2-40B4-BE49-F238E27FC236}">
                <a16:creationId xmlns:a16="http://schemas.microsoft.com/office/drawing/2014/main" id="{1AEE5B49-594F-4C28-9880-EE6406B7AE8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3" t="14038" r="2293" b="26176"/>
          <a:stretch>
            <a:fillRect/>
          </a:stretch>
        </p:blipFill>
        <p:spPr bwMode="auto">
          <a:xfrm>
            <a:off x="6742113" y="4452938"/>
            <a:ext cx="2068512"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6449D89-B7E2-43CB-830A-C70762D6A485}"/>
              </a:ext>
            </a:extLst>
          </p:cNvPr>
          <p:cNvSpPr>
            <a:spLocks noGrp="1"/>
          </p:cNvSpPr>
          <p:nvPr>
            <p:ph type="title"/>
          </p:nvPr>
        </p:nvSpPr>
        <p:spPr>
          <a:xfrm>
            <a:off x="414338" y="212725"/>
            <a:ext cx="8323262" cy="773113"/>
          </a:xfrm>
        </p:spPr>
        <p:txBody>
          <a:bodyPr/>
          <a:lstStyle/>
          <a:p>
            <a:pPr algn="ctr" defTabSz="914400" eaLnBrk="1" fontAlgn="auto" hangingPunct="1">
              <a:lnSpc>
                <a:spcPct val="85000"/>
              </a:lnSpc>
              <a:spcAft>
                <a:spcPts val="0"/>
              </a:spcAft>
              <a:defRPr/>
            </a:pPr>
            <a:r>
              <a:rPr lang="en-GB" altLang="fr-FR" sz="4000" spc="-50" dirty="0">
                <a:solidFill>
                  <a:srgbClr val="674B69"/>
                </a:solidFill>
                <a:latin typeface="Arial" panose="020B0604020202020204" pitchFamily="34" charset="0"/>
                <a:cs typeface="Arial" panose="020B0604020202020204" pitchFamily="34" charset="0"/>
              </a:rPr>
              <a:t>Résumé</a:t>
            </a:r>
          </a:p>
        </p:txBody>
      </p:sp>
      <p:sp>
        <p:nvSpPr>
          <p:cNvPr id="33795" name="Content Placeholder 2">
            <a:extLst>
              <a:ext uri="{FF2B5EF4-FFF2-40B4-BE49-F238E27FC236}">
                <a16:creationId xmlns:a16="http://schemas.microsoft.com/office/drawing/2014/main" id="{73B11007-A9A9-471A-91CF-321458616904}"/>
              </a:ext>
            </a:extLst>
          </p:cNvPr>
          <p:cNvSpPr>
            <a:spLocks noGrp="1"/>
          </p:cNvSpPr>
          <p:nvPr>
            <p:ph idx="1"/>
          </p:nvPr>
        </p:nvSpPr>
        <p:spPr>
          <a:xfrm>
            <a:off x="300038" y="1004888"/>
            <a:ext cx="8507412" cy="5451475"/>
          </a:xfrm>
        </p:spPr>
        <p:txBody>
          <a:bodyPr/>
          <a:lstStyle/>
          <a:p>
            <a:pPr algn="just" eaLnBrk="1" hangingPunct="1"/>
            <a:r>
              <a:rPr lang="en-GB" altLang="fr-FR" sz="2400">
                <a:latin typeface="Arial" panose="020B0604020202020204" pitchFamily="34" charset="0"/>
                <a:cs typeface="Arial" panose="020B0604020202020204" pitchFamily="34" charset="0"/>
              </a:rPr>
              <a:t> </a:t>
            </a:r>
            <a:r>
              <a:rPr lang="fr-FR" altLang="fr-FR" sz="2400">
                <a:latin typeface="Arial" panose="020B0604020202020204" pitchFamily="34" charset="0"/>
                <a:cs typeface="Arial" panose="020B0604020202020204" pitchFamily="34" charset="0"/>
              </a:rPr>
              <a:t>Les infections d’origine alimentaire peuvent toucher tout le monde et sont parfois graves. 40 % sont contractées à domicile notamment en raison d’un manque d’hygiène lors de l’élaboration des repas, d’une cuisson insuffisante ou encore d’un refroidissement trop tardif.</a:t>
            </a:r>
          </a:p>
          <a:p>
            <a:pPr algn="just" eaLnBrk="1" hangingPunct="1"/>
            <a:r>
              <a:rPr lang="fr-FR" altLang="fr-FR" sz="2400">
                <a:latin typeface="Arial" panose="020B0604020202020204" pitchFamily="34" charset="0"/>
                <a:cs typeface="Arial" panose="020B0604020202020204" pitchFamily="34" charset="0"/>
              </a:rPr>
              <a:t> Différentes actions tout au long du « parcours des aliments » peuvent permettre d’éviter ce risque : prévention de la contamination croisée, maintien de la chaîne du froid, cuisson à cœur des aliments, bonne conservation des restes …</a:t>
            </a:r>
          </a:p>
          <a:p>
            <a:pPr algn="just" eaLnBrk="1" hangingPunct="1"/>
            <a:r>
              <a:rPr lang="fr-FR" altLang="fr-FR" sz="2400">
                <a:latin typeface="Arial" panose="020B0604020202020204" pitchFamily="34" charset="0"/>
                <a:cs typeface="Arial" panose="020B0604020202020204" pitchFamily="34" charset="0"/>
              </a:rPr>
              <a:t> Il est facile d’être distrait et de faire des erreurs quand on cuisine, il faut s’en souvenir et essayer de minimiser ces distractions quand c’est possible, et les gérer de manière appropriée.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BAB5F0D-DE42-41E0-B646-0990C3CB0773}"/>
              </a:ext>
            </a:extLst>
          </p:cNvPr>
          <p:cNvSpPr>
            <a:spLocks noGrp="1"/>
          </p:cNvSpPr>
          <p:nvPr>
            <p:ph type="title"/>
          </p:nvPr>
        </p:nvSpPr>
        <p:spPr>
          <a:xfrm>
            <a:off x="0" y="323850"/>
            <a:ext cx="9144000" cy="1325563"/>
          </a:xfrm>
        </p:spPr>
        <p:txBody>
          <a:bodyPr/>
          <a:lstStyle/>
          <a:p>
            <a:pPr algn="ctr" defTabSz="914400">
              <a:lnSpc>
                <a:spcPct val="100000"/>
              </a:lnSpc>
              <a:defRPr/>
            </a:pPr>
            <a:r>
              <a:rPr lang="fr-FR" altLang="fr-FR" sz="4000">
                <a:solidFill>
                  <a:srgbClr val="674B69"/>
                </a:solidFill>
                <a:latin typeface="Arial" panose="020B0604020202020204" pitchFamily="34" charset="0"/>
                <a:cs typeface="Arial" panose="020B0604020202020204" pitchFamily="34" charset="0"/>
              </a:rPr>
              <a:t>Objectifs d’apprentissage</a:t>
            </a:r>
          </a:p>
        </p:txBody>
      </p:sp>
      <p:sp>
        <p:nvSpPr>
          <p:cNvPr id="3" name="Content Placeholder 2">
            <a:extLst>
              <a:ext uri="{FF2B5EF4-FFF2-40B4-BE49-F238E27FC236}">
                <a16:creationId xmlns:a16="http://schemas.microsoft.com/office/drawing/2014/main" id="{464E3FE2-1DF3-42CF-985A-67D2D90BDBAE}"/>
              </a:ext>
            </a:extLst>
          </p:cNvPr>
          <p:cNvSpPr>
            <a:spLocks noGrp="1"/>
          </p:cNvSpPr>
          <p:nvPr>
            <p:ph idx="1"/>
          </p:nvPr>
        </p:nvSpPr>
        <p:spPr>
          <a:xfrm>
            <a:off x="369888" y="1851025"/>
            <a:ext cx="7886700" cy="3624263"/>
          </a:xfrm>
        </p:spPr>
        <p:txBody>
          <a:bodyPr rtlCol="0">
            <a:noAutofit/>
          </a:bodyPr>
          <a:lstStyle/>
          <a:p>
            <a:pPr marL="342900" indent="-342900" algn="just" defTabSz="685835" eaLnBrk="1" fontAlgn="auto" hangingPunct="1">
              <a:spcAft>
                <a:spcPts val="0"/>
              </a:spcAft>
              <a:buFont typeface="Arial" panose="020B0604020202020204" pitchFamily="34" charset="0"/>
              <a:buAutoNum type="arabicPeriod"/>
              <a:defRPr/>
            </a:pPr>
            <a:r>
              <a:rPr lang="fr-FR" sz="1800" dirty="0">
                <a:latin typeface="Arial" panose="020B0604020202020204" pitchFamily="34" charset="0"/>
                <a:cs typeface="Arial" panose="020B0604020202020204" pitchFamily="34" charset="0"/>
              </a:rPr>
              <a:t>Comprendre qu’il existe des microbes pathogènes dans les aliments qui peuvent provoquer des infections d’origine alimentaire, où on peut les trouver et les risques et conséquences de ces infections. </a:t>
            </a:r>
          </a:p>
          <a:p>
            <a:pPr marL="342900" indent="-342900" algn="just" defTabSz="685835" eaLnBrk="1" fontAlgn="auto" hangingPunct="1">
              <a:spcAft>
                <a:spcPts val="0"/>
              </a:spcAft>
              <a:buFont typeface="Arial" panose="020B0604020202020204" pitchFamily="34" charset="0"/>
              <a:buAutoNum type="arabicPeriod"/>
              <a:defRPr/>
            </a:pPr>
            <a:endParaRPr lang="fr-FR" sz="1800" dirty="0">
              <a:latin typeface="Arial" panose="020B0604020202020204" pitchFamily="34" charset="0"/>
              <a:cs typeface="Arial" panose="020B0604020202020204" pitchFamily="34" charset="0"/>
            </a:endParaRPr>
          </a:p>
          <a:p>
            <a:pPr marL="342900" indent="-342900" algn="just" defTabSz="685835" eaLnBrk="1" fontAlgn="auto" hangingPunct="1">
              <a:spcAft>
                <a:spcPts val="0"/>
              </a:spcAft>
              <a:buFont typeface="Arial" panose="020B0604020202020204" pitchFamily="34" charset="0"/>
              <a:buAutoNum type="arabicPeriod"/>
              <a:defRPr/>
            </a:pPr>
            <a:r>
              <a:rPr lang="fr-FR" sz="1800" dirty="0">
                <a:latin typeface="Arial" panose="020B0604020202020204" pitchFamily="34" charset="0"/>
                <a:cs typeface="Arial" panose="020B0604020202020204" pitchFamily="34" charset="0"/>
              </a:rPr>
              <a:t>Comprendre la contamination croisée et comment elle se produit afin d’acquérir les bonnes pratiques d’hygiène des mains et d’hygiène des aliments dans la vie de tous les jours pour rester en bonne santé. </a:t>
            </a:r>
          </a:p>
          <a:p>
            <a:pPr marL="342900" indent="-342900" algn="just" defTabSz="685835" eaLnBrk="1" fontAlgn="auto" hangingPunct="1">
              <a:spcAft>
                <a:spcPts val="0"/>
              </a:spcAft>
              <a:buFont typeface="Arial" panose="020B0604020202020204" pitchFamily="34" charset="0"/>
              <a:buAutoNum type="arabicPeriod"/>
              <a:defRPr/>
            </a:pPr>
            <a:endParaRPr lang="fr-FR" sz="1800" dirty="0">
              <a:latin typeface="Arial" panose="020B0604020202020204" pitchFamily="34" charset="0"/>
              <a:cs typeface="Arial" panose="020B0604020202020204" pitchFamily="34" charset="0"/>
            </a:endParaRPr>
          </a:p>
          <a:p>
            <a:pPr marL="342900" indent="-342900" algn="just" defTabSz="685835" eaLnBrk="1" fontAlgn="auto" hangingPunct="1">
              <a:spcAft>
                <a:spcPts val="0"/>
              </a:spcAft>
              <a:buFont typeface="Arial" panose="020B0604020202020204" pitchFamily="34" charset="0"/>
              <a:buAutoNum type="arabicPeriod"/>
              <a:defRPr/>
            </a:pPr>
            <a:r>
              <a:rPr lang="fr-FR" sz="1800" dirty="0">
                <a:latin typeface="Arial" panose="020B0604020202020204" pitchFamily="34" charset="0"/>
                <a:cs typeface="Arial" panose="020B0604020202020204" pitchFamily="34" charset="0"/>
              </a:rPr>
              <a:t>Comprendre la chaîne de transmission des infections et les éléments critiques pour assurer l’hygiène des aliments.</a:t>
            </a:r>
          </a:p>
          <a:p>
            <a:pPr marL="81017" indent="-81017" algn="just" defTabSz="685835" eaLnBrk="1" fontAlgn="auto" hangingPunct="1">
              <a:spcAft>
                <a:spcPts val="0"/>
              </a:spcAft>
              <a:defRPr/>
            </a:pP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9D420DC-0213-471B-B9DC-15E4975A41B0}"/>
              </a:ext>
            </a:extLst>
          </p:cNvPr>
          <p:cNvSpPr>
            <a:spLocks noGrp="1"/>
          </p:cNvSpPr>
          <p:nvPr>
            <p:ph type="title"/>
          </p:nvPr>
        </p:nvSpPr>
        <p:spPr>
          <a:xfrm>
            <a:off x="393700" y="277813"/>
            <a:ext cx="8591550" cy="1325562"/>
          </a:xfrm>
        </p:spPr>
        <p:txBody>
          <a:bodyPr/>
          <a:lstStyle/>
          <a:p>
            <a:pPr algn="ctr" defTabSz="914400">
              <a:lnSpc>
                <a:spcPct val="100000"/>
              </a:lnSpc>
              <a:defRPr/>
            </a:pPr>
            <a:r>
              <a:rPr lang="en-GB" altLang="fr-FR" sz="4000">
                <a:solidFill>
                  <a:srgbClr val="674B69"/>
                </a:solidFill>
                <a:latin typeface="Arial" panose="020B0604020202020204" pitchFamily="34" charset="0"/>
                <a:cs typeface="Arial" panose="020B0604020202020204" pitchFamily="34" charset="0"/>
              </a:rPr>
              <a:t>Infection d’origine alimentaire</a:t>
            </a:r>
          </a:p>
        </p:txBody>
      </p:sp>
      <p:sp>
        <p:nvSpPr>
          <p:cNvPr id="5" name="Rectangle 4">
            <a:extLst>
              <a:ext uri="{FF2B5EF4-FFF2-40B4-BE49-F238E27FC236}">
                <a16:creationId xmlns:a16="http://schemas.microsoft.com/office/drawing/2014/main" id="{E7943FBE-7EBB-43D4-85BD-FA2D072F366D}"/>
              </a:ext>
            </a:extLst>
          </p:cNvPr>
          <p:cNvSpPr/>
          <p:nvPr/>
        </p:nvSpPr>
        <p:spPr>
          <a:xfrm>
            <a:off x="219075" y="914400"/>
            <a:ext cx="7461250" cy="5510213"/>
          </a:xfrm>
          <a:prstGeom prst="rect">
            <a:avLst/>
          </a:prstGeom>
        </p:spPr>
        <p:txBody>
          <a:bodyPr>
            <a:spAutoFit/>
          </a:bodyPr>
          <a:lstStyle/>
          <a:p>
            <a:pPr fontAlgn="auto">
              <a:spcBef>
                <a:spcPts val="0"/>
              </a:spcBef>
              <a:spcAft>
                <a:spcPts val="0"/>
              </a:spcAft>
              <a:defRPr/>
            </a:pPr>
            <a:endParaRPr lang="en-GB" sz="1800" dirty="0">
              <a:latin typeface="Arial" panose="020B0604020202020204" pitchFamily="34" charset="0"/>
            </a:endParaRPr>
          </a:p>
          <a:p>
            <a:pPr fontAlgn="auto">
              <a:spcBef>
                <a:spcPts val="0"/>
              </a:spcBef>
              <a:spcAft>
                <a:spcPts val="0"/>
              </a:spcAft>
              <a:defRPr/>
            </a:pPr>
            <a:r>
              <a:rPr lang="fr-FR" sz="1800" dirty="0">
                <a:latin typeface="Arial" panose="020B0604020202020204" pitchFamily="34" charset="0"/>
              </a:rPr>
              <a:t>Qu’est-ce qu’une infection d’origine alimentaire ? </a:t>
            </a: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fontAlgn="auto">
              <a:spcBef>
                <a:spcPts val="0"/>
              </a:spcBef>
              <a:spcAft>
                <a:spcPts val="0"/>
              </a:spcAft>
              <a:defRPr/>
            </a:pPr>
            <a:endParaRPr lang="fr-FR" sz="1800" dirty="0">
              <a:latin typeface="Arial" panose="020B0604020202020204" pitchFamily="34" charset="0"/>
            </a:endParaRPr>
          </a:p>
          <a:p>
            <a:pPr fontAlgn="auto">
              <a:spcBef>
                <a:spcPts val="0"/>
              </a:spcBef>
              <a:spcAft>
                <a:spcPts val="0"/>
              </a:spcAft>
              <a:defRPr/>
            </a:pPr>
            <a:endParaRPr lang="fr-FR" sz="1800" dirty="0">
              <a:latin typeface="Arial" panose="020B0604020202020204" pitchFamily="34" charset="0"/>
            </a:endParaRPr>
          </a:p>
          <a:p>
            <a:pPr fontAlgn="auto">
              <a:spcBef>
                <a:spcPts val="0"/>
              </a:spcBef>
              <a:spcAft>
                <a:spcPts val="0"/>
              </a:spcAft>
              <a:defRPr/>
            </a:pPr>
            <a:r>
              <a:rPr lang="fr-FR" sz="1800" dirty="0">
                <a:latin typeface="Arial" panose="020B0604020202020204" pitchFamily="34" charset="0"/>
              </a:rPr>
              <a:t>Quels sont les symptômes des infections d’origine alimentaire?</a:t>
            </a:r>
          </a:p>
          <a:p>
            <a:pPr marL="285750" indent="-285750" fontAlgn="auto">
              <a:spcBef>
                <a:spcPts val="0"/>
              </a:spcBef>
              <a:spcAft>
                <a:spcPts val="0"/>
              </a:spcAft>
              <a:buFont typeface="Arial" panose="020B0604020202020204" pitchFamily="34" charset="0"/>
              <a:buChar char="•"/>
              <a:defRPr/>
            </a:pPr>
            <a:endParaRPr lang="fr-FR" sz="16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fontAlgn="auto">
              <a:spcBef>
                <a:spcPts val="0"/>
              </a:spcBef>
              <a:spcAft>
                <a:spcPts val="0"/>
              </a:spcAft>
              <a:defRPr/>
            </a:pPr>
            <a:endParaRPr lang="fr-FR" sz="1100" dirty="0">
              <a:latin typeface="Arial" panose="020B0604020202020204" pitchFamily="34" charset="0"/>
            </a:endParaRPr>
          </a:p>
          <a:p>
            <a:pPr marL="514350" lvl="1" indent="-285750" fontAlgn="auto">
              <a:spcBef>
                <a:spcPts val="0"/>
              </a:spcBef>
              <a:spcAft>
                <a:spcPts val="0"/>
              </a:spcAft>
              <a:buFont typeface="Arial" panose="020B0604020202020204" pitchFamily="34" charset="0"/>
              <a:buChar char="•"/>
              <a:defRPr/>
            </a:pPr>
            <a:endParaRPr lang="fr-FR" sz="100" dirty="0">
              <a:solidFill>
                <a:srgbClr val="DD4758"/>
              </a:solidFill>
              <a:latin typeface="Arial" panose="020B0604020202020204" pitchFamily="34" charset="0"/>
            </a:endParaRPr>
          </a:p>
          <a:p>
            <a:pPr fontAlgn="auto">
              <a:spcBef>
                <a:spcPts val="0"/>
              </a:spcBef>
              <a:spcAft>
                <a:spcPts val="0"/>
              </a:spcAft>
              <a:defRPr/>
            </a:pPr>
            <a:r>
              <a:rPr lang="fr-FR" sz="1800" dirty="0">
                <a:latin typeface="Arial" panose="020B0604020202020204" pitchFamily="34" charset="0"/>
              </a:rPr>
              <a:t>Quel est le délai d’apparition et la durée des symptômes?</a:t>
            </a: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fr-FR"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en-GB"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en-GB"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en-GB" sz="1800" dirty="0">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endParaRPr lang="en-GB" sz="1800" dirty="0">
              <a:latin typeface="Arial" panose="020B0604020202020204" pitchFamily="34" charset="0"/>
            </a:endParaRPr>
          </a:p>
        </p:txBody>
      </p:sp>
      <p:pic>
        <p:nvPicPr>
          <p:cNvPr id="17412" name="Picture 2">
            <a:extLst>
              <a:ext uri="{FF2B5EF4-FFF2-40B4-BE49-F238E27FC236}">
                <a16:creationId xmlns:a16="http://schemas.microsoft.com/office/drawing/2014/main" id="{1227312A-3B20-4AFE-BD72-3856A00656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05" t="-2" r="310" b="3"/>
          <a:stretch>
            <a:fillRect/>
          </a:stretch>
        </p:blipFill>
        <p:spPr bwMode="auto">
          <a:xfrm>
            <a:off x="6400800" y="2874963"/>
            <a:ext cx="25844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1C03F86-1413-40D6-AF0E-1355916E8B24}"/>
              </a:ext>
            </a:extLst>
          </p:cNvPr>
          <p:cNvSpPr/>
          <p:nvPr/>
        </p:nvSpPr>
        <p:spPr>
          <a:xfrm>
            <a:off x="174625" y="1614488"/>
            <a:ext cx="5514975" cy="739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fr-FR" sz="1400" dirty="0">
                <a:latin typeface="Arial" panose="020B0604020202020204" pitchFamily="34" charset="0"/>
                <a:cs typeface="Arial" panose="020B0604020202020204" pitchFamily="34" charset="0"/>
              </a:rPr>
              <a:t>Toute maladie provoquée par des aliments contaminés. Cette contamination peut se produire à n’importe quelle étape entre la production des aliments et leur consommation. </a:t>
            </a:r>
          </a:p>
        </p:txBody>
      </p:sp>
      <p:sp>
        <p:nvSpPr>
          <p:cNvPr id="3" name="Rectangle 2">
            <a:extLst>
              <a:ext uri="{FF2B5EF4-FFF2-40B4-BE49-F238E27FC236}">
                <a16:creationId xmlns:a16="http://schemas.microsoft.com/office/drawing/2014/main" id="{39F36CC3-4141-4601-A55A-375EAB777038}"/>
              </a:ext>
            </a:extLst>
          </p:cNvPr>
          <p:cNvSpPr/>
          <p:nvPr/>
        </p:nvSpPr>
        <p:spPr>
          <a:xfrm>
            <a:off x="152400" y="2927350"/>
            <a:ext cx="4887913"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fr-FR" sz="1400" dirty="0">
                <a:latin typeface="Arial" panose="020B0604020202020204" pitchFamily="34" charset="0"/>
                <a:cs typeface="Arial" panose="020B0604020202020204" pitchFamily="34" charset="0"/>
              </a:rPr>
              <a:t>Diarrhée, vomissements, crampes d’estomac et fièvre. Parfois les symptômes sont graves, voire mortels.</a:t>
            </a:r>
          </a:p>
        </p:txBody>
      </p:sp>
      <p:sp>
        <p:nvSpPr>
          <p:cNvPr id="4" name="Rectangle 3">
            <a:extLst>
              <a:ext uri="{FF2B5EF4-FFF2-40B4-BE49-F238E27FC236}">
                <a16:creationId xmlns:a16="http://schemas.microsoft.com/office/drawing/2014/main" id="{63EC93C5-0B46-41C8-B654-5A0CA964F2B1}"/>
              </a:ext>
            </a:extLst>
          </p:cNvPr>
          <p:cNvSpPr/>
          <p:nvPr/>
        </p:nvSpPr>
        <p:spPr>
          <a:xfrm>
            <a:off x="152400" y="3992563"/>
            <a:ext cx="6248400" cy="73818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fr-FR" sz="1400" dirty="0">
                <a:latin typeface="Arial" panose="020B0604020202020204" pitchFamily="34" charset="0"/>
                <a:cs typeface="Arial" panose="020B0604020202020204" pitchFamily="34" charset="0"/>
              </a:rPr>
              <a:t>Les symptômes peuvent être immédiats ou apparaître après un délai (parfois jusqu’à 90 jours par ex avec </a:t>
            </a:r>
            <a:r>
              <a:rPr lang="fr-FR" sz="1400" i="1" dirty="0">
                <a:latin typeface="Arial" panose="020B0604020202020204" pitchFamily="34" charset="0"/>
                <a:cs typeface="Arial" panose="020B0604020202020204" pitchFamily="34" charset="0"/>
              </a:rPr>
              <a:t>Listeria</a:t>
            </a:r>
            <a:r>
              <a:rPr lang="fr-FR" sz="1400" dirty="0">
                <a:latin typeface="Arial" panose="020B0604020202020204" pitchFamily="34" charset="0"/>
                <a:cs typeface="Arial" panose="020B0604020202020204" pitchFamily="34" charset="0"/>
              </a:rPr>
              <a:t>) et durer de quelques jours à une semaine ou plus.</a:t>
            </a:r>
          </a:p>
        </p:txBody>
      </p:sp>
      <p:sp>
        <p:nvSpPr>
          <p:cNvPr id="7" name="Rectangle 6">
            <a:extLst>
              <a:ext uri="{FF2B5EF4-FFF2-40B4-BE49-F238E27FC236}">
                <a16:creationId xmlns:a16="http://schemas.microsoft.com/office/drawing/2014/main" id="{5F636AE5-C182-47BD-BEFB-EB4BE358A29E}"/>
              </a:ext>
            </a:extLst>
          </p:cNvPr>
          <p:cNvSpPr/>
          <p:nvPr/>
        </p:nvSpPr>
        <p:spPr>
          <a:xfrm>
            <a:off x="193675" y="4214813"/>
            <a:ext cx="8731250" cy="193833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endParaRPr lang="en-GB" sz="1800" dirty="0">
              <a:latin typeface="+mn-lt"/>
              <a:cs typeface="+mn-cs"/>
            </a:endParaRPr>
          </a:p>
          <a:p>
            <a:pPr fontAlgn="auto">
              <a:spcBef>
                <a:spcPts val="0"/>
              </a:spcBef>
              <a:spcAft>
                <a:spcPts val="0"/>
              </a:spcAft>
              <a:defRPr/>
            </a:pPr>
            <a:endParaRPr lang="en-GB" sz="1800" dirty="0">
              <a:latin typeface="+mn-lt"/>
              <a:cs typeface="+mn-cs"/>
            </a:endParaRPr>
          </a:p>
          <a:p>
            <a:pPr fontAlgn="auto">
              <a:spcBef>
                <a:spcPts val="0"/>
              </a:spcBef>
              <a:spcAft>
                <a:spcPts val="0"/>
              </a:spcAft>
              <a:defRPr/>
            </a:pPr>
            <a:endParaRPr lang="en-GB" sz="1800" dirty="0">
              <a:latin typeface="+mn-lt"/>
              <a:cs typeface="+mn-cs"/>
            </a:endParaRPr>
          </a:p>
          <a:p>
            <a:pPr fontAlgn="auto">
              <a:spcBef>
                <a:spcPts val="0"/>
              </a:spcBef>
              <a:spcAft>
                <a:spcPts val="0"/>
              </a:spcAft>
              <a:defRPr/>
            </a:pPr>
            <a:r>
              <a:rPr lang="fr-FR" sz="1800" dirty="0">
                <a:latin typeface="+mn-lt"/>
                <a:cs typeface="+mn-cs"/>
              </a:rPr>
              <a:t>Peut-on savoir quel aliment a provoqué la maladie ?</a:t>
            </a:r>
          </a:p>
          <a:p>
            <a:pPr lvl="1" indent="0" fontAlgn="auto">
              <a:spcBef>
                <a:spcPts val="0"/>
              </a:spcBef>
              <a:spcAft>
                <a:spcPts val="0"/>
              </a:spcAft>
              <a:defRPr/>
            </a:pPr>
            <a:endParaRPr lang="fr-FR" sz="1600" dirty="0">
              <a:solidFill>
                <a:srgbClr val="DD4758"/>
              </a:solidFill>
              <a:latin typeface="+mn-lt"/>
              <a:cs typeface="+mn-cs"/>
            </a:endParaRPr>
          </a:p>
          <a:p>
            <a:pPr lvl="1" indent="0" fontAlgn="auto">
              <a:spcBef>
                <a:spcPts val="0"/>
              </a:spcBef>
              <a:spcAft>
                <a:spcPts val="0"/>
              </a:spcAft>
              <a:defRPr/>
            </a:pPr>
            <a:endParaRPr lang="en-GB" sz="1600" dirty="0">
              <a:solidFill>
                <a:srgbClr val="DD4758"/>
              </a:solidFill>
              <a:latin typeface="+mn-lt"/>
              <a:cs typeface="+mn-cs"/>
            </a:endParaRPr>
          </a:p>
          <a:p>
            <a:pPr lvl="1" indent="0" fontAlgn="auto">
              <a:spcBef>
                <a:spcPts val="0"/>
              </a:spcBef>
              <a:spcAft>
                <a:spcPts val="0"/>
              </a:spcAft>
              <a:defRPr/>
            </a:pPr>
            <a:endParaRPr lang="en-GB" sz="1600" dirty="0">
              <a:solidFill>
                <a:srgbClr val="DD4758"/>
              </a:solidFill>
              <a:latin typeface="+mn-lt"/>
              <a:cs typeface="+mn-cs"/>
            </a:endParaRPr>
          </a:p>
        </p:txBody>
      </p:sp>
      <p:sp>
        <p:nvSpPr>
          <p:cNvPr id="9" name="Rectangle 8">
            <a:extLst>
              <a:ext uri="{FF2B5EF4-FFF2-40B4-BE49-F238E27FC236}">
                <a16:creationId xmlns:a16="http://schemas.microsoft.com/office/drawing/2014/main" id="{9B7DFB7C-D398-448C-A8CE-560415684580}"/>
              </a:ext>
            </a:extLst>
          </p:cNvPr>
          <p:cNvSpPr/>
          <p:nvPr/>
        </p:nvSpPr>
        <p:spPr>
          <a:xfrm>
            <a:off x="114300" y="5495925"/>
            <a:ext cx="8445500" cy="739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fr-FR" sz="1400" dirty="0">
                <a:latin typeface="Arial" panose="020B0604020202020204" pitchFamily="34" charset="0"/>
                <a:cs typeface="Arial" panose="020B0604020202020204" pitchFamily="34" charset="0"/>
              </a:rPr>
              <a:t>C’est difficile de savoir quel aliment a provoqué l’infection. On pense souvent que c’est ce qu’on vient juste de manger, mais comme les symptômes peuvent mettre du temps à apparaître, il peut s’agir d’un repas consommé un jour ou deux auparavant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C96D530-C557-4A40-BF11-23A9A307A6F4}"/>
              </a:ext>
            </a:extLst>
          </p:cNvPr>
          <p:cNvSpPr>
            <a:spLocks noGrp="1"/>
          </p:cNvSpPr>
          <p:nvPr>
            <p:ph type="title"/>
          </p:nvPr>
        </p:nvSpPr>
        <p:spPr>
          <a:xfrm>
            <a:off x="120650" y="284163"/>
            <a:ext cx="9023350" cy="1325562"/>
          </a:xfrm>
        </p:spPr>
        <p:txBody>
          <a:bodyPr/>
          <a:lstStyle/>
          <a:p>
            <a:pPr algn="ctr" defTabSz="914400">
              <a:lnSpc>
                <a:spcPct val="100000"/>
              </a:lnSpc>
              <a:defRPr/>
            </a:pPr>
            <a:r>
              <a:rPr lang="fr-FR" altLang="fr-FR" sz="4000" dirty="0">
                <a:solidFill>
                  <a:srgbClr val="674B69"/>
                </a:solidFill>
                <a:latin typeface="Arial" panose="020B0604020202020204" pitchFamily="34" charset="0"/>
                <a:cs typeface="Arial" panose="020B0604020202020204" pitchFamily="34" charset="0"/>
              </a:rPr>
              <a:t>Animation parcours des aliments</a:t>
            </a:r>
          </a:p>
        </p:txBody>
      </p:sp>
      <p:pic>
        <p:nvPicPr>
          <p:cNvPr id="3" name="Média en ligne 2" title="Safeconsume (hygiène des aliments) - Animation parcours des aliments">
            <a:hlinkClick r:id="" action="ppaction://media"/>
            <a:extLst>
              <a:ext uri="{FF2B5EF4-FFF2-40B4-BE49-F238E27FC236}">
                <a16:creationId xmlns:a16="http://schemas.microsoft.com/office/drawing/2014/main" id="{CEAF4406-5485-B902-2069-3ACD310BCE06}"/>
              </a:ext>
            </a:extLst>
          </p:cNvPr>
          <p:cNvPicPr>
            <a:picLocks noGrp="1" noRot="1" noChangeAspect="1"/>
          </p:cNvPicPr>
          <p:nvPr>
            <p:ph idx="1"/>
            <a:videoFile r:link="rId1"/>
          </p:nvPr>
        </p:nvPicPr>
        <p:blipFill>
          <a:blip r:embed="rId4"/>
          <a:stretch>
            <a:fillRect/>
          </a:stretch>
        </p:blipFill>
        <p:spPr>
          <a:xfrm>
            <a:off x="2016760" y="1837373"/>
            <a:ext cx="6094133" cy="3443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04912D3-C07C-4DDC-AEEB-B9AA700AA352}"/>
              </a:ext>
            </a:extLst>
          </p:cNvPr>
          <p:cNvSpPr txBox="1">
            <a:spLocks noGrp="1"/>
          </p:cNvSpPr>
          <p:nvPr>
            <p:ph type="title" idx="4294967295"/>
          </p:nvPr>
        </p:nvSpPr>
        <p:spPr>
          <a:xfrm>
            <a:off x="0" y="122238"/>
            <a:ext cx="9144000" cy="896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GB" sz="2400">
                <a:solidFill>
                  <a:srgbClr val="674B69"/>
                </a:solidFill>
                <a:latin typeface="Arial" panose="020B0604020202020204" pitchFamily="34" charset="0"/>
                <a:cs typeface="Arial" panose="020B0604020202020204" pitchFamily="34" charset="0"/>
              </a:rPr>
              <a:t>L</a:t>
            </a:r>
            <a:r>
              <a:rPr lang="fr-FR" sz="2400">
                <a:solidFill>
                  <a:srgbClr val="674B69"/>
                </a:solidFill>
                <a:latin typeface="Arial" panose="020B0604020202020204" pitchFamily="34" charset="0"/>
                <a:cs typeface="Arial" panose="020B0604020202020204" pitchFamily="34" charset="0"/>
              </a:rPr>
              <a:t>es aliments dans notre assiette suivent un parcours entre le moment où on les achète et celui où on les mange</a:t>
            </a:r>
            <a:endParaRPr lang="fr-FR" sz="4000" dirty="0">
              <a:solidFill>
                <a:srgbClr val="674B69"/>
              </a:solidFill>
              <a:latin typeface="Arial" panose="020B0604020202020204" pitchFamily="34" charset="0"/>
              <a:cs typeface="Arial" panose="020B0604020202020204" pitchFamily="34" charset="0"/>
            </a:endParaRPr>
          </a:p>
        </p:txBody>
      </p:sp>
      <p:sp>
        <p:nvSpPr>
          <p:cNvPr id="19458" name="Title 1">
            <a:extLst>
              <a:ext uri="{FF2B5EF4-FFF2-40B4-BE49-F238E27FC236}">
                <a16:creationId xmlns:a16="http://schemas.microsoft.com/office/drawing/2014/main" id="{849B79E5-93B6-44C0-B093-2A7E2C03D604}"/>
              </a:ext>
            </a:extLst>
          </p:cNvPr>
          <p:cNvSpPr>
            <a:spLocks/>
          </p:cNvSpPr>
          <p:nvPr/>
        </p:nvSpPr>
        <p:spPr bwMode="auto">
          <a:xfrm>
            <a:off x="179388" y="1339850"/>
            <a:ext cx="8682037" cy="2468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100800" rIns="0" bIns="0" numCol="1" spcCol="0" rtlCol="0" fromWordArt="0" anchor="t" anchorCtr="0" forceAA="0" compatLnSpc="1">
            <a:prstTxWarp prst="textNoShape">
              <a:avLst/>
            </a:prstTxWarp>
            <a:noAutofit/>
          </a:bodyPr>
          <a:lstStyle/>
          <a:p>
            <a:pPr marL="0" marR="0" lvl="0" indent="0" algn="ctr" defTabSz="685800" rtl="0" eaLnBrk="1" fontAlgn="base" latinLnBrk="0" hangingPunct="1">
              <a:lnSpc>
                <a:spcPts val="3938"/>
              </a:lnSpc>
              <a:spcBef>
                <a:spcPct val="0"/>
              </a:spcBef>
              <a:spcAft>
                <a:spcPct val="0"/>
              </a:spcAft>
              <a:buClrTx/>
              <a:buSzTx/>
              <a:buFontTx/>
              <a:buNone/>
              <a:tabLst/>
              <a:defRPr/>
            </a:pPr>
            <a:r>
              <a:rPr kumimoji="0" lang="fr-FR" altLang="fr-FR" sz="20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Durant ce parcours, les microbes peuvent se multiplier et il existe des risques de contamination, ce qui peut nous rendre malades.</a:t>
            </a:r>
            <a:br>
              <a:rPr kumimoji="0" lang="fr-FR" altLang="fr-FR" sz="2000" b="0" i="0" u="sng"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br>
            <a:r>
              <a:rPr kumimoji="0" lang="fr-FR" altLang="fr-FR" sz="2000" b="0" i="0" u="sng"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a:t>
            </a:r>
            <a:r>
              <a:rPr kumimoji="0" lang="fr-FR" altLang="fr-FR" sz="2000" b="1" i="0" u="sng"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ue faire pour assurer que les aliments restent sûrs à chaque étape de ce parcours ?</a:t>
            </a:r>
            <a:endParaRPr kumimoji="0" lang="fr-FR" altLang="fr-FR" sz="2000" b="1" i="0" u="sng"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nvGrpSpPr>
          <p:cNvPr id="10" name="Groupe 9" descr="Illustration du parcours des aliments : planification des courses, achats, emballage, transport, rangement des aliments, découpage des aliments, préparation/cuisson des aliments, conservation des restes, consommation des aliments">
            <a:extLst>
              <a:ext uri="{FF2B5EF4-FFF2-40B4-BE49-F238E27FC236}">
                <a16:creationId xmlns:a16="http://schemas.microsoft.com/office/drawing/2014/main" id="{A15C0A98-B187-3443-0D09-264C90A594AF}"/>
              </a:ext>
              <a:ext uri="{C183D7F6-B498-43B3-948B-1728B52AA6E4}">
                <adec:decorative xmlns:adec="http://schemas.microsoft.com/office/drawing/2017/decorative" val="0"/>
              </a:ext>
            </a:extLst>
          </p:cNvPr>
          <p:cNvGrpSpPr/>
          <p:nvPr/>
        </p:nvGrpSpPr>
        <p:grpSpPr>
          <a:xfrm>
            <a:off x="95250" y="3668713"/>
            <a:ext cx="8978900" cy="3097212"/>
            <a:chOff x="95250" y="3668713"/>
            <a:chExt cx="8978900" cy="3097212"/>
          </a:xfrm>
        </p:grpSpPr>
        <p:grpSp>
          <p:nvGrpSpPr>
            <p:cNvPr id="3" name="Groupe 2" descr="parcours des aliments : planification des courses">
              <a:extLst>
                <a:ext uri="{FF2B5EF4-FFF2-40B4-BE49-F238E27FC236}">
                  <a16:creationId xmlns:a16="http://schemas.microsoft.com/office/drawing/2014/main" id="{0C6A31ED-1C38-257D-8F01-67AB281772C7}"/>
                </a:ext>
              </a:extLst>
            </p:cNvPr>
            <p:cNvGrpSpPr/>
            <p:nvPr/>
          </p:nvGrpSpPr>
          <p:grpSpPr>
            <a:xfrm>
              <a:off x="179388" y="3668713"/>
              <a:ext cx="1270000" cy="1341437"/>
              <a:chOff x="179388" y="3668713"/>
              <a:chExt cx="1270000" cy="1341437"/>
            </a:xfrm>
          </p:grpSpPr>
          <p:pic>
            <p:nvPicPr>
              <p:cNvPr id="19459" name="Picture 3" descr="Une personne qui fait sa liste de courses">
                <a:extLst>
                  <a:ext uri="{FF2B5EF4-FFF2-40B4-BE49-F238E27FC236}">
                    <a16:creationId xmlns:a16="http://schemas.microsoft.com/office/drawing/2014/main" id="{0D21692C-2B80-4A4C-9EDB-CE2200BF5B1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7927" b="85300"/>
              <a:stretch>
                <a:fillRect/>
              </a:stretch>
            </p:blipFill>
            <p:spPr bwMode="auto">
              <a:xfrm>
                <a:off x="179388" y="3668713"/>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ZoneTexte 2">
                <a:extLst>
                  <a:ext uri="{FF2B5EF4-FFF2-40B4-BE49-F238E27FC236}">
                    <a16:creationId xmlns:a16="http://schemas.microsoft.com/office/drawing/2014/main" id="{DF54E662-A402-4615-A3D3-CCDC174365E4}"/>
                  </a:ext>
                </a:extLst>
              </p:cNvPr>
              <p:cNvSpPr txBox="1">
                <a:spLocks noChangeArrowheads="1"/>
              </p:cNvSpPr>
              <p:nvPr/>
            </p:nvSpPr>
            <p:spPr bwMode="auto">
              <a:xfrm>
                <a:off x="179388" y="4733925"/>
                <a:ext cx="10239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Planification</a:t>
                </a:r>
              </a:p>
            </p:txBody>
          </p:sp>
        </p:grpSp>
        <p:sp>
          <p:nvSpPr>
            <p:cNvPr id="19478" name="ZoneTexte 13">
              <a:extLst>
                <a:ext uri="{FF2B5EF4-FFF2-40B4-BE49-F238E27FC236}">
                  <a16:creationId xmlns:a16="http://schemas.microsoft.com/office/drawing/2014/main" id="{2C7750E8-6A80-4AAB-BD8E-0E2185E466D4}"/>
                </a:ext>
                <a:ext uri="{C183D7F6-B498-43B3-948B-1728B52AA6E4}">
                  <adec:decorative xmlns:adec="http://schemas.microsoft.com/office/drawing/2017/decorative" val="0"/>
                </a:ext>
              </a:extLst>
            </p:cNvPr>
            <p:cNvSpPr txBox="1">
              <a:spLocks noChangeArrowheads="1"/>
            </p:cNvSpPr>
            <p:nvPr/>
          </p:nvSpPr>
          <p:spPr bwMode="auto">
            <a:xfrm>
              <a:off x="2266950" y="5092700"/>
              <a:ext cx="69215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Achats</a:t>
              </a:r>
            </a:p>
          </p:txBody>
        </p:sp>
        <p:grpSp>
          <p:nvGrpSpPr>
            <p:cNvPr id="7" name="Groupe 6" descr="parcours des aliments : emballage">
              <a:extLst>
                <a:ext uri="{FF2B5EF4-FFF2-40B4-BE49-F238E27FC236}">
                  <a16:creationId xmlns:a16="http://schemas.microsoft.com/office/drawing/2014/main" id="{B9AE5ACD-395A-83EE-6E1A-22E88437FA50}"/>
                </a:ext>
              </a:extLst>
            </p:cNvPr>
            <p:cNvGrpSpPr/>
            <p:nvPr/>
          </p:nvGrpSpPr>
          <p:grpSpPr>
            <a:xfrm>
              <a:off x="3917950" y="3768725"/>
              <a:ext cx="1322388" cy="1473200"/>
              <a:chOff x="3917950" y="3768725"/>
              <a:chExt cx="1322388" cy="1473200"/>
            </a:xfrm>
          </p:grpSpPr>
          <p:pic>
            <p:nvPicPr>
              <p:cNvPr id="19467" name="Picture 11" descr="Une femme qui range ses courses dans des sacs">
                <a:extLst>
                  <a:ext uri="{FF2B5EF4-FFF2-40B4-BE49-F238E27FC236}">
                    <a16:creationId xmlns:a16="http://schemas.microsoft.com/office/drawing/2014/main" id="{9CB1B484-2D2F-4245-B981-5D2BF5890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301" t="298" r="6625" b="85001"/>
              <a:stretch>
                <a:fillRect/>
              </a:stretch>
            </p:blipFill>
            <p:spPr bwMode="auto">
              <a:xfrm>
                <a:off x="3917950" y="3768725"/>
                <a:ext cx="13223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ZoneTexte 14">
                <a:extLst>
                  <a:ext uri="{FF2B5EF4-FFF2-40B4-BE49-F238E27FC236}">
                    <a16:creationId xmlns:a16="http://schemas.microsoft.com/office/drawing/2014/main" id="{ABFF1A1B-B420-4FF3-AB5B-40415CDF6C76}"/>
                  </a:ext>
                </a:extLst>
              </p:cNvPr>
              <p:cNvSpPr txBox="1">
                <a:spLocks noChangeArrowheads="1"/>
              </p:cNvSpPr>
              <p:nvPr/>
            </p:nvSpPr>
            <p:spPr bwMode="auto">
              <a:xfrm>
                <a:off x="4076700" y="4964113"/>
                <a:ext cx="94773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Emballage</a:t>
                </a:r>
              </a:p>
            </p:txBody>
          </p:sp>
        </p:grpSp>
        <p:grpSp>
          <p:nvGrpSpPr>
            <p:cNvPr id="8" name="Groupe 7" descr="parcours des aliments : transport">
              <a:extLst>
                <a:ext uri="{FF2B5EF4-FFF2-40B4-BE49-F238E27FC236}">
                  <a16:creationId xmlns:a16="http://schemas.microsoft.com/office/drawing/2014/main" id="{909FE663-4908-35A3-399B-61EBDB5510C9}"/>
                </a:ext>
              </a:extLst>
            </p:cNvPr>
            <p:cNvGrpSpPr/>
            <p:nvPr/>
          </p:nvGrpSpPr>
          <p:grpSpPr>
            <a:xfrm>
              <a:off x="5527675" y="4157663"/>
              <a:ext cx="1641475" cy="1084262"/>
              <a:chOff x="5527675" y="4157663"/>
              <a:chExt cx="1641475" cy="1084262"/>
            </a:xfrm>
          </p:grpSpPr>
          <p:pic>
            <p:nvPicPr>
              <p:cNvPr id="19463" name="Picture 7" descr="Une homme dans sa voiture avec ses sacs de courses">
                <a:extLst>
                  <a:ext uri="{FF2B5EF4-FFF2-40B4-BE49-F238E27FC236}">
                    <a16:creationId xmlns:a16="http://schemas.microsoft.com/office/drawing/2014/main" id="{42D925AB-CD80-4FCE-B03B-CB05767E7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9724" t="25220" r="-43" b="62238"/>
              <a:stretch>
                <a:fillRect/>
              </a:stretch>
            </p:blipFill>
            <p:spPr bwMode="auto">
              <a:xfrm>
                <a:off x="5527675" y="4157663"/>
                <a:ext cx="16414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ZoneTexte 15">
                <a:extLst>
                  <a:ext uri="{FF2B5EF4-FFF2-40B4-BE49-F238E27FC236}">
                    <a16:creationId xmlns:a16="http://schemas.microsoft.com/office/drawing/2014/main" id="{DB610A71-AFE6-46CF-8C0A-68863C3803A6}"/>
                  </a:ext>
                </a:extLst>
              </p:cNvPr>
              <p:cNvSpPr txBox="1">
                <a:spLocks noChangeArrowheads="1"/>
              </p:cNvSpPr>
              <p:nvPr/>
            </p:nvSpPr>
            <p:spPr bwMode="auto">
              <a:xfrm>
                <a:off x="6043613" y="4964113"/>
                <a:ext cx="8477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Transport</a:t>
                </a:r>
              </a:p>
            </p:txBody>
          </p:sp>
        </p:grpSp>
        <p:grpSp>
          <p:nvGrpSpPr>
            <p:cNvPr id="9" name="Groupe 8" descr="parcours des aliments : rangement des courses">
              <a:extLst>
                <a:ext uri="{FF2B5EF4-FFF2-40B4-BE49-F238E27FC236}">
                  <a16:creationId xmlns:a16="http://schemas.microsoft.com/office/drawing/2014/main" id="{65F859F8-1591-0A3F-232F-2397DC142CC3}"/>
                </a:ext>
              </a:extLst>
            </p:cNvPr>
            <p:cNvGrpSpPr/>
            <p:nvPr/>
          </p:nvGrpSpPr>
          <p:grpSpPr>
            <a:xfrm>
              <a:off x="7432675" y="4384675"/>
              <a:ext cx="1641475" cy="1685925"/>
              <a:chOff x="7432675" y="4384675"/>
              <a:chExt cx="1641475" cy="1685925"/>
            </a:xfrm>
          </p:grpSpPr>
          <p:pic>
            <p:nvPicPr>
              <p:cNvPr id="19460" name="Picture 4" descr="Un homme qui range ses aliments dans le réfrigérateur">
                <a:extLst>
                  <a:ext uri="{FF2B5EF4-FFF2-40B4-BE49-F238E27FC236}">
                    <a16:creationId xmlns:a16="http://schemas.microsoft.com/office/drawing/2014/main" id="{D6F6B33A-14C0-453B-8AA8-9319738557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108" t="19017" r="39413" b="61967"/>
              <a:stretch>
                <a:fillRect/>
              </a:stretch>
            </p:blipFill>
            <p:spPr bwMode="auto">
              <a:xfrm>
                <a:off x="7432675" y="4384675"/>
                <a:ext cx="16414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ZoneTexte 16">
                <a:extLst>
                  <a:ext uri="{FF2B5EF4-FFF2-40B4-BE49-F238E27FC236}">
                    <a16:creationId xmlns:a16="http://schemas.microsoft.com/office/drawing/2014/main" id="{B270F547-9D76-4F53-A2C8-10A8801C4079}"/>
                  </a:ext>
                </a:extLst>
              </p:cNvPr>
              <p:cNvSpPr txBox="1">
                <a:spLocks noChangeArrowheads="1"/>
              </p:cNvSpPr>
              <p:nvPr/>
            </p:nvSpPr>
            <p:spPr bwMode="auto">
              <a:xfrm>
                <a:off x="7750175" y="5792788"/>
                <a:ext cx="10572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Rangement</a:t>
                </a:r>
              </a:p>
            </p:txBody>
          </p:sp>
        </p:grpSp>
        <p:pic>
          <p:nvPicPr>
            <p:cNvPr id="19464" name="Picture 8" descr="Une femme qui découpe les légumes">
              <a:extLst>
                <a:ext uri="{FF2B5EF4-FFF2-40B4-BE49-F238E27FC236}">
                  <a16:creationId xmlns:a16="http://schemas.microsoft.com/office/drawing/2014/main" id="{54E642F1-BB84-4ADC-8905-29AC7728D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1988" y="5332413"/>
              <a:ext cx="16224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ZoneTexte 17">
              <a:extLst>
                <a:ext uri="{FF2B5EF4-FFF2-40B4-BE49-F238E27FC236}">
                  <a16:creationId xmlns:a16="http://schemas.microsoft.com/office/drawing/2014/main" id="{03000A2B-4E4B-4C41-B982-6569865C4035}"/>
                </a:ext>
              </a:extLst>
            </p:cNvPr>
            <p:cNvSpPr txBox="1">
              <a:spLocks noChangeArrowheads="1"/>
            </p:cNvSpPr>
            <p:nvPr/>
          </p:nvSpPr>
          <p:spPr bwMode="auto">
            <a:xfrm>
              <a:off x="5654675" y="6372225"/>
              <a:ext cx="179705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Découpage/préparation</a:t>
              </a:r>
            </a:p>
          </p:txBody>
        </p:sp>
        <p:pic>
          <p:nvPicPr>
            <p:cNvPr id="19461" name="Picture 5" descr="Un homme qui fait cuire des aliments à la poêle avec des avertissements sur la présence de microbes">
              <a:extLst>
                <a:ext uri="{FF2B5EF4-FFF2-40B4-BE49-F238E27FC236}">
                  <a16:creationId xmlns:a16="http://schemas.microsoft.com/office/drawing/2014/main" id="{0C76E735-A81B-4600-9F53-30C64445C7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44237" r="75420" b="40659"/>
            <a:stretch>
              <a:fillRect/>
            </a:stretch>
          </p:blipFill>
          <p:spPr bwMode="auto">
            <a:xfrm>
              <a:off x="4076700" y="5256213"/>
              <a:ext cx="13239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ZoneTexte 19">
              <a:extLst>
                <a:ext uri="{FF2B5EF4-FFF2-40B4-BE49-F238E27FC236}">
                  <a16:creationId xmlns:a16="http://schemas.microsoft.com/office/drawing/2014/main" id="{F3255364-2AA2-4186-BC85-D93E34764E5A}"/>
                </a:ext>
              </a:extLst>
            </p:cNvPr>
            <p:cNvSpPr txBox="1">
              <a:spLocks noChangeArrowheads="1"/>
            </p:cNvSpPr>
            <p:nvPr/>
          </p:nvSpPr>
          <p:spPr bwMode="auto">
            <a:xfrm>
              <a:off x="3851275" y="6488113"/>
              <a:ext cx="16764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Préparation/Cuisson</a:t>
              </a:r>
            </a:p>
          </p:txBody>
        </p:sp>
        <p:pic>
          <p:nvPicPr>
            <p:cNvPr id="19462" name="Picture 6" descr="Des restes dans des boîtes prêts à être mis au réfrigérateur">
              <a:extLst>
                <a:ext uri="{FF2B5EF4-FFF2-40B4-BE49-F238E27FC236}">
                  <a16:creationId xmlns:a16="http://schemas.microsoft.com/office/drawing/2014/main" id="{3C863261-7C36-4B43-9863-C116742026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893" t="65546" r="41570" b="18271"/>
            <a:stretch>
              <a:fillRect/>
            </a:stretch>
          </p:blipFill>
          <p:spPr bwMode="auto">
            <a:xfrm>
              <a:off x="1787525" y="5075238"/>
              <a:ext cx="170497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4" name="ZoneTexte 20">
              <a:extLst>
                <a:ext uri="{FF2B5EF4-FFF2-40B4-BE49-F238E27FC236}">
                  <a16:creationId xmlns:a16="http://schemas.microsoft.com/office/drawing/2014/main" id="{90BD82A8-A623-4F07-9128-0F421F6429A8}"/>
                </a:ext>
              </a:extLst>
            </p:cNvPr>
            <p:cNvSpPr txBox="1">
              <a:spLocks noChangeArrowheads="1"/>
            </p:cNvSpPr>
            <p:nvPr/>
          </p:nvSpPr>
          <p:spPr bwMode="auto">
            <a:xfrm>
              <a:off x="2114550" y="6372225"/>
              <a:ext cx="118268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Conservation</a:t>
              </a:r>
            </a:p>
          </p:txBody>
        </p:sp>
        <p:pic>
          <p:nvPicPr>
            <p:cNvPr id="19465" name="Picture 9" descr="Une femme qui mange une pomme">
              <a:extLst>
                <a:ext uri="{FF2B5EF4-FFF2-40B4-BE49-F238E27FC236}">
                  <a16:creationId xmlns:a16="http://schemas.microsoft.com/office/drawing/2014/main" id="{7A299F50-38DE-4F8D-A618-B78E0433C590}"/>
                </a:ext>
                <a:ext uri="{C183D7F6-B498-43B3-948B-1728B52AA6E4}">
                  <adec:decorative xmlns:adec="http://schemas.microsoft.com/office/drawing/2017/decorative" val="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331" t="70401" r="5132" b="17731"/>
            <a:stretch>
              <a:fillRect/>
            </a:stretch>
          </p:blipFill>
          <p:spPr bwMode="auto">
            <a:xfrm>
              <a:off x="95250" y="5205413"/>
              <a:ext cx="16414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ZoneTexte 21">
              <a:extLst>
                <a:ext uri="{FF2B5EF4-FFF2-40B4-BE49-F238E27FC236}">
                  <a16:creationId xmlns:a16="http://schemas.microsoft.com/office/drawing/2014/main" id="{2813558E-3E24-47F8-A1DA-BB8CFBC04C0D}"/>
                </a:ext>
              </a:extLst>
            </p:cNvPr>
            <p:cNvSpPr txBox="1">
              <a:spLocks noChangeArrowheads="1"/>
            </p:cNvSpPr>
            <p:nvPr/>
          </p:nvSpPr>
          <p:spPr bwMode="auto">
            <a:xfrm>
              <a:off x="95250" y="6130925"/>
              <a:ext cx="125253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Consommation</a:t>
              </a:r>
            </a:p>
          </p:txBody>
        </p:sp>
        <p:cxnSp>
          <p:nvCxnSpPr>
            <p:cNvPr id="35" name="Connector: Curved 34">
              <a:extLst>
                <a:ext uri="{FF2B5EF4-FFF2-40B4-BE49-F238E27FC236}">
                  <a16:creationId xmlns:a16="http://schemas.microsoft.com/office/drawing/2014/main" id="{30B11DC1-A361-41AC-B385-B92804D7CEF1}"/>
                </a:ext>
                <a:ext uri="{C183D7F6-B498-43B3-948B-1728B52AA6E4}">
                  <adec:decorative xmlns:adec="http://schemas.microsoft.com/office/drawing/2017/decorative" val="1"/>
                </a:ext>
              </a:extLst>
            </p:cNvPr>
            <p:cNvCxnSpPr>
              <a:cxnSpLocks/>
            </p:cNvCxnSpPr>
            <p:nvPr/>
          </p:nvCxnSpPr>
          <p:spPr>
            <a:xfrm rot="10800000">
              <a:off x="1082675" y="5995988"/>
              <a:ext cx="606425" cy="350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4" name="Connector: Curved 33">
              <a:extLst>
                <a:ext uri="{FF2B5EF4-FFF2-40B4-BE49-F238E27FC236}">
                  <a16:creationId xmlns:a16="http://schemas.microsoft.com/office/drawing/2014/main" id="{5576D0BD-8E11-47CC-BED9-A6353941990A}"/>
                </a:ext>
                <a:ext uri="{C183D7F6-B498-43B3-948B-1728B52AA6E4}">
                  <adec:decorative xmlns:adec="http://schemas.microsoft.com/office/drawing/2017/decorative" val="1"/>
                </a:ext>
              </a:extLst>
            </p:cNvPr>
            <p:cNvCxnSpPr>
              <a:cxnSpLocks/>
            </p:cNvCxnSpPr>
            <p:nvPr/>
          </p:nvCxnSpPr>
          <p:spPr>
            <a:xfrm rot="10800000" flipV="1">
              <a:off x="3351213" y="5916613"/>
              <a:ext cx="536575" cy="35718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2" name="Connector: Curved 31">
              <a:extLst>
                <a:ext uri="{FF2B5EF4-FFF2-40B4-BE49-F238E27FC236}">
                  <a16:creationId xmlns:a16="http://schemas.microsoft.com/office/drawing/2014/main" id="{6AF9ADE8-FFBF-48D8-A77D-0A3A227487A7}"/>
                </a:ext>
                <a:ext uri="{C183D7F6-B498-43B3-948B-1728B52AA6E4}">
                  <adec:decorative xmlns:adec="http://schemas.microsoft.com/office/drawing/2017/decorative" val="1"/>
                </a:ext>
              </a:extLst>
            </p:cNvPr>
            <p:cNvCxnSpPr>
              <a:cxnSpLocks/>
            </p:cNvCxnSpPr>
            <p:nvPr/>
          </p:nvCxnSpPr>
          <p:spPr>
            <a:xfrm rot="10800000">
              <a:off x="5292725" y="5961063"/>
              <a:ext cx="604838" cy="350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0" name="Connector: Curved 29">
              <a:extLst>
                <a:ext uri="{FF2B5EF4-FFF2-40B4-BE49-F238E27FC236}">
                  <a16:creationId xmlns:a16="http://schemas.microsoft.com/office/drawing/2014/main" id="{2A426567-F08E-4FD1-9E14-003C4453F59A}"/>
                </a:ext>
                <a:ext uri="{C183D7F6-B498-43B3-948B-1728B52AA6E4}">
                  <adec:decorative xmlns:adec="http://schemas.microsoft.com/office/drawing/2017/decorative" val="1"/>
                </a:ext>
              </a:extLst>
            </p:cNvPr>
            <p:cNvCxnSpPr>
              <a:cxnSpLocks/>
            </p:cNvCxnSpPr>
            <p:nvPr/>
          </p:nvCxnSpPr>
          <p:spPr>
            <a:xfrm rot="10800000" flipV="1">
              <a:off x="7099300" y="5916613"/>
              <a:ext cx="538163" cy="355600"/>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6" name="Connector: Curved 25">
              <a:extLst>
                <a:ext uri="{FF2B5EF4-FFF2-40B4-BE49-F238E27FC236}">
                  <a16:creationId xmlns:a16="http://schemas.microsoft.com/office/drawing/2014/main" id="{33064540-B5A2-4A21-8327-BC07FA1AC2A9}"/>
                </a:ext>
                <a:ext uri="{C183D7F6-B498-43B3-948B-1728B52AA6E4}">
                  <adec:decorative xmlns:adec="http://schemas.microsoft.com/office/drawing/2017/decorative" val="1"/>
                </a:ext>
              </a:extLst>
            </p:cNvPr>
            <p:cNvCxnSpPr>
              <a:cxnSpLocks/>
            </p:cNvCxnSpPr>
            <p:nvPr/>
          </p:nvCxnSpPr>
          <p:spPr>
            <a:xfrm>
              <a:off x="6891338" y="4903788"/>
              <a:ext cx="476250" cy="417512"/>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5" name="Connector: Curved 24">
              <a:extLst>
                <a:ext uri="{FF2B5EF4-FFF2-40B4-BE49-F238E27FC236}">
                  <a16:creationId xmlns:a16="http://schemas.microsoft.com/office/drawing/2014/main" id="{17785C94-0DAC-45C0-B742-BD98F617B396}"/>
                </a:ext>
                <a:ext uri="{C183D7F6-B498-43B3-948B-1728B52AA6E4}">
                  <adec:decorative xmlns:adec="http://schemas.microsoft.com/office/drawing/2017/decorative" val="1"/>
                </a:ext>
              </a:extLst>
            </p:cNvPr>
            <p:cNvCxnSpPr>
              <a:cxnSpLocks/>
            </p:cNvCxnSpPr>
            <p:nvPr/>
          </p:nvCxnSpPr>
          <p:spPr>
            <a:xfrm>
              <a:off x="5024438" y="4346575"/>
              <a:ext cx="569912" cy="531813"/>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9" name="Connector: Curved 18">
              <a:extLst>
                <a:ext uri="{FF2B5EF4-FFF2-40B4-BE49-F238E27FC236}">
                  <a16:creationId xmlns:a16="http://schemas.microsoft.com/office/drawing/2014/main" id="{EE6452F2-0C8D-4AAE-895C-44B78D62425D}"/>
                </a:ext>
                <a:ext uri="{C183D7F6-B498-43B3-948B-1728B52AA6E4}">
                  <adec:decorative xmlns:adec="http://schemas.microsoft.com/office/drawing/2017/decorative" val="1"/>
                </a:ext>
              </a:extLst>
            </p:cNvPr>
            <p:cNvCxnSpPr>
              <a:cxnSpLocks/>
            </p:cNvCxnSpPr>
            <p:nvPr/>
          </p:nvCxnSpPr>
          <p:spPr>
            <a:xfrm flipV="1">
              <a:off x="3297238" y="4373563"/>
              <a:ext cx="554037" cy="454025"/>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nector: Curved 12">
              <a:extLst>
                <a:ext uri="{FF2B5EF4-FFF2-40B4-BE49-F238E27FC236}">
                  <a16:creationId xmlns:a16="http://schemas.microsoft.com/office/drawing/2014/main" id="{EC18295F-3019-461E-830C-03B25CDBEEA8}"/>
                </a:ext>
                <a:ext uri="{C183D7F6-B498-43B3-948B-1728B52AA6E4}">
                  <adec:decorative xmlns:adec="http://schemas.microsoft.com/office/drawing/2017/decorative" val="1"/>
                </a:ext>
              </a:extLst>
            </p:cNvPr>
            <p:cNvCxnSpPr>
              <a:cxnSpLocks/>
            </p:cNvCxnSpPr>
            <p:nvPr/>
          </p:nvCxnSpPr>
          <p:spPr>
            <a:xfrm>
              <a:off x="1101725" y="4398963"/>
              <a:ext cx="635000" cy="43338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grpSp>
          <p:nvGrpSpPr>
            <p:cNvPr id="4" name="Groupe 3" descr="parcours des aliments : achats">
              <a:extLst>
                <a:ext uri="{FF2B5EF4-FFF2-40B4-BE49-F238E27FC236}">
                  <a16:creationId xmlns:a16="http://schemas.microsoft.com/office/drawing/2014/main" id="{04F6282F-36DB-D360-B272-6FFFA319B3C3}"/>
                </a:ext>
              </a:extLst>
            </p:cNvPr>
            <p:cNvGrpSpPr/>
            <p:nvPr/>
          </p:nvGrpSpPr>
          <p:grpSpPr>
            <a:xfrm>
              <a:off x="1851025" y="3927475"/>
              <a:ext cx="1282700" cy="1467644"/>
              <a:chOff x="1851025" y="3927475"/>
              <a:chExt cx="1282700" cy="1467644"/>
            </a:xfrm>
          </p:grpSpPr>
          <p:pic>
            <p:nvPicPr>
              <p:cNvPr id="19466" name="Picture 10" descr="Une homme qui fait ses courses">
                <a:extLst>
                  <a:ext uri="{FF2B5EF4-FFF2-40B4-BE49-F238E27FC236}">
                    <a16:creationId xmlns:a16="http://schemas.microsoft.com/office/drawing/2014/main" id="{FE935740-3F39-4029-8F3C-F1ADACE190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9536" r="48390" b="85300"/>
              <a:stretch>
                <a:fillRect/>
              </a:stretch>
            </p:blipFill>
            <p:spPr bwMode="auto">
              <a:xfrm>
                <a:off x="1851025" y="3927475"/>
                <a:ext cx="12827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3">
                <a:extLst>
                  <a:ext uri="{FF2B5EF4-FFF2-40B4-BE49-F238E27FC236}">
                    <a16:creationId xmlns:a16="http://schemas.microsoft.com/office/drawing/2014/main" id="{6A2DE208-199A-C023-E6E6-042AF53AA294}"/>
                  </a:ext>
                  <a:ext uri="{C183D7F6-B498-43B3-948B-1728B52AA6E4}">
                    <adec:decorative xmlns:adec="http://schemas.microsoft.com/office/drawing/2017/decorative" val="1"/>
                  </a:ext>
                </a:extLst>
              </p:cNvPr>
              <p:cNvSpPr txBox="1">
                <a:spLocks noChangeArrowheads="1"/>
              </p:cNvSpPr>
              <p:nvPr/>
            </p:nvSpPr>
            <p:spPr bwMode="auto">
              <a:xfrm>
                <a:off x="2276793" y="5117306"/>
                <a:ext cx="69215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Achats</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8A9CA22-CEF0-4BCA-A41D-9E913390AF21}"/>
              </a:ext>
            </a:extLst>
          </p:cNvPr>
          <p:cNvSpPr txBox="1">
            <a:spLocks noGrp="1"/>
          </p:cNvSpPr>
          <p:nvPr>
            <p:ph type="title" idx="4294967295"/>
          </p:nvPr>
        </p:nvSpPr>
        <p:spPr>
          <a:xfrm>
            <a:off x="0" y="49213"/>
            <a:ext cx="9144000" cy="942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fr-FR" sz="4000" dirty="0">
                <a:solidFill>
                  <a:srgbClr val="674B69"/>
                </a:solidFill>
                <a:latin typeface="Arial" panose="020B0604020202020204" pitchFamily="34" charset="0"/>
                <a:cs typeface="Arial" panose="020B0604020202020204" pitchFamily="34" charset="0"/>
              </a:rPr>
              <a:t>Planification et achats - Risques</a:t>
            </a:r>
          </a:p>
        </p:txBody>
      </p:sp>
      <p:sp>
        <p:nvSpPr>
          <p:cNvPr id="20487" name="Rectangle 13">
            <a:extLst>
              <a:ext uri="{FF2B5EF4-FFF2-40B4-BE49-F238E27FC236}">
                <a16:creationId xmlns:a16="http://schemas.microsoft.com/office/drawing/2014/main" id="{F84F3236-5CBA-4AA8-9BC0-9EAB3B77A690}"/>
              </a:ext>
            </a:extLst>
          </p:cNvPr>
          <p:cNvSpPr>
            <a:spLocks noChangeArrowheads="1"/>
          </p:cNvSpPr>
          <p:nvPr/>
        </p:nvSpPr>
        <p:spPr bwMode="auto">
          <a:xfrm>
            <a:off x="0" y="1141413"/>
            <a:ext cx="8626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Quels sont les </a:t>
            </a:r>
            <a:r>
              <a:rPr lang="fr-FR" altLang="fr-FR" sz="2400" b="1" u="sng">
                <a:latin typeface="Arial" panose="020B0604020202020204" pitchFamily="34" charset="0"/>
              </a:rPr>
              <a:t>risques alimentaires </a:t>
            </a:r>
            <a:r>
              <a:rPr lang="fr-FR" altLang="fr-FR" sz="2400" u="sng">
                <a:latin typeface="Arial" panose="020B0604020202020204" pitchFamily="34" charset="0"/>
              </a:rPr>
              <a:t>potentiels durant la planification et l’achat des aliments ? </a:t>
            </a:r>
          </a:p>
        </p:txBody>
      </p:sp>
      <p:sp>
        <p:nvSpPr>
          <p:cNvPr id="3" name="Content Placeholder 2">
            <a:extLst>
              <a:ext uri="{FF2B5EF4-FFF2-40B4-BE49-F238E27FC236}">
                <a16:creationId xmlns:a16="http://schemas.microsoft.com/office/drawing/2014/main" id="{58408DE3-4E05-4957-B729-B71883C2F028}"/>
              </a:ext>
            </a:extLst>
          </p:cNvPr>
          <p:cNvSpPr>
            <a:spLocks noGrp="1"/>
          </p:cNvSpPr>
          <p:nvPr>
            <p:ph idx="1"/>
          </p:nvPr>
        </p:nvSpPr>
        <p:spPr>
          <a:xfrm>
            <a:off x="2478088" y="2230438"/>
            <a:ext cx="6245225" cy="3584575"/>
          </a:xfrm>
        </p:spPr>
        <p:txBody>
          <a:bodyPr rtlCol="0">
            <a:normAutofit/>
          </a:bodyPr>
          <a:lstStyle/>
          <a:p>
            <a:pPr marL="81017" indent="-81017" algn="just" defTabSz="685835" eaLnBrk="1" fontAlgn="auto" hangingPunct="1">
              <a:spcAft>
                <a:spcPts val="0"/>
              </a:spcAft>
              <a:defRPr/>
            </a:pPr>
            <a:r>
              <a:rPr lang="fr-FR" sz="28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Cela vous arrive-t-il de planifier et de faire les courses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A quels achats participez-vous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Où faites-vous les courses alimentaires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Comment rangez-vous les aliments dans le caddie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Que vérifiez-vous sur l’emballage ?</a:t>
            </a:r>
          </a:p>
          <a:p>
            <a:pPr marL="0" indent="0" algn="just" defTabSz="685835" eaLnBrk="1" fontAlgn="auto" hangingPunct="1">
              <a:spcAft>
                <a:spcPts val="0"/>
              </a:spcAft>
              <a:buFont typeface="Arial" panose="020B0604020202020204" pitchFamily="34" charset="0"/>
              <a:buNone/>
              <a:defRPr/>
            </a:pPr>
            <a:endParaRPr lang="en-GB" sz="2400"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sz="2400" dirty="0">
              <a:latin typeface="Arial" panose="020B0604020202020204" pitchFamily="34" charset="0"/>
              <a:cs typeface="Arial" panose="020B0604020202020204" pitchFamily="34" charset="0"/>
            </a:endParaRPr>
          </a:p>
        </p:txBody>
      </p:sp>
      <p:pic>
        <p:nvPicPr>
          <p:cNvPr id="20483" name="Picture 8">
            <a:extLst>
              <a:ext uri="{FF2B5EF4-FFF2-40B4-BE49-F238E27FC236}">
                <a16:creationId xmlns:a16="http://schemas.microsoft.com/office/drawing/2014/main" id="{9B28CD7F-7A58-42DE-A74B-FABAF16D31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36" r="48390" b="85300"/>
          <a:stretch>
            <a:fillRect/>
          </a:stretch>
        </p:blipFill>
        <p:spPr bwMode="auto">
          <a:xfrm>
            <a:off x="176213" y="3571875"/>
            <a:ext cx="23018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7">
            <a:extLst>
              <a:ext uri="{FF2B5EF4-FFF2-40B4-BE49-F238E27FC236}">
                <a16:creationId xmlns:a16="http://schemas.microsoft.com/office/drawing/2014/main" id="{8F6350CD-9D11-4362-9F37-B89B56EA450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55" r="81679" b="85300"/>
          <a:stretch/>
        </p:blipFill>
        <p:spPr bwMode="auto">
          <a:xfrm>
            <a:off x="307181" y="1935163"/>
            <a:ext cx="1984375" cy="163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ZoneTexte 3">
            <a:extLst>
              <a:ext uri="{FF2B5EF4-FFF2-40B4-BE49-F238E27FC236}">
                <a16:creationId xmlns:a16="http://schemas.microsoft.com/office/drawing/2014/main" id="{51C3F743-02BE-4631-8FD5-0CE341A3816C}"/>
              </a:ext>
              <a:ext uri="{C183D7F6-B498-43B3-948B-1728B52AA6E4}">
                <adec:decorative xmlns:adec="http://schemas.microsoft.com/office/drawing/2017/decorative" val="1"/>
              </a:ext>
            </a:extLst>
          </p:cNvPr>
          <p:cNvSpPr txBox="1">
            <a:spLocks noChangeArrowheads="1"/>
          </p:cNvSpPr>
          <p:nvPr/>
        </p:nvSpPr>
        <p:spPr bwMode="auto">
          <a:xfrm>
            <a:off x="884238" y="3286125"/>
            <a:ext cx="122078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Planification</a:t>
            </a:r>
          </a:p>
        </p:txBody>
      </p:sp>
      <p:sp>
        <p:nvSpPr>
          <p:cNvPr id="20489" name="ZoneTexte 4">
            <a:extLst>
              <a:ext uri="{FF2B5EF4-FFF2-40B4-BE49-F238E27FC236}">
                <a16:creationId xmlns:a16="http://schemas.microsoft.com/office/drawing/2014/main" id="{1F1E72DB-F84E-40A3-B90D-A8BBDB5C2BEE}"/>
              </a:ext>
              <a:ext uri="{C183D7F6-B498-43B3-948B-1728B52AA6E4}">
                <adec:decorative xmlns:adec="http://schemas.microsoft.com/office/drawing/2017/decorative" val="1"/>
              </a:ext>
            </a:extLst>
          </p:cNvPr>
          <p:cNvSpPr txBox="1">
            <a:spLocks noChangeArrowheads="1"/>
          </p:cNvSpPr>
          <p:nvPr/>
        </p:nvSpPr>
        <p:spPr bwMode="auto">
          <a:xfrm>
            <a:off x="1058863" y="5557838"/>
            <a:ext cx="1046162"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Achats</a:t>
            </a:r>
          </a:p>
        </p:txBody>
      </p:sp>
      <p:sp>
        <p:nvSpPr>
          <p:cNvPr id="2" name="Rectangle 1">
            <a:extLst>
              <a:ext uri="{FF2B5EF4-FFF2-40B4-BE49-F238E27FC236}">
                <a16:creationId xmlns:a16="http://schemas.microsoft.com/office/drawing/2014/main" id="{E4532CF4-242A-4636-B615-20CFCFAF018E}"/>
              </a:ext>
            </a:extLst>
          </p:cNvPr>
          <p:cNvSpPr/>
          <p:nvPr/>
        </p:nvSpPr>
        <p:spPr>
          <a:xfrm>
            <a:off x="420688" y="6035675"/>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71BCFF-7F50-41B9-9CDF-AB10EAB799AA}"/>
              </a:ext>
            </a:extLst>
          </p:cNvPr>
          <p:cNvSpPr txBox="1">
            <a:spLocks noGrp="1"/>
          </p:cNvSpPr>
          <p:nvPr>
            <p:ph type="title" idx="4294967295"/>
          </p:nvPr>
        </p:nvSpPr>
        <p:spPr>
          <a:xfrm>
            <a:off x="0" y="31750"/>
            <a:ext cx="9144000" cy="827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fr-FR" sz="4000" dirty="0">
                <a:solidFill>
                  <a:srgbClr val="674B69"/>
                </a:solidFill>
                <a:latin typeface="Arial" panose="020B0604020202020204" pitchFamily="34" charset="0"/>
                <a:cs typeface="Arial" panose="020B0604020202020204" pitchFamily="34" charset="0"/>
              </a:rPr>
              <a:t>Planification et </a:t>
            </a:r>
            <a:r>
              <a:rPr lang="fr-FR" sz="4000">
                <a:solidFill>
                  <a:srgbClr val="674B69"/>
                </a:solidFill>
                <a:latin typeface="Arial" panose="020B0604020202020204" pitchFamily="34" charset="0"/>
                <a:cs typeface="Arial" panose="020B0604020202020204" pitchFamily="34" charset="0"/>
              </a:rPr>
              <a:t>achats </a:t>
            </a:r>
            <a:r>
              <a:rPr lang="en-GB" sz="4000" dirty="0">
                <a:solidFill>
                  <a:srgbClr val="674B69"/>
                </a:solidFill>
                <a:latin typeface="Arial" panose="020B0604020202020204" pitchFamily="34" charset="0"/>
                <a:cs typeface="Arial" panose="020B0604020202020204" pitchFamily="34" charset="0"/>
              </a:rPr>
              <a:t>- Solutions</a:t>
            </a:r>
          </a:p>
        </p:txBody>
      </p:sp>
      <p:sp>
        <p:nvSpPr>
          <p:cNvPr id="21507" name="Rectangle 13">
            <a:extLst>
              <a:ext uri="{FF2B5EF4-FFF2-40B4-BE49-F238E27FC236}">
                <a16:creationId xmlns:a16="http://schemas.microsoft.com/office/drawing/2014/main" id="{41CA1154-3AE1-472F-95F6-CD30C46A1DB9}"/>
              </a:ext>
            </a:extLst>
          </p:cNvPr>
          <p:cNvSpPr>
            <a:spLocks noChangeArrowheads="1"/>
          </p:cNvSpPr>
          <p:nvPr/>
        </p:nvSpPr>
        <p:spPr bwMode="auto">
          <a:xfrm>
            <a:off x="139700" y="896938"/>
            <a:ext cx="886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just" eaLnBrk="1" hangingPunct="1"/>
            <a:r>
              <a:rPr lang="fr-FR" altLang="fr-FR" sz="2400" u="sng">
                <a:latin typeface="Arial" panose="020B0604020202020204" pitchFamily="34" charset="0"/>
              </a:rPr>
              <a:t>Comment </a:t>
            </a:r>
            <a:r>
              <a:rPr lang="fr-FR" altLang="fr-FR" sz="2400" b="1" u="sng">
                <a:latin typeface="Arial" panose="020B0604020202020204" pitchFamily="34" charset="0"/>
              </a:rPr>
              <a:t>réduire les risques</a:t>
            </a:r>
            <a:r>
              <a:rPr lang="fr-FR" altLang="fr-FR" sz="2400" u="sng">
                <a:latin typeface="Arial" panose="020B0604020202020204" pitchFamily="34" charset="0"/>
              </a:rPr>
              <a:t> alimentaires au cours de la planification et des achats ? </a:t>
            </a:r>
          </a:p>
        </p:txBody>
      </p:sp>
      <p:sp>
        <p:nvSpPr>
          <p:cNvPr id="21508" name="Content Placeholder 2">
            <a:extLst>
              <a:ext uri="{FF2B5EF4-FFF2-40B4-BE49-F238E27FC236}">
                <a16:creationId xmlns:a16="http://schemas.microsoft.com/office/drawing/2014/main" id="{2DB4E3BF-9A57-4A35-9165-7B42F0E947A2}"/>
              </a:ext>
            </a:extLst>
          </p:cNvPr>
          <p:cNvSpPr>
            <a:spLocks noGrp="1"/>
          </p:cNvSpPr>
          <p:nvPr>
            <p:ph idx="1"/>
          </p:nvPr>
        </p:nvSpPr>
        <p:spPr>
          <a:xfrm>
            <a:off x="2300288" y="1628077"/>
            <a:ext cx="6602412" cy="4810125"/>
          </a:xfrm>
        </p:spPr>
        <p:txBody>
          <a:bodyPr rtlCol="0">
            <a:noAutofit/>
          </a:bodyPr>
          <a:lstStyle/>
          <a:p>
            <a:pPr algn="just" eaLnBrk="1" hangingPunct="1">
              <a:buFont typeface="Arial" charset="0"/>
              <a:buChar char="•"/>
              <a:defRPr/>
            </a:pPr>
            <a:endParaRPr lang="fr-FR" altLang="fr-FR" sz="2200" dirty="0">
              <a:latin typeface="Arial" charset="0"/>
              <a:cs typeface="Arial" charset="0"/>
            </a:endParaRPr>
          </a:p>
          <a:p>
            <a:pPr algn="just" eaLnBrk="1" hangingPunct="1">
              <a:buFont typeface="Arial" charset="0"/>
              <a:buChar char="•"/>
              <a:defRPr/>
            </a:pPr>
            <a:r>
              <a:rPr lang="fr-FR" altLang="fr-FR" sz="2200" dirty="0">
                <a:latin typeface="Arial" charset="0"/>
                <a:cs typeface="Arial" charset="0"/>
              </a:rPr>
              <a:t>Prévoir ce qu’on va préparer </a:t>
            </a:r>
            <a:r>
              <a:rPr lang="fr-FR" altLang="fr-FR" sz="2200" b="1" dirty="0">
                <a:latin typeface="Arial" charset="0"/>
                <a:cs typeface="Arial" charset="0"/>
              </a:rPr>
              <a:t>et faire une liste de courses</a:t>
            </a:r>
            <a:r>
              <a:rPr lang="fr-FR" altLang="fr-FR" sz="2200" dirty="0">
                <a:latin typeface="Arial" charset="0"/>
                <a:cs typeface="Arial" charset="0"/>
              </a:rPr>
              <a:t> pour éviter de gaspiller de la nourriture.</a:t>
            </a:r>
          </a:p>
          <a:p>
            <a:pPr algn="just" eaLnBrk="1" hangingPunct="1">
              <a:buFont typeface="Arial" charset="0"/>
              <a:buChar char="•"/>
              <a:defRPr/>
            </a:pPr>
            <a:r>
              <a:rPr lang="fr-FR" altLang="fr-FR" sz="2200" dirty="0">
                <a:latin typeface="Arial" charset="0"/>
                <a:cs typeface="Arial" charset="0"/>
              </a:rPr>
              <a:t> Lire les étiquettes et </a:t>
            </a:r>
            <a:r>
              <a:rPr lang="fr-FR" altLang="fr-FR" sz="2200" b="1" dirty="0">
                <a:latin typeface="Arial" charset="0"/>
                <a:cs typeface="Arial" charset="0"/>
              </a:rPr>
              <a:t>vérifier les dates limites de consommation.</a:t>
            </a:r>
          </a:p>
          <a:p>
            <a:pPr algn="just" eaLnBrk="1" hangingPunct="1">
              <a:buFont typeface="Arial" charset="0"/>
              <a:buChar char="•"/>
              <a:defRPr/>
            </a:pPr>
            <a:r>
              <a:rPr lang="fr-FR" altLang="fr-FR" sz="2200" dirty="0">
                <a:latin typeface="Arial" charset="0"/>
                <a:cs typeface="Arial" charset="0"/>
              </a:rPr>
              <a:t> </a:t>
            </a:r>
            <a:r>
              <a:rPr lang="fr-FR" altLang="fr-FR" sz="2200" b="1" dirty="0">
                <a:latin typeface="Arial" charset="0"/>
                <a:cs typeface="Arial" charset="0"/>
              </a:rPr>
              <a:t>Placer les aliments à risque </a:t>
            </a:r>
            <a:r>
              <a:rPr lang="fr-FR" altLang="fr-FR" sz="2200" dirty="0">
                <a:latin typeface="Arial" charset="0"/>
                <a:cs typeface="Arial" charset="0"/>
              </a:rPr>
              <a:t>(viande, volaille, poisson) dans des </a:t>
            </a:r>
            <a:r>
              <a:rPr lang="fr-FR" altLang="fr-FR" sz="2200" b="1" dirty="0">
                <a:latin typeface="Arial" charset="0"/>
                <a:cs typeface="Arial" charset="0"/>
              </a:rPr>
              <a:t>compartiments séparés </a:t>
            </a:r>
            <a:r>
              <a:rPr lang="fr-FR" altLang="fr-FR" sz="2200" dirty="0">
                <a:latin typeface="Arial" charset="0"/>
                <a:cs typeface="Arial" charset="0"/>
              </a:rPr>
              <a:t>dans le caddie pour éviter une contamination croisée.  </a:t>
            </a:r>
          </a:p>
          <a:p>
            <a:pPr algn="just" eaLnBrk="1" hangingPunct="1">
              <a:buFont typeface="Arial" charset="0"/>
              <a:buChar char="•"/>
              <a:defRPr/>
            </a:pPr>
            <a:r>
              <a:rPr lang="fr-FR" altLang="fr-FR" sz="2200" dirty="0">
                <a:latin typeface="Arial" charset="0"/>
                <a:cs typeface="Arial" charset="0"/>
              </a:rPr>
              <a:t> </a:t>
            </a:r>
            <a:r>
              <a:rPr lang="fr-FR" altLang="fr-FR" sz="2200" b="1" dirty="0">
                <a:latin typeface="Arial" charset="0"/>
                <a:cs typeface="Arial" charset="0"/>
              </a:rPr>
              <a:t>Acheter les produits réfrigérés et les surgelés en dernier </a:t>
            </a:r>
            <a:r>
              <a:rPr lang="fr-FR" altLang="fr-FR" sz="2200" dirty="0">
                <a:latin typeface="Arial" charset="0"/>
                <a:cs typeface="Arial" charset="0"/>
              </a:rPr>
              <a:t>(les mettre à la fin de la liste de courses).</a:t>
            </a:r>
          </a:p>
          <a:p>
            <a:pPr algn="just" eaLnBrk="1" hangingPunct="1">
              <a:buFont typeface="Arial" charset="0"/>
              <a:buChar char="•"/>
              <a:defRPr/>
            </a:pPr>
            <a:endParaRPr lang="fr-FR" altLang="fr-FR" sz="2200" dirty="0">
              <a:latin typeface="Arial" charset="0"/>
              <a:cs typeface="Arial" charset="0"/>
            </a:endParaRPr>
          </a:p>
          <a:p>
            <a:pPr marL="0" indent="0" algn="just" eaLnBrk="1" hangingPunct="1">
              <a:buNone/>
              <a:defRPr/>
            </a:pPr>
            <a:endParaRPr lang="en-GB" altLang="fr-FR" sz="2200" dirty="0">
              <a:latin typeface="Arial" charset="0"/>
              <a:cs typeface="Arial" charset="0"/>
            </a:endParaRPr>
          </a:p>
        </p:txBody>
      </p:sp>
      <p:pic>
        <p:nvPicPr>
          <p:cNvPr id="21509" name="Picture 12">
            <a:extLst>
              <a:ext uri="{FF2B5EF4-FFF2-40B4-BE49-F238E27FC236}">
                <a16:creationId xmlns:a16="http://schemas.microsoft.com/office/drawing/2014/main" id="{65B0061E-F638-4CA3-814F-C9A7A8508A2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7927" b="85300"/>
          <a:stretch>
            <a:fillRect/>
          </a:stretch>
        </p:blipFill>
        <p:spPr bwMode="auto">
          <a:xfrm>
            <a:off x="0" y="1800225"/>
            <a:ext cx="21209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ZoneTexte 1">
            <a:extLst>
              <a:ext uri="{FF2B5EF4-FFF2-40B4-BE49-F238E27FC236}">
                <a16:creationId xmlns:a16="http://schemas.microsoft.com/office/drawing/2014/main" id="{FD2F4517-9C43-4D42-8906-81F81577FE30}"/>
              </a:ext>
              <a:ext uri="{C183D7F6-B498-43B3-948B-1728B52AA6E4}">
                <adec:decorative xmlns:adec="http://schemas.microsoft.com/office/drawing/2017/decorative" val="1"/>
              </a:ext>
            </a:extLst>
          </p:cNvPr>
          <p:cNvSpPr txBox="1">
            <a:spLocks noChangeArrowheads="1"/>
          </p:cNvSpPr>
          <p:nvPr/>
        </p:nvSpPr>
        <p:spPr bwMode="auto">
          <a:xfrm>
            <a:off x="371475" y="3602038"/>
            <a:ext cx="11684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Planification</a:t>
            </a:r>
          </a:p>
        </p:txBody>
      </p:sp>
      <p:pic>
        <p:nvPicPr>
          <p:cNvPr id="21510" name="Picture 15">
            <a:extLst>
              <a:ext uri="{FF2B5EF4-FFF2-40B4-BE49-F238E27FC236}">
                <a16:creationId xmlns:a16="http://schemas.microsoft.com/office/drawing/2014/main" id="{45B54EA9-CA52-4356-A5C8-416A0265E21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36" r="48390" b="85300"/>
          <a:stretch>
            <a:fillRect/>
          </a:stretch>
        </p:blipFill>
        <p:spPr bwMode="auto">
          <a:xfrm>
            <a:off x="0" y="3935413"/>
            <a:ext cx="23002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ZoneTexte 3">
            <a:extLst>
              <a:ext uri="{FF2B5EF4-FFF2-40B4-BE49-F238E27FC236}">
                <a16:creationId xmlns:a16="http://schemas.microsoft.com/office/drawing/2014/main" id="{8262B81D-CC23-4C0D-8910-C9158B91419B}"/>
              </a:ext>
              <a:ext uri="{C183D7F6-B498-43B3-948B-1728B52AA6E4}">
                <adec:decorative xmlns:adec="http://schemas.microsoft.com/office/drawing/2017/decorative" val="1"/>
              </a:ext>
            </a:extLst>
          </p:cNvPr>
          <p:cNvSpPr txBox="1">
            <a:spLocks noChangeArrowheads="1"/>
          </p:cNvSpPr>
          <p:nvPr/>
        </p:nvSpPr>
        <p:spPr bwMode="auto">
          <a:xfrm>
            <a:off x="622300" y="5954713"/>
            <a:ext cx="13160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Achats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32397F2-50F2-4E0D-9B23-CB0C166814D0}"/>
              </a:ext>
            </a:extLst>
          </p:cNvPr>
          <p:cNvSpPr txBox="1">
            <a:spLocks noGrp="1"/>
          </p:cNvSpPr>
          <p:nvPr>
            <p:ph type="title" idx="4294967295"/>
          </p:nvPr>
        </p:nvSpPr>
        <p:spPr>
          <a:xfrm>
            <a:off x="0" y="-15875"/>
            <a:ext cx="9144000" cy="944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fontAlgn="auto">
              <a:spcAft>
                <a:spcPts val="0"/>
              </a:spcAft>
              <a:buClrTx/>
              <a:buSzTx/>
              <a:tabLst/>
              <a:defRPr/>
            </a:pPr>
            <a:r>
              <a:rPr lang="fr-FR" sz="4000" dirty="0">
                <a:solidFill>
                  <a:srgbClr val="674B69"/>
                </a:solidFill>
                <a:latin typeface="Arial" panose="020B0604020202020204" pitchFamily="34" charset="0"/>
                <a:cs typeface="Arial" panose="020B0604020202020204" pitchFamily="34" charset="0"/>
              </a:rPr>
              <a:t>Emballage et transport - Risques</a:t>
            </a:r>
          </a:p>
        </p:txBody>
      </p:sp>
      <p:sp>
        <p:nvSpPr>
          <p:cNvPr id="22531" name="Rectangle 13">
            <a:extLst>
              <a:ext uri="{FF2B5EF4-FFF2-40B4-BE49-F238E27FC236}">
                <a16:creationId xmlns:a16="http://schemas.microsoft.com/office/drawing/2014/main" id="{DE90A169-E091-481D-8993-C586D2F0E603}"/>
              </a:ext>
            </a:extLst>
          </p:cNvPr>
          <p:cNvSpPr>
            <a:spLocks noChangeArrowheads="1"/>
          </p:cNvSpPr>
          <p:nvPr/>
        </p:nvSpPr>
        <p:spPr bwMode="auto">
          <a:xfrm>
            <a:off x="134112" y="11112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2400" u="sng">
                <a:latin typeface="Arial" panose="020B0604020202020204" pitchFamily="34" charset="0"/>
              </a:rPr>
              <a:t>Quels sont les risques alimentaires possibles durant l’emballage et le transport </a:t>
            </a:r>
            <a:r>
              <a:rPr lang="en-GB" altLang="fr-FR" sz="2400" u="sng">
                <a:latin typeface="Arial" panose="020B0604020202020204" pitchFamily="34" charset="0"/>
              </a:rPr>
              <a:t>? </a:t>
            </a:r>
          </a:p>
        </p:txBody>
      </p:sp>
      <p:pic>
        <p:nvPicPr>
          <p:cNvPr id="22533" name="Picture 7">
            <a:extLst>
              <a:ext uri="{FF2B5EF4-FFF2-40B4-BE49-F238E27FC236}">
                <a16:creationId xmlns:a16="http://schemas.microsoft.com/office/drawing/2014/main" id="{C87B0496-F49F-4C17-84A4-D2DCE6BE98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301" t="298" r="6625" b="85001"/>
          <a:stretch>
            <a:fillRect/>
          </a:stretch>
        </p:blipFill>
        <p:spPr bwMode="auto">
          <a:xfrm>
            <a:off x="123825" y="1943100"/>
            <a:ext cx="19208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ZoneTexte 1">
            <a:extLst>
              <a:ext uri="{FF2B5EF4-FFF2-40B4-BE49-F238E27FC236}">
                <a16:creationId xmlns:a16="http://schemas.microsoft.com/office/drawing/2014/main" id="{38F0327D-3C05-4C0D-819B-EB55BF0BBBCF}"/>
              </a:ext>
              <a:ext uri="{C183D7F6-B498-43B3-948B-1728B52AA6E4}">
                <adec:decorative xmlns:adec="http://schemas.microsoft.com/office/drawing/2017/decorative" val="1"/>
              </a:ext>
            </a:extLst>
          </p:cNvPr>
          <p:cNvSpPr txBox="1">
            <a:spLocks noChangeArrowheads="1"/>
          </p:cNvSpPr>
          <p:nvPr/>
        </p:nvSpPr>
        <p:spPr bwMode="auto">
          <a:xfrm>
            <a:off x="525463" y="3621088"/>
            <a:ext cx="1362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Emballage</a:t>
            </a:r>
          </a:p>
        </p:txBody>
      </p:sp>
      <p:pic>
        <p:nvPicPr>
          <p:cNvPr id="22534" name="Picture 8">
            <a:extLst>
              <a:ext uri="{FF2B5EF4-FFF2-40B4-BE49-F238E27FC236}">
                <a16:creationId xmlns:a16="http://schemas.microsoft.com/office/drawing/2014/main" id="{33ADA336-A279-4AD8-8927-A945055C5B2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724" t="25220" r="-43" b="62238"/>
          <a:stretch>
            <a:fillRect/>
          </a:stretch>
        </p:blipFill>
        <p:spPr bwMode="auto">
          <a:xfrm>
            <a:off x="0" y="4097338"/>
            <a:ext cx="239553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ZoneTexte 3">
            <a:extLst>
              <a:ext uri="{FF2B5EF4-FFF2-40B4-BE49-F238E27FC236}">
                <a16:creationId xmlns:a16="http://schemas.microsoft.com/office/drawing/2014/main" id="{E2FA6D83-DD31-446A-A7A7-D0C3B6051DCF}"/>
              </a:ext>
              <a:ext uri="{C183D7F6-B498-43B3-948B-1728B52AA6E4}">
                <adec:decorative xmlns:adec="http://schemas.microsoft.com/office/drawing/2017/decorative" val="1"/>
              </a:ext>
            </a:extLst>
          </p:cNvPr>
          <p:cNvSpPr txBox="1">
            <a:spLocks noChangeArrowheads="1"/>
          </p:cNvSpPr>
          <p:nvPr/>
        </p:nvSpPr>
        <p:spPr bwMode="auto">
          <a:xfrm>
            <a:off x="596900" y="5332413"/>
            <a:ext cx="13160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Transport</a:t>
            </a:r>
          </a:p>
        </p:txBody>
      </p:sp>
      <p:sp>
        <p:nvSpPr>
          <p:cNvPr id="3" name="Content Placeholder 2">
            <a:extLst>
              <a:ext uri="{FF2B5EF4-FFF2-40B4-BE49-F238E27FC236}">
                <a16:creationId xmlns:a16="http://schemas.microsoft.com/office/drawing/2014/main" id="{E077BB1C-2791-4306-89E0-E6CF02ED956D}"/>
              </a:ext>
            </a:extLst>
          </p:cNvPr>
          <p:cNvSpPr>
            <a:spLocks noGrp="1"/>
          </p:cNvSpPr>
          <p:nvPr>
            <p:ph idx="1"/>
          </p:nvPr>
        </p:nvSpPr>
        <p:spPr>
          <a:xfrm>
            <a:off x="2519363" y="2422525"/>
            <a:ext cx="6203950" cy="3421063"/>
          </a:xfrm>
        </p:spPr>
        <p:txBody>
          <a:bodyPr rtlCol="0">
            <a:normAutofit/>
          </a:bodyPr>
          <a:lstStyle/>
          <a:p>
            <a:pPr marL="81017" indent="-81017" algn="just" defTabSz="685835" eaLnBrk="1" fontAlgn="auto" hangingPunct="1">
              <a:spcAft>
                <a:spcPts val="0"/>
              </a:spcAft>
              <a:defRPr/>
            </a:pPr>
            <a:r>
              <a:rPr lang="en-GB" sz="26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Utilisez-vous le même sac pour tous les aliments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Combien de temps les aliments vont-ils passer hors du réfrigérateur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Rentrez-vous directement chez vous ?</a:t>
            </a:r>
          </a:p>
          <a:p>
            <a:pPr marL="81017" indent="-81017" algn="just" defTabSz="685835" eaLnBrk="1" fontAlgn="auto" hangingPunct="1">
              <a:spcAft>
                <a:spcPts val="0"/>
              </a:spcAft>
              <a:defRPr/>
            </a:pPr>
            <a:r>
              <a:rPr lang="fr-FR" sz="2400" dirty="0">
                <a:latin typeface="Arial" panose="020B0604020202020204" pitchFamily="34" charset="0"/>
                <a:cs typeface="Arial" panose="020B0604020202020204" pitchFamily="34" charset="0"/>
              </a:rPr>
              <a:t> Et si c’est un jour où il fait chaud ?</a:t>
            </a:r>
          </a:p>
          <a:p>
            <a:pPr marL="81017" indent="-81017" algn="just" defTabSz="685835" eaLnBrk="1" fontAlgn="auto" hangingPunct="1">
              <a:spcAft>
                <a:spcPts val="0"/>
              </a:spcAft>
              <a:defRPr/>
            </a:pPr>
            <a:endParaRPr lang="fr-FR" dirty="0">
              <a:latin typeface="Arial" panose="020B0604020202020204" pitchFamily="34" charset="0"/>
              <a:cs typeface="Arial" panose="020B0604020202020204" pitchFamily="34" charset="0"/>
            </a:endParaRPr>
          </a:p>
          <a:p>
            <a:pPr marL="81017" indent="-81017" algn="just" defTabSz="685835" eaLnBrk="1" fontAlgn="auto" hangingPunct="1">
              <a:spcAft>
                <a:spcPts val="0"/>
              </a:spcAft>
              <a:defRPr/>
            </a:pPr>
            <a:endParaRPr lang="fr-FR" dirty="0">
              <a:latin typeface="Arial" panose="020B0604020202020204" pitchFamily="34" charset="0"/>
              <a:cs typeface="Arial" panose="020B0604020202020204" pitchFamily="34" charset="0"/>
            </a:endParaRPr>
          </a:p>
          <a:p>
            <a:pPr marL="0" indent="0" algn="just" defTabSz="685835" eaLnBrk="1" fontAlgn="auto" hangingPunct="1">
              <a:spcAft>
                <a:spcPts val="0"/>
              </a:spcAft>
              <a:buFont typeface="Arial" panose="020B0604020202020204" pitchFamily="34" charset="0"/>
              <a:buNone/>
              <a:defRPr/>
            </a:pPr>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CBED404-F70F-4D92-A741-918D867AE6DA}"/>
              </a:ext>
            </a:extLst>
          </p:cNvPr>
          <p:cNvSpPr/>
          <p:nvPr/>
        </p:nvSpPr>
        <p:spPr>
          <a:xfrm>
            <a:off x="420688" y="6037263"/>
            <a:ext cx="8302625"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r-FR" sz="2000" b="1" dirty="0">
                <a:latin typeface="Arial" panose="020B0604020202020204" pitchFamily="34" charset="0"/>
                <a:cs typeface="Arial" panose="020B0604020202020204" pitchFamily="34" charset="0"/>
              </a:rPr>
              <a:t>Sur la fiche d’activité : </a:t>
            </a:r>
            <a:r>
              <a:rPr lang="fr-FR" sz="2000" dirty="0">
                <a:latin typeface="Arial" panose="020B0604020202020204" pitchFamily="34" charset="0"/>
                <a:cs typeface="Arial" panose="020B0604020202020204" pitchFamily="34" charset="0"/>
              </a:rPr>
              <a:t>décrivez les </a:t>
            </a:r>
            <a:r>
              <a:rPr lang="fr-FR" sz="2000" b="1" dirty="0">
                <a:latin typeface="Arial" panose="020B0604020202020204" pitchFamily="34" charset="0"/>
                <a:cs typeface="Arial" panose="020B0604020202020204" pitchFamily="34" charset="0"/>
              </a:rPr>
              <a:t>risques alimentaires</a:t>
            </a:r>
            <a:r>
              <a:rPr lang="fr-FR" sz="2000" dirty="0">
                <a:latin typeface="Arial" panose="020B0604020202020204" pitchFamily="34" charset="0"/>
                <a:cs typeface="Arial" panose="020B0604020202020204" pitchFamily="34" charset="0"/>
              </a:rPr>
              <a:t> et partagez vos réponses avec la classe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24DC83-CD90-4704-84BA-F375DEE35FFF}"/>
              </a:ext>
            </a:extLst>
          </p:cNvPr>
          <p:cNvSpPr txBox="1">
            <a:spLocks noGrp="1"/>
          </p:cNvSpPr>
          <p:nvPr>
            <p:ph type="title" idx="4294967295"/>
          </p:nvPr>
        </p:nvSpPr>
        <p:spPr>
          <a:xfrm>
            <a:off x="17463" y="-66675"/>
            <a:ext cx="9109075" cy="884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fr-FR" sz="4000" dirty="0">
                <a:solidFill>
                  <a:srgbClr val="674B69"/>
                </a:solidFill>
                <a:latin typeface="Arial" panose="020B0604020202020204" pitchFamily="34" charset="0"/>
                <a:cs typeface="Arial" panose="020B0604020202020204" pitchFamily="34" charset="0"/>
              </a:rPr>
              <a:t>Emballage et </a:t>
            </a:r>
            <a:r>
              <a:rPr lang="fr-FR" sz="4000">
                <a:solidFill>
                  <a:srgbClr val="674B69"/>
                </a:solidFill>
                <a:latin typeface="Arial" panose="020B0604020202020204" pitchFamily="34" charset="0"/>
                <a:cs typeface="Arial" panose="020B0604020202020204" pitchFamily="34" charset="0"/>
              </a:rPr>
              <a:t>transport </a:t>
            </a:r>
            <a:r>
              <a:rPr lang="en-GB" sz="4000" dirty="0">
                <a:solidFill>
                  <a:srgbClr val="674B69"/>
                </a:solidFill>
                <a:latin typeface="Arial" panose="020B0604020202020204" pitchFamily="34" charset="0"/>
                <a:cs typeface="Arial" panose="020B0604020202020204" pitchFamily="34" charset="0"/>
              </a:rPr>
              <a:t>- Solutions</a:t>
            </a:r>
          </a:p>
        </p:txBody>
      </p:sp>
      <p:sp>
        <p:nvSpPr>
          <p:cNvPr id="23555" name="Rectangle 13">
            <a:extLst>
              <a:ext uri="{FF2B5EF4-FFF2-40B4-BE49-F238E27FC236}">
                <a16:creationId xmlns:a16="http://schemas.microsoft.com/office/drawing/2014/main" id="{639C333A-AE21-4043-8A88-4CB74F55B684}"/>
              </a:ext>
            </a:extLst>
          </p:cNvPr>
          <p:cNvSpPr>
            <a:spLocks noChangeArrowheads="1"/>
          </p:cNvSpPr>
          <p:nvPr/>
        </p:nvSpPr>
        <p:spPr bwMode="auto">
          <a:xfrm>
            <a:off x="166688" y="938213"/>
            <a:ext cx="855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2400" u="sng">
                <a:latin typeface="Arial" panose="020B0604020202020204" pitchFamily="34" charset="0"/>
              </a:rPr>
              <a:t>Comment réduire les risques alimentaires lors de l’emballage et du transport ? </a:t>
            </a:r>
          </a:p>
        </p:txBody>
      </p:sp>
      <p:sp>
        <p:nvSpPr>
          <p:cNvPr id="9" name="Content Placeholder 2">
            <a:extLst>
              <a:ext uri="{FF2B5EF4-FFF2-40B4-BE49-F238E27FC236}">
                <a16:creationId xmlns:a16="http://schemas.microsoft.com/office/drawing/2014/main" id="{0BF92574-E7F9-4AC4-9B40-90229D97D29E}"/>
              </a:ext>
            </a:extLst>
          </p:cNvPr>
          <p:cNvSpPr txBox="1">
            <a:spLocks/>
          </p:cNvSpPr>
          <p:nvPr/>
        </p:nvSpPr>
        <p:spPr>
          <a:xfrm>
            <a:off x="2354263" y="1696911"/>
            <a:ext cx="6365875" cy="4984750"/>
          </a:xfrm>
          <a:prstGeom prst="rect">
            <a:avLst/>
          </a:prstGeom>
        </p:spPr>
        <p:txBody>
          <a:bodyPr lIns="0" tIns="0" rIns="0" bIns="0">
            <a:norm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defRPr/>
            </a:pPr>
            <a:endParaRPr lang="en-GB" sz="2800" dirty="0">
              <a:latin typeface="Arial" panose="020B0604020202020204" pitchFamily="34" charset="0"/>
              <a:cs typeface="Arial" panose="020B0604020202020204" pitchFamily="34" charset="0"/>
            </a:endParaRPr>
          </a:p>
          <a:p>
            <a:pPr algn="just" fontAlgn="auto">
              <a:spcAft>
                <a:spcPts val="0"/>
              </a:spcAft>
              <a:defRPr/>
            </a:pPr>
            <a:r>
              <a:rPr lang="en-GB" sz="28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Ranger la </a:t>
            </a:r>
            <a:r>
              <a:rPr lang="fr-FR" sz="2400" b="1" dirty="0">
                <a:latin typeface="Arial" panose="020B0604020202020204" pitchFamily="34" charset="0"/>
                <a:cs typeface="Arial" panose="020B0604020202020204" pitchFamily="34" charset="0"/>
              </a:rPr>
              <a:t>viande, la volaille et le poisson </a:t>
            </a:r>
            <a:r>
              <a:rPr lang="fr-FR" sz="2400" dirty="0">
                <a:latin typeface="Arial" panose="020B0604020202020204" pitchFamily="34" charset="0"/>
                <a:cs typeface="Arial" panose="020B0604020202020204" pitchFamily="34" charset="0"/>
              </a:rPr>
              <a:t>dans des </a:t>
            </a:r>
            <a:r>
              <a:rPr lang="fr-FR" sz="2400" b="1" dirty="0">
                <a:latin typeface="Arial" panose="020B0604020202020204" pitchFamily="34" charset="0"/>
                <a:cs typeface="Arial" panose="020B0604020202020204" pitchFamily="34" charset="0"/>
              </a:rPr>
              <a:t>sacs différents </a:t>
            </a:r>
            <a:r>
              <a:rPr lang="fr-FR" sz="2400" dirty="0">
                <a:latin typeface="Arial" panose="020B0604020202020204" pitchFamily="34" charset="0"/>
                <a:cs typeface="Arial" panose="020B0604020202020204" pitchFamily="34" charset="0"/>
              </a:rPr>
              <a:t>des autre aliments pour éviter une contamination croisée.</a:t>
            </a:r>
          </a:p>
          <a:p>
            <a:pPr algn="just" fontAlgn="auto">
              <a:spcAft>
                <a:spcPts val="0"/>
              </a:spcAft>
              <a:defRPr/>
            </a:pPr>
            <a:r>
              <a:rPr lang="fr-FR" sz="2400" dirty="0">
                <a:latin typeface="Arial" panose="020B0604020202020204" pitchFamily="34" charset="0"/>
                <a:cs typeface="Arial" panose="020B0604020202020204" pitchFamily="34" charset="0"/>
              </a:rPr>
              <a:t> Laver les sacs réutilisables s’ils sont souillés.</a:t>
            </a:r>
          </a:p>
          <a:p>
            <a:pPr algn="just" fontAlgn="auto">
              <a:spcAft>
                <a:spcPts val="0"/>
              </a:spcAft>
              <a:defRPr/>
            </a:pPr>
            <a:r>
              <a:rPr lang="fr-FR" sz="2400" dirty="0">
                <a:latin typeface="Arial" panose="020B0604020202020204" pitchFamily="34" charset="0"/>
                <a:cs typeface="Arial" panose="020B0604020202020204" pitchFamily="34" charset="0"/>
              </a:rPr>
              <a:t> Utiliser des </a:t>
            </a:r>
            <a:r>
              <a:rPr lang="fr-FR" sz="2400" b="1" dirty="0">
                <a:latin typeface="Arial" panose="020B0604020202020204" pitchFamily="34" charset="0"/>
                <a:cs typeface="Arial" panose="020B0604020202020204" pitchFamily="34" charset="0"/>
              </a:rPr>
              <a:t>sacs isothermes </a:t>
            </a:r>
            <a:r>
              <a:rPr lang="fr-FR" sz="2400" dirty="0">
                <a:latin typeface="Arial" panose="020B0604020202020204" pitchFamily="34" charset="0"/>
                <a:cs typeface="Arial" panose="020B0604020202020204" pitchFamily="34" charset="0"/>
              </a:rPr>
              <a:t>pour les aliments réfrigérés ou congelés (un sac réservé pour la viande, la volaille et le poisson crus).</a:t>
            </a:r>
          </a:p>
          <a:p>
            <a:pPr algn="just" fontAlgn="auto">
              <a:spcAft>
                <a:spcPts val="0"/>
              </a:spcAft>
              <a:buClr>
                <a:schemeClr val="tx1"/>
              </a:buClr>
              <a:defRPr/>
            </a:pP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Remporter</a:t>
            </a:r>
            <a:r>
              <a:rPr lang="fr-FR" sz="2400" dirty="0">
                <a:latin typeface="Arial" panose="020B0604020202020204" pitchFamily="34" charset="0"/>
                <a:cs typeface="Arial" panose="020B0604020202020204" pitchFamily="34" charset="0"/>
              </a:rPr>
              <a:t> les aliments à la maison </a:t>
            </a:r>
            <a:r>
              <a:rPr lang="fr-FR" sz="2400" b="1" dirty="0">
                <a:latin typeface="Arial" panose="020B0604020202020204" pitchFamily="34" charset="0"/>
                <a:cs typeface="Arial" panose="020B0604020202020204" pitchFamily="34" charset="0"/>
              </a:rPr>
              <a:t>immédiatement</a:t>
            </a:r>
            <a:r>
              <a:rPr lang="fr-FR" sz="2400" dirty="0">
                <a:latin typeface="Arial" panose="020B0604020202020204" pitchFamily="34" charset="0"/>
                <a:cs typeface="Arial" panose="020B0604020202020204" pitchFamily="34" charset="0"/>
              </a:rPr>
              <a:t> si possible.</a:t>
            </a:r>
          </a:p>
        </p:txBody>
      </p:sp>
      <p:pic>
        <p:nvPicPr>
          <p:cNvPr id="23556" name="Picture 15">
            <a:extLst>
              <a:ext uri="{FF2B5EF4-FFF2-40B4-BE49-F238E27FC236}">
                <a16:creationId xmlns:a16="http://schemas.microsoft.com/office/drawing/2014/main" id="{CBE060F0-B968-4653-9061-452042782C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301" t="298" r="6625" b="85001"/>
          <a:stretch>
            <a:fillRect/>
          </a:stretch>
        </p:blipFill>
        <p:spPr bwMode="auto">
          <a:xfrm>
            <a:off x="38100" y="1911350"/>
            <a:ext cx="16970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ZoneTexte 6">
            <a:extLst>
              <a:ext uri="{FF2B5EF4-FFF2-40B4-BE49-F238E27FC236}">
                <a16:creationId xmlns:a16="http://schemas.microsoft.com/office/drawing/2014/main" id="{2DBD13EB-15AB-4B16-B3B2-379B18831448}"/>
              </a:ext>
              <a:ext uri="{C183D7F6-B498-43B3-948B-1728B52AA6E4}">
                <adec:decorative xmlns:adec="http://schemas.microsoft.com/office/drawing/2017/decorative" val="1"/>
              </a:ext>
            </a:extLst>
          </p:cNvPr>
          <p:cNvSpPr txBox="1">
            <a:spLocks noChangeArrowheads="1"/>
          </p:cNvSpPr>
          <p:nvPr/>
        </p:nvSpPr>
        <p:spPr bwMode="auto">
          <a:xfrm>
            <a:off x="373063" y="3679825"/>
            <a:ext cx="1362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eaLnBrk="1" hangingPunct="1"/>
            <a:r>
              <a:rPr lang="fr-FR" altLang="fr-FR" sz="1200">
                <a:latin typeface="Arial" panose="020B0604020202020204" pitchFamily="34" charset="0"/>
              </a:rPr>
              <a:t>Emballage</a:t>
            </a:r>
          </a:p>
        </p:txBody>
      </p:sp>
      <p:pic>
        <p:nvPicPr>
          <p:cNvPr id="23557" name="Picture 9">
            <a:extLst>
              <a:ext uri="{FF2B5EF4-FFF2-40B4-BE49-F238E27FC236}">
                <a16:creationId xmlns:a16="http://schemas.microsoft.com/office/drawing/2014/main" id="{9E9811E9-EC10-4BDA-B5D9-A19752FF8DD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724" t="25220" r="-43" b="62238"/>
          <a:stretch>
            <a:fillRect/>
          </a:stretch>
        </p:blipFill>
        <p:spPr bwMode="auto">
          <a:xfrm>
            <a:off x="17463" y="4311650"/>
            <a:ext cx="2246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ZoneTexte 7">
            <a:extLst>
              <a:ext uri="{FF2B5EF4-FFF2-40B4-BE49-F238E27FC236}">
                <a16:creationId xmlns:a16="http://schemas.microsoft.com/office/drawing/2014/main" id="{C276D5AF-93C8-44A8-812D-B090B1619E1C}"/>
              </a:ext>
              <a:ext uri="{C183D7F6-B498-43B3-948B-1728B52AA6E4}">
                <adec:decorative xmlns:adec="http://schemas.microsoft.com/office/drawing/2017/decorative" val="1"/>
              </a:ext>
            </a:extLst>
          </p:cNvPr>
          <p:cNvSpPr txBox="1">
            <a:spLocks noChangeArrowheads="1"/>
          </p:cNvSpPr>
          <p:nvPr/>
        </p:nvSpPr>
        <p:spPr bwMode="auto">
          <a:xfrm>
            <a:off x="614363" y="5456238"/>
            <a:ext cx="13176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Microsoft Sans Serif" panose="020B0604020202020204" pitchFamily="34" charset="0"/>
                <a:cs typeface="Arial" panose="020B0604020202020204" pitchFamily="34" charset="0"/>
              </a:defRPr>
            </a:lvl1pPr>
            <a:lvl2pPr marL="742950" indent="-285750" eaLnBrk="0" hangingPunct="0">
              <a:defRPr sz="900">
                <a:solidFill>
                  <a:schemeClr val="tx1"/>
                </a:solidFill>
                <a:latin typeface="Microsoft Sans Serif" panose="020B0604020202020204" pitchFamily="34" charset="0"/>
                <a:cs typeface="Arial" panose="020B0604020202020204" pitchFamily="34" charset="0"/>
              </a:defRPr>
            </a:lvl2pPr>
            <a:lvl3pPr marL="1143000" indent="-228600" eaLnBrk="0" hangingPunct="0">
              <a:defRPr sz="900">
                <a:solidFill>
                  <a:schemeClr val="tx1"/>
                </a:solidFill>
                <a:latin typeface="Microsoft Sans Serif" panose="020B0604020202020204" pitchFamily="34" charset="0"/>
                <a:cs typeface="Arial" panose="020B0604020202020204" pitchFamily="34" charset="0"/>
              </a:defRPr>
            </a:lvl3pPr>
            <a:lvl4pPr marL="1600200" indent="-228600" eaLnBrk="0" hangingPunct="0">
              <a:defRPr sz="900">
                <a:solidFill>
                  <a:schemeClr val="tx1"/>
                </a:solidFill>
                <a:latin typeface="Microsoft Sans Serif" panose="020B0604020202020204" pitchFamily="34" charset="0"/>
                <a:cs typeface="Arial" panose="020B0604020202020204" pitchFamily="34" charset="0"/>
              </a:defRPr>
            </a:lvl4pPr>
            <a:lvl5pPr marL="2057400" indent="-228600" eaLnBrk="0" hangingPunct="0">
              <a:defRPr sz="900">
                <a:solidFill>
                  <a:schemeClr val="tx1"/>
                </a:solidFill>
                <a:latin typeface="Microsoft Sans Serif"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cs typeface="Arial" panose="020B0604020202020204" pitchFamily="34" charset="0"/>
              </a:defRPr>
            </a:lvl9pPr>
          </a:lstStyle>
          <a:p>
            <a:pPr algn="ctr" eaLnBrk="1" hangingPunct="1"/>
            <a:r>
              <a:rPr lang="fr-FR" altLang="fr-FR" sz="1200">
                <a:latin typeface="Arial" panose="020B0604020202020204" pitchFamily="34" charset="0"/>
              </a:rPr>
              <a:t>Transport</a:t>
            </a:r>
          </a:p>
        </p:txBody>
      </p:sp>
    </p:spTree>
  </p:cSld>
  <p:clrMapOvr>
    <a:masterClrMapping/>
  </p:clrMapOvr>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A209E806-7918-4DA6-9257-EA7620E65B2E}" vid="{DFD43733-1097-4E47-BAC8-3C1DE5DD03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09B240-0AEE-4366-B1E8-AC36090EB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84A46-6D97-45CC-B30F-B12E4ADC9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Template>
  <TotalTime>0</TotalTime>
  <Words>5216</Words>
  <Application>Microsoft Office PowerPoint</Application>
  <PresentationFormat>Affichage à l'écran (4:3)</PresentationFormat>
  <Paragraphs>350</Paragraphs>
  <Slides>19</Slides>
  <Notes>18</Notes>
  <HiddenSlides>0</HiddenSlides>
  <MMClips>1</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6" baseType="lpstr">
      <vt:lpstr>Arial</vt:lpstr>
      <vt:lpstr>Calibri</vt:lpstr>
      <vt:lpstr>Georgia</vt:lpstr>
      <vt:lpstr>Microsoft Sans Serif</vt:lpstr>
      <vt:lpstr>Wingdings</vt:lpstr>
      <vt:lpstr>safeconsume</vt:lpstr>
      <vt:lpstr>Photoshop.Image.13</vt:lpstr>
      <vt:lpstr>Hygiène des aliments   Le parcours des aliments</vt:lpstr>
      <vt:lpstr>Objectifs d’apprentissage</vt:lpstr>
      <vt:lpstr>Infection d’origine alimentaire</vt:lpstr>
      <vt:lpstr>Animation parcours des aliments</vt:lpstr>
      <vt:lpstr>Les aliments dans notre assiette suivent un parcours entre le moment où on les achète et celui où on les mange</vt:lpstr>
      <vt:lpstr>Planification et achats - Risques</vt:lpstr>
      <vt:lpstr>Planification et achats - Solutions</vt:lpstr>
      <vt:lpstr>Emballage et transport - Risques</vt:lpstr>
      <vt:lpstr>Emballage et transport - Solutions</vt:lpstr>
      <vt:lpstr>Rangement - Risques</vt:lpstr>
      <vt:lpstr>Rangement – Solutions</vt:lpstr>
      <vt:lpstr>Préparation des repas - Risques</vt:lpstr>
      <vt:lpstr>Préparation des repas - Solutions</vt:lpstr>
      <vt:lpstr>Cuisson des aliments - Risques</vt:lpstr>
      <vt:lpstr>Cuisson des aliments – Solutions </vt:lpstr>
      <vt:lpstr>Conservation des restes - Risques</vt:lpstr>
      <vt:lpstr>Conservation des restes - Solutions</vt:lpstr>
      <vt:lpstr>Activité optionnelle</vt:lpstr>
      <vt:lpstr>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virginie Hugues</cp:lastModifiedBy>
  <cp:revision>296</cp:revision>
  <dcterms:created xsi:type="dcterms:W3CDTF">2019-07-08T12:48:48Z</dcterms:created>
  <dcterms:modified xsi:type="dcterms:W3CDTF">2023-01-16T09:22:37Z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