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64" r:id="rId5"/>
  </p:sldMasterIdLst>
  <p:notesMasterIdLst>
    <p:notesMasterId r:id="rId20"/>
  </p:notesMasterIdLst>
  <p:sldIdLst>
    <p:sldId id="262" r:id="rId6"/>
    <p:sldId id="271" r:id="rId7"/>
    <p:sldId id="272" r:id="rId8"/>
    <p:sldId id="390" r:id="rId9"/>
    <p:sldId id="391" r:id="rId10"/>
    <p:sldId id="393" r:id="rId11"/>
    <p:sldId id="394" r:id="rId12"/>
    <p:sldId id="395" r:id="rId13"/>
    <p:sldId id="402" r:id="rId14"/>
    <p:sldId id="400" r:id="rId15"/>
    <p:sldId id="392" r:id="rId16"/>
    <p:sldId id="398" r:id="rId17"/>
    <p:sldId id="389" r:id="rId18"/>
    <p:sldId id="270" r:id="rId19"/>
  </p:sldIdLst>
  <p:sldSz cx="12192000" cy="6858000"/>
  <p:notesSz cx="6858000" cy="9144000"/>
  <p:defaultTextStyle>
    <a:defPPr>
      <a:defRPr lang="en-US"/>
    </a:defPPr>
    <a:lvl1pPr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1pPr>
    <a:lvl2pPr marL="228600" indent="2286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2pPr>
    <a:lvl3pPr marL="457200" indent="4572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3pPr>
    <a:lvl4pPr marL="685800" indent="6858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4pPr>
    <a:lvl5pPr marL="914400" indent="914400" algn="l" defTabSz="228600" rtl="0" eaLnBrk="0" fontAlgn="base" hangingPunct="0">
      <a:spcBef>
        <a:spcPct val="0"/>
      </a:spcBef>
      <a:spcAft>
        <a:spcPct val="0"/>
      </a:spcAft>
      <a:defRPr sz="900" kern="1200">
        <a:solidFill>
          <a:schemeClr val="tx1"/>
        </a:solidFill>
        <a:latin typeface="Microsoft Sans Serif" pitchFamily="34" charset="0"/>
        <a:ea typeface="+mn-ea"/>
        <a:cs typeface="+mn-cs"/>
      </a:defRPr>
    </a:lvl5pPr>
    <a:lvl6pPr marL="2286000" algn="l" defTabSz="914400" rtl="0" eaLnBrk="1" latinLnBrk="0" hangingPunct="1">
      <a:defRPr sz="900" kern="1200">
        <a:solidFill>
          <a:schemeClr val="tx1"/>
        </a:solidFill>
        <a:latin typeface="Microsoft Sans Serif" pitchFamily="34" charset="0"/>
        <a:ea typeface="+mn-ea"/>
        <a:cs typeface="+mn-cs"/>
      </a:defRPr>
    </a:lvl6pPr>
    <a:lvl7pPr marL="2743200" algn="l" defTabSz="914400" rtl="0" eaLnBrk="1" latinLnBrk="0" hangingPunct="1">
      <a:defRPr sz="900" kern="1200">
        <a:solidFill>
          <a:schemeClr val="tx1"/>
        </a:solidFill>
        <a:latin typeface="Microsoft Sans Serif" pitchFamily="34" charset="0"/>
        <a:ea typeface="+mn-ea"/>
        <a:cs typeface="+mn-cs"/>
      </a:defRPr>
    </a:lvl7pPr>
    <a:lvl8pPr marL="3200400" algn="l" defTabSz="914400" rtl="0" eaLnBrk="1" latinLnBrk="0" hangingPunct="1">
      <a:defRPr sz="900" kern="1200">
        <a:solidFill>
          <a:schemeClr val="tx1"/>
        </a:solidFill>
        <a:latin typeface="Microsoft Sans Serif" pitchFamily="34" charset="0"/>
        <a:ea typeface="+mn-ea"/>
        <a:cs typeface="+mn-cs"/>
      </a:defRPr>
    </a:lvl8pPr>
    <a:lvl9pPr marL="3657600" algn="l" defTabSz="914400" rtl="0" eaLnBrk="1" latinLnBrk="0" hangingPunct="1">
      <a:defRPr sz="900" kern="1200">
        <a:solidFill>
          <a:schemeClr val="tx1"/>
        </a:solidFill>
        <a:latin typeface="Microsoft Sans Serif"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EA2B6-EE40-4C86-BB83-E4DB3ADB9014}" v="28" dt="2020-11-23T15:06:08.9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09" autoAdjust="0"/>
    <p:restoredTop sz="91577" autoAdjust="0"/>
  </p:normalViewPr>
  <p:slideViewPr>
    <p:cSldViewPr snapToGrid="0">
      <p:cViewPr varScale="1">
        <p:scale>
          <a:sx n="102" d="100"/>
          <a:sy n="102" d="100"/>
        </p:scale>
        <p:origin x="-1464" y="-102"/>
      </p:cViewPr>
      <p:guideLst>
        <p:guide orient="horz" pos="2160"/>
        <p:guide pos="318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e Hugues" userId="f5ff6c274e13bc49" providerId="LiveId" clId="{D65EA2B6-EE40-4C86-BB83-E4DB3ADB9014}"/>
    <pc:docChg chg="custSel modSld">
      <pc:chgData name="virginie Hugues" userId="f5ff6c274e13bc49" providerId="LiveId" clId="{D65EA2B6-EE40-4C86-BB83-E4DB3ADB9014}" dt="2020-11-23T15:06:08.932" v="73"/>
      <pc:docMkLst>
        <pc:docMk/>
      </pc:docMkLst>
      <pc:sldChg chg="addSp modSp mod">
        <pc:chgData name="virginie Hugues" userId="f5ff6c274e13bc49" providerId="LiveId" clId="{D65EA2B6-EE40-4C86-BB83-E4DB3ADB9014}" dt="2020-11-23T15:02:26.674" v="39" actId="1036"/>
        <pc:sldMkLst>
          <pc:docMk/>
          <pc:sldMk cId="0" sldId="271"/>
        </pc:sldMkLst>
        <pc:spChg chg="mod">
          <ac:chgData name="virginie Hugues" userId="f5ff6c274e13bc49" providerId="LiveId" clId="{D65EA2B6-EE40-4C86-BB83-E4DB3ADB9014}" dt="2020-11-23T15:02:26.674" v="39" actId="1036"/>
          <ac:spMkLst>
            <pc:docMk/>
            <pc:sldMk cId="0" sldId="271"/>
            <ac:spMk id="16" creationId="{00000000-0000-0000-0000-000000000000}"/>
          </ac:spMkLst>
        </pc:spChg>
        <pc:spChg chg="add mod">
          <ac:chgData name="virginie Hugues" userId="f5ff6c274e13bc49" providerId="LiveId" clId="{D65EA2B6-EE40-4C86-BB83-E4DB3ADB9014}" dt="2020-11-23T15:01:47.771" v="3"/>
          <ac:spMkLst>
            <pc:docMk/>
            <pc:sldMk cId="0" sldId="271"/>
            <ac:spMk id="26" creationId="{D2584F26-E1B9-4AEF-AFE6-D4F3BD7EF4B2}"/>
          </ac:spMkLst>
        </pc:spChg>
      </pc:sldChg>
      <pc:sldChg chg="addSp delSp modSp mod">
        <pc:chgData name="virginie Hugues" userId="f5ff6c274e13bc49" providerId="LiveId" clId="{D65EA2B6-EE40-4C86-BB83-E4DB3ADB9014}" dt="2020-11-23T15:05:59.614" v="62"/>
        <pc:sldMkLst>
          <pc:docMk/>
          <pc:sldMk cId="0" sldId="272"/>
        </pc:sldMkLst>
        <pc:spChg chg="del">
          <ac:chgData name="virginie Hugues" userId="f5ff6c274e13bc49" providerId="LiveId" clId="{D65EA2B6-EE40-4C86-BB83-E4DB3ADB9014}" dt="2020-11-23T15:05:16.501" v="40" actId="478"/>
          <ac:spMkLst>
            <pc:docMk/>
            <pc:sldMk cId="0" sldId="272"/>
            <ac:spMk id="4" creationId="{00000000-0000-0000-0000-000000000000}"/>
          </ac:spMkLst>
        </pc:spChg>
        <pc:spChg chg="add mod">
          <ac:chgData name="virginie Hugues" userId="f5ff6c274e13bc49" providerId="LiveId" clId="{D65EA2B6-EE40-4C86-BB83-E4DB3ADB9014}" dt="2020-11-23T15:05:44.588" v="50"/>
          <ac:spMkLst>
            <pc:docMk/>
            <pc:sldMk cId="0" sldId="272"/>
            <ac:spMk id="25" creationId="{0CA76BC6-FE07-4F27-B71B-428AAE751F20}"/>
          </ac:spMkLst>
        </pc:spChg>
        <pc:spChg chg="add mod">
          <ac:chgData name="virginie Hugues" userId="f5ff6c274e13bc49" providerId="LiveId" clId="{D65EA2B6-EE40-4C86-BB83-E4DB3ADB9014}" dt="2020-11-23T15:05:59.614" v="62"/>
          <ac:spMkLst>
            <pc:docMk/>
            <pc:sldMk cId="0" sldId="272"/>
            <ac:spMk id="26" creationId="{4F4238A6-F5C9-4305-B195-47366CC674FC}"/>
          </ac:spMkLst>
        </pc:spChg>
      </pc:sldChg>
      <pc:sldChg chg="addSp delSp modSp mod">
        <pc:chgData name="virginie Hugues" userId="f5ff6c274e13bc49" providerId="LiveId" clId="{D65EA2B6-EE40-4C86-BB83-E4DB3ADB9014}" dt="2020-11-23T15:06:08.932" v="73"/>
        <pc:sldMkLst>
          <pc:docMk/>
          <pc:sldMk cId="0" sldId="389"/>
        </pc:sldMkLst>
        <pc:spChg chg="del">
          <ac:chgData name="virginie Hugues" userId="f5ff6c274e13bc49" providerId="LiveId" clId="{D65EA2B6-EE40-4C86-BB83-E4DB3ADB9014}" dt="2020-11-23T15:05:38.633" v="49" actId="478"/>
          <ac:spMkLst>
            <pc:docMk/>
            <pc:sldMk cId="0" sldId="389"/>
            <ac:spMk id="5" creationId="{00000000-0000-0000-0000-000000000000}"/>
          </ac:spMkLst>
        </pc:spChg>
        <pc:spChg chg="add mod">
          <ac:chgData name="virginie Hugues" userId="f5ff6c274e13bc49" providerId="LiveId" clId="{D65EA2B6-EE40-4C86-BB83-E4DB3ADB9014}" dt="2020-11-23T15:05:54.062" v="61"/>
          <ac:spMkLst>
            <pc:docMk/>
            <pc:sldMk cId="0" sldId="389"/>
            <ac:spMk id="19" creationId="{8CF67D82-1312-4E7A-93EA-93FC65CE3566}"/>
          </ac:spMkLst>
        </pc:spChg>
        <pc:spChg chg="add mod">
          <ac:chgData name="virginie Hugues" userId="f5ff6c274e13bc49" providerId="LiveId" clId="{D65EA2B6-EE40-4C86-BB83-E4DB3ADB9014}" dt="2020-11-23T15:06:08.932" v="73"/>
          <ac:spMkLst>
            <pc:docMk/>
            <pc:sldMk cId="0" sldId="389"/>
            <ac:spMk id="20" creationId="{1CFC641E-F1C9-4927-9DFA-2F4FB72BDCC4}"/>
          </ac:spMkLst>
        </pc:spChg>
      </pc:sldChg>
      <pc:sldChg chg="addSp delSp modSp mod">
        <pc:chgData name="virginie Hugues" userId="f5ff6c274e13bc49" providerId="LiveId" clId="{D65EA2B6-EE40-4C86-BB83-E4DB3ADB9014}" dt="2020-11-23T15:06:00.355" v="63"/>
        <pc:sldMkLst>
          <pc:docMk/>
          <pc:sldMk cId="0" sldId="390"/>
        </pc:sldMkLst>
        <pc:spChg chg="del">
          <ac:chgData name="virginie Hugues" userId="f5ff6c274e13bc49" providerId="LiveId" clId="{D65EA2B6-EE40-4C86-BB83-E4DB3ADB9014}" dt="2020-11-23T15:05:18.969" v="41" actId="478"/>
          <ac:spMkLst>
            <pc:docMk/>
            <pc:sldMk cId="0" sldId="390"/>
            <ac:spMk id="3" creationId="{00000000-0000-0000-0000-000000000000}"/>
          </ac:spMkLst>
        </pc:spChg>
        <pc:spChg chg="add mod">
          <ac:chgData name="virginie Hugues" userId="f5ff6c274e13bc49" providerId="LiveId" clId="{D65EA2B6-EE40-4C86-BB83-E4DB3ADB9014}" dt="2020-11-23T15:05:45.401" v="51"/>
          <ac:spMkLst>
            <pc:docMk/>
            <pc:sldMk cId="0" sldId="390"/>
            <ac:spMk id="23" creationId="{29EBC786-65BA-4125-BD95-5833380FF953}"/>
          </ac:spMkLst>
        </pc:spChg>
        <pc:spChg chg="add mod">
          <ac:chgData name="virginie Hugues" userId="f5ff6c274e13bc49" providerId="LiveId" clId="{D65EA2B6-EE40-4C86-BB83-E4DB3ADB9014}" dt="2020-11-23T15:06:00.355" v="63"/>
          <ac:spMkLst>
            <pc:docMk/>
            <pc:sldMk cId="0" sldId="390"/>
            <ac:spMk id="26" creationId="{EBF1C0B7-9D2A-4A59-AC08-521AC1BF6153}"/>
          </ac:spMkLst>
        </pc:spChg>
      </pc:sldChg>
      <pc:sldChg chg="addSp delSp modSp mod">
        <pc:chgData name="virginie Hugues" userId="f5ff6c274e13bc49" providerId="LiveId" clId="{D65EA2B6-EE40-4C86-BB83-E4DB3ADB9014}" dt="2020-11-23T15:06:01.082" v="64"/>
        <pc:sldMkLst>
          <pc:docMk/>
          <pc:sldMk cId="0" sldId="391"/>
        </pc:sldMkLst>
        <pc:spChg chg="del">
          <ac:chgData name="virginie Hugues" userId="f5ff6c274e13bc49" providerId="LiveId" clId="{D65EA2B6-EE40-4C86-BB83-E4DB3ADB9014}" dt="2020-11-23T15:05:21.011" v="42" actId="478"/>
          <ac:spMkLst>
            <pc:docMk/>
            <pc:sldMk cId="0" sldId="391"/>
            <ac:spMk id="5" creationId="{00000000-0000-0000-0000-000000000000}"/>
          </ac:spMkLst>
        </pc:spChg>
        <pc:spChg chg="add mod">
          <ac:chgData name="virginie Hugues" userId="f5ff6c274e13bc49" providerId="LiveId" clId="{D65EA2B6-EE40-4C86-BB83-E4DB3ADB9014}" dt="2020-11-23T15:05:46.159" v="52"/>
          <ac:spMkLst>
            <pc:docMk/>
            <pc:sldMk cId="0" sldId="391"/>
            <ac:spMk id="26" creationId="{3C9CC85C-668A-4A20-B19D-B2A3388A5DFC}"/>
          </ac:spMkLst>
        </pc:spChg>
        <pc:spChg chg="add mod">
          <ac:chgData name="virginie Hugues" userId="f5ff6c274e13bc49" providerId="LiveId" clId="{D65EA2B6-EE40-4C86-BB83-E4DB3ADB9014}" dt="2020-11-23T15:06:01.082" v="64"/>
          <ac:spMkLst>
            <pc:docMk/>
            <pc:sldMk cId="0" sldId="391"/>
            <ac:spMk id="27" creationId="{9CC416B9-38D2-46C0-A8D9-96B3AFEFF2A2}"/>
          </ac:spMkLst>
        </pc:spChg>
      </pc:sldChg>
      <pc:sldChg chg="addSp delSp modSp mod">
        <pc:chgData name="virginie Hugues" userId="f5ff6c274e13bc49" providerId="LiveId" clId="{D65EA2B6-EE40-4C86-BB83-E4DB3ADB9014}" dt="2020-11-23T15:06:07.118" v="71"/>
        <pc:sldMkLst>
          <pc:docMk/>
          <pc:sldMk cId="0" sldId="392"/>
        </pc:sldMkLst>
        <pc:spChg chg="del">
          <ac:chgData name="virginie Hugues" userId="f5ff6c274e13bc49" providerId="LiveId" clId="{D65EA2B6-EE40-4C86-BB83-E4DB3ADB9014}" dt="2020-11-23T15:05:34.625" v="47" actId="478"/>
          <ac:spMkLst>
            <pc:docMk/>
            <pc:sldMk cId="0" sldId="392"/>
            <ac:spMk id="3" creationId="{00000000-0000-0000-0000-000000000000}"/>
          </ac:spMkLst>
        </pc:spChg>
        <pc:spChg chg="add mod">
          <ac:chgData name="virginie Hugues" userId="f5ff6c274e13bc49" providerId="LiveId" clId="{D65EA2B6-EE40-4C86-BB83-E4DB3ADB9014}" dt="2020-11-23T15:05:51.977" v="59"/>
          <ac:spMkLst>
            <pc:docMk/>
            <pc:sldMk cId="0" sldId="392"/>
            <ac:spMk id="23" creationId="{2AAB7047-C854-4C7C-AF57-7C6FEA59F894}"/>
          </ac:spMkLst>
        </pc:spChg>
        <pc:spChg chg="add mod">
          <ac:chgData name="virginie Hugues" userId="f5ff6c274e13bc49" providerId="LiveId" clId="{D65EA2B6-EE40-4C86-BB83-E4DB3ADB9014}" dt="2020-11-23T15:06:07.118" v="71"/>
          <ac:spMkLst>
            <pc:docMk/>
            <pc:sldMk cId="0" sldId="392"/>
            <ac:spMk id="26" creationId="{C911BC51-BE2C-4558-AA8A-3FF0219A1FEC}"/>
          </ac:spMkLst>
        </pc:spChg>
      </pc:sldChg>
      <pc:sldChg chg="addSp delSp modSp">
        <pc:chgData name="virginie Hugues" userId="f5ff6c274e13bc49" providerId="LiveId" clId="{D65EA2B6-EE40-4C86-BB83-E4DB3ADB9014}" dt="2020-11-23T15:06:02.752" v="66"/>
        <pc:sldMkLst>
          <pc:docMk/>
          <pc:sldMk cId="0" sldId="393"/>
        </pc:sldMkLst>
        <pc:spChg chg="add del mod">
          <ac:chgData name="virginie Hugues" userId="f5ff6c274e13bc49" providerId="LiveId" clId="{D65EA2B6-EE40-4C86-BB83-E4DB3ADB9014}" dt="2020-11-23T15:05:47.984" v="54"/>
          <ac:spMkLst>
            <pc:docMk/>
            <pc:sldMk cId="0" sldId="393"/>
            <ac:spMk id="18" creationId="{ECBEEB1E-27FE-41F0-9CA6-714DAF4F5469}"/>
          </ac:spMkLst>
        </pc:spChg>
        <pc:spChg chg="add del mod">
          <ac:chgData name="virginie Hugues" userId="f5ff6c274e13bc49" providerId="LiveId" clId="{D65EA2B6-EE40-4C86-BB83-E4DB3ADB9014}" dt="2020-11-23T15:06:02.752" v="66"/>
          <ac:spMkLst>
            <pc:docMk/>
            <pc:sldMk cId="0" sldId="393"/>
            <ac:spMk id="19" creationId="{0EF8FD89-8759-43F5-926F-5FD976AE721D}"/>
          </ac:spMkLst>
        </pc:spChg>
      </pc:sldChg>
      <pc:sldChg chg="addSp delSp modSp mod">
        <pc:chgData name="virginie Hugues" userId="f5ff6c274e13bc49" providerId="LiveId" clId="{D65EA2B6-EE40-4C86-BB83-E4DB3ADB9014}" dt="2020-11-23T15:06:03.512" v="67"/>
        <pc:sldMkLst>
          <pc:docMk/>
          <pc:sldMk cId="0" sldId="394"/>
        </pc:sldMkLst>
        <pc:spChg chg="del">
          <ac:chgData name="virginie Hugues" userId="f5ff6c274e13bc49" providerId="LiveId" clId="{D65EA2B6-EE40-4C86-BB83-E4DB3ADB9014}" dt="2020-11-23T15:05:25.323" v="43" actId="478"/>
          <ac:spMkLst>
            <pc:docMk/>
            <pc:sldMk cId="0" sldId="394"/>
            <ac:spMk id="5" creationId="{00000000-0000-0000-0000-000000000000}"/>
          </ac:spMkLst>
        </pc:spChg>
        <pc:spChg chg="add mod">
          <ac:chgData name="virginie Hugues" userId="f5ff6c274e13bc49" providerId="LiveId" clId="{D65EA2B6-EE40-4C86-BB83-E4DB3ADB9014}" dt="2020-11-23T15:05:48.786" v="55"/>
          <ac:spMkLst>
            <pc:docMk/>
            <pc:sldMk cId="0" sldId="394"/>
            <ac:spMk id="26" creationId="{42CD3DDB-E591-4AAC-A15C-A6659E633F0E}"/>
          </ac:spMkLst>
        </pc:spChg>
        <pc:spChg chg="add mod">
          <ac:chgData name="virginie Hugues" userId="f5ff6c274e13bc49" providerId="LiveId" clId="{D65EA2B6-EE40-4C86-BB83-E4DB3ADB9014}" dt="2020-11-23T15:06:03.512" v="67"/>
          <ac:spMkLst>
            <pc:docMk/>
            <pc:sldMk cId="0" sldId="394"/>
            <ac:spMk id="27" creationId="{6D1A844D-C0E2-4A04-B7D8-3472E2163D93}"/>
          </ac:spMkLst>
        </pc:spChg>
      </pc:sldChg>
      <pc:sldChg chg="addSp delSp modSp mod">
        <pc:chgData name="virginie Hugues" userId="f5ff6c274e13bc49" providerId="LiveId" clId="{D65EA2B6-EE40-4C86-BB83-E4DB3ADB9014}" dt="2020-11-23T15:06:04.231" v="68"/>
        <pc:sldMkLst>
          <pc:docMk/>
          <pc:sldMk cId="0" sldId="395"/>
        </pc:sldMkLst>
        <pc:spChg chg="del">
          <ac:chgData name="virginie Hugues" userId="f5ff6c274e13bc49" providerId="LiveId" clId="{D65EA2B6-EE40-4C86-BB83-E4DB3ADB9014}" dt="2020-11-23T15:05:27.704" v="44" actId="478"/>
          <ac:spMkLst>
            <pc:docMk/>
            <pc:sldMk cId="0" sldId="395"/>
            <ac:spMk id="4" creationId="{00000000-0000-0000-0000-000000000000}"/>
          </ac:spMkLst>
        </pc:spChg>
        <pc:spChg chg="add mod">
          <ac:chgData name="virginie Hugues" userId="f5ff6c274e13bc49" providerId="LiveId" clId="{D65EA2B6-EE40-4C86-BB83-E4DB3ADB9014}" dt="2020-11-23T15:05:49.530" v="56"/>
          <ac:spMkLst>
            <pc:docMk/>
            <pc:sldMk cId="0" sldId="395"/>
            <ac:spMk id="26" creationId="{1C9697D1-8851-45F2-8043-558ECEE0B997}"/>
          </ac:spMkLst>
        </pc:spChg>
        <pc:spChg chg="add mod">
          <ac:chgData name="virginie Hugues" userId="f5ff6c274e13bc49" providerId="LiveId" clId="{D65EA2B6-EE40-4C86-BB83-E4DB3ADB9014}" dt="2020-11-23T15:06:04.231" v="68"/>
          <ac:spMkLst>
            <pc:docMk/>
            <pc:sldMk cId="0" sldId="395"/>
            <ac:spMk id="27" creationId="{B06EA715-79E6-4F15-9131-191329894579}"/>
          </ac:spMkLst>
        </pc:spChg>
      </pc:sldChg>
      <pc:sldChg chg="addSp delSp modSp mod">
        <pc:chgData name="virginie Hugues" userId="f5ff6c274e13bc49" providerId="LiveId" clId="{D65EA2B6-EE40-4C86-BB83-E4DB3ADB9014}" dt="2020-11-23T15:06:07.898" v="72"/>
        <pc:sldMkLst>
          <pc:docMk/>
          <pc:sldMk cId="0" sldId="398"/>
        </pc:sldMkLst>
        <pc:spChg chg="del">
          <ac:chgData name="virginie Hugues" userId="f5ff6c274e13bc49" providerId="LiveId" clId="{D65EA2B6-EE40-4C86-BB83-E4DB3ADB9014}" dt="2020-11-23T15:05:36.609" v="48" actId="478"/>
          <ac:spMkLst>
            <pc:docMk/>
            <pc:sldMk cId="0" sldId="398"/>
            <ac:spMk id="5" creationId="{00000000-0000-0000-0000-000000000000}"/>
          </ac:spMkLst>
        </pc:spChg>
        <pc:spChg chg="add mod">
          <ac:chgData name="virginie Hugues" userId="f5ff6c274e13bc49" providerId="LiveId" clId="{D65EA2B6-EE40-4C86-BB83-E4DB3ADB9014}" dt="2020-11-23T15:05:53.234" v="60"/>
          <ac:spMkLst>
            <pc:docMk/>
            <pc:sldMk cId="0" sldId="398"/>
            <ac:spMk id="26" creationId="{FFAAAADF-163E-4A0F-BDAF-5C12F5F9E2C0}"/>
          </ac:spMkLst>
        </pc:spChg>
        <pc:spChg chg="add mod">
          <ac:chgData name="virginie Hugues" userId="f5ff6c274e13bc49" providerId="LiveId" clId="{D65EA2B6-EE40-4C86-BB83-E4DB3ADB9014}" dt="2020-11-23T15:06:07.898" v="72"/>
          <ac:spMkLst>
            <pc:docMk/>
            <pc:sldMk cId="0" sldId="398"/>
            <ac:spMk id="27" creationId="{47F2C465-08C9-440D-BF31-22CD0CAD37B9}"/>
          </ac:spMkLst>
        </pc:spChg>
      </pc:sldChg>
      <pc:sldChg chg="addSp delSp modSp mod">
        <pc:chgData name="virginie Hugues" userId="f5ff6c274e13bc49" providerId="LiveId" clId="{D65EA2B6-EE40-4C86-BB83-E4DB3ADB9014}" dt="2020-11-23T15:06:06.191" v="70"/>
        <pc:sldMkLst>
          <pc:docMk/>
          <pc:sldMk cId="0" sldId="400"/>
        </pc:sldMkLst>
        <pc:spChg chg="del">
          <ac:chgData name="virginie Hugues" userId="f5ff6c274e13bc49" providerId="LiveId" clId="{D65EA2B6-EE40-4C86-BB83-E4DB3ADB9014}" dt="2020-11-23T15:05:31.985" v="46" actId="478"/>
          <ac:spMkLst>
            <pc:docMk/>
            <pc:sldMk cId="0" sldId="400"/>
            <ac:spMk id="4" creationId="{00000000-0000-0000-0000-000000000000}"/>
          </ac:spMkLst>
        </pc:spChg>
        <pc:spChg chg="add mod">
          <ac:chgData name="virginie Hugues" userId="f5ff6c274e13bc49" providerId="LiveId" clId="{D65EA2B6-EE40-4C86-BB83-E4DB3ADB9014}" dt="2020-11-23T15:05:51.271" v="58"/>
          <ac:spMkLst>
            <pc:docMk/>
            <pc:sldMk cId="0" sldId="400"/>
            <ac:spMk id="26" creationId="{CE4663E3-24F8-495F-B5B2-C60AAC7424F0}"/>
          </ac:spMkLst>
        </pc:spChg>
        <pc:spChg chg="add mod">
          <ac:chgData name="virginie Hugues" userId="f5ff6c274e13bc49" providerId="LiveId" clId="{D65EA2B6-EE40-4C86-BB83-E4DB3ADB9014}" dt="2020-11-23T15:06:06.191" v="70"/>
          <ac:spMkLst>
            <pc:docMk/>
            <pc:sldMk cId="0" sldId="400"/>
            <ac:spMk id="27" creationId="{121E514B-3828-4B1A-BE92-65E14682F402}"/>
          </ac:spMkLst>
        </pc:spChg>
      </pc:sldChg>
      <pc:sldChg chg="addSp delSp modSp mod">
        <pc:chgData name="virginie Hugues" userId="f5ff6c274e13bc49" providerId="LiveId" clId="{D65EA2B6-EE40-4C86-BB83-E4DB3ADB9014}" dt="2020-11-23T15:06:05.403" v="69"/>
        <pc:sldMkLst>
          <pc:docMk/>
          <pc:sldMk cId="0" sldId="402"/>
        </pc:sldMkLst>
        <pc:spChg chg="del">
          <ac:chgData name="virginie Hugues" userId="f5ff6c274e13bc49" providerId="LiveId" clId="{D65EA2B6-EE40-4C86-BB83-E4DB3ADB9014}" dt="2020-11-23T15:05:29.761" v="45" actId="478"/>
          <ac:spMkLst>
            <pc:docMk/>
            <pc:sldMk cId="0" sldId="402"/>
            <ac:spMk id="5" creationId="{00000000-0000-0000-0000-000000000000}"/>
          </ac:spMkLst>
        </pc:spChg>
        <pc:spChg chg="add mod">
          <ac:chgData name="virginie Hugues" userId="f5ff6c274e13bc49" providerId="LiveId" clId="{D65EA2B6-EE40-4C86-BB83-E4DB3ADB9014}" dt="2020-11-23T15:05:50.302" v="57"/>
          <ac:spMkLst>
            <pc:docMk/>
            <pc:sldMk cId="0" sldId="402"/>
            <ac:spMk id="26" creationId="{50379F18-627F-448E-81DD-D355B638CF02}"/>
          </ac:spMkLst>
        </pc:spChg>
        <pc:spChg chg="add mod">
          <ac:chgData name="virginie Hugues" userId="f5ff6c274e13bc49" providerId="LiveId" clId="{D65EA2B6-EE40-4C86-BB83-E4DB3ADB9014}" dt="2020-11-23T15:06:05.403" v="69"/>
          <ac:spMkLst>
            <pc:docMk/>
            <pc:sldMk cId="0" sldId="402"/>
            <ac:spMk id="27" creationId="{F522A10B-18FD-48F8-B3A6-052900BD62B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0F9F070-D893-4BA1-ACE8-2991636BA68B}" type="datetimeFigureOut">
              <a:rPr lang="fr-FR"/>
              <a:pPr>
                <a:defRPr/>
              </a:pPr>
              <a:t>24/11/2020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106D8FF5-FCF6-4645-B938-F68E6530154C}" type="slidenum">
              <a:rPr lang="fr-FR" altLang="fr-FR"/>
              <a:pPr/>
              <a:t>‹#›</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ChangeArrowheads="1" noTextEdit="1"/>
          </p:cNvSpPr>
          <p:nvPr>
            <p:ph type="sldImg"/>
          </p:nvPr>
        </p:nvSpPr>
        <p:spPr bwMode="auto">
          <a:noFill/>
          <a:ln>
            <a:solidFill>
              <a:srgbClr val="000000"/>
            </a:solidFill>
            <a:miter lim="800000"/>
            <a:headEnd/>
            <a:tailEnd/>
          </a:ln>
        </p:spPr>
      </p:sp>
      <p:sp>
        <p:nvSpPr>
          <p:cNvPr id="39939" name="Espace réservé des notes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fr-FR"/>
          </a:p>
        </p:txBody>
      </p:sp>
      <p:sp>
        <p:nvSpPr>
          <p:cNvPr id="39940" name="Espace réservé du numéro de diapositive 3"/>
          <p:cNvSpPr>
            <a:spLocks noGrp="1" noChangeArrowheads="1"/>
          </p:cNvSpPr>
          <p:nvPr>
            <p:ph type="sldNum" sz="quarter" idx="5"/>
          </p:nvPr>
        </p:nvSpPr>
        <p:spPr bwMode="auto">
          <a:noFill/>
          <a:ln>
            <a:miter lim="800000"/>
            <a:headEnd/>
            <a:tailEnd/>
          </a:ln>
        </p:spPr>
        <p:txBody>
          <a:bodyPr/>
          <a:lstStyle/>
          <a:p>
            <a:fld id="{E461F01E-FC42-4B15-AC77-A0C9C676141A}" type="slidenum">
              <a:rPr lang="fr-FR" altLang="fr-FR"/>
              <a:pPr/>
              <a:t>1</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image.ku.dk/lightbox/211/13407586855728741badb20/"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p:cNvPicPr>
            <a:picLocks noChangeAspect="1" noChangeArrowheads="1"/>
          </p:cNvPicPr>
          <p:nvPr/>
        </p:nvPicPr>
        <p:blipFill>
          <a:blip r:embed="rId2" cstate="print"/>
          <a:srcRect/>
          <a:stretch>
            <a:fillRect/>
          </a:stretch>
        </p:blipFill>
        <p:spPr bwMode="auto">
          <a:xfrm>
            <a:off x="2127250" y="2379663"/>
            <a:ext cx="7937500" cy="1019175"/>
          </a:xfrm>
          <a:prstGeom prst="rect">
            <a:avLst/>
          </a:prstGeom>
          <a:noFill/>
          <a:ln w="9525">
            <a:noFill/>
            <a:miter lim="800000"/>
            <a:headEnd/>
            <a:tailEnd/>
          </a:ln>
        </p:spPr>
      </p:pic>
      <p:pic>
        <p:nvPicPr>
          <p:cNvPr id="5" name="Picture 3" descr="A close up of a flower&#10;&#10;Description generated with high confidence"/>
          <p:cNvPicPr>
            <a:picLocks noChangeAspect="1" noChangeArrowheads="1"/>
          </p:cNvPicPr>
          <p:nvPr/>
        </p:nvPicPr>
        <p:blipFill>
          <a:blip r:embed="rId3" cstate="print"/>
          <a:srcRect/>
          <a:stretch>
            <a:fillRect/>
          </a:stretch>
        </p:blipFill>
        <p:spPr bwMode="auto">
          <a:xfrm>
            <a:off x="10980738" y="5913438"/>
            <a:ext cx="817562" cy="549275"/>
          </a:xfrm>
          <a:prstGeom prst="rect">
            <a:avLst/>
          </a:prstGeom>
          <a:noFill/>
          <a:ln w="9525">
            <a:noFill/>
            <a:miter lim="800000"/>
            <a:headEnd/>
            <a:tailEnd/>
          </a:ln>
        </p:spPr>
      </p:pic>
      <p:sp>
        <p:nvSpPr>
          <p:cNvPr id="6" name="TextBox 4"/>
          <p:cNvSpPr txBox="1"/>
          <p:nvPr/>
        </p:nvSpPr>
        <p:spPr>
          <a:xfrm>
            <a:off x="8758238" y="5870575"/>
            <a:ext cx="2171700" cy="615950"/>
          </a:xfrm>
          <a:prstGeom prst="rect">
            <a:avLst/>
          </a:prstGeom>
          <a:noFill/>
        </p:spPr>
        <p:txBody>
          <a:bodyPr>
            <a:spAutoFit/>
          </a:bodyPr>
          <a:lstStyle/>
          <a:p>
            <a:pPr algn="r" eaLnBrk="1" fontAlgn="auto" hangingPunct="1">
              <a:spcBef>
                <a:spcPts val="0"/>
              </a:spcBef>
              <a:spcAft>
                <a:spcPts val="0"/>
              </a:spcAft>
              <a:defRPr/>
            </a:pPr>
            <a:r>
              <a:rPr lang="en-GB" sz="850"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4000" y="4140479"/>
            <a:ext cx="9144000" cy="1320521"/>
          </a:xfrm>
        </p:spPr>
        <p:txBody>
          <a:bodyPr/>
          <a:lstStyle>
            <a:lvl1pPr marL="0" indent="0" algn="ctr">
              <a:buNone/>
              <a:defRPr sz="2400" b="1">
                <a:solidFill>
                  <a:srgbClr val="006F7B"/>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noProof="0"/>
              <a:t>Modifiez le style des sous-titres du masque</a:t>
            </a:r>
            <a:endParaRPr lang="en-GB" noProof="0"/>
          </a:p>
        </p:txBody>
      </p:sp>
      <p:sp>
        <p:nvSpPr>
          <p:cNvPr id="7" name="Plassholder for bunntekst 8"/>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2" name="Plassholder for tekst 1"/>
          <p:cNvSpPr>
            <a:spLocks noGrp="1"/>
          </p:cNvSpPr>
          <p:nvPr>
            <p:ph type="body" idx="11"/>
          </p:nvPr>
        </p:nvSpPr>
        <p:spPr>
          <a:xfrm>
            <a:off x="688795" y="3244058"/>
            <a:ext cx="2980058"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9460" y="979313"/>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2806" y="3773237"/>
            <a:ext cx="3760690"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p:cNvSpPr>
            <a:spLocks noGrp="1"/>
          </p:cNvSpPr>
          <p:nvPr>
            <p:ph type="ftr" sz="quarter" idx="14"/>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p:cNvSpPr>
            <a:spLocks noGrp="1"/>
          </p:cNvSpPr>
          <p:nvPr>
            <p:ph type="ftr" sz="quarter" idx="13"/>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p:cNvSpPr/>
          <p:nvPr/>
        </p:nvSpPr>
        <p:spPr>
          <a:xfrm>
            <a:off x="2051050" y="0"/>
            <a:ext cx="1014095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1324">
              <a:latin typeface="+mn-lt"/>
            </a:endParaRPr>
          </a:p>
        </p:txBody>
      </p:sp>
      <p:sp>
        <p:nvSpPr>
          <p:cNvPr id="3" name="Plassholder for bunntekst 4"/>
          <p:cNvSpPr>
            <a:spLocks noGrp="1"/>
          </p:cNvSpPr>
          <p:nvPr>
            <p:ph type="ftr" sz="quarter" idx="10"/>
          </p:nvPr>
        </p:nvSpPr>
        <p:spPr/>
        <p:txBody>
          <a:bodyPr/>
          <a:lstStyle>
            <a:lvl1pPr>
              <a:defRPr>
                <a:solidFill>
                  <a:srgbClr val="8FB6BC"/>
                </a:solidFill>
              </a:defRPr>
            </a:lvl1pPr>
          </a:lstStyle>
          <a:p>
            <a:pPr>
              <a:defRPr/>
            </a:pP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1"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a:xfrm>
            <a:off x="0" y="0"/>
            <a:ext cx="0" cy="0"/>
          </a:xfrm>
        </p:spPr>
        <p:txBody>
          <a:bodyPr/>
          <a:lstStyle>
            <a:lvl1pPr>
              <a:defRPr/>
            </a:lvl1pPr>
          </a:lstStyle>
          <a:p>
            <a:pPr>
              <a:defRPr/>
            </a:pPr>
            <a:fld id="{6A0D584C-C5BF-4ACD-B997-4633DAADE64C}" type="datetimeFigureOut">
              <a:rPr lang="fr-FR"/>
              <a:pPr>
                <a:defRPr/>
              </a:pPr>
              <a:t>24/11/2020</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D9A22487-6979-4388-80F5-BF532465850C}" type="slidenum">
              <a:rPr lang="fr-FR" altLang="fr-FR"/>
              <a:pPr/>
              <a:t>‹#›</a:t>
            </a:fld>
            <a:endParaRPr lang="fr-FR" alt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mage large left">
    <p:spTree>
      <p:nvGrpSpPr>
        <p:cNvPr id="1" name=""/>
        <p:cNvGrpSpPr/>
        <p:nvPr/>
      </p:nvGrpSpPr>
      <p:grpSpPr>
        <a:xfrm>
          <a:off x="0" y="0"/>
          <a:ext cx="0" cy="0"/>
          <a:chOff x="0" y="0"/>
          <a:chExt cx="0" cy="0"/>
        </a:xfrm>
      </p:grpSpPr>
      <p:sp>
        <p:nvSpPr>
          <p:cNvPr id="1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1"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2" name="Titel 1"/>
          <p:cNvSpPr>
            <a:spLocks noGrp="1"/>
          </p:cNvSpPr>
          <p:nvPr>
            <p:ph type="body" sz="quarter" idx="15"/>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E405BD18-1CEF-497D-B02E-215217BAEEE7}" type="datetime1">
              <a:rPr lang="en-GB"/>
              <a:pPr>
                <a:defRPr/>
              </a:pPr>
              <a:t>24/11/2020</a:t>
            </a:fld>
            <a:endParaRPr lang="en-GB" dirty="0"/>
          </a:p>
        </p:txBody>
      </p:sp>
      <p:sp>
        <p:nvSpPr>
          <p:cNvPr id="8" name="Pladsholder til sidefod 4"/>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3" name="Pladsholder til slidenummer 5"/>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44800733-4AF0-4980-962D-B3355A39C2F6}" type="slidenum">
              <a:rPr lang="en-GB" altLang="fr-FR"/>
              <a:pPr/>
              <a:t>‹#›</a:t>
            </a:fld>
            <a:endParaRPr lang="en-GB" alt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image small lef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lIns="4932000" tIns="360000" anchor="ctr" anchorCtr="0"/>
          <a:lstStyle>
            <a:lvl1pPr marL="0" indent="0" algn="l" defTabSz="685800" rtl="0" eaLnBrk="1" latinLnBrk="0" hangingPunct="1">
              <a:lnSpc>
                <a:spcPct val="90000"/>
              </a:lnSpc>
              <a:spcBef>
                <a:spcPts val="750"/>
              </a:spcBef>
              <a:buFont typeface="Arial" panose="020B0604020202020204" pitchFamily="34" charset="0"/>
              <a:buNone/>
              <a:defRPr lang="da-DK" sz="2400" kern="1200" baseline="0" dirty="0">
                <a:solidFill>
                  <a:schemeClr val="bg1"/>
                </a:solidFill>
                <a:latin typeface="+mn-lt"/>
                <a:ea typeface="+mn-ea"/>
                <a:cs typeface="+mn-cs"/>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26" name="Pladsholder til tekst 14"/>
          <p:cNvSpPr>
            <a:spLocks noGrp="1"/>
          </p:cNvSpPr>
          <p:nvPr>
            <p:ph type="body" sz="quarter" idx="13"/>
          </p:nvPr>
        </p:nvSpPr>
        <p:spPr>
          <a:xfrm>
            <a:off x="783166" y="4042705"/>
            <a:ext cx="4751233"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3068330B-DF6A-463F-88D9-DD0484AD95AF}" type="datetime1">
              <a:rPr lang="en-GB"/>
              <a:pPr>
                <a:defRPr/>
              </a:pPr>
              <a:t>24/11/2020</a:t>
            </a:fld>
            <a:endParaRPr lang="en-GB" dirty="0"/>
          </a:p>
        </p:txBody>
      </p:sp>
      <p:sp>
        <p:nvSpPr>
          <p:cNvPr id="7" name="Pladsholder til sidefod 4"/>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9" name="Pladsholder til slidenummer 5"/>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10B4FEE2-63DE-451E-97F5-200849C9C0C2}" type="slidenum">
              <a:rPr lang="en-GB" altLang="fr-FR"/>
              <a:pPr/>
              <a:t>‹#›</a:t>
            </a:fld>
            <a:endParaRPr lang="en-GB" alt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image large right">
    <p:spTree>
      <p:nvGrpSpPr>
        <p:cNvPr id="1" name=""/>
        <p:cNvGrpSpPr/>
        <p:nvPr/>
      </p:nvGrpSpPr>
      <p:grpSpPr>
        <a:xfrm>
          <a:off x="0" y="0"/>
          <a:ext cx="0" cy="0"/>
          <a:chOff x="0" y="0"/>
          <a:chExt cx="0" cy="0"/>
        </a:xfrm>
      </p:grpSpPr>
      <p:sp>
        <p:nvSpPr>
          <p:cNvPr id="12" name="Pladsholder til billede 9"/>
          <p:cNvSpPr>
            <a:spLocks noGrp="1"/>
          </p:cNvSpPr>
          <p:nvPr>
            <p:ph type="pic" sz="quarter" idx="14"/>
          </p:nvPr>
        </p:nvSpPr>
        <p:spPr>
          <a:xfrm>
            <a:off x="8804" y="0"/>
            <a:ext cx="12192000" cy="6858000"/>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2"/>
          <p:cNvSpPr>
            <a:spLocks noGrp="1"/>
          </p:cNvSpPr>
          <p:nvPr>
            <p:ph type="ctrTitle"/>
          </p:nvPr>
        </p:nvSpPr>
        <p:spPr>
          <a:xfrm>
            <a:off x="6243637" y="691817"/>
            <a:ext cx="5948363" cy="5474035"/>
          </a:xfrm>
          <a:blipFill>
            <a:blip r:embed="rId3" cstate="email"/>
            <a:stretch>
              <a:fillRect/>
            </a:stretch>
          </a:blipFill>
        </p:spPr>
        <p:txBody>
          <a:bodyPr lIns="360000" tIns="468000" rIns="54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6740997" y="4053600"/>
            <a:ext cx="4665723" cy="899766"/>
          </a:xfrm>
        </p:spPr>
        <p:txBody>
          <a:bodyPr/>
          <a:lstStyle>
            <a:lvl1pPr marL="0" indent="0">
              <a:spcBef>
                <a:spcPts val="0"/>
              </a:spcBef>
              <a:buNone/>
              <a:defRPr sz="1800" baseline="0"/>
            </a:lvl1pPr>
          </a:lstStyle>
          <a:p>
            <a:pPr lvl="0"/>
            <a:r>
              <a:rPr lang="fr-FR"/>
              <a:t>Cliquez pour modifier les styles du texte du masque</a:t>
            </a:r>
          </a:p>
        </p:txBody>
      </p:sp>
      <p:sp>
        <p:nvSpPr>
          <p:cNvPr id="9" name="Undertitel 2"/>
          <p:cNvSpPr>
            <a:spLocks noGrp="1"/>
          </p:cNvSpPr>
          <p:nvPr>
            <p:ph type="subTitle" idx="1"/>
          </p:nvPr>
        </p:nvSpPr>
        <p:spPr>
          <a:xfrm>
            <a:off x="6740997" y="3007287"/>
            <a:ext cx="4665721" cy="726435"/>
          </a:xfrm>
        </p:spPr>
        <p:txBody>
          <a:bodyPr/>
          <a:lstStyle>
            <a:lvl1pPr marL="0" indent="0" algn="l">
              <a:lnSpc>
                <a:spcPct val="100000"/>
              </a:lnSpc>
              <a:buNone/>
              <a:defRPr sz="240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10" name="Titel 1"/>
          <p:cNvSpPr>
            <a:spLocks noGrp="1"/>
          </p:cNvSpPr>
          <p:nvPr>
            <p:ph type="body" sz="quarter" idx="15"/>
          </p:nvPr>
        </p:nvSpPr>
        <p:spPr>
          <a:xfrm>
            <a:off x="6740997" y="1020201"/>
            <a:ext cx="468265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3E035533-8E11-4A02-83C4-C350CEC4DE8B}" type="datetime1">
              <a:rPr lang="en-GB"/>
              <a:pPr>
                <a:defRPr/>
              </a:pPr>
              <a:t>24/11/2020</a:t>
            </a:fld>
            <a:endParaRPr lang="en-GB" dirty="0"/>
          </a:p>
        </p:txBody>
      </p:sp>
      <p:sp>
        <p:nvSpPr>
          <p:cNvPr id="8" name="Pladsholder til sidefod 4"/>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1" name="Pladsholder til slidenummer 5"/>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50774A97-FC1E-4ED5-8DDE-439F12894B51}" type="slidenum">
              <a:rPr lang="en-GB" altLang="fr-FR"/>
              <a:pPr/>
              <a:t>‹#›</a:t>
            </a:fld>
            <a:endParaRPr lang="en-GB" alt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image small right">
    <p:spTree>
      <p:nvGrpSpPr>
        <p:cNvPr id="1" name=""/>
        <p:cNvGrpSpPr/>
        <p:nvPr/>
      </p:nvGrpSpPr>
      <p:grpSpPr>
        <a:xfrm>
          <a:off x="0" y="0"/>
          <a:ext cx="0" cy="0"/>
          <a:chOff x="0" y="0"/>
          <a:chExt cx="0" cy="0"/>
        </a:xfrm>
      </p:grpSpPr>
      <p:sp>
        <p:nvSpPr>
          <p:cNvPr id="30" name="Pladsholder til billede 9"/>
          <p:cNvSpPr>
            <a:spLocks noGrp="1"/>
          </p:cNvSpPr>
          <p:nvPr>
            <p:ph type="pic" sz="quarter" idx="14"/>
          </p:nvPr>
        </p:nvSpPr>
        <p:spPr>
          <a:xfrm>
            <a:off x="0" y="0"/>
            <a:ext cx="12192000" cy="6858000"/>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2" name="Titel 2"/>
          <p:cNvSpPr>
            <a:spLocks noGrp="1"/>
          </p:cNvSpPr>
          <p:nvPr>
            <p:ph type="ctrTitle"/>
          </p:nvPr>
        </p:nvSpPr>
        <p:spPr>
          <a:xfrm>
            <a:off x="6243637" y="2271092"/>
            <a:ext cx="5948363" cy="3895200"/>
          </a:xfrm>
          <a:blipFill>
            <a:blip r:embed="rId3" cstate="email"/>
            <a:stretch>
              <a:fillRect/>
            </a:stretch>
          </a:blipFill>
        </p:spPr>
        <p:txBody>
          <a:bodyPr lIns="360000" tIns="468000" rIns="540000" bIns="2448000" anchor="b"/>
          <a:lstStyle>
            <a:lvl1pPr algn="l">
              <a:lnSpc>
                <a:spcPts val="4000"/>
              </a:lnSpc>
              <a:defRPr sz="3600">
                <a:solidFill>
                  <a:schemeClr val="bg1"/>
                </a:solidFill>
              </a:defRPr>
            </a:lvl1pPr>
          </a:lstStyle>
          <a:p>
            <a:r>
              <a:rPr lang="en-US"/>
              <a:t>Click to edit Master title style</a:t>
            </a:r>
            <a:endParaRPr lang="en-GB" dirty="0"/>
          </a:p>
        </p:txBody>
      </p:sp>
      <p:sp>
        <p:nvSpPr>
          <p:cNvPr id="9" name="Pladsholder til tekst 14"/>
          <p:cNvSpPr>
            <a:spLocks noGrp="1"/>
          </p:cNvSpPr>
          <p:nvPr>
            <p:ph type="body" sz="quarter" idx="13"/>
          </p:nvPr>
        </p:nvSpPr>
        <p:spPr>
          <a:xfrm>
            <a:off x="6739202" y="4053600"/>
            <a:ext cx="4667517" cy="899766"/>
          </a:xfrm>
        </p:spPr>
        <p:txBody>
          <a:bodyPr/>
          <a:lstStyle>
            <a:lvl1pPr marL="0" indent="0">
              <a:spcBef>
                <a:spcPts val="0"/>
              </a:spcBef>
              <a:buNone/>
              <a:defRPr sz="1800" baseline="0"/>
            </a:lvl1pPr>
          </a:lstStyle>
          <a:p>
            <a:pPr lvl="0"/>
            <a:r>
              <a:rPr lang="fr-FR"/>
              <a:t>Cliquez pour modifier les styles du texte du masque</a:t>
            </a:r>
          </a:p>
        </p:txBody>
      </p:sp>
      <p:sp>
        <p:nvSpPr>
          <p:cNvPr id="8" name="Titel 1"/>
          <p:cNvSpPr>
            <a:spLocks noGrp="1"/>
          </p:cNvSpPr>
          <p:nvPr>
            <p:ph type="body" sz="quarter" idx="15"/>
          </p:nvPr>
        </p:nvSpPr>
        <p:spPr>
          <a:xfrm>
            <a:off x="6739202" y="2610941"/>
            <a:ext cx="4684449"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6" name="Pladsholder til dato 3"/>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184D3E85-9AD3-4259-89B7-CEF80E5411D3}" type="datetime1">
              <a:rPr lang="en-GB"/>
              <a:pPr>
                <a:defRPr/>
              </a:pPr>
              <a:t>24/11/2020</a:t>
            </a:fld>
            <a:endParaRPr lang="en-GB" dirty="0"/>
          </a:p>
        </p:txBody>
      </p:sp>
      <p:sp>
        <p:nvSpPr>
          <p:cNvPr id="7" name="Pladsholder til sidefod 4"/>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3452CF21-540B-48F7-8AFE-1E9A609334F4}" type="slidenum">
              <a:rPr lang="en-GB" altLang="fr-FR"/>
              <a:pPr/>
              <a:t>‹#›</a:t>
            </a:fld>
            <a:endParaRPr lang="en-GB"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4000" y="4140479"/>
            <a:ext cx="9144000" cy="1655762"/>
          </a:xfrm>
        </p:spPr>
        <p:txBody>
          <a:bodyPr/>
          <a:lstStyle>
            <a:lvl1pPr marL="0" indent="0" algn="ctr">
              <a:buNone/>
              <a:defRPr sz="2400" b="1">
                <a:solidFill>
                  <a:schemeClr val="bg1"/>
                </a:solidFill>
                <a:latin typeface="+mj-l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598" y="2380173"/>
            <a:ext cx="7938804" cy="1018152"/>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eal large">
    <p:spTree>
      <p:nvGrpSpPr>
        <p:cNvPr id="1" name=""/>
        <p:cNvGrpSpPr/>
        <p:nvPr/>
      </p:nvGrpSpPr>
      <p:grpSpPr>
        <a:xfrm>
          <a:off x="0" y="0"/>
          <a:ext cx="0" cy="0"/>
          <a:chOff x="0" y="0"/>
          <a:chExt cx="0" cy="0"/>
        </a:xfrm>
      </p:grpSpPr>
      <p:sp>
        <p:nvSpPr>
          <p:cNvPr id="6" name="Rectangle 9"/>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7" name="Picture 8"/>
          <p:cNvPicPr>
            <a:picLocks noChangeAspect="1" noChangeArrowheads="1"/>
          </p:cNvPicPr>
          <p:nvPr userDrawn="1"/>
        </p:nvPicPr>
        <p:blipFill>
          <a:blip r:embed="rId2" cstate="print"/>
          <a:srcRect t="-1662"/>
          <a:stretch>
            <a:fillRect/>
          </a:stretch>
        </p:blipFill>
        <p:spPr bwMode="auto">
          <a:xfrm>
            <a:off x="-1017588" y="0"/>
            <a:ext cx="13209588" cy="6858000"/>
          </a:xfrm>
          <a:prstGeom prst="rect">
            <a:avLst/>
          </a:prstGeom>
          <a:noFill/>
          <a:ln w="9525">
            <a:noFill/>
            <a:miter lim="800000"/>
            <a:headEnd/>
            <a:tailEnd/>
          </a:ln>
        </p:spPr>
      </p:pic>
      <p:sp>
        <p:nvSpPr>
          <p:cNvPr id="22" name="Titel 2"/>
          <p:cNvSpPr>
            <a:spLocks noGrp="1"/>
          </p:cNvSpPr>
          <p:nvPr>
            <p:ph type="ctrTitle"/>
          </p:nvPr>
        </p:nvSpPr>
        <p:spPr>
          <a:xfrm>
            <a:off x="1" y="691817"/>
            <a:ext cx="5959476" cy="5474035"/>
          </a:xfrm>
          <a:blipFill>
            <a:blip r:embed="rId3" cstate="email"/>
            <a:stretch>
              <a:fillRect/>
            </a:stretch>
          </a:blipFill>
        </p:spPr>
        <p:txBody>
          <a:bodyPr lIns="540000" tIns="468000" rIns="360000" bIns="3384000" anchor="b"/>
          <a:lstStyle>
            <a:lvl1pPr algn="l">
              <a:lnSpc>
                <a:spcPts val="4000"/>
              </a:lnSpc>
              <a:defRPr sz="3600">
                <a:solidFill>
                  <a:schemeClr val="bg1"/>
                </a:solidFill>
              </a:defRPr>
            </a:lvl1pPr>
          </a:lstStyle>
          <a:p>
            <a:r>
              <a:rPr lang="en-US"/>
              <a:t>Click to edit Master title style</a:t>
            </a:r>
            <a:endParaRPr lang="en-GB" dirty="0"/>
          </a:p>
        </p:txBody>
      </p:sp>
      <p:sp>
        <p:nvSpPr>
          <p:cNvPr id="37" name="Undertitel 2"/>
          <p:cNvSpPr>
            <a:spLocks noGrp="1"/>
          </p:cNvSpPr>
          <p:nvPr>
            <p:ph type="subTitle" idx="1"/>
          </p:nvPr>
        </p:nvSpPr>
        <p:spPr>
          <a:xfrm>
            <a:off x="783167" y="3007287"/>
            <a:ext cx="4752445" cy="726435"/>
          </a:xfrm>
        </p:spPr>
        <p:txBody>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GB" dirty="0"/>
          </a:p>
        </p:txBody>
      </p:sp>
      <p:sp>
        <p:nvSpPr>
          <p:cNvPr id="38" name="Pladsholder til tekst 14"/>
          <p:cNvSpPr>
            <a:spLocks noGrp="1"/>
          </p:cNvSpPr>
          <p:nvPr>
            <p:ph type="body" sz="quarter" idx="13"/>
          </p:nvPr>
        </p:nvSpPr>
        <p:spPr>
          <a:xfrm>
            <a:off x="783167" y="4053600"/>
            <a:ext cx="4752445"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12" name="Titel 1"/>
          <p:cNvSpPr>
            <a:spLocks noGrp="1"/>
          </p:cNvSpPr>
          <p:nvPr>
            <p:ph type="body" sz="quarter" idx="14"/>
          </p:nvPr>
        </p:nvSpPr>
        <p:spPr>
          <a:xfrm>
            <a:off x="783167" y="1020201"/>
            <a:ext cx="4752445" cy="1763813"/>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8" name="Pladsholder til dato 3"/>
          <p:cNvSpPr>
            <a:spLocks noGrp="1"/>
          </p:cNvSpPr>
          <p:nvPr>
            <p:ph type="dt" sz="half" idx="15"/>
          </p:nvPr>
        </p:nvSpPr>
        <p:spPr>
          <a:xfrm>
            <a:off x="10329863" y="-385763"/>
            <a:ext cx="814387" cy="177800"/>
          </a:xfrm>
        </p:spPr>
        <p:txBody>
          <a:bodyPr/>
          <a:lstStyle>
            <a:lvl1pPr>
              <a:defRPr sz="100">
                <a:solidFill>
                  <a:schemeClr val="bg1"/>
                </a:solidFill>
              </a:defRPr>
            </a:lvl1pPr>
          </a:lstStyle>
          <a:p>
            <a:pPr>
              <a:defRPr/>
            </a:pPr>
            <a:fld id="{A2E7681F-2659-4DEF-B0EF-4DF7AD20CEF2}" type="datetime1">
              <a:rPr lang="en-GB"/>
              <a:pPr>
                <a:defRPr/>
              </a:pPr>
              <a:t>24/11/2020</a:t>
            </a:fld>
            <a:endParaRPr lang="en-GB" dirty="0"/>
          </a:p>
        </p:txBody>
      </p:sp>
      <p:sp>
        <p:nvSpPr>
          <p:cNvPr id="9" name="Pladsholder til sidefod 4"/>
          <p:cNvSpPr>
            <a:spLocks noGrp="1"/>
          </p:cNvSpPr>
          <p:nvPr>
            <p:ph type="ftr" sz="quarter" idx="16"/>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p:cNvSpPr>
            <a:spLocks noGrp="1"/>
          </p:cNvSpPr>
          <p:nvPr>
            <p:ph type="sldNum" sz="quarter" idx="17"/>
          </p:nvPr>
        </p:nvSpPr>
        <p:spPr>
          <a:xfrm>
            <a:off x="11255375" y="-385763"/>
            <a:ext cx="382588" cy="177800"/>
          </a:xfrm>
        </p:spPr>
        <p:txBody>
          <a:bodyPr/>
          <a:lstStyle>
            <a:lvl1pPr>
              <a:defRPr sz="100">
                <a:solidFill>
                  <a:schemeClr val="bg1"/>
                </a:solidFill>
              </a:defRPr>
            </a:lvl1pPr>
          </a:lstStyle>
          <a:p>
            <a:fld id="{2226C091-0B08-4D69-A827-B8A25E0973C5}" type="slidenum">
              <a:rPr lang="en-GB" altLang="fr-FR"/>
              <a:pPr/>
              <a:t>‹#›</a:t>
            </a:fld>
            <a:endParaRPr lang="en-GB" alt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eal small">
    <p:spTree>
      <p:nvGrpSpPr>
        <p:cNvPr id="1" name=""/>
        <p:cNvGrpSpPr/>
        <p:nvPr/>
      </p:nvGrpSpPr>
      <p:grpSpPr>
        <a:xfrm>
          <a:off x="0" y="0"/>
          <a:ext cx="0" cy="0"/>
          <a:chOff x="0" y="0"/>
          <a:chExt cx="0" cy="0"/>
        </a:xfrm>
      </p:grpSpPr>
      <p:sp>
        <p:nvSpPr>
          <p:cNvPr id="5" name="Rectangle 7"/>
          <p:cNvSpPr/>
          <p:nvPr userDrawn="1"/>
        </p:nvSpPr>
        <p:spPr>
          <a:xfrm>
            <a:off x="0" y="0"/>
            <a:ext cx="1219200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350" dirty="0"/>
          </a:p>
        </p:txBody>
      </p:sp>
      <p:pic>
        <p:nvPicPr>
          <p:cNvPr id="6" name="Picture 8"/>
          <p:cNvPicPr>
            <a:picLocks noChangeAspect="1" noChangeArrowheads="1"/>
          </p:cNvPicPr>
          <p:nvPr userDrawn="1"/>
        </p:nvPicPr>
        <p:blipFill>
          <a:blip r:embed="rId2" cstate="print"/>
          <a:srcRect t="-1662"/>
          <a:stretch>
            <a:fillRect/>
          </a:stretch>
        </p:blipFill>
        <p:spPr bwMode="auto">
          <a:xfrm>
            <a:off x="-1017588" y="0"/>
            <a:ext cx="13209588" cy="6858000"/>
          </a:xfrm>
          <a:prstGeom prst="rect">
            <a:avLst/>
          </a:prstGeom>
          <a:noFill/>
          <a:ln w="9525">
            <a:noFill/>
            <a:miter lim="800000"/>
            <a:headEnd/>
            <a:tailEnd/>
          </a:ln>
        </p:spPr>
      </p:pic>
      <p:sp>
        <p:nvSpPr>
          <p:cNvPr id="22" name="Titel 2"/>
          <p:cNvSpPr>
            <a:spLocks noGrp="1"/>
          </p:cNvSpPr>
          <p:nvPr>
            <p:ph type="ctrTitle"/>
          </p:nvPr>
        </p:nvSpPr>
        <p:spPr>
          <a:xfrm>
            <a:off x="1" y="2271092"/>
            <a:ext cx="5959476" cy="3895200"/>
          </a:xfrm>
          <a:blipFill>
            <a:blip r:embed="rId3" cstate="email"/>
            <a:stretch>
              <a:fillRect/>
            </a:stretch>
          </a:blipFill>
        </p:spPr>
        <p:txBody>
          <a:bodyPr lIns="540000" tIns="468000" rIns="360000" bIns="2340000" anchor="b"/>
          <a:lstStyle>
            <a:lvl1pPr algn="l">
              <a:lnSpc>
                <a:spcPts val="4000"/>
              </a:lnSpc>
              <a:defRPr sz="3600">
                <a:solidFill>
                  <a:schemeClr val="bg1"/>
                </a:solidFill>
              </a:defRPr>
            </a:lvl1pPr>
          </a:lstStyle>
          <a:p>
            <a:r>
              <a:rPr lang="en-US"/>
              <a:t>Click to edit Master title style</a:t>
            </a:r>
            <a:endParaRPr lang="en-GB" dirty="0"/>
          </a:p>
        </p:txBody>
      </p:sp>
      <p:sp>
        <p:nvSpPr>
          <p:cNvPr id="15" name="Pladsholder til tekst 14"/>
          <p:cNvSpPr>
            <a:spLocks noGrp="1"/>
          </p:cNvSpPr>
          <p:nvPr>
            <p:ph type="body" sz="quarter" idx="13"/>
          </p:nvPr>
        </p:nvSpPr>
        <p:spPr>
          <a:xfrm>
            <a:off x="783166" y="4053600"/>
            <a:ext cx="4751233" cy="899766"/>
          </a:xfrm>
        </p:spPr>
        <p:txBody>
          <a:bodyPr/>
          <a:lstStyle>
            <a:lvl1pPr marL="0" indent="0">
              <a:lnSpc>
                <a:spcPct val="100000"/>
              </a:lnSpc>
              <a:spcBef>
                <a:spcPts val="0"/>
              </a:spcBef>
              <a:buNone/>
              <a:defRPr sz="1800" baseline="0"/>
            </a:lvl1pPr>
          </a:lstStyle>
          <a:p>
            <a:pPr lvl="0"/>
            <a:r>
              <a:rPr lang="fr-FR"/>
              <a:t>Cliquez pour modifier les styles du texte du masque</a:t>
            </a:r>
          </a:p>
        </p:txBody>
      </p:sp>
      <p:sp>
        <p:nvSpPr>
          <p:cNvPr id="9" name="Titel 1"/>
          <p:cNvSpPr>
            <a:spLocks noGrp="1"/>
          </p:cNvSpPr>
          <p:nvPr>
            <p:ph type="body" sz="quarter" idx="15"/>
          </p:nvPr>
        </p:nvSpPr>
        <p:spPr>
          <a:xfrm>
            <a:off x="783164" y="2610941"/>
            <a:ext cx="4751235" cy="1212926"/>
          </a:xfrm>
        </p:spPr>
        <p:txBody>
          <a:bodyPr/>
          <a:lstStyle>
            <a:lvl1pPr marL="0" indent="0">
              <a:lnSpc>
                <a:spcPct val="100000"/>
              </a:lnSpc>
              <a:spcBef>
                <a:spcPts val="0"/>
              </a:spcBef>
              <a:buNone/>
              <a:defRPr sz="3600" baseline="0">
                <a:solidFill>
                  <a:schemeClr val="accent1"/>
                </a:solidFill>
              </a:defRPr>
            </a:lvl1pPr>
          </a:lstStyle>
          <a:p>
            <a:pPr lvl="0"/>
            <a:r>
              <a:rPr lang="fr-FR"/>
              <a:t>Cliquez pour modifier les styles du texte du masque</a:t>
            </a:r>
          </a:p>
        </p:txBody>
      </p:sp>
      <p:sp>
        <p:nvSpPr>
          <p:cNvPr id="7" name="Pladsholder til dato 3"/>
          <p:cNvSpPr>
            <a:spLocks noGrp="1"/>
          </p:cNvSpPr>
          <p:nvPr>
            <p:ph type="dt" sz="half" idx="16"/>
          </p:nvPr>
        </p:nvSpPr>
        <p:spPr>
          <a:xfrm>
            <a:off x="10329863" y="-385763"/>
            <a:ext cx="814387" cy="177800"/>
          </a:xfrm>
        </p:spPr>
        <p:txBody>
          <a:bodyPr/>
          <a:lstStyle>
            <a:lvl1pPr>
              <a:defRPr sz="100">
                <a:solidFill>
                  <a:schemeClr val="bg1"/>
                </a:solidFill>
              </a:defRPr>
            </a:lvl1pPr>
          </a:lstStyle>
          <a:p>
            <a:pPr>
              <a:defRPr/>
            </a:pPr>
            <a:fld id="{F7B1E266-2340-4C94-B376-F2F2DA3B1E3C}" type="datetime1">
              <a:rPr lang="en-GB"/>
              <a:pPr>
                <a:defRPr/>
              </a:pPr>
              <a:t>24/11/2020</a:t>
            </a:fld>
            <a:endParaRPr lang="en-GB" dirty="0"/>
          </a:p>
        </p:txBody>
      </p:sp>
      <p:sp>
        <p:nvSpPr>
          <p:cNvPr id="8" name="Pladsholder til sidefod 4"/>
          <p:cNvSpPr>
            <a:spLocks noGrp="1"/>
          </p:cNvSpPr>
          <p:nvPr>
            <p:ph type="ftr" sz="quarter" idx="17"/>
          </p:nvPr>
        </p:nvSpPr>
        <p:spPr>
          <a:xfrm>
            <a:off x="3236913" y="-385763"/>
            <a:ext cx="6980237" cy="177800"/>
          </a:xfrm>
        </p:spPr>
        <p:txBody>
          <a:bodyPr/>
          <a:lstStyle>
            <a:lvl1pPr>
              <a:defRPr sz="100">
                <a:solidFill>
                  <a:schemeClr val="bg1"/>
                </a:solidFill>
              </a:defRPr>
            </a:lvl1pPr>
          </a:lstStyle>
          <a:p>
            <a:pPr>
              <a:defRPr/>
            </a:pPr>
            <a:endParaRPr lang="en-GB"/>
          </a:p>
        </p:txBody>
      </p:sp>
      <p:sp>
        <p:nvSpPr>
          <p:cNvPr id="10" name="Pladsholder til slidenummer 5"/>
          <p:cNvSpPr>
            <a:spLocks noGrp="1"/>
          </p:cNvSpPr>
          <p:nvPr>
            <p:ph type="sldNum" sz="quarter" idx="18"/>
          </p:nvPr>
        </p:nvSpPr>
        <p:spPr>
          <a:xfrm>
            <a:off x="11255375" y="-385763"/>
            <a:ext cx="382588" cy="177800"/>
          </a:xfrm>
        </p:spPr>
        <p:txBody>
          <a:bodyPr/>
          <a:lstStyle>
            <a:lvl1pPr>
              <a:defRPr sz="100">
                <a:solidFill>
                  <a:schemeClr val="bg1"/>
                </a:solidFill>
              </a:defRPr>
            </a:lvl1pPr>
          </a:lstStyle>
          <a:p>
            <a:fld id="{13992778-01BA-4332-B27A-9A7A1DEC8A56}" type="slidenum">
              <a:rPr lang="en-GB" altLang="fr-FR"/>
              <a:pPr/>
              <a:t>‹#›</a:t>
            </a:fld>
            <a:endParaRPr lang="en-GB" alt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object">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2" cy="865188"/>
          </a:xfrm>
        </p:spPr>
        <p:txBody>
          <a:bodyPr/>
          <a:lstStyle>
            <a:lvl1pPr>
              <a:defRPr baseline="0"/>
            </a:lvl1pPr>
          </a:lstStyle>
          <a:p>
            <a:r>
              <a:rPr lang="fr-FR"/>
              <a:t>Modifiez le style du titre</a:t>
            </a:r>
            <a:endParaRPr lang="en-GB" dirty="0"/>
          </a:p>
        </p:txBody>
      </p:sp>
      <p:sp>
        <p:nvSpPr>
          <p:cNvPr id="3" name="Pladsholder til indhold 2"/>
          <p:cNvSpPr>
            <a:spLocks noGrp="1"/>
          </p:cNvSpPr>
          <p:nvPr>
            <p:ph idx="1"/>
          </p:nvPr>
        </p:nvSpPr>
        <p:spPr>
          <a:xfrm>
            <a:off x="783167" y="1635125"/>
            <a:ext cx="10623551" cy="4668178"/>
          </a:xfrm>
        </p:spPr>
        <p:txBody>
          <a:bodyPr/>
          <a:lstStyle>
            <a:lvl1pPr>
              <a:defRPr lang="da-DK" baseline="0"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dato 3"/>
          <p:cNvSpPr>
            <a:spLocks noGrp="1"/>
          </p:cNvSpPr>
          <p:nvPr>
            <p:ph type="dt" sz="half" idx="10"/>
          </p:nvPr>
        </p:nvSpPr>
        <p:spPr/>
        <p:txBody>
          <a:bodyPr/>
          <a:lstStyle>
            <a:lvl1pPr>
              <a:defRPr/>
            </a:lvl1pPr>
          </a:lstStyle>
          <a:p>
            <a:pPr>
              <a:defRPr/>
            </a:pPr>
            <a:fld id="{5BDFA4BB-B948-49CD-BEE4-0EDAF617500C}" type="datetime1">
              <a:rPr lang="en-GB"/>
              <a:pPr>
                <a:defRPr/>
              </a:pPr>
              <a:t>24/11/2020</a:t>
            </a:fld>
            <a:endParaRPr lang="en-GB" dirty="0"/>
          </a:p>
        </p:txBody>
      </p:sp>
      <p:sp>
        <p:nvSpPr>
          <p:cNvPr id="5" name="Pladsholder til sidefod 4"/>
          <p:cNvSpPr>
            <a:spLocks noGrp="1"/>
          </p:cNvSpPr>
          <p:nvPr>
            <p:ph type="ftr" sz="quarter" idx="11"/>
          </p:nvPr>
        </p:nvSpPr>
        <p:spPr/>
        <p:txBody>
          <a:bodyPr/>
          <a:lstStyle>
            <a:lvl1pPr>
              <a:defRPr/>
            </a:lvl1pPr>
          </a:lstStyle>
          <a:p>
            <a:pPr>
              <a:defRPr/>
            </a:pPr>
            <a:endParaRPr lang="en-GB"/>
          </a:p>
        </p:txBody>
      </p:sp>
      <p:sp>
        <p:nvSpPr>
          <p:cNvPr id="6" name="Pladsholder til slidenummer 5"/>
          <p:cNvSpPr>
            <a:spLocks noGrp="1"/>
          </p:cNvSpPr>
          <p:nvPr>
            <p:ph type="sldNum" sz="quarter" idx="12"/>
          </p:nvPr>
        </p:nvSpPr>
        <p:spPr/>
        <p:txBody>
          <a:bodyPr/>
          <a:lstStyle>
            <a:lvl1pPr>
              <a:defRPr/>
            </a:lvl1pPr>
          </a:lstStyle>
          <a:p>
            <a:fld id="{8BF7C7A1-07B5-4C7A-BC99-5D7BBF91FF21}" type="slidenum">
              <a:rPr lang="en-GB" altLang="fr-FR"/>
              <a:pPr/>
              <a:t>‹#›</a:t>
            </a:fld>
            <a:endParaRPr lang="en-GB" alt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objects">
    <p:spTree>
      <p:nvGrpSpPr>
        <p:cNvPr id="1" name=""/>
        <p:cNvGrpSpPr/>
        <p:nvPr/>
      </p:nvGrpSpPr>
      <p:grpSpPr>
        <a:xfrm>
          <a:off x="0" y="0"/>
          <a:ext cx="0" cy="0"/>
          <a:chOff x="0" y="0"/>
          <a:chExt cx="0" cy="0"/>
        </a:xfrm>
      </p:grpSpPr>
      <p:sp>
        <p:nvSpPr>
          <p:cNvPr id="2" name="Titel 1"/>
          <p:cNvSpPr>
            <a:spLocks noGrp="1"/>
          </p:cNvSpPr>
          <p:nvPr>
            <p:ph type="title"/>
          </p:nvPr>
        </p:nvSpPr>
        <p:spPr>
          <a:xfrm>
            <a:off x="783168" y="619125"/>
            <a:ext cx="10623549" cy="865188"/>
          </a:xfrm>
        </p:spPr>
        <p:txBody>
          <a:bodyPr/>
          <a:lstStyle/>
          <a:p>
            <a:r>
              <a:rPr lang="fr-FR"/>
              <a:t>Modifiez le style du titre</a:t>
            </a:r>
            <a:endParaRPr lang="en-GB" dirty="0"/>
          </a:p>
        </p:txBody>
      </p:sp>
      <p:sp>
        <p:nvSpPr>
          <p:cNvPr id="3" name="Pladsholder til indhold 2"/>
          <p:cNvSpPr>
            <a:spLocks noGrp="1"/>
          </p:cNvSpPr>
          <p:nvPr>
            <p:ph sz="half" idx="1"/>
          </p:nvPr>
        </p:nvSpPr>
        <p:spPr>
          <a:xfrm>
            <a:off x="783169" y="1633539"/>
            <a:ext cx="5164329" cy="4668836"/>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4" name="Pladsholder til indhold 3"/>
          <p:cNvSpPr>
            <a:spLocks noGrp="1"/>
          </p:cNvSpPr>
          <p:nvPr>
            <p:ph sz="half" idx="2"/>
          </p:nvPr>
        </p:nvSpPr>
        <p:spPr>
          <a:xfrm>
            <a:off x="6238346" y="1635125"/>
            <a:ext cx="5168373" cy="4667250"/>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p:cNvSpPr>
            <a:spLocks noGrp="1"/>
          </p:cNvSpPr>
          <p:nvPr>
            <p:ph type="dt" sz="half" idx="10"/>
          </p:nvPr>
        </p:nvSpPr>
        <p:spPr/>
        <p:txBody>
          <a:bodyPr/>
          <a:lstStyle>
            <a:lvl1pPr>
              <a:defRPr/>
            </a:lvl1pPr>
          </a:lstStyle>
          <a:p>
            <a:pPr>
              <a:defRPr/>
            </a:pPr>
            <a:fld id="{FF233466-DFB4-45E0-8326-FEA70BA1F809}" type="datetime1">
              <a:rPr lang="en-GB"/>
              <a:pPr>
                <a:defRPr/>
              </a:pPr>
              <a:t>24/11/2020</a:t>
            </a:fld>
            <a:endParaRPr lang="en-GB" dirty="0"/>
          </a:p>
        </p:txBody>
      </p:sp>
      <p:sp>
        <p:nvSpPr>
          <p:cNvPr id="6" name="Pladsholder til sidefod 5"/>
          <p:cNvSpPr>
            <a:spLocks noGrp="1"/>
          </p:cNvSpPr>
          <p:nvPr>
            <p:ph type="ftr" sz="quarter" idx="11"/>
          </p:nvPr>
        </p:nvSpPr>
        <p:spPr/>
        <p:txBody>
          <a:bodyPr/>
          <a:lstStyle>
            <a:lvl1pPr>
              <a:defRPr/>
            </a:lvl1pPr>
          </a:lstStyle>
          <a:p>
            <a:pPr>
              <a:defRPr/>
            </a:pPr>
            <a:endParaRPr lang="en-GB"/>
          </a:p>
        </p:txBody>
      </p:sp>
      <p:sp>
        <p:nvSpPr>
          <p:cNvPr id="7" name="Pladsholder til slidenummer 6"/>
          <p:cNvSpPr>
            <a:spLocks noGrp="1"/>
          </p:cNvSpPr>
          <p:nvPr>
            <p:ph type="sldNum" sz="quarter" idx="12"/>
          </p:nvPr>
        </p:nvSpPr>
        <p:spPr/>
        <p:txBody>
          <a:bodyPr/>
          <a:lstStyle>
            <a:lvl1pPr>
              <a:defRPr/>
            </a:lvl1pPr>
          </a:lstStyle>
          <a:p>
            <a:fld id="{B558EAB4-002A-42AB-A48C-5665628AD52E}" type="slidenum">
              <a:rPr lang="en-GB" altLang="fr-FR"/>
              <a:pPr/>
              <a:t>‹#›</a:t>
            </a:fld>
            <a:endParaRPr lang="en-GB" alt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Pladsholder til billede 9"/>
          <p:cNvSpPr>
            <a:spLocks noGrp="1"/>
          </p:cNvSpPr>
          <p:nvPr>
            <p:ph type="pic" sz="quarter" idx="15"/>
          </p:nvPr>
        </p:nvSpPr>
        <p:spPr>
          <a:xfrm>
            <a:off x="6243639" y="1635126"/>
            <a:ext cx="5163079" cy="4667251"/>
          </a:xfrm>
          <a:blipFill>
            <a:blip r:embed="rId2" cstate="email"/>
            <a:srcRect/>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70" y="619125"/>
            <a:ext cx="10623549" cy="865188"/>
          </a:xfrm>
        </p:spPr>
        <p:txBody>
          <a:bodyPr/>
          <a:lstStyle>
            <a:lvl1pPr>
              <a:defRPr/>
            </a:lvl1pPr>
          </a:lstStyle>
          <a:p>
            <a:r>
              <a:rPr lang="fr-FR"/>
              <a:t>Modifiez le style du titre</a:t>
            </a:r>
            <a:endParaRPr lang="en-GB" dirty="0"/>
          </a:p>
        </p:txBody>
      </p:sp>
      <p:sp>
        <p:nvSpPr>
          <p:cNvPr id="3" name="Pladsholder til indhold 2"/>
          <p:cNvSpPr>
            <a:spLocks noGrp="1"/>
          </p:cNvSpPr>
          <p:nvPr>
            <p:ph sz="half" idx="1"/>
          </p:nvPr>
        </p:nvSpPr>
        <p:spPr>
          <a:xfrm>
            <a:off x="783168" y="1635126"/>
            <a:ext cx="5176648" cy="4667251"/>
          </a:xfrm>
        </p:spPr>
        <p:txBody>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fr-FR"/>
              <a:t>Cliquez pour modifier les styles du texte du masque</a:t>
            </a:r>
          </a:p>
          <a:p>
            <a:pPr lvl="1"/>
            <a:r>
              <a:rPr lang="fr-FR"/>
              <a:t>Deuxième niveau</a:t>
            </a:r>
          </a:p>
          <a:p>
            <a:pPr lvl="2"/>
            <a:r>
              <a:rPr lang="fr-FR"/>
              <a:t>Troisième niveau</a:t>
            </a:r>
          </a:p>
        </p:txBody>
      </p:sp>
      <p:sp>
        <p:nvSpPr>
          <p:cNvPr id="5" name="Pladsholder til dato 4"/>
          <p:cNvSpPr>
            <a:spLocks noGrp="1"/>
          </p:cNvSpPr>
          <p:nvPr>
            <p:ph type="dt" sz="half" idx="16"/>
          </p:nvPr>
        </p:nvSpPr>
        <p:spPr/>
        <p:txBody>
          <a:bodyPr/>
          <a:lstStyle>
            <a:lvl1pPr>
              <a:defRPr/>
            </a:lvl1pPr>
          </a:lstStyle>
          <a:p>
            <a:pPr>
              <a:defRPr/>
            </a:pPr>
            <a:fld id="{D78D00AF-E53A-4272-91C7-FE8689078BF0}" type="datetime1">
              <a:rPr lang="en-GB"/>
              <a:pPr>
                <a:defRPr/>
              </a:pPr>
              <a:t>24/11/2020</a:t>
            </a:fld>
            <a:endParaRPr lang="en-GB" dirty="0"/>
          </a:p>
        </p:txBody>
      </p:sp>
      <p:sp>
        <p:nvSpPr>
          <p:cNvPr id="6" name="Pladsholder til sidefod 5"/>
          <p:cNvSpPr>
            <a:spLocks noGrp="1"/>
          </p:cNvSpPr>
          <p:nvPr>
            <p:ph type="ftr" sz="quarter" idx="17"/>
          </p:nvPr>
        </p:nvSpPr>
        <p:spPr/>
        <p:txBody>
          <a:bodyPr/>
          <a:lstStyle>
            <a:lvl1pPr>
              <a:defRPr/>
            </a:lvl1pPr>
          </a:lstStyle>
          <a:p>
            <a:pPr>
              <a:defRPr/>
            </a:pPr>
            <a:endParaRPr lang="en-GB"/>
          </a:p>
        </p:txBody>
      </p:sp>
      <p:sp>
        <p:nvSpPr>
          <p:cNvPr id="7" name="Pladsholder til slidenummer 6"/>
          <p:cNvSpPr>
            <a:spLocks noGrp="1"/>
          </p:cNvSpPr>
          <p:nvPr>
            <p:ph type="sldNum" sz="quarter" idx="18"/>
          </p:nvPr>
        </p:nvSpPr>
        <p:spPr/>
        <p:txBody>
          <a:bodyPr/>
          <a:lstStyle>
            <a:lvl1pPr>
              <a:defRPr/>
            </a:lvl1pPr>
          </a:lstStyle>
          <a:p>
            <a:fld id="{00E5EB2E-6EA6-4F00-AFE7-4D63B7F2635F}" type="slidenum">
              <a:rPr lang="en-GB" altLang="fr-FR"/>
              <a:pPr/>
              <a:t>‹#›</a:t>
            </a:fld>
            <a:endParaRPr lang="en-GB" altLang="fr-F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8" name="Pladsholder til billede 9"/>
          <p:cNvSpPr>
            <a:spLocks noGrp="1"/>
          </p:cNvSpPr>
          <p:nvPr>
            <p:ph type="pic" sz="quarter" idx="14"/>
          </p:nvPr>
        </p:nvSpPr>
        <p:spPr>
          <a:xfrm>
            <a:off x="783168" y="1635125"/>
            <a:ext cx="10623549" cy="4667250"/>
          </a:xfrm>
          <a:blipFill>
            <a:blip r:embed="rId2" cstate="print"/>
            <a:stretch>
              <a:fillRect/>
            </a:stretch>
          </a:blipFill>
        </p:spPr>
        <p:txBody>
          <a:bodyPr tIns="2304000" anchor="t" anchorCtr="0"/>
          <a:lstStyle>
            <a:lvl1pPr marL="0" indent="0" algn="ct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783169" y="619125"/>
            <a:ext cx="10623551" cy="865188"/>
          </a:xfrm>
        </p:spPr>
        <p:txBody>
          <a:bodyPr/>
          <a:lstStyle/>
          <a:p>
            <a:r>
              <a:rPr lang="fr-FR"/>
              <a:t>Modifiez le style du titre</a:t>
            </a:r>
            <a:endParaRPr lang="en-GB" dirty="0"/>
          </a:p>
        </p:txBody>
      </p:sp>
      <p:sp>
        <p:nvSpPr>
          <p:cNvPr id="4" name="Pladsholder til dato 4"/>
          <p:cNvSpPr>
            <a:spLocks noGrp="1"/>
          </p:cNvSpPr>
          <p:nvPr>
            <p:ph type="dt" sz="half" idx="15"/>
          </p:nvPr>
        </p:nvSpPr>
        <p:spPr/>
        <p:txBody>
          <a:bodyPr/>
          <a:lstStyle>
            <a:lvl1pPr>
              <a:defRPr/>
            </a:lvl1pPr>
          </a:lstStyle>
          <a:p>
            <a:pPr>
              <a:defRPr/>
            </a:pPr>
            <a:fld id="{8C8401B4-0FE8-4236-85F7-163552EE59ED}" type="datetime1">
              <a:rPr lang="en-GB"/>
              <a:pPr>
                <a:defRPr/>
              </a:pPr>
              <a:t>24/11/2020</a:t>
            </a:fld>
            <a:endParaRPr lang="en-GB" dirty="0"/>
          </a:p>
        </p:txBody>
      </p:sp>
      <p:sp>
        <p:nvSpPr>
          <p:cNvPr id="5" name="Pladsholder til sidefod 5"/>
          <p:cNvSpPr>
            <a:spLocks noGrp="1"/>
          </p:cNvSpPr>
          <p:nvPr>
            <p:ph type="ftr" sz="quarter" idx="16"/>
          </p:nvPr>
        </p:nvSpPr>
        <p:spPr/>
        <p:txBody>
          <a:bodyPr/>
          <a:lstStyle>
            <a:lvl1pPr>
              <a:defRPr/>
            </a:lvl1pPr>
          </a:lstStyle>
          <a:p>
            <a:pPr>
              <a:defRPr/>
            </a:pPr>
            <a:endParaRPr lang="en-GB"/>
          </a:p>
        </p:txBody>
      </p:sp>
      <p:sp>
        <p:nvSpPr>
          <p:cNvPr id="6" name="Pladsholder til slidenummer 6"/>
          <p:cNvSpPr>
            <a:spLocks noGrp="1"/>
          </p:cNvSpPr>
          <p:nvPr>
            <p:ph type="sldNum" sz="quarter" idx="17"/>
          </p:nvPr>
        </p:nvSpPr>
        <p:spPr/>
        <p:txBody>
          <a:bodyPr/>
          <a:lstStyle>
            <a:lvl1pPr>
              <a:defRPr/>
            </a:lvl1pPr>
          </a:lstStyle>
          <a:p>
            <a:fld id="{2CC7E696-4E74-4599-B14C-836D2B3174AA}" type="slidenum">
              <a:rPr lang="en-GB" altLang="fr-FR"/>
              <a:pPr/>
              <a:t>‹#›</a:t>
            </a:fld>
            <a:endParaRPr lang="en-GB" altLang="fr-F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ext label right and image ">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tx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6243637" y="4903567"/>
            <a:ext cx="5948363" cy="1398808"/>
          </a:xfrm>
          <a:solidFill>
            <a:srgbClr val="A31D20">
              <a:alpha val="95000"/>
            </a:srgbClr>
          </a:solidFill>
        </p:spPr>
        <p:txBody>
          <a:bodyPr lIns="252000" tIns="144000" rIns="540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p:cNvSpPr>
            <a:spLocks noGrp="1"/>
          </p:cNvSpPr>
          <p:nvPr>
            <p:ph type="dt" sz="half" idx="15"/>
          </p:nvPr>
        </p:nvSpPr>
        <p:spPr/>
        <p:txBody>
          <a:bodyPr/>
          <a:lstStyle>
            <a:lvl1pPr>
              <a:defRPr/>
            </a:lvl1pPr>
          </a:lstStyle>
          <a:p>
            <a:pPr>
              <a:defRPr/>
            </a:pPr>
            <a:fld id="{81E60BD8-D111-4417-9F56-11405501548A}" type="datetime1">
              <a:rPr lang="en-GB"/>
              <a:pPr>
                <a:defRPr/>
              </a:pPr>
              <a:t>24/11/2020</a:t>
            </a:fld>
            <a:endParaRPr lang="en-GB" dirty="0"/>
          </a:p>
        </p:txBody>
      </p:sp>
      <p:sp>
        <p:nvSpPr>
          <p:cNvPr id="5" name="Pladsholder til sidefod 4"/>
          <p:cNvSpPr>
            <a:spLocks noGrp="1"/>
          </p:cNvSpPr>
          <p:nvPr>
            <p:ph type="ftr" sz="quarter" idx="16"/>
          </p:nvPr>
        </p:nvSpPr>
        <p:spPr/>
        <p:txBody>
          <a:bodyPr/>
          <a:lstStyle>
            <a:lvl1pPr>
              <a:defRPr/>
            </a:lvl1pPr>
          </a:lstStyle>
          <a:p>
            <a:pPr>
              <a:defRPr/>
            </a:pPr>
            <a:endParaRPr lang="en-GB"/>
          </a:p>
        </p:txBody>
      </p:sp>
      <p:sp>
        <p:nvSpPr>
          <p:cNvPr id="6" name="Pladsholder til slidenummer 5"/>
          <p:cNvSpPr>
            <a:spLocks noGrp="1"/>
          </p:cNvSpPr>
          <p:nvPr>
            <p:ph type="sldNum" sz="quarter" idx="17"/>
          </p:nvPr>
        </p:nvSpPr>
        <p:spPr/>
        <p:txBody>
          <a:bodyPr/>
          <a:lstStyle>
            <a:lvl1pPr>
              <a:defRPr/>
            </a:lvl1pPr>
          </a:lstStyle>
          <a:p>
            <a:fld id="{E9F216B0-2005-4C98-ADA9-0DA30651FD2D}" type="slidenum">
              <a:rPr lang="en-GB" altLang="fr-FR"/>
              <a:pPr/>
              <a:t>‹#›</a:t>
            </a:fld>
            <a:endParaRPr lang="en-GB" altLang="fr-F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2" name="Titel 1"/>
          <p:cNvSpPr>
            <a:spLocks noGrp="1"/>
          </p:cNvSpPr>
          <p:nvPr>
            <p:ph type="title"/>
          </p:nvPr>
        </p:nvSpPr>
        <p:spPr>
          <a:xfrm>
            <a:off x="0" y="4903567"/>
            <a:ext cx="5948363" cy="1398808"/>
          </a:xfrm>
          <a:solidFill>
            <a:srgbClr val="A31D20">
              <a:alpha val="95000"/>
            </a:srgbClr>
          </a:solidFill>
        </p:spPr>
        <p:txBody>
          <a:bodyPr lIns="576000" tIns="144000" rIns="252000" bIns="144000"/>
          <a:lstStyle>
            <a:lvl1pPr marL="0" marR="0" indent="0" algn="l" defTabSz="6858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fr-FR"/>
              <a:t>Modifiez le style du titre</a:t>
            </a:r>
            <a:endParaRPr lang="en-GB" dirty="0"/>
          </a:p>
        </p:txBody>
      </p:sp>
      <p:sp>
        <p:nvSpPr>
          <p:cNvPr id="4" name="Pladsholder til dato 3"/>
          <p:cNvSpPr>
            <a:spLocks noGrp="1"/>
          </p:cNvSpPr>
          <p:nvPr>
            <p:ph type="dt" sz="half" idx="15"/>
          </p:nvPr>
        </p:nvSpPr>
        <p:spPr/>
        <p:txBody>
          <a:bodyPr/>
          <a:lstStyle>
            <a:lvl1pPr>
              <a:defRPr/>
            </a:lvl1pPr>
          </a:lstStyle>
          <a:p>
            <a:pPr>
              <a:defRPr/>
            </a:pPr>
            <a:fld id="{87F44F8E-2C6F-46BF-A6CF-D58C453AA54B}" type="datetime1">
              <a:rPr lang="en-GB"/>
              <a:pPr>
                <a:defRPr/>
              </a:pPr>
              <a:t>24/11/2020</a:t>
            </a:fld>
            <a:endParaRPr lang="en-GB" dirty="0"/>
          </a:p>
        </p:txBody>
      </p:sp>
      <p:sp>
        <p:nvSpPr>
          <p:cNvPr id="5" name="Pladsholder til sidefod 4"/>
          <p:cNvSpPr>
            <a:spLocks noGrp="1"/>
          </p:cNvSpPr>
          <p:nvPr>
            <p:ph type="ftr" sz="quarter" idx="16"/>
          </p:nvPr>
        </p:nvSpPr>
        <p:spPr/>
        <p:txBody>
          <a:bodyPr/>
          <a:lstStyle>
            <a:lvl1pPr>
              <a:defRPr/>
            </a:lvl1pPr>
          </a:lstStyle>
          <a:p>
            <a:pPr>
              <a:defRPr/>
            </a:pPr>
            <a:endParaRPr lang="en-GB"/>
          </a:p>
        </p:txBody>
      </p:sp>
      <p:sp>
        <p:nvSpPr>
          <p:cNvPr id="6" name="Pladsholder til slidenummer 5"/>
          <p:cNvSpPr>
            <a:spLocks noGrp="1"/>
          </p:cNvSpPr>
          <p:nvPr>
            <p:ph type="sldNum" sz="quarter" idx="17"/>
          </p:nvPr>
        </p:nvSpPr>
        <p:spPr/>
        <p:txBody>
          <a:bodyPr/>
          <a:lstStyle>
            <a:lvl1pPr>
              <a:defRPr/>
            </a:lvl1pPr>
          </a:lstStyle>
          <a:p>
            <a:fld id="{EEC76E9D-1A7C-4741-90E2-B13B0770DB0B}" type="slidenum">
              <a:rPr lang="en-GB" altLang="fr-FR"/>
              <a:pPr/>
              <a:t>‹#›</a:t>
            </a:fld>
            <a:endParaRPr lang="en-GB" altLang="fr-F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text label righ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tIns="360000" rIns="4932000" anchor="ctr" anchorCtr="0"/>
          <a:lstStyle>
            <a:lvl1pPr marL="0" indent="0" algn="r">
              <a:buNone/>
              <a:defRPr sz="2400" baseline="0">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10" name="Pladsholder til tekst 9"/>
          <p:cNvSpPr>
            <a:spLocks noGrp="1"/>
          </p:cNvSpPr>
          <p:nvPr>
            <p:ph type="body" sz="quarter" idx="15"/>
          </p:nvPr>
        </p:nvSpPr>
        <p:spPr>
          <a:xfrm>
            <a:off x="6243637" y="2036763"/>
            <a:ext cx="5948363" cy="4265612"/>
          </a:xfrm>
          <a:solidFill>
            <a:schemeClr val="accent1">
              <a:alpha val="95000"/>
            </a:schemeClr>
          </a:solidFill>
        </p:spPr>
        <p:txBody>
          <a:bodyPr lIns="252000" tIns="144000" rIns="540000" bIns="144000"/>
          <a:lstStyle>
            <a:lvl1pPr marL="0" indent="0">
              <a:buNone/>
              <a:defRPr>
                <a:solidFill>
                  <a:schemeClr val="bg1"/>
                </a:solidFill>
              </a:defRPr>
            </a:lvl1pPr>
            <a:lvl2pPr marL="536575" indent="-271463">
              <a:tabLst/>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p:cNvSpPr>
            <a:spLocks noGrp="1"/>
          </p:cNvSpPr>
          <p:nvPr>
            <p:ph type="dt" sz="half" idx="16"/>
          </p:nvPr>
        </p:nvSpPr>
        <p:spPr/>
        <p:txBody>
          <a:bodyPr/>
          <a:lstStyle>
            <a:lvl1pPr>
              <a:defRPr/>
            </a:lvl1pPr>
          </a:lstStyle>
          <a:p>
            <a:pPr>
              <a:defRPr/>
            </a:pPr>
            <a:fld id="{8109FE9F-7ACA-4C43-9307-3B3C801A0F84}" type="datetime1">
              <a:rPr lang="en-GB"/>
              <a:pPr>
                <a:defRPr/>
              </a:pPr>
              <a:t>24/11/2020</a:t>
            </a:fld>
            <a:endParaRPr lang="en-GB" dirty="0"/>
          </a:p>
        </p:txBody>
      </p:sp>
      <p:sp>
        <p:nvSpPr>
          <p:cNvPr id="5" name="Pladsholder til sidefod 4"/>
          <p:cNvSpPr>
            <a:spLocks noGrp="1"/>
          </p:cNvSpPr>
          <p:nvPr>
            <p:ph type="ftr" sz="quarter" idx="17"/>
          </p:nvPr>
        </p:nvSpPr>
        <p:spPr/>
        <p:txBody>
          <a:bodyPr/>
          <a:lstStyle>
            <a:lvl1pPr>
              <a:defRPr/>
            </a:lvl1pPr>
          </a:lstStyle>
          <a:p>
            <a:pPr>
              <a:defRPr/>
            </a:pPr>
            <a:endParaRPr lang="en-GB"/>
          </a:p>
        </p:txBody>
      </p:sp>
      <p:sp>
        <p:nvSpPr>
          <p:cNvPr id="6" name="Pladsholder til slidenummer 5"/>
          <p:cNvSpPr>
            <a:spLocks noGrp="1"/>
          </p:cNvSpPr>
          <p:nvPr>
            <p:ph type="sldNum" sz="quarter" idx="18"/>
          </p:nvPr>
        </p:nvSpPr>
        <p:spPr/>
        <p:txBody>
          <a:bodyPr/>
          <a:lstStyle>
            <a:lvl1pPr>
              <a:defRPr/>
            </a:lvl1pPr>
          </a:lstStyle>
          <a:p>
            <a:fld id="{02F8B548-C140-4CF5-8770-BB82FA81B27B}" type="slidenum">
              <a:rPr lang="en-GB" altLang="fr-FR"/>
              <a:pPr/>
              <a:t>‹#›</a:t>
            </a:fld>
            <a:endParaRPr lang="en-GB" alt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ext label left and image">
    <p:spTree>
      <p:nvGrpSpPr>
        <p:cNvPr id="1" name=""/>
        <p:cNvGrpSpPr/>
        <p:nvPr/>
      </p:nvGrpSpPr>
      <p:grpSpPr>
        <a:xfrm>
          <a:off x="0" y="0"/>
          <a:ext cx="0" cy="0"/>
          <a:chOff x="0" y="0"/>
          <a:chExt cx="0" cy="0"/>
        </a:xfrm>
      </p:grpSpPr>
      <p:sp>
        <p:nvSpPr>
          <p:cNvPr id="7" name="Pladsholder til billede 9"/>
          <p:cNvSpPr>
            <a:spLocks noGrp="1"/>
          </p:cNvSpPr>
          <p:nvPr>
            <p:ph type="pic" sz="quarter" idx="14"/>
          </p:nvPr>
        </p:nvSpPr>
        <p:spPr>
          <a:xfrm>
            <a:off x="0" y="334853"/>
            <a:ext cx="12192000" cy="6523149"/>
          </a:xfrm>
          <a:blipFill>
            <a:blip r:embed="rId2" cstate="email"/>
            <a:stretch>
              <a:fillRect/>
            </a:stretch>
          </a:blipFill>
        </p:spPr>
        <p:txBody>
          <a:bodyPr lIns="4932000" tIns="360000" anchor="ctr" anchorCtr="0"/>
          <a:lstStyle>
            <a:lvl1pPr marL="0" indent="0" algn="l">
              <a:buNone/>
              <a:defRPr sz="2400" baseline="0">
                <a:solidFill>
                  <a:schemeClr val="bg1"/>
                </a:solidFill>
                <a:sym typeface="Wingdings" panose="05000000000000000000" pitchFamily="2" charset="2"/>
              </a:defRPr>
            </a:lvl1pPr>
          </a:lstStyle>
          <a:p>
            <a:pPr lvl="0"/>
            <a:r>
              <a:rPr lang="fr-FR" noProof="0">
                <a:sym typeface="Wingdings" panose="05000000000000000000" pitchFamily="2" charset="2"/>
              </a:rPr>
              <a:t>Cliquez sur l'icône pour ajouter une image</a:t>
            </a:r>
            <a:endParaRPr lang="en-GB" noProof="0" dirty="0">
              <a:sym typeface="Wingdings" panose="05000000000000000000" pitchFamily="2" charset="2"/>
            </a:endParaRPr>
          </a:p>
        </p:txBody>
      </p:sp>
      <p:sp>
        <p:nvSpPr>
          <p:cNvPr id="8" name="Pladsholder til tekst 9"/>
          <p:cNvSpPr>
            <a:spLocks noGrp="1"/>
          </p:cNvSpPr>
          <p:nvPr>
            <p:ph type="body" sz="quarter" idx="15"/>
          </p:nvPr>
        </p:nvSpPr>
        <p:spPr>
          <a:xfrm>
            <a:off x="0" y="2036763"/>
            <a:ext cx="5948363" cy="4265612"/>
          </a:xfrm>
          <a:solidFill>
            <a:schemeClr val="accent1">
              <a:alpha val="95000"/>
            </a:schemeClr>
          </a:solidFill>
        </p:spPr>
        <p:txBody>
          <a:bodyPr lIns="576000" tIns="144000" rIns="252000" bIns="144000"/>
          <a:lstStyle>
            <a:lvl1pPr marL="0" indent="0">
              <a:buNone/>
              <a:defRPr>
                <a:solidFill>
                  <a:schemeClr val="bg1"/>
                </a:solidFill>
              </a:defRPr>
            </a:lvl1pPr>
            <a:lvl2pPr marL="536575" indent="-271463">
              <a:defRPr>
                <a:solidFill>
                  <a:schemeClr val="bg1"/>
                </a:solidFill>
              </a:defRPr>
            </a:lvl2pPr>
            <a:lvl3pPr marL="536575" indent="-271463">
              <a:defRPr sz="2000">
                <a:solidFill>
                  <a:schemeClr val="bg1"/>
                </a:solidFill>
              </a:defRPr>
            </a:lvl3pPr>
            <a:lvl4pPr marL="536575" indent="-271463">
              <a:defRPr sz="2000">
                <a:solidFill>
                  <a:schemeClr val="bg1"/>
                </a:solidFill>
              </a:defRPr>
            </a:lvl4pPr>
            <a:lvl5pPr marL="536575" indent="-271463">
              <a:defRPr sz="2000">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4" name="Pladsholder til dato 3"/>
          <p:cNvSpPr>
            <a:spLocks noGrp="1"/>
          </p:cNvSpPr>
          <p:nvPr>
            <p:ph type="dt" sz="half" idx="16"/>
          </p:nvPr>
        </p:nvSpPr>
        <p:spPr/>
        <p:txBody>
          <a:bodyPr/>
          <a:lstStyle>
            <a:lvl1pPr>
              <a:defRPr/>
            </a:lvl1pPr>
          </a:lstStyle>
          <a:p>
            <a:pPr>
              <a:defRPr/>
            </a:pPr>
            <a:fld id="{C4923A73-1964-4984-A90C-61D6B9DCD654}" type="datetime1">
              <a:rPr lang="en-GB"/>
              <a:pPr>
                <a:defRPr/>
              </a:pPr>
              <a:t>24/11/2020</a:t>
            </a:fld>
            <a:endParaRPr lang="en-GB" dirty="0"/>
          </a:p>
        </p:txBody>
      </p:sp>
      <p:sp>
        <p:nvSpPr>
          <p:cNvPr id="5" name="Pladsholder til sidefod 4"/>
          <p:cNvSpPr>
            <a:spLocks noGrp="1"/>
          </p:cNvSpPr>
          <p:nvPr>
            <p:ph type="ftr" sz="quarter" idx="17"/>
          </p:nvPr>
        </p:nvSpPr>
        <p:spPr/>
        <p:txBody>
          <a:bodyPr/>
          <a:lstStyle>
            <a:lvl1pPr>
              <a:defRPr/>
            </a:lvl1pPr>
          </a:lstStyle>
          <a:p>
            <a:pPr>
              <a:defRPr/>
            </a:pPr>
            <a:endParaRPr lang="en-GB"/>
          </a:p>
        </p:txBody>
      </p:sp>
      <p:sp>
        <p:nvSpPr>
          <p:cNvPr id="6" name="Pladsholder til slidenummer 5"/>
          <p:cNvSpPr>
            <a:spLocks noGrp="1"/>
          </p:cNvSpPr>
          <p:nvPr>
            <p:ph type="sldNum" sz="quarter" idx="18"/>
          </p:nvPr>
        </p:nvSpPr>
        <p:spPr/>
        <p:txBody>
          <a:bodyPr/>
          <a:lstStyle>
            <a:lvl1pPr>
              <a:defRPr/>
            </a:lvl1pPr>
          </a:lstStyle>
          <a:p>
            <a:fld id="{E1A148EE-9871-4692-B9CB-BBFE76840CA3}" type="slidenum">
              <a:rPr lang="en-GB" altLang="fr-FR"/>
              <a:pPr/>
              <a:t>‹#›</a:t>
            </a:fld>
            <a:endParaRPr lang="en-GB"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4"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pital bullet list">
    <p:bg>
      <p:bgPr>
        <a:solidFill>
          <a:schemeClr val="accent1"/>
        </a:solidFill>
        <a:effectLst/>
      </p:bgPr>
    </p:bg>
    <p:spTree>
      <p:nvGrpSpPr>
        <p:cNvPr id="1" name=""/>
        <p:cNvGrpSpPr/>
        <p:nvPr/>
      </p:nvGrpSpPr>
      <p:grpSpPr>
        <a:xfrm>
          <a:off x="0" y="0"/>
          <a:ext cx="0" cy="0"/>
          <a:chOff x="0" y="0"/>
          <a:chExt cx="0" cy="0"/>
        </a:xfrm>
      </p:grpSpPr>
      <p:sp>
        <p:nvSpPr>
          <p:cNvPr id="7" name="Pladsholder til tekst 9"/>
          <p:cNvSpPr>
            <a:spLocks noGrp="1"/>
          </p:cNvSpPr>
          <p:nvPr>
            <p:ph type="body" sz="quarter" idx="15"/>
          </p:nvPr>
        </p:nvSpPr>
        <p:spPr>
          <a:xfrm>
            <a:off x="783166" y="622301"/>
            <a:ext cx="10623551" cy="5681002"/>
          </a:xfrm>
          <a:noFill/>
        </p:spPr>
        <p:txBody>
          <a:bodyPr/>
          <a:lstStyle>
            <a:lvl1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1pPr>
            <a:lvl2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2pPr>
            <a:lvl3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3pPr>
            <a:lvl4pPr marL="336947" indent="-336947" algn="l" defTabSz="685800" rtl="0" eaLnBrk="1" latinLnBrk="0" hangingPunct="1">
              <a:lnSpc>
                <a:spcPct val="90000"/>
              </a:lnSpc>
              <a:buFont typeface="Arial" panose="020B0604020202020204" pitchFamily="34" charset="0"/>
              <a:buChar char="•"/>
              <a:defRPr lang="da-DK" sz="4800" b="0" kern="1200" cap="all" spc="180" baseline="0" dirty="0" smtClean="0">
                <a:solidFill>
                  <a:schemeClr val="bg1"/>
                </a:solidFill>
                <a:latin typeface="+mn-lt"/>
                <a:ea typeface="+mn-ea"/>
                <a:cs typeface="+mn-cs"/>
              </a:defRPr>
            </a:lvl4pPr>
            <a:lvl5pPr marL="336947" indent="-336947" algn="l" defTabSz="685800" rtl="0" eaLnBrk="1" latinLnBrk="0" hangingPunct="1">
              <a:lnSpc>
                <a:spcPct val="90000"/>
              </a:lnSpc>
              <a:buFont typeface="Arial" panose="020B0604020202020204" pitchFamily="34" charset="0"/>
              <a:buChar char="•"/>
              <a:defRPr lang="da-DK" sz="4800" b="0" kern="1200" cap="all" spc="180"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3" name="Pladsholder til dato 3"/>
          <p:cNvSpPr>
            <a:spLocks noGrp="1"/>
          </p:cNvSpPr>
          <p:nvPr>
            <p:ph type="dt" sz="half" idx="16"/>
          </p:nvPr>
        </p:nvSpPr>
        <p:spPr/>
        <p:txBody>
          <a:bodyPr/>
          <a:lstStyle>
            <a:lvl1pPr>
              <a:defRPr/>
            </a:lvl1pPr>
          </a:lstStyle>
          <a:p>
            <a:pPr>
              <a:defRPr/>
            </a:pPr>
            <a:fld id="{8D3F1B0B-0E11-4056-93D7-348F6F03E94F}" type="datetime1">
              <a:rPr lang="en-GB"/>
              <a:pPr>
                <a:defRPr/>
              </a:pPr>
              <a:t>24/11/2020</a:t>
            </a:fld>
            <a:endParaRPr lang="en-GB" dirty="0"/>
          </a:p>
        </p:txBody>
      </p:sp>
      <p:sp>
        <p:nvSpPr>
          <p:cNvPr id="4" name="Pladsholder til sidefod 4"/>
          <p:cNvSpPr>
            <a:spLocks noGrp="1"/>
          </p:cNvSpPr>
          <p:nvPr>
            <p:ph type="ftr" sz="quarter" idx="17"/>
          </p:nvPr>
        </p:nvSpPr>
        <p:spPr/>
        <p:txBody>
          <a:bodyPr/>
          <a:lstStyle>
            <a:lvl1pPr>
              <a:defRPr/>
            </a:lvl1pPr>
          </a:lstStyle>
          <a:p>
            <a:pPr>
              <a:defRPr/>
            </a:pPr>
            <a:endParaRPr lang="en-GB"/>
          </a:p>
        </p:txBody>
      </p:sp>
      <p:sp>
        <p:nvSpPr>
          <p:cNvPr id="5" name="Pladsholder til slidenummer 5"/>
          <p:cNvSpPr>
            <a:spLocks noGrp="1"/>
          </p:cNvSpPr>
          <p:nvPr>
            <p:ph type="sldNum" sz="quarter" idx="18"/>
          </p:nvPr>
        </p:nvSpPr>
        <p:spPr/>
        <p:txBody>
          <a:bodyPr/>
          <a:lstStyle>
            <a:lvl1pPr>
              <a:defRPr/>
            </a:lvl1pPr>
          </a:lstStyle>
          <a:p>
            <a:fld id="{D9CA891B-2CE0-443E-9524-1C0ADC12FA93}" type="slidenum">
              <a:rPr lang="en-GB" altLang="fr-FR"/>
              <a:pPr/>
              <a:t>‹#›</a:t>
            </a:fld>
            <a:endParaRPr lang="en-GB" altLang="fr-F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ation">
    <p:bg>
      <p:bgPr>
        <a:solidFill>
          <a:schemeClr val="accent1"/>
        </a:solidFill>
        <a:effectLst/>
      </p:bgPr>
    </p:bg>
    <p:spTree>
      <p:nvGrpSpPr>
        <p:cNvPr id="1" name=""/>
        <p:cNvGrpSpPr/>
        <p:nvPr/>
      </p:nvGrpSpPr>
      <p:grpSpPr>
        <a:xfrm>
          <a:off x="0" y="0"/>
          <a:ext cx="0" cy="0"/>
          <a:chOff x="0" y="0"/>
          <a:chExt cx="0" cy="0"/>
        </a:xfrm>
      </p:grpSpPr>
      <p:sp>
        <p:nvSpPr>
          <p:cNvPr id="4" name="Tekstfelt 8"/>
          <p:cNvSpPr txBox="1"/>
          <p:nvPr userDrawn="1"/>
        </p:nvSpPr>
        <p:spPr>
          <a:xfrm>
            <a:off x="608013" y="612775"/>
            <a:ext cx="1168400" cy="1824038"/>
          </a:xfrm>
          <a:prstGeom prst="rect">
            <a:avLst/>
          </a:prstGeom>
          <a:noFill/>
        </p:spPr>
        <p:txBody>
          <a:bodyPr>
            <a:spAutoFit/>
          </a:bodyPr>
          <a:lstStyle/>
          <a:p>
            <a:pPr>
              <a:defRPr/>
            </a:pPr>
            <a:r>
              <a:rPr lang="en-GB" sz="11250" b="1" dirty="0">
                <a:solidFill>
                  <a:schemeClr val="bg1"/>
                </a:solidFill>
              </a:rPr>
              <a:t>”</a:t>
            </a:r>
          </a:p>
        </p:txBody>
      </p:sp>
      <p:sp>
        <p:nvSpPr>
          <p:cNvPr id="7" name="Pladsholder til tekst 9"/>
          <p:cNvSpPr>
            <a:spLocks noGrp="1"/>
          </p:cNvSpPr>
          <p:nvPr>
            <p:ph type="body" sz="quarter" idx="15"/>
          </p:nvPr>
        </p:nvSpPr>
        <p:spPr>
          <a:xfrm>
            <a:off x="783167" y="1633539"/>
            <a:ext cx="10623551" cy="4110037"/>
          </a:xfrm>
          <a:noFill/>
        </p:spPr>
        <p:txBody>
          <a:bodyPr anchor="t" anchorCtr="0"/>
          <a:lstStyle>
            <a:lvl1pPr marL="0" indent="0" algn="l" defTabSz="6858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2pPr>
            <a:lvl3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3pPr>
            <a:lvl4pPr marL="0" indent="0" algn="l" defTabSz="685800" rtl="0" eaLnBrk="1" latinLnBrk="0" hangingPunct="1">
              <a:lnSpc>
                <a:spcPct val="90000"/>
              </a:lnSpc>
              <a:buFont typeface="Arial" panose="020B0604020202020204" pitchFamily="34" charset="0"/>
              <a:buNone/>
              <a:defRPr lang="da-DK" sz="3600" b="1" kern="1200" cap="all" baseline="0" dirty="0" smtClean="0">
                <a:solidFill>
                  <a:schemeClr val="bg1"/>
                </a:solidFill>
                <a:latin typeface="+mn-lt"/>
                <a:ea typeface="+mn-ea"/>
                <a:cs typeface="+mn-cs"/>
              </a:defRPr>
            </a:lvl4pPr>
            <a:lvl5pPr marL="0" indent="0" algn="l" defTabSz="685800" rtl="0" eaLnBrk="1" latinLnBrk="0" hangingPunct="1">
              <a:lnSpc>
                <a:spcPct val="90000"/>
              </a:lnSpc>
              <a:buFont typeface="Arial" panose="020B0604020202020204" pitchFamily="34" charset="0"/>
              <a:buNone/>
              <a:defRPr lang="da-DK" sz="3600" b="1" kern="1200" cap="all" baseline="0" dirty="0">
                <a:solidFill>
                  <a:schemeClr val="bg1"/>
                </a:solidFill>
                <a:latin typeface="+mn-lt"/>
                <a:ea typeface="+mn-ea"/>
                <a:cs typeface="+mn-cs"/>
              </a:defRPr>
            </a:lvl5pPr>
          </a:lstStyle>
          <a:p>
            <a:pPr lvl="0"/>
            <a:r>
              <a:rPr lang="fr-FR"/>
              <a:t>Cliquez pour modifier les styles du texte du masque</a:t>
            </a:r>
          </a:p>
        </p:txBody>
      </p:sp>
      <p:sp>
        <p:nvSpPr>
          <p:cNvPr id="8" name="Pladsholder til tekst 14"/>
          <p:cNvSpPr>
            <a:spLocks noGrp="1"/>
          </p:cNvSpPr>
          <p:nvPr>
            <p:ph type="body" sz="quarter" idx="13"/>
          </p:nvPr>
        </p:nvSpPr>
        <p:spPr>
          <a:xfrm>
            <a:off x="783167" y="5934971"/>
            <a:ext cx="10623551" cy="367404"/>
          </a:xfrm>
        </p:spPr>
        <p:txBody>
          <a:bodyPr>
            <a:normAutofit/>
          </a:bodyPr>
          <a:lstStyle>
            <a:lvl1pPr marL="0" indent="0">
              <a:buNone/>
              <a:defRPr sz="2400" b="0" baseline="0">
                <a:solidFill>
                  <a:schemeClr val="bg1"/>
                </a:solidFill>
              </a:defRPr>
            </a:lvl1pPr>
          </a:lstStyle>
          <a:p>
            <a:pPr lvl="0"/>
            <a:r>
              <a:rPr lang="fr-FR"/>
              <a:t>Cliquez pour modifier les styles du texte du masque</a:t>
            </a:r>
          </a:p>
        </p:txBody>
      </p:sp>
      <p:sp>
        <p:nvSpPr>
          <p:cNvPr id="5" name="Pladsholder til dato 3"/>
          <p:cNvSpPr>
            <a:spLocks noGrp="1"/>
          </p:cNvSpPr>
          <p:nvPr>
            <p:ph type="dt" sz="half" idx="16"/>
          </p:nvPr>
        </p:nvSpPr>
        <p:spPr/>
        <p:txBody>
          <a:bodyPr/>
          <a:lstStyle>
            <a:lvl1pPr>
              <a:defRPr/>
            </a:lvl1pPr>
          </a:lstStyle>
          <a:p>
            <a:pPr>
              <a:defRPr/>
            </a:pPr>
            <a:fld id="{166E252C-14EF-49D1-A586-676AC0AD188A}" type="datetime1">
              <a:rPr lang="en-GB"/>
              <a:pPr>
                <a:defRPr/>
              </a:pPr>
              <a:t>24/11/2020</a:t>
            </a:fld>
            <a:endParaRPr lang="en-GB" dirty="0"/>
          </a:p>
        </p:txBody>
      </p:sp>
      <p:sp>
        <p:nvSpPr>
          <p:cNvPr id="6" name="Pladsholder til sidefod 4"/>
          <p:cNvSpPr>
            <a:spLocks noGrp="1"/>
          </p:cNvSpPr>
          <p:nvPr>
            <p:ph type="ftr" sz="quarter" idx="17"/>
          </p:nvPr>
        </p:nvSpPr>
        <p:spPr/>
        <p:txBody>
          <a:bodyPr/>
          <a:lstStyle>
            <a:lvl1pPr>
              <a:defRPr/>
            </a:lvl1pPr>
          </a:lstStyle>
          <a:p>
            <a:pPr>
              <a:defRPr/>
            </a:pPr>
            <a:endParaRPr lang="en-GB"/>
          </a:p>
        </p:txBody>
      </p:sp>
      <p:sp>
        <p:nvSpPr>
          <p:cNvPr id="9" name="Pladsholder til slidenummer 5"/>
          <p:cNvSpPr>
            <a:spLocks noGrp="1"/>
          </p:cNvSpPr>
          <p:nvPr>
            <p:ph type="sldNum" sz="quarter" idx="18"/>
          </p:nvPr>
        </p:nvSpPr>
        <p:spPr/>
        <p:txBody>
          <a:bodyPr/>
          <a:lstStyle>
            <a:lvl1pPr>
              <a:defRPr/>
            </a:lvl1pPr>
          </a:lstStyle>
          <a:p>
            <a:fld id="{14075E41-02F4-47FF-A4D2-F171BB5C0E67}" type="slidenum">
              <a:rPr lang="en-GB" altLang="fr-FR"/>
              <a:pPr/>
              <a:t>‹#›</a:t>
            </a:fld>
            <a:endParaRPr lang="en-GB" altLang="fr-F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mirrored texts">
    <p:bg>
      <p:bgPr>
        <a:solidFill>
          <a:schemeClr val="accent1"/>
        </a:solidFill>
        <a:effectLst/>
      </p:bgPr>
    </p:bg>
    <p:spTree>
      <p:nvGrpSpPr>
        <p:cNvPr id="1" name=""/>
        <p:cNvGrpSpPr/>
        <p:nvPr/>
      </p:nvGrpSpPr>
      <p:grpSpPr>
        <a:xfrm>
          <a:off x="0" y="0"/>
          <a:ext cx="0" cy="0"/>
          <a:chOff x="0" y="0"/>
          <a:chExt cx="0" cy="0"/>
        </a:xfrm>
      </p:grpSpPr>
      <p:sp>
        <p:nvSpPr>
          <p:cNvPr id="9" name="Pladsholder til tekst 9"/>
          <p:cNvSpPr>
            <a:spLocks noGrp="1"/>
          </p:cNvSpPr>
          <p:nvPr>
            <p:ph type="body" sz="quarter" idx="15"/>
          </p:nvPr>
        </p:nvSpPr>
        <p:spPr>
          <a:xfrm>
            <a:off x="783167" y="1633538"/>
            <a:ext cx="5158111" cy="4669764"/>
          </a:xfrm>
          <a:noFill/>
        </p:spPr>
        <p:txBody>
          <a:bodyPr/>
          <a:lstStyle>
            <a:lvl1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685800" rtl="0" eaLnBrk="1" latinLnBrk="0" hangingPunct="1">
              <a:lnSpc>
                <a:spcPct val="90000"/>
              </a:lnSpc>
              <a:spcAft>
                <a:spcPts val="9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10" name="Pladsholder til tekst 9"/>
          <p:cNvSpPr>
            <a:spLocks noGrp="1"/>
          </p:cNvSpPr>
          <p:nvPr>
            <p:ph type="body" sz="quarter" idx="16"/>
          </p:nvPr>
        </p:nvSpPr>
        <p:spPr>
          <a:xfrm>
            <a:off x="6238347" y="1633538"/>
            <a:ext cx="5168371" cy="4669764"/>
          </a:xfrm>
          <a:noFill/>
        </p:spPr>
        <p:txBody>
          <a:bodyPr/>
          <a:lstStyle>
            <a:lvl1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685800" rtl="0" eaLnBrk="1" latinLnBrk="0" hangingPunct="1">
              <a:lnSpc>
                <a:spcPct val="90000"/>
              </a:lnSpc>
              <a:spcAft>
                <a:spcPts val="9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dirty="0"/>
          </a:p>
        </p:txBody>
      </p:sp>
      <p:sp>
        <p:nvSpPr>
          <p:cNvPr id="7" name="Titel 1"/>
          <p:cNvSpPr>
            <a:spLocks noGrp="1"/>
          </p:cNvSpPr>
          <p:nvPr>
            <p:ph type="title"/>
          </p:nvPr>
        </p:nvSpPr>
        <p:spPr>
          <a:xfrm>
            <a:off x="783170" y="622301"/>
            <a:ext cx="10623549" cy="849313"/>
          </a:xfrm>
        </p:spPr>
        <p:txBody>
          <a:bodyPr/>
          <a:lstStyle>
            <a:lvl1pPr>
              <a:defRPr>
                <a:solidFill>
                  <a:schemeClr val="bg1"/>
                </a:solidFill>
              </a:defRPr>
            </a:lvl1pPr>
          </a:lstStyle>
          <a:p>
            <a:r>
              <a:rPr lang="en-US"/>
              <a:t>Click to edit Master title style</a:t>
            </a:r>
            <a:endParaRPr lang="en-GB" dirty="0"/>
          </a:p>
        </p:txBody>
      </p:sp>
      <p:sp>
        <p:nvSpPr>
          <p:cNvPr id="5" name="Pladsholder til dato 3"/>
          <p:cNvSpPr>
            <a:spLocks noGrp="1"/>
          </p:cNvSpPr>
          <p:nvPr>
            <p:ph type="dt" sz="half" idx="17"/>
          </p:nvPr>
        </p:nvSpPr>
        <p:spPr/>
        <p:txBody>
          <a:bodyPr/>
          <a:lstStyle>
            <a:lvl1pPr>
              <a:defRPr/>
            </a:lvl1pPr>
          </a:lstStyle>
          <a:p>
            <a:pPr>
              <a:defRPr/>
            </a:pPr>
            <a:fld id="{DD2BDF9F-CE44-4855-9E05-825660472CED}" type="datetime1">
              <a:rPr lang="en-GB"/>
              <a:pPr>
                <a:defRPr/>
              </a:pPr>
              <a:t>24/11/2020</a:t>
            </a:fld>
            <a:endParaRPr lang="en-GB" dirty="0"/>
          </a:p>
        </p:txBody>
      </p:sp>
      <p:sp>
        <p:nvSpPr>
          <p:cNvPr id="6" name="Pladsholder til sidefod 4"/>
          <p:cNvSpPr>
            <a:spLocks noGrp="1"/>
          </p:cNvSpPr>
          <p:nvPr>
            <p:ph type="ftr" sz="quarter" idx="18"/>
          </p:nvPr>
        </p:nvSpPr>
        <p:spPr/>
        <p:txBody>
          <a:bodyPr/>
          <a:lstStyle>
            <a:lvl1pPr>
              <a:defRPr/>
            </a:lvl1pPr>
          </a:lstStyle>
          <a:p>
            <a:pPr>
              <a:defRPr/>
            </a:pPr>
            <a:endParaRPr lang="en-GB"/>
          </a:p>
        </p:txBody>
      </p:sp>
      <p:sp>
        <p:nvSpPr>
          <p:cNvPr id="8" name="Pladsholder til slidenummer 5"/>
          <p:cNvSpPr>
            <a:spLocks noGrp="1"/>
          </p:cNvSpPr>
          <p:nvPr>
            <p:ph type="sldNum" sz="quarter" idx="19"/>
          </p:nvPr>
        </p:nvSpPr>
        <p:spPr/>
        <p:txBody>
          <a:bodyPr/>
          <a:lstStyle>
            <a:lvl1pPr>
              <a:defRPr/>
            </a:lvl1pPr>
          </a:lstStyle>
          <a:p>
            <a:fld id="{26BC47BB-5B41-41B8-9C14-C3828B9AFD9F}" type="slidenum">
              <a:rPr lang="en-GB" altLang="fr-FR"/>
              <a:pPr/>
              <a:t>‹#›</a:t>
            </a:fld>
            <a:endParaRPr lang="en-GB" altLang="fr-F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ing ">
    <p:bg>
      <p:bgPr>
        <a:solidFill>
          <a:schemeClr val="accent1"/>
        </a:solidFill>
        <a:effectLst/>
      </p:bgPr>
    </p:bg>
    <p:spTree>
      <p:nvGrpSpPr>
        <p:cNvPr id="1" name=""/>
        <p:cNvGrpSpPr/>
        <p:nvPr/>
      </p:nvGrpSpPr>
      <p:grpSpPr>
        <a:xfrm>
          <a:off x="0" y="0"/>
          <a:ext cx="0" cy="0"/>
          <a:chOff x="0" y="0"/>
          <a:chExt cx="0" cy="0"/>
        </a:xfrm>
      </p:grpSpPr>
      <p:sp>
        <p:nvSpPr>
          <p:cNvPr id="7" name="Titel 1"/>
          <p:cNvSpPr>
            <a:spLocks noGrp="1"/>
          </p:cNvSpPr>
          <p:nvPr>
            <p:ph type="title"/>
          </p:nvPr>
        </p:nvSpPr>
        <p:spPr>
          <a:xfrm>
            <a:off x="783167" y="1633538"/>
            <a:ext cx="10623551" cy="4668837"/>
          </a:xfrm>
        </p:spPr>
        <p:txBody>
          <a:bodyPr/>
          <a:lstStyle>
            <a:lvl1pPr>
              <a:defRPr sz="6400" b="0" baseline="0">
                <a:solidFill>
                  <a:schemeClr val="bg1"/>
                </a:solidFill>
              </a:defRPr>
            </a:lvl1pPr>
          </a:lstStyle>
          <a:p>
            <a:r>
              <a:rPr lang="fr-FR"/>
              <a:t>Modifiez le style du titre</a:t>
            </a:r>
            <a:endParaRPr lang="en-GB" dirty="0"/>
          </a:p>
        </p:txBody>
      </p:sp>
      <p:sp>
        <p:nvSpPr>
          <p:cNvPr id="3" name="Pladsholder til dato 3"/>
          <p:cNvSpPr>
            <a:spLocks noGrp="1"/>
          </p:cNvSpPr>
          <p:nvPr>
            <p:ph type="dt" sz="half" idx="10"/>
          </p:nvPr>
        </p:nvSpPr>
        <p:spPr/>
        <p:txBody>
          <a:bodyPr/>
          <a:lstStyle>
            <a:lvl1pPr>
              <a:defRPr/>
            </a:lvl1pPr>
          </a:lstStyle>
          <a:p>
            <a:pPr>
              <a:defRPr/>
            </a:pPr>
            <a:fld id="{2C19390F-2C80-467F-99EE-AF366C93E6AB}" type="datetime1">
              <a:rPr lang="en-GB"/>
              <a:pPr>
                <a:defRPr/>
              </a:pPr>
              <a:t>24/11/2020</a:t>
            </a:fld>
            <a:endParaRPr lang="en-GB" dirty="0"/>
          </a:p>
        </p:txBody>
      </p:sp>
      <p:sp>
        <p:nvSpPr>
          <p:cNvPr id="4" name="Pladsholder til sidefod 4"/>
          <p:cNvSpPr>
            <a:spLocks noGrp="1"/>
          </p:cNvSpPr>
          <p:nvPr>
            <p:ph type="ftr" sz="quarter" idx="11"/>
          </p:nvPr>
        </p:nvSpPr>
        <p:spPr/>
        <p:txBody>
          <a:bodyPr/>
          <a:lstStyle>
            <a:lvl1pPr>
              <a:defRPr/>
            </a:lvl1pPr>
          </a:lstStyle>
          <a:p>
            <a:pPr>
              <a:defRPr/>
            </a:pPr>
            <a:endParaRPr lang="en-GB"/>
          </a:p>
        </p:txBody>
      </p:sp>
      <p:sp>
        <p:nvSpPr>
          <p:cNvPr id="5" name="Pladsholder til slidenummer 5"/>
          <p:cNvSpPr>
            <a:spLocks noGrp="1"/>
          </p:cNvSpPr>
          <p:nvPr>
            <p:ph type="sldNum" sz="quarter" idx="12"/>
          </p:nvPr>
        </p:nvSpPr>
        <p:spPr/>
        <p:txBody>
          <a:bodyPr/>
          <a:lstStyle>
            <a:lvl1pPr>
              <a:defRPr/>
            </a:lvl1pPr>
          </a:lstStyle>
          <a:p>
            <a:fld id="{2EA2577D-E39E-47CF-8031-0E84BD8D923A}" type="slidenum">
              <a:rPr lang="en-GB" altLang="fr-FR"/>
              <a:pPr/>
              <a:t>‹#›</a:t>
            </a:fld>
            <a:endParaRPr lang="en-GB" altLang="fr-F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83167" y="619125"/>
            <a:ext cx="10623551" cy="865188"/>
          </a:xfrm>
        </p:spPr>
        <p:txBody>
          <a:bodyPr/>
          <a:lstStyle/>
          <a:p>
            <a:r>
              <a:rPr lang="fr-FR"/>
              <a:t>Modifiez le style du titre</a:t>
            </a:r>
            <a:endParaRPr lang="en-GB" dirty="0"/>
          </a:p>
        </p:txBody>
      </p:sp>
      <p:sp>
        <p:nvSpPr>
          <p:cNvPr id="3" name="Pladsholder til dato 2"/>
          <p:cNvSpPr>
            <a:spLocks noGrp="1"/>
          </p:cNvSpPr>
          <p:nvPr>
            <p:ph type="dt" sz="half" idx="10"/>
          </p:nvPr>
        </p:nvSpPr>
        <p:spPr/>
        <p:txBody>
          <a:bodyPr/>
          <a:lstStyle>
            <a:lvl1pPr>
              <a:defRPr/>
            </a:lvl1pPr>
          </a:lstStyle>
          <a:p>
            <a:pPr>
              <a:defRPr/>
            </a:pPr>
            <a:fld id="{DC58425F-8A4F-425D-AB1D-8ECFB0CB813F}" type="datetime1">
              <a:rPr lang="en-GB"/>
              <a:pPr>
                <a:defRPr/>
              </a:pPr>
              <a:t>24/11/2020</a:t>
            </a:fld>
            <a:endParaRPr lang="en-GB" dirty="0"/>
          </a:p>
        </p:txBody>
      </p:sp>
      <p:sp>
        <p:nvSpPr>
          <p:cNvPr id="4" name="Pladsholder til sidefod 3"/>
          <p:cNvSpPr>
            <a:spLocks noGrp="1"/>
          </p:cNvSpPr>
          <p:nvPr>
            <p:ph type="ftr" sz="quarter" idx="11"/>
          </p:nvPr>
        </p:nvSpPr>
        <p:spPr/>
        <p:txBody>
          <a:bodyPr/>
          <a:lstStyle>
            <a:lvl1pPr>
              <a:defRPr/>
            </a:lvl1pPr>
          </a:lstStyle>
          <a:p>
            <a:pPr>
              <a:defRPr/>
            </a:pPr>
            <a:endParaRPr lang="en-GB"/>
          </a:p>
        </p:txBody>
      </p:sp>
      <p:sp>
        <p:nvSpPr>
          <p:cNvPr id="5" name="Pladsholder til slidenummer 4"/>
          <p:cNvSpPr>
            <a:spLocks noGrp="1"/>
          </p:cNvSpPr>
          <p:nvPr>
            <p:ph type="sldNum" sz="quarter" idx="12"/>
          </p:nvPr>
        </p:nvSpPr>
        <p:spPr/>
        <p:txBody>
          <a:bodyPr/>
          <a:lstStyle>
            <a:lvl1pPr>
              <a:defRPr/>
            </a:lvl1pPr>
          </a:lstStyle>
          <a:p>
            <a:fld id="{04E8B492-D6BC-44CC-B464-1A47E4A86C0F}" type="slidenum">
              <a:rPr lang="en-GB" altLang="fr-FR"/>
              <a:pPr/>
              <a:t>‹#›</a:t>
            </a:fld>
            <a:endParaRPr lang="en-GB" alt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pPr>
              <a:defRPr/>
            </a:pPr>
            <a:fld id="{42144CD6-C7DD-43CC-BF5F-C493317E3F5F}" type="datetime1">
              <a:rPr lang="en-GB"/>
              <a:pPr>
                <a:defRPr/>
              </a:pPr>
              <a:t>24/11/2020</a:t>
            </a:fld>
            <a:endParaRPr lang="en-GB" dirty="0"/>
          </a:p>
        </p:txBody>
      </p:sp>
      <p:sp>
        <p:nvSpPr>
          <p:cNvPr id="3" name="Pladsholder til sidefod 2"/>
          <p:cNvSpPr>
            <a:spLocks noGrp="1"/>
          </p:cNvSpPr>
          <p:nvPr>
            <p:ph type="ftr" sz="quarter" idx="11"/>
          </p:nvPr>
        </p:nvSpPr>
        <p:spPr/>
        <p:txBody>
          <a:bodyPr/>
          <a:lstStyle>
            <a:lvl1pPr>
              <a:defRPr/>
            </a:lvl1pPr>
          </a:lstStyle>
          <a:p>
            <a:pPr>
              <a:defRPr/>
            </a:pPr>
            <a:endParaRPr lang="en-GB"/>
          </a:p>
        </p:txBody>
      </p:sp>
      <p:sp>
        <p:nvSpPr>
          <p:cNvPr id="4" name="Pladsholder til slidenummer 3"/>
          <p:cNvSpPr>
            <a:spLocks noGrp="1"/>
          </p:cNvSpPr>
          <p:nvPr>
            <p:ph type="sldNum" sz="quarter" idx="12"/>
          </p:nvPr>
        </p:nvSpPr>
        <p:spPr/>
        <p:txBody>
          <a:bodyPr/>
          <a:lstStyle>
            <a:lvl1pPr>
              <a:defRPr/>
            </a:lvl1pPr>
          </a:lstStyle>
          <a:p>
            <a:fld id="{419BAFC4-427B-40E6-9CAB-8DBA286B20D9}" type="slidenum">
              <a:rPr lang="en-GB" altLang="fr-FR"/>
              <a:pPr/>
              <a:t>‹#›</a:t>
            </a:fld>
            <a:endParaRPr lang="en-GB" alt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9"/>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 name="Title 1"/>
          <p:cNvSpPr txBox="1">
            <a:spLocks/>
          </p:cNvSpPr>
          <p:nvPr userDrawn="1"/>
        </p:nvSpPr>
        <p:spPr>
          <a:xfrm>
            <a:off x="782638" y="619125"/>
            <a:ext cx="10623550" cy="865188"/>
          </a:xfrm>
          <a:prstGeom prst="rect">
            <a:avLst/>
          </a:prstGeom>
        </p:spPr>
        <p:txBody>
          <a:bodyPr lIns="0" tIns="0" rIns="0" bIns="0"/>
          <a:lstStyle>
            <a:lvl1pPr>
              <a:lnSpc>
                <a:spcPct val="100000"/>
              </a:lnSpc>
              <a:spcBef>
                <a:spcPct val="0"/>
              </a:spcBef>
              <a:buNone/>
              <a:defRPr sz="3200">
                <a:solidFill>
                  <a:schemeClr val="bg1"/>
                </a:solidFill>
                <a:latin typeface="+mj-lt"/>
                <a:ea typeface="+mj-ea"/>
                <a:cs typeface="+mj-cs"/>
              </a:defRPr>
            </a:lvl1pPr>
          </a:lstStyle>
          <a:p>
            <a:pPr>
              <a:defRPr/>
            </a:pPr>
            <a:r>
              <a:rPr lang="en-GB" sz="3000" dirty="0">
                <a:solidFill>
                  <a:schemeClr val="tx1"/>
                </a:solidFill>
              </a:rPr>
              <a:t>User guide </a:t>
            </a:r>
            <a:r>
              <a:rPr lang="en-GB" sz="1800" dirty="0">
                <a:solidFill>
                  <a:schemeClr val="tx1"/>
                </a:solidFill>
              </a:rPr>
              <a:t>– delete before use</a:t>
            </a:r>
          </a:p>
        </p:txBody>
      </p:sp>
      <p:sp>
        <p:nvSpPr>
          <p:cNvPr id="3" name="Text Box 48"/>
          <p:cNvSpPr txBox="1">
            <a:spLocks noChangeArrowheads="1"/>
          </p:cNvSpPr>
          <p:nvPr userDrawn="1"/>
        </p:nvSpPr>
        <p:spPr bwMode="auto">
          <a:xfrm>
            <a:off x="782638" y="1639888"/>
            <a:ext cx="2333625" cy="32131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UCPH PowerPoint templates</a:t>
            </a:r>
            <a:br>
              <a:rPr lang="en-GB" sz="1000" b="1" noProof="1">
                <a:latin typeface="+mn-lt"/>
                <a:cs typeface="Arial" panose="020B0604020202020204" pitchFamily="34" charset="0"/>
              </a:rPr>
            </a:br>
            <a:r>
              <a:rPr lang="en-GB" sz="800" dirty="0">
                <a:latin typeface="+mj-lt"/>
                <a:ea typeface="Calibri" panose="020F0502020204030204" pitchFamily="34" charset="0"/>
                <a:cs typeface="Times New Roman" panose="02020603050405020304" pitchFamily="18" charset="0"/>
              </a:rPr>
              <a:t>When you open PowerPoint on your UCPH computer, </a:t>
            </a:r>
            <a:r>
              <a:rPr lang="en-GB" sz="800" dirty="0">
                <a:ea typeface="Calibri" panose="020F0502020204030204" pitchFamily="34" charset="0"/>
                <a:cs typeface="Times New Roman" panose="02020603050405020304" pitchFamily="18" charset="0"/>
              </a:rPr>
              <a:t>PowerPoint opens</a:t>
            </a:r>
            <a:r>
              <a:rPr lang="en-GB" sz="800" dirty="0">
                <a:latin typeface="+mj-lt"/>
                <a:ea typeface="Calibri" panose="020F0502020204030204" pitchFamily="34" charset="0"/>
                <a:cs typeface="Times New Roman" panose="02020603050405020304" pitchFamily="18" charset="0"/>
              </a:rPr>
              <a:t> a template in 4:3 format with an English UCPH logo.</a:t>
            </a:r>
          </a:p>
          <a:p>
            <a:pPr eaLnBrk="1" hangingPunct="1">
              <a:spcAft>
                <a:spcPts val="600"/>
              </a:spcAft>
              <a:defRPr/>
            </a:pPr>
            <a:r>
              <a:rPr lang="en-GB" sz="800" dirty="0">
                <a:latin typeface="+mj-lt"/>
                <a:ea typeface="Calibri" panose="020F0502020204030204" pitchFamily="34" charset="0"/>
                <a:cs typeface="Times New Roman" panose="02020603050405020304" pitchFamily="18" charset="0"/>
              </a:rPr>
              <a:t>When you click on the UCPH tab in the toolbar, click "Select Template" to choose between templates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Danish and English </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4:3 and 16:9 formats</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in "full" or "empty" versions (in the full version there is an example of each slide type in the left-hand window)</a:t>
            </a:r>
          </a:p>
          <a:p>
            <a:pPr marL="88900" indent="-88900" eaLnBrk="1" hangingPunct="1">
              <a:spcAft>
                <a:spcPts val="600"/>
              </a:spcAft>
              <a:buFont typeface="Arial" panose="020B0604020202020204" pitchFamily="34" charset="0"/>
              <a:buChar char="•"/>
              <a:defRPr/>
            </a:pPr>
            <a:r>
              <a:rPr lang="en-GB" sz="800" dirty="0">
                <a:latin typeface="+mj-lt"/>
                <a:ea typeface="Calibri" panose="020F0502020204030204" pitchFamily="34" charset="0"/>
                <a:cs typeface="Times New Roman" panose="02020603050405020304" pitchFamily="18" charset="0"/>
              </a:rPr>
              <a:t>as well as an example slide with text in English.</a:t>
            </a:r>
          </a:p>
          <a:p>
            <a:pPr>
              <a:lnSpc>
                <a:spcPct val="115000"/>
              </a:lnSpc>
              <a:spcAft>
                <a:spcPts val="1000"/>
              </a:spcAft>
              <a:defRPr/>
            </a:pPr>
            <a:r>
              <a:rPr lang="en-GB" sz="800" dirty="0">
                <a:latin typeface="+mj-lt"/>
                <a:ea typeface="Calibri" panose="020F0502020204030204" pitchFamily="34" charset="0"/>
                <a:cs typeface="Times New Roman" panose="02020603050405020304" pitchFamily="18" charset="0"/>
              </a:rPr>
              <a:t>If you use a 'full' version, you must delete the slides you do not want to use.</a:t>
            </a:r>
            <a:br>
              <a:rPr lang="en-GB" sz="800" dirty="0">
                <a:latin typeface="+mj-lt"/>
                <a:ea typeface="Calibri" panose="020F0502020204030204" pitchFamily="34" charset="0"/>
                <a:cs typeface="Times New Roman" panose="02020603050405020304" pitchFamily="18" charset="0"/>
              </a:rPr>
            </a:br>
            <a:r>
              <a:rPr lang="en-GB" sz="800" dirty="0">
                <a:latin typeface="+mj-lt"/>
                <a:ea typeface="Calibri" panose="020F0502020204030204" pitchFamily="34" charset="0"/>
                <a:cs typeface="Times New Roman" panose="02020603050405020304" pitchFamily="18" charset="0"/>
              </a:rPr>
              <a:t/>
            </a:r>
            <a:br>
              <a:rPr lang="en-GB" sz="800" dirty="0">
                <a:latin typeface="+mj-lt"/>
                <a:ea typeface="Calibri" panose="020F0502020204030204" pitchFamily="34" charset="0"/>
                <a:cs typeface="Times New Roman" panose="02020603050405020304" pitchFamily="18" charset="0"/>
              </a:rPr>
            </a:br>
            <a:r>
              <a:rPr lang="en-GB" sz="800" dirty="0">
                <a:latin typeface="+mj-lt"/>
                <a:ea typeface="Calibri" panose="020F0502020204030204" pitchFamily="34" charset="0"/>
                <a:cs typeface="Times New Roman" panose="02020603050405020304" pitchFamily="18" charset="0"/>
              </a:rPr>
              <a:t>Mac users and others can download PowerPoint templates at</a:t>
            </a:r>
          </a:p>
          <a:p>
            <a:pPr>
              <a:lnSpc>
                <a:spcPct val="115000"/>
              </a:lnSpc>
              <a:spcAft>
                <a:spcPts val="1000"/>
              </a:spcAft>
              <a:defRPr/>
            </a:pPr>
            <a:r>
              <a:rPr lang="en-GB" sz="800" dirty="0">
                <a:solidFill>
                  <a:schemeClr val="accent4"/>
                </a:solidFill>
                <a:latin typeface="+mj-lt"/>
                <a:ea typeface="Calibri" panose="020F0502020204030204" pitchFamily="34" charset="0"/>
                <a:cs typeface="Times New Roman" panose="02020603050405020304" pitchFamily="18" charset="0"/>
                <a:hlinkClick r:id="rId2"/>
              </a:rPr>
              <a:t>www.designguide.ku.dk/ku/skabeloner/powerpoint/praesentationer/</a:t>
            </a:r>
            <a:endParaRPr lang="en-GB" sz="800" dirty="0">
              <a:solidFill>
                <a:schemeClr val="accent4"/>
              </a:solidFill>
              <a:latin typeface="+mj-lt"/>
              <a:ea typeface="Calibri" panose="020F0502020204030204" pitchFamily="34" charset="0"/>
              <a:cs typeface="Times New Roman" panose="02020603050405020304" pitchFamily="18" charset="0"/>
            </a:endParaRPr>
          </a:p>
        </p:txBody>
      </p:sp>
      <p:sp>
        <p:nvSpPr>
          <p:cNvPr id="4" name="Text Box 48"/>
          <p:cNvSpPr txBox="1">
            <a:spLocks noChangeArrowheads="1"/>
          </p:cNvSpPr>
          <p:nvPr userDrawn="1"/>
        </p:nvSpPr>
        <p:spPr bwMode="auto">
          <a:xfrm>
            <a:off x="3427413" y="3965575"/>
            <a:ext cx="2339975" cy="17843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your unit name (e.g. your department), page numbers and the date</a:t>
            </a:r>
            <a:endParaRPr lang="en-GB" sz="800" dirty="0">
              <a:latin typeface="+mj-lt"/>
              <a:ea typeface="Calibri" panose="020F0502020204030204" pitchFamily="34" charset="0"/>
              <a:cs typeface="Times New Roman" panose="02020603050405020304" pitchFamily="18" charset="0"/>
            </a:endParaRP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1. </a:t>
            </a:r>
            <a:r>
              <a:rPr lang="en-GB" sz="800" dirty="0">
                <a:latin typeface="+mj-lt"/>
                <a:ea typeface="Calibri" panose="020F0502020204030204" pitchFamily="34" charset="0"/>
                <a:cs typeface="Times New Roman" panose="02020603050405020304" pitchFamily="18" charset="0"/>
              </a:rPr>
              <a:t>Click on </a:t>
            </a:r>
            <a:r>
              <a:rPr lang="en-GB" sz="800" b="1" dirty="0">
                <a:latin typeface="+mj-lt"/>
                <a:ea typeface="Calibri" panose="020F0502020204030204" pitchFamily="34" charset="0"/>
                <a:cs typeface="Times New Roman" panose="02020603050405020304" pitchFamily="18" charset="0"/>
              </a:rPr>
              <a:t>Insert</a:t>
            </a:r>
            <a:r>
              <a:rPr lang="en-GB" sz="800" dirty="0">
                <a:latin typeface="+mj-lt"/>
                <a:ea typeface="Calibri" panose="020F0502020204030204" pitchFamily="34" charset="0"/>
                <a:cs typeface="Times New Roman" panose="02020603050405020304" pitchFamily="18" charset="0"/>
              </a:rPr>
              <a:t> in the top menu</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2.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Header and Footer</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3. </a:t>
            </a:r>
            <a:r>
              <a:rPr lang="en-GB" sz="800" dirty="0">
                <a:latin typeface="+mj-lt"/>
                <a:ea typeface="Calibri" panose="020F0502020204030204" pitchFamily="34" charset="0"/>
                <a:cs typeface="Times New Roman" panose="02020603050405020304" pitchFamily="18" charset="0"/>
              </a:rPr>
              <a:t>Fill in the fields</a:t>
            </a:r>
          </a:p>
          <a:p>
            <a:pPr>
              <a:lnSpc>
                <a:spcPct val="90000"/>
              </a:lnSpc>
              <a:spcAft>
                <a:spcPts val="1000"/>
              </a:spcAft>
              <a:defRPr/>
            </a:pPr>
            <a:r>
              <a:rPr lang="en-GB" sz="800" b="1" dirty="0">
                <a:latin typeface="+mj-lt"/>
                <a:ea typeface="Calibri" panose="020F0502020204030204" pitchFamily="34" charset="0"/>
                <a:cs typeface="Times New Roman" panose="02020603050405020304" pitchFamily="18" charset="0"/>
              </a:rPr>
              <a:t>4. </a:t>
            </a:r>
            <a:r>
              <a:rPr lang="en-GB" sz="800" dirty="0">
                <a:latin typeface="+mj-lt"/>
                <a:ea typeface="Calibri" panose="020F0502020204030204" pitchFamily="34" charset="0"/>
                <a:cs typeface="Times New Roman" panose="02020603050405020304" pitchFamily="18" charset="0"/>
              </a:rPr>
              <a:t>Select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a:t>
            </a:r>
            <a:r>
              <a:rPr lang="en-GB" sz="800" b="1" dirty="0">
                <a:latin typeface="+mj-lt"/>
                <a:ea typeface="Calibri" panose="020F0502020204030204" pitchFamily="34" charset="0"/>
                <a:cs typeface="Times New Roman" panose="02020603050405020304" pitchFamily="18" charset="0"/>
              </a:rPr>
              <a:t>to all </a:t>
            </a:r>
            <a:r>
              <a:rPr lang="en-GB" sz="800" dirty="0">
                <a:latin typeface="+mj-lt"/>
                <a:ea typeface="Calibri" panose="020F0502020204030204" pitchFamily="34" charset="0"/>
                <a:cs typeface="Times New Roman" panose="02020603050405020304" pitchFamily="18" charset="0"/>
              </a:rPr>
              <a:t>or </a:t>
            </a:r>
            <a:r>
              <a:rPr lang="en-GB" sz="800" b="1" dirty="0">
                <a:latin typeface="+mj-lt"/>
                <a:ea typeface="Calibri" panose="020F0502020204030204" pitchFamily="34" charset="0"/>
                <a:cs typeface="Times New Roman" panose="02020603050405020304" pitchFamily="18" charset="0"/>
              </a:rPr>
              <a:t>Apply</a:t>
            </a:r>
            <a:r>
              <a:rPr lang="en-GB" sz="800" dirty="0">
                <a:latin typeface="+mj-lt"/>
                <a:ea typeface="Calibri" panose="020F0502020204030204" pitchFamily="34" charset="0"/>
                <a:cs typeface="Times New Roman" panose="02020603050405020304" pitchFamily="18" charset="0"/>
              </a:rPr>
              <a:t> if it is only to be used on a single slide</a:t>
            </a:r>
          </a:p>
          <a:p>
            <a:pPr>
              <a:lnSpc>
                <a:spcPct val="90000"/>
              </a:lnSpc>
              <a:spcAft>
                <a:spcPts val="1000"/>
              </a:spcAft>
              <a:defRPr/>
            </a:pPr>
            <a:r>
              <a:rPr lang="en-GB" sz="800" dirty="0">
                <a:latin typeface="+mj-lt"/>
                <a:ea typeface="Calibri" panose="020F0502020204030204" pitchFamily="34" charset="0"/>
                <a:cs typeface="Times New Roman" panose="02020603050405020304" pitchFamily="18" charset="0"/>
              </a:rPr>
              <a:t>The information goes on the right-hand side of the page in the grey top bar.</a:t>
            </a:r>
          </a:p>
        </p:txBody>
      </p:sp>
      <p:sp>
        <p:nvSpPr>
          <p:cNvPr id="5" name="Text Box 48"/>
          <p:cNvSpPr txBox="1">
            <a:spLocks noChangeArrowheads="1"/>
          </p:cNvSpPr>
          <p:nvPr userDrawn="1"/>
        </p:nvSpPr>
        <p:spPr bwMode="auto">
          <a:xfrm>
            <a:off x="782638" y="5689600"/>
            <a:ext cx="2533650" cy="43021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Create a new slide (2010 + 2013 and 2016 version) </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p:txBody>
      </p:sp>
      <p:pic>
        <p:nvPicPr>
          <p:cNvPr id="6" name="Billede 40"/>
          <p:cNvPicPr>
            <a:picLocks noChangeAspect="1" noChangeArrowheads="1"/>
          </p:cNvPicPr>
          <p:nvPr userDrawn="1"/>
        </p:nvPicPr>
        <p:blipFill>
          <a:blip r:embed="rId3" cstate="print"/>
          <a:srcRect/>
          <a:stretch>
            <a:fillRect/>
          </a:stretch>
        </p:blipFill>
        <p:spPr bwMode="auto">
          <a:xfrm>
            <a:off x="5543550" y="2897188"/>
            <a:ext cx="527050" cy="125412"/>
          </a:xfrm>
          <a:prstGeom prst="rect">
            <a:avLst/>
          </a:prstGeom>
          <a:noFill/>
          <a:ln w="9525">
            <a:noFill/>
            <a:miter lim="800000"/>
            <a:headEnd/>
            <a:tailEnd/>
          </a:ln>
        </p:spPr>
      </p:pic>
      <p:sp>
        <p:nvSpPr>
          <p:cNvPr id="7" name="Text Box 48"/>
          <p:cNvSpPr txBox="1">
            <a:spLocks noChangeArrowheads="1"/>
          </p:cNvSpPr>
          <p:nvPr userDrawn="1"/>
        </p:nvSpPr>
        <p:spPr bwMode="auto">
          <a:xfrm>
            <a:off x="3427413" y="2582863"/>
            <a:ext cx="2165350" cy="6000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Replace slide type</a:t>
            </a:r>
            <a:br>
              <a:rPr lang="en-GB" sz="1000" b="1" noProof="1">
                <a:latin typeface="+mn-lt"/>
                <a:cs typeface="Arial" panose="020B0604020202020204" pitchFamily="34" charset="0"/>
              </a:rPr>
            </a:br>
            <a:r>
              <a:rPr lang="en-GB" altLang="da-DK" sz="800" b="1" noProof="1">
                <a:latin typeface="+mn-lt"/>
                <a:cs typeface="Arial" panose="020B0604020202020204" pitchFamily="34" charset="0"/>
              </a:rPr>
              <a:t>1. </a:t>
            </a:r>
            <a:r>
              <a:rPr lang="en-GB" altLang="da-DK" sz="800" noProof="1">
                <a:latin typeface="+mn-lt"/>
                <a:cs typeface="Arial" panose="020B0604020202020204" pitchFamily="34" charset="0"/>
              </a:rPr>
              <a:t>Click on </a:t>
            </a:r>
            <a:r>
              <a:rPr lang="en-GB" altLang="da-DK" sz="800" b="1" noProof="1">
                <a:latin typeface="+mn-lt"/>
                <a:cs typeface="Arial" panose="020B0604020202020204" pitchFamily="34" charset="0"/>
              </a:rPr>
              <a:t>Home</a:t>
            </a:r>
          </a:p>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Select </a:t>
            </a:r>
            <a:r>
              <a:rPr lang="en-GB" altLang="da-DK" sz="800" b="1" noProof="1">
                <a:latin typeface="+mn-lt"/>
                <a:cs typeface="Arial" panose="020B0604020202020204" pitchFamily="34" charset="0"/>
              </a:rPr>
              <a:t>Layout</a:t>
            </a:r>
            <a:r>
              <a:rPr lang="en-GB" altLang="da-DK" sz="800" noProof="1">
                <a:latin typeface="+mn-lt"/>
                <a:cs typeface="Arial" panose="020B0604020202020204" pitchFamily="34" charset="0"/>
              </a:rPr>
              <a:t> to change the layout of your current slide.</a:t>
            </a:r>
          </a:p>
        </p:txBody>
      </p:sp>
      <p:sp>
        <p:nvSpPr>
          <p:cNvPr id="8" name="Text Box 48"/>
          <p:cNvSpPr txBox="1">
            <a:spLocks noChangeArrowheads="1"/>
          </p:cNvSpPr>
          <p:nvPr userDrawn="1"/>
        </p:nvSpPr>
        <p:spPr bwMode="auto">
          <a:xfrm>
            <a:off x="3427413" y="3314700"/>
            <a:ext cx="2179637" cy="4000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sz="1000" b="1" noProof="1">
                <a:latin typeface="+mn-lt"/>
                <a:cs typeface="Arial" panose="020B0604020202020204" pitchFamily="34" charset="0"/>
              </a:rPr>
              <a:t>Font</a:t>
            </a:r>
            <a:br>
              <a:rPr lang="en-GB" sz="1000" b="1" noProof="1">
                <a:latin typeface="+mn-lt"/>
                <a:cs typeface="Arial" panose="020B0604020202020204" pitchFamily="34" charset="0"/>
              </a:rPr>
            </a:br>
            <a:r>
              <a:rPr lang="en-GB" altLang="da-DK" sz="800" noProof="1">
                <a:latin typeface="+mn-lt"/>
                <a:cs typeface="Arial" panose="020B0604020202020204" pitchFamily="34" charset="0"/>
              </a:rPr>
              <a:t>UCPH uses the font Microsoft New Tai Lue in PowerPoint.</a:t>
            </a:r>
          </a:p>
        </p:txBody>
      </p:sp>
      <p:sp>
        <p:nvSpPr>
          <p:cNvPr id="9" name="Text Box 48"/>
          <p:cNvSpPr txBox="1">
            <a:spLocks noChangeArrowheads="1"/>
          </p:cNvSpPr>
          <p:nvPr userDrawn="1"/>
        </p:nvSpPr>
        <p:spPr bwMode="auto">
          <a:xfrm>
            <a:off x="6318250" y="1627188"/>
            <a:ext cx="2179638" cy="182245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Gridliness and Guides</a:t>
            </a:r>
            <a:br>
              <a:rPr lang="en-GB" sz="1000" b="1" noProof="1">
                <a:latin typeface="+mj-lt"/>
                <a:cs typeface="Arial" panose="020B0604020202020204" pitchFamily="34" charset="0"/>
              </a:rPr>
            </a:br>
            <a:r>
              <a:rPr lang="en-GB" sz="800" noProof="1">
                <a:latin typeface="+mj-lt"/>
                <a:cs typeface="Arial" panose="020B0604020202020204" pitchFamily="34" charset="0"/>
              </a:rPr>
              <a:t>To see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Click on </a:t>
            </a:r>
            <a:r>
              <a:rPr lang="en-GB" sz="800" b="1" noProof="1">
                <a:latin typeface="+mj-lt"/>
                <a:cs typeface="Arial" panose="020B0604020202020204" pitchFamily="34" charset="0"/>
              </a:rPr>
              <a:t>View</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Select </a:t>
            </a:r>
            <a:r>
              <a:rPr lang="en-GB" sz="800" b="1" noProof="1">
                <a:latin typeface="+mj-lt"/>
                <a:cs typeface="Arial" panose="020B0604020202020204" pitchFamily="34" charset="0"/>
              </a:rPr>
              <a:t>Gridlines</a:t>
            </a:r>
            <a:r>
              <a:rPr lang="en-GB" sz="800" noProof="1">
                <a:latin typeface="+mj-lt"/>
                <a:cs typeface="Arial" panose="020B0604020202020204" pitchFamily="34" charset="0"/>
              </a:rPr>
              <a:t> and/or </a:t>
            </a:r>
            <a:r>
              <a:rPr lang="en-GB" sz="800" b="1" noProof="1">
                <a:latin typeface="+mj-lt"/>
                <a:cs typeface="Arial" panose="020B0604020202020204" pitchFamily="34" charset="0"/>
              </a:rPr>
              <a:t>Guides</a:t>
            </a:r>
          </a:p>
          <a:p>
            <a:pPr eaLnBrk="1" hangingPunct="1">
              <a:lnSpc>
                <a:spcPct val="90000"/>
              </a:lnSpc>
              <a:spcAft>
                <a:spcPts val="600"/>
              </a:spcAft>
              <a:defRPr/>
            </a:pPr>
            <a:r>
              <a:rPr lang="en-GB" sz="800" noProof="1">
                <a:latin typeface="+mj-lt"/>
                <a:cs typeface="Arial" panose="020B0604020202020204" pitchFamily="34" charset="0"/>
              </a:rPr>
              <a:t>To establish additional gridlines and guides</a:t>
            </a:r>
          </a:p>
          <a:p>
            <a:pPr eaLnBrk="1" hangingPunct="1">
              <a:lnSpc>
                <a:spcPct val="90000"/>
              </a:lnSpc>
              <a:spcAft>
                <a:spcPts val="600"/>
              </a:spcAft>
              <a:defRPr/>
            </a:pPr>
            <a:r>
              <a:rPr lang="en-GB" sz="800" b="1" noProof="1">
                <a:latin typeface="+mj-lt"/>
                <a:cs typeface="Arial" panose="020B0604020202020204" pitchFamily="34" charset="0"/>
              </a:rPr>
              <a:t>1. </a:t>
            </a:r>
            <a:r>
              <a:rPr lang="en-GB" sz="800" noProof="1">
                <a:latin typeface="+mj-lt"/>
                <a:cs typeface="Arial" panose="020B0604020202020204" pitchFamily="34" charset="0"/>
              </a:rPr>
              <a:t>Hover the mouse over an existing gridline and click on the line (coordinates of the line are displayed)</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Hold down the </a:t>
            </a:r>
            <a:r>
              <a:rPr lang="en-GB" sz="800" b="1" noProof="1">
                <a:latin typeface="+mj-lt"/>
                <a:cs typeface="Arial" panose="020B0604020202020204" pitchFamily="34" charset="0"/>
              </a:rPr>
              <a:t>CTRL key </a:t>
            </a:r>
            <a:r>
              <a:rPr lang="en-GB" sz="800" noProof="1">
                <a:latin typeface="+mj-lt"/>
                <a:cs typeface="Arial" panose="020B0604020202020204" pitchFamily="34" charset="0"/>
              </a:rPr>
              <a:t>while you move the location of the line (adds a new line).</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Press Alt + F9 for a rapid display of gridlines</a:t>
            </a:r>
          </a:p>
        </p:txBody>
      </p:sp>
      <p:sp>
        <p:nvSpPr>
          <p:cNvPr id="10" name="Text Box 48"/>
          <p:cNvSpPr txBox="1">
            <a:spLocks noChangeArrowheads="1"/>
          </p:cNvSpPr>
          <p:nvPr userDrawn="1"/>
        </p:nvSpPr>
        <p:spPr bwMode="auto">
          <a:xfrm>
            <a:off x="6305550" y="4141788"/>
            <a:ext cx="2179638" cy="159067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Insert picture</a:t>
            </a:r>
            <a:br>
              <a:rPr lang="en-GB" sz="1000" b="1" noProof="1">
                <a:latin typeface="+mj-lt"/>
                <a:cs typeface="Arial" panose="020B0604020202020204" pitchFamily="34" charset="0"/>
              </a:rPr>
            </a:br>
            <a:r>
              <a:rPr lang="en-GB" sz="800" noProof="1">
                <a:latin typeface="+mj-lt"/>
                <a:cs typeface="Arial" panose="020B0604020202020204" pitchFamily="34" charset="0"/>
              </a:rPr>
              <a:t>On layouts with picture placeholders: Click the icon and select </a:t>
            </a:r>
            <a:r>
              <a:rPr lang="en-GB" sz="800" b="1" noProof="1">
                <a:latin typeface="+mj-lt"/>
                <a:cs typeface="Arial" panose="020B0604020202020204" pitchFamily="34" charset="0"/>
              </a:rPr>
              <a:t>Insert</a:t>
            </a:r>
          </a:p>
          <a:p>
            <a:pPr eaLnBrk="1" hangingPunct="1">
              <a:lnSpc>
                <a:spcPct val="90000"/>
              </a:lnSpc>
              <a:spcAft>
                <a:spcPts val="600"/>
              </a:spcAft>
              <a:defRPr/>
            </a:pPr>
            <a:r>
              <a:rPr lang="en-GB" sz="800" noProof="1">
                <a:latin typeface="+mj-lt"/>
                <a:cs typeface="Arial" panose="020B0604020202020204" pitchFamily="34" charset="0"/>
              </a:rPr>
              <a:t>The text  ”Clik here to insert image” will not be visible in presentation mode.</a:t>
            </a:r>
          </a:p>
          <a:p>
            <a:pPr eaLnBrk="1" hangingPunct="1">
              <a:lnSpc>
                <a:spcPct val="90000"/>
              </a:lnSpc>
              <a:spcAft>
                <a:spcPts val="600"/>
              </a:spcAft>
              <a:defRPr/>
            </a:pPr>
            <a:r>
              <a:rPr lang="en-GB" sz="800" noProof="1">
                <a:latin typeface="+mj-lt"/>
                <a:cs typeface="Arial" panose="020B0604020202020204" pitchFamily="34" charset="0"/>
              </a:rPr>
              <a:t>You can find UCPH-images, which are adapted to and minimised to the 4:3 and 16:9 format via this link: </a:t>
            </a:r>
            <a:br>
              <a:rPr lang="en-GB" sz="800" noProof="1">
                <a:latin typeface="+mj-lt"/>
                <a:cs typeface="Arial" panose="020B0604020202020204" pitchFamily="34" charset="0"/>
              </a:rPr>
            </a:br>
            <a:r>
              <a:rPr lang="en-GB" sz="800" noProof="1">
                <a:latin typeface="+mj-lt"/>
                <a:cs typeface="Arial" panose="020B0604020202020204" pitchFamily="34" charset="0"/>
              </a:rPr>
              <a:t> </a:t>
            </a:r>
            <a:r>
              <a:rPr lang="en-GB" sz="800" noProof="1">
                <a:solidFill>
                  <a:schemeClr val="accent4"/>
                </a:solidFill>
                <a:latin typeface="+mj-lt"/>
                <a:cs typeface="Arial" panose="020B0604020202020204" pitchFamily="34" charset="0"/>
                <a:hlinkClick r:id="rId4"/>
              </a:rPr>
              <a:t>http://image.ku.dk/lightbox/211/13407586855728741badb20/ </a:t>
            </a:r>
            <a:endParaRPr lang="en-GB" sz="800" noProof="1">
              <a:solidFill>
                <a:schemeClr val="accent4"/>
              </a:solidFill>
              <a:latin typeface="+mj-lt"/>
              <a:cs typeface="Arial" panose="020B0604020202020204" pitchFamily="34" charset="0"/>
            </a:endParaRPr>
          </a:p>
          <a:p>
            <a:pPr eaLnBrk="1" hangingPunct="1">
              <a:lnSpc>
                <a:spcPct val="90000"/>
              </a:lnSpc>
              <a:spcAft>
                <a:spcPts val="600"/>
              </a:spcAft>
              <a:defRPr/>
            </a:pPr>
            <a:r>
              <a:rPr lang="en-GB" sz="800" noProof="1">
                <a:latin typeface="+mj-lt"/>
                <a:cs typeface="Arial" panose="020B0604020202020204" pitchFamily="34" charset="0"/>
              </a:rPr>
              <a:t>Select slide show-view to activate the link.</a:t>
            </a:r>
          </a:p>
        </p:txBody>
      </p:sp>
      <p:sp>
        <p:nvSpPr>
          <p:cNvPr id="11" name="Text Box 48"/>
          <p:cNvSpPr txBox="1">
            <a:spLocks noChangeArrowheads="1"/>
          </p:cNvSpPr>
          <p:nvPr userDrawn="1"/>
        </p:nvSpPr>
        <p:spPr bwMode="auto">
          <a:xfrm>
            <a:off x="8921750" y="1639888"/>
            <a:ext cx="2179638" cy="9239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Image sizes</a:t>
            </a:r>
            <a:br>
              <a:rPr lang="en-GB" sz="1000" b="1" noProof="1">
                <a:latin typeface="+mj-lt"/>
                <a:cs typeface="Arial" panose="020B0604020202020204" pitchFamily="34" charset="0"/>
              </a:rPr>
            </a:br>
            <a:r>
              <a:rPr lang="en-GB" sz="800" noProof="1">
                <a:latin typeface="+mj-lt"/>
                <a:cs typeface="Arial" panose="020B0604020202020204" pitchFamily="34" charset="0"/>
              </a:rPr>
              <a:t>The optimal picture sizes are</a:t>
            </a:r>
          </a:p>
          <a:p>
            <a:pPr eaLnBrk="1" hangingPunct="1">
              <a:lnSpc>
                <a:spcPct val="90000"/>
              </a:lnSpc>
              <a:spcAft>
                <a:spcPts val="600"/>
              </a:spcAft>
              <a:defRPr/>
            </a:pPr>
            <a:r>
              <a:rPr lang="en-GB" sz="800" noProof="1">
                <a:latin typeface="+mj-lt"/>
                <a:cs typeface="Arial" panose="020B0604020202020204" pitchFamily="34" charset="0"/>
              </a:rPr>
              <a:t>4:3-format: 1.500 x 1.073 pixels</a:t>
            </a:r>
          </a:p>
          <a:p>
            <a:pPr eaLnBrk="1" hangingPunct="1">
              <a:lnSpc>
                <a:spcPct val="90000"/>
              </a:lnSpc>
              <a:spcAft>
                <a:spcPts val="600"/>
              </a:spcAft>
              <a:defRPr/>
            </a:pPr>
            <a:r>
              <a:rPr lang="en-GB" sz="800" noProof="1">
                <a:latin typeface="+mj-lt"/>
                <a:cs typeface="Arial" panose="020B0604020202020204" pitchFamily="34" charset="0"/>
              </a:rPr>
              <a:t>16:9-format: 1.500 x 818 pixels</a:t>
            </a:r>
          </a:p>
          <a:p>
            <a:pPr eaLnBrk="1" hangingPunct="1">
              <a:lnSpc>
                <a:spcPct val="90000"/>
              </a:lnSpc>
              <a:spcAft>
                <a:spcPts val="600"/>
              </a:spcAft>
              <a:defRPr/>
            </a:pPr>
            <a:r>
              <a:rPr lang="en-GB" sz="800" noProof="1">
                <a:latin typeface="+mj-lt"/>
                <a:cs typeface="Arial" panose="020B0604020202020204" pitchFamily="34" charset="0"/>
              </a:rPr>
              <a:t>Save the images in 72 dpi and in "jpg medium quality"</a:t>
            </a:r>
          </a:p>
        </p:txBody>
      </p:sp>
      <p:sp>
        <p:nvSpPr>
          <p:cNvPr id="12" name="Text Box 48"/>
          <p:cNvSpPr txBox="1">
            <a:spLocks noChangeArrowheads="1"/>
          </p:cNvSpPr>
          <p:nvPr userDrawn="1"/>
        </p:nvSpPr>
        <p:spPr bwMode="auto">
          <a:xfrm>
            <a:off x="8921750" y="2719388"/>
            <a:ext cx="2179638" cy="1481137"/>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Trimming pictures</a:t>
            </a:r>
            <a:br>
              <a:rPr lang="en-GB" sz="1000" b="1" noProof="1">
                <a:latin typeface="+mj-lt"/>
                <a:cs typeface="Arial" panose="020B0604020202020204" pitchFamily="34" charset="0"/>
              </a:rPr>
            </a:br>
            <a:r>
              <a:rPr lang="en-GB" sz="800" b="1" noProof="1">
                <a:latin typeface="+mj-lt"/>
                <a:cs typeface="Arial" panose="020B0604020202020204" pitchFamily="34" charset="0"/>
              </a:rPr>
              <a:t>1</a:t>
            </a:r>
            <a:r>
              <a:rPr lang="en-GB" sz="800" noProof="1">
                <a:latin typeface="+mj-lt"/>
                <a:cs typeface="Arial" panose="020B0604020202020204" pitchFamily="34" charset="0"/>
              </a:rPr>
              <a:t>. Click</a:t>
            </a:r>
            <a:r>
              <a:rPr lang="en-GB" sz="800" b="1" noProof="1">
                <a:latin typeface="+mj-lt"/>
                <a:cs typeface="Arial" panose="020B0604020202020204" pitchFamily="34" charset="0"/>
              </a:rPr>
              <a:t> Crop </a:t>
            </a:r>
            <a:r>
              <a:rPr lang="en-GB" sz="800" noProof="1">
                <a:latin typeface="+mj-lt"/>
                <a:cs typeface="Arial" panose="020B0604020202020204" pitchFamily="34" charset="0"/>
              </a:rPr>
              <a:t>to change the image focus/size</a:t>
            </a:r>
          </a:p>
          <a:p>
            <a:pPr eaLnBrk="1" hangingPunct="1">
              <a:lnSpc>
                <a:spcPct val="90000"/>
              </a:lnSpc>
              <a:spcAft>
                <a:spcPts val="600"/>
              </a:spcAft>
              <a:defRPr/>
            </a:pPr>
            <a:r>
              <a:rPr lang="en-GB" sz="800" b="1" noProof="1">
                <a:latin typeface="+mj-lt"/>
                <a:cs typeface="Arial" panose="020B0604020202020204" pitchFamily="34" charset="0"/>
              </a:rPr>
              <a:t>2. </a:t>
            </a:r>
            <a:r>
              <a:rPr lang="en-GB" sz="800" noProof="1">
                <a:latin typeface="+mj-lt"/>
                <a:cs typeface="Arial" panose="020B0604020202020204" pitchFamily="34" charset="0"/>
              </a:rPr>
              <a:t>If you want to scale the picture, hold the </a:t>
            </a:r>
            <a:r>
              <a:rPr lang="en-GB" sz="800" b="1" noProof="1">
                <a:latin typeface="+mj-lt"/>
                <a:cs typeface="Arial" panose="020B0604020202020204" pitchFamily="34" charset="0"/>
              </a:rPr>
              <a:t>SHIFT</a:t>
            </a:r>
            <a:r>
              <a:rPr lang="en-GB" sz="800" noProof="1">
                <a:latin typeface="+mj-lt"/>
                <a:cs typeface="Arial" panose="020B0604020202020204" pitchFamily="34" charset="0"/>
              </a:rPr>
              <a:t> button down while dragging in the image corners</a:t>
            </a:r>
          </a:p>
          <a:p>
            <a:pPr eaLnBrk="1" hangingPunct="1">
              <a:lnSpc>
                <a:spcPct val="90000"/>
              </a:lnSpc>
              <a:spcAft>
                <a:spcPts val="600"/>
              </a:spcAft>
              <a:defRPr/>
            </a:pPr>
            <a:r>
              <a:rPr lang="en-GB" sz="800" b="1" noProof="1">
                <a:latin typeface="+mj-lt"/>
                <a:cs typeface="Arial" panose="020B0604020202020204" pitchFamily="34" charset="0"/>
              </a:rPr>
              <a:t>3. </a:t>
            </a:r>
            <a:r>
              <a:rPr lang="en-GB" sz="800" noProof="1">
                <a:latin typeface="+mj-lt"/>
                <a:cs typeface="Arial" panose="020B0604020202020204" pitchFamily="34" charset="0"/>
              </a:rPr>
              <a:t>Right-click on the picture and select </a:t>
            </a:r>
            <a:r>
              <a:rPr lang="en-GB" sz="800" b="1" noProof="1">
                <a:latin typeface="+mj-lt"/>
                <a:cs typeface="Arial" panose="020B0604020202020204" pitchFamily="34" charset="0"/>
              </a:rPr>
              <a:t>Send to back</a:t>
            </a:r>
          </a:p>
          <a:p>
            <a:pPr eaLnBrk="1" hangingPunct="1">
              <a:lnSpc>
                <a:spcPct val="90000"/>
              </a:lnSpc>
              <a:spcAft>
                <a:spcPts val="600"/>
              </a:spcAft>
              <a:defRPr/>
            </a:pPr>
            <a:r>
              <a:rPr lang="en-GB" sz="800" b="1" noProof="1">
                <a:latin typeface="+mj-lt"/>
                <a:cs typeface="Arial" panose="020B0604020202020204" pitchFamily="34" charset="0"/>
              </a:rPr>
              <a:t>Tip: </a:t>
            </a:r>
            <a:r>
              <a:rPr lang="en-GB" sz="800" noProof="1">
                <a:latin typeface="+mj-lt"/>
                <a:cs typeface="Arial" panose="020B0604020202020204" pitchFamily="34" charset="0"/>
              </a:rPr>
              <a:t>If you delete the picture and inserts a new, the picture may be in front of text and graphics. If this happens, you must select the image, right-click and select </a:t>
            </a:r>
            <a:r>
              <a:rPr lang="en-GB" sz="800" b="1" noProof="1">
                <a:latin typeface="+mj-lt"/>
                <a:cs typeface="Arial" panose="020B0604020202020204" pitchFamily="34" charset="0"/>
              </a:rPr>
              <a:t>Send to back</a:t>
            </a:r>
          </a:p>
        </p:txBody>
      </p:sp>
      <p:sp>
        <p:nvSpPr>
          <p:cNvPr id="13" name="Text Box 48"/>
          <p:cNvSpPr txBox="1">
            <a:spLocks noChangeArrowheads="1"/>
          </p:cNvSpPr>
          <p:nvPr userDrawn="1"/>
        </p:nvSpPr>
        <p:spPr bwMode="auto">
          <a:xfrm>
            <a:off x="8921750" y="4765675"/>
            <a:ext cx="2179638" cy="771525"/>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Template colors</a:t>
            </a:r>
            <a:br>
              <a:rPr lang="en-GB" sz="1000" b="1" noProof="1">
                <a:latin typeface="+mj-lt"/>
                <a:cs typeface="Arial" panose="020B0604020202020204" pitchFamily="34" charset="0"/>
              </a:rPr>
            </a:br>
            <a:r>
              <a:rPr lang="en-GB" sz="800" noProof="1">
                <a:latin typeface="+mj-lt"/>
                <a:cs typeface="Arial" panose="020B0604020202020204" pitchFamily="34" charset="0"/>
              </a:rPr>
              <a:t>You can choose between a range of colors for backgrounds and graphs.</a:t>
            </a:r>
          </a:p>
          <a:p>
            <a:pPr eaLnBrk="1" hangingPunct="1">
              <a:lnSpc>
                <a:spcPct val="90000"/>
              </a:lnSpc>
              <a:spcAft>
                <a:spcPts val="600"/>
              </a:spcAft>
              <a:defRPr/>
            </a:pPr>
            <a:r>
              <a:rPr lang="en-GB" sz="800" noProof="1">
                <a:latin typeface="+mj-lt"/>
                <a:cs typeface="Arial" panose="020B0604020202020204" pitchFamily="34" charset="0"/>
              </a:rPr>
              <a:t>Right-click on the surface of which you want to change the color and then click on the paint can icon</a:t>
            </a:r>
          </a:p>
        </p:txBody>
      </p:sp>
      <p:sp>
        <p:nvSpPr>
          <p:cNvPr id="14" name="Text Box 48"/>
          <p:cNvSpPr txBox="1">
            <a:spLocks noChangeArrowheads="1"/>
          </p:cNvSpPr>
          <p:nvPr userDrawn="1"/>
        </p:nvSpPr>
        <p:spPr bwMode="auto">
          <a:xfrm>
            <a:off x="8921750" y="5815013"/>
            <a:ext cx="2179638" cy="584200"/>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en-GB" sz="1000" b="1" noProof="1">
                <a:latin typeface="+mj-lt"/>
                <a:cs typeface="Arial" panose="020B0604020202020204" pitchFamily="34" charset="0"/>
              </a:rPr>
              <a:t>Further information</a:t>
            </a:r>
            <a:br>
              <a:rPr lang="en-GB" sz="1000" b="1" noProof="1">
                <a:latin typeface="+mj-lt"/>
                <a:cs typeface="Arial" panose="020B0604020202020204" pitchFamily="34" charset="0"/>
              </a:rPr>
            </a:br>
            <a:r>
              <a:rPr lang="en-GB" sz="800" noProof="1">
                <a:latin typeface="+mj-lt"/>
                <a:cs typeface="Arial" panose="020B0604020202020204" pitchFamily="34" charset="0"/>
              </a:rPr>
              <a:t>See </a:t>
            </a:r>
            <a:br>
              <a:rPr lang="en-GB" sz="800" noProof="1">
                <a:latin typeface="+mj-lt"/>
                <a:cs typeface="Arial" panose="020B0604020202020204" pitchFamily="34" charset="0"/>
              </a:rPr>
            </a:br>
            <a:r>
              <a:rPr lang="en-GB" sz="800" noProof="1">
                <a:solidFill>
                  <a:schemeClr val="accent4"/>
                </a:solidFill>
                <a:latin typeface="+mj-lt"/>
                <a:cs typeface="Arial" panose="020B0604020202020204" pitchFamily="34" charset="0"/>
                <a:hlinkClick r:id="rId2"/>
              </a:rPr>
              <a:t>www.designguide.ku.dk/ku/</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skabeloner/powerpoint/</a:t>
            </a:r>
            <a:br>
              <a:rPr lang="en-GB" sz="800" noProof="1">
                <a:solidFill>
                  <a:schemeClr val="accent4"/>
                </a:solidFill>
                <a:latin typeface="+mj-lt"/>
                <a:cs typeface="Arial" panose="020B0604020202020204" pitchFamily="34" charset="0"/>
                <a:hlinkClick r:id="rId2"/>
              </a:rPr>
            </a:br>
            <a:r>
              <a:rPr lang="en-GB" sz="800" noProof="1">
                <a:solidFill>
                  <a:schemeClr val="accent4"/>
                </a:solidFill>
                <a:latin typeface="+mj-lt"/>
                <a:cs typeface="Arial" panose="020B0604020202020204" pitchFamily="34" charset="0"/>
                <a:hlinkClick r:id="rId2"/>
              </a:rPr>
              <a:t>praesentationer/</a:t>
            </a:r>
            <a:endParaRPr lang="en-GB" sz="800" noProof="1">
              <a:solidFill>
                <a:schemeClr val="accent4"/>
              </a:solidFill>
              <a:latin typeface="+mj-lt"/>
              <a:cs typeface="Arial" panose="020B0604020202020204" pitchFamily="34" charset="0"/>
            </a:endParaRPr>
          </a:p>
        </p:txBody>
      </p:sp>
      <p:pic>
        <p:nvPicPr>
          <p:cNvPr id="15" name="Billede 25"/>
          <p:cNvPicPr>
            <a:picLocks noChangeAspect="1" noChangeArrowheads="1"/>
          </p:cNvPicPr>
          <p:nvPr userDrawn="1"/>
        </p:nvPicPr>
        <p:blipFill>
          <a:blip r:embed="rId5" cstate="print"/>
          <a:srcRect/>
          <a:stretch>
            <a:fillRect/>
          </a:stretch>
        </p:blipFill>
        <p:spPr bwMode="auto">
          <a:xfrm>
            <a:off x="8356600" y="4202113"/>
            <a:ext cx="344488" cy="274637"/>
          </a:xfrm>
          <a:prstGeom prst="rect">
            <a:avLst/>
          </a:prstGeom>
          <a:noFill/>
          <a:ln w="9525">
            <a:noFill/>
            <a:miter lim="800000"/>
            <a:headEnd/>
            <a:tailEnd/>
          </a:ln>
        </p:spPr>
      </p:pic>
      <p:pic>
        <p:nvPicPr>
          <p:cNvPr id="16" name="Billede 36"/>
          <p:cNvPicPr>
            <a:picLocks noChangeAspect="1" noChangeArrowheads="1"/>
          </p:cNvPicPr>
          <p:nvPr userDrawn="1"/>
        </p:nvPicPr>
        <p:blipFill>
          <a:blip r:embed="rId6" cstate="print"/>
          <a:srcRect/>
          <a:stretch>
            <a:fillRect/>
          </a:stretch>
        </p:blipFill>
        <p:spPr bwMode="auto">
          <a:xfrm>
            <a:off x="10964863" y="2795588"/>
            <a:ext cx="384175" cy="274637"/>
          </a:xfrm>
          <a:prstGeom prst="rect">
            <a:avLst/>
          </a:prstGeom>
          <a:noFill/>
          <a:ln w="9525">
            <a:noFill/>
            <a:miter lim="800000"/>
            <a:headEnd/>
            <a:tailEnd/>
          </a:ln>
        </p:spPr>
      </p:pic>
      <p:pic>
        <p:nvPicPr>
          <p:cNvPr id="17" name="Billede 37"/>
          <p:cNvPicPr>
            <a:picLocks noChangeAspect="1" noChangeArrowheads="1"/>
          </p:cNvPicPr>
          <p:nvPr userDrawn="1"/>
        </p:nvPicPr>
        <p:blipFill>
          <a:blip r:embed="rId7" cstate="print"/>
          <a:srcRect/>
          <a:stretch>
            <a:fillRect/>
          </a:stretch>
        </p:blipFill>
        <p:spPr bwMode="auto">
          <a:xfrm>
            <a:off x="10988675" y="3187700"/>
            <a:ext cx="298450" cy="228600"/>
          </a:xfrm>
          <a:prstGeom prst="rect">
            <a:avLst/>
          </a:prstGeom>
          <a:noFill/>
          <a:ln w="9525">
            <a:noFill/>
            <a:miter lim="800000"/>
            <a:headEnd/>
            <a:tailEnd/>
          </a:ln>
        </p:spPr>
      </p:pic>
      <p:sp>
        <p:nvSpPr>
          <p:cNvPr id="18" name="Text Box 48"/>
          <p:cNvSpPr txBox="1">
            <a:spLocks noChangeArrowheads="1"/>
          </p:cNvSpPr>
          <p:nvPr userDrawn="1"/>
        </p:nvSpPr>
        <p:spPr bwMode="auto">
          <a:xfrm>
            <a:off x="3427413" y="1666875"/>
            <a:ext cx="2357437" cy="614363"/>
          </a:xfrm>
          <a:prstGeom prst="rect">
            <a:avLst/>
          </a:prstGeom>
          <a:noFill/>
          <a:ln>
            <a:noFill/>
          </a:ln>
        </p:spPr>
        <p:txBody>
          <a:bodyPr lIns="0" tIns="0" rIns="144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GB" altLang="da-DK" sz="800" b="1" noProof="1">
                <a:latin typeface="+mn-lt"/>
                <a:cs typeface="Arial" panose="020B0604020202020204" pitchFamily="34" charset="0"/>
              </a:rPr>
              <a:t>2. </a:t>
            </a:r>
            <a:r>
              <a:rPr lang="en-GB" altLang="da-DK" sz="800" noProof="1">
                <a:latin typeface="+mn-lt"/>
                <a:cs typeface="Arial" panose="020B0604020202020204" pitchFamily="34" charset="0"/>
              </a:rPr>
              <a:t>Under the </a:t>
            </a:r>
            <a:r>
              <a:rPr lang="en-GB" altLang="da-DK" sz="800" b="1" noProof="1">
                <a:latin typeface="+mn-lt"/>
                <a:cs typeface="Arial" panose="020B0604020202020204" pitchFamily="34" charset="0"/>
              </a:rPr>
              <a:t>New slide </a:t>
            </a:r>
            <a:r>
              <a:rPr lang="en-GB" altLang="da-DK" sz="800" noProof="1">
                <a:latin typeface="+mn-lt"/>
                <a:cs typeface="Arial" panose="020B0604020202020204" pitchFamily="34" charset="0"/>
              </a:rPr>
              <a:t>button Click on the top part of the button to create a slide identical to the one selected. Click on the bottom part of the button to see a selection of possible layout choices</a:t>
            </a:r>
          </a:p>
        </p:txBody>
      </p:sp>
      <p:pic>
        <p:nvPicPr>
          <p:cNvPr id="19" name="Picture 21"/>
          <p:cNvPicPr>
            <a:picLocks noChangeAspect="1" noChangeArrowheads="1"/>
          </p:cNvPicPr>
          <p:nvPr userDrawn="1"/>
        </p:nvPicPr>
        <p:blipFill>
          <a:blip r:embed="rId8" cstate="print"/>
          <a:srcRect/>
          <a:stretch>
            <a:fillRect/>
          </a:stretch>
        </p:blipFill>
        <p:spPr bwMode="auto">
          <a:xfrm>
            <a:off x="5695950" y="1743075"/>
            <a:ext cx="323850" cy="433388"/>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0" y="0"/>
            <a:ext cx="12192000"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776" y="1971314"/>
            <a:ext cx="7305551" cy="853891"/>
          </a:xfrm>
        </p:spPr>
        <p:txBody>
          <a:bodyPr tIns="18481" anchor="b"/>
          <a:lstStyle>
            <a:lvl1pPr marL="0" indent="0">
              <a:lnSpc>
                <a:spcPct val="100000"/>
              </a:lnSpc>
              <a:buNone/>
              <a:defRPr sz="5501"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775" y="3238442"/>
            <a:ext cx="7305551" cy="1065777"/>
          </a:xfrm>
          <a:prstGeom prst="rect">
            <a:avLst/>
          </a:prstGeom>
        </p:spPr>
        <p:txBody>
          <a:bodyPr tIns="13861"/>
          <a:lstStyle>
            <a:lvl1pPr marL="0" indent="0">
              <a:lnSpc>
                <a:spcPct val="122000"/>
              </a:lnSpc>
              <a:spcBef>
                <a:spcPts val="58"/>
              </a:spcBef>
              <a:buNone/>
              <a:defRPr sz="1900">
                <a:solidFill>
                  <a:schemeClr val="bg1"/>
                </a:solidFill>
              </a:defRPr>
            </a:lvl1pPr>
          </a:lstStyle>
          <a:p>
            <a:pPr lvl="0"/>
            <a:r>
              <a:rPr lang="fr-FR"/>
              <a:t>Cliquez pour modifier les styles du texte du masque</a:t>
            </a:r>
          </a:p>
        </p:txBody>
      </p:sp>
      <p:sp>
        <p:nvSpPr>
          <p:cNvPr id="5" name="Plassholder for bunntekst 6"/>
          <p:cNvSpPr>
            <a:spLocks noGrp="1"/>
          </p:cNvSpPr>
          <p:nvPr>
            <p:ph type="ftr" sz="quarter" idx="14"/>
          </p:nvPr>
        </p:nvSpPr>
        <p:spPr/>
        <p:txBody>
          <a:bodyPr/>
          <a:lstStyle>
            <a:lvl1pPr>
              <a:defRPr>
                <a:solidFill>
                  <a:schemeClr val="bg1"/>
                </a:solidFill>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Plassholder for bunntekst 6"/>
          <p:cNvSpPr>
            <a:spLocks noGrp="1"/>
          </p:cNvSpPr>
          <p:nvPr>
            <p:ph type="ftr" sz="quarter" idx="14"/>
          </p:nvPr>
        </p:nvSpPr>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2880" y="0"/>
            <a:ext cx="423912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90" y="894704"/>
            <a:ext cx="6202001"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7" name="Footer Placeholder 4"/>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p:cNvSpPr/>
          <p:nvPr/>
        </p:nvSpPr>
        <p:spPr>
          <a:xfrm>
            <a:off x="7951788" y="0"/>
            <a:ext cx="4240212"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1324" dirty="0">
              <a:latin typeface="+mn-lt"/>
            </a:endParaRPr>
          </a:p>
        </p:txBody>
      </p:sp>
      <p:sp>
        <p:nvSpPr>
          <p:cNvPr id="2" name="Title 1"/>
          <p:cNvSpPr>
            <a:spLocks noGrp="1"/>
          </p:cNvSpPr>
          <p:nvPr>
            <p:ph type="title"/>
          </p:nvPr>
        </p:nvSpPr>
        <p:spPr>
          <a:xfrm>
            <a:off x="689490" y="894704"/>
            <a:ext cx="6202001"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781" y="2599848"/>
            <a:ext cx="6202710" cy="237947"/>
          </a:xfrm>
          <a:prstGeom prst="rect">
            <a:avLst/>
          </a:prstGeom>
        </p:spPr>
        <p:txBody>
          <a:bodyPr tIns="18481"/>
          <a:lstStyle>
            <a:lvl1pPr marL="0" indent="0">
              <a:lnSpc>
                <a:spcPct val="100000"/>
              </a:lnSpc>
              <a:buNone/>
              <a:defRPr sz="1500">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90" y="3243976"/>
            <a:ext cx="2932582"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517" y="3243975"/>
            <a:ext cx="2932582"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8060" y="2469154"/>
            <a:ext cx="3171437" cy="2084479"/>
          </a:xfrm>
          <a:prstGeom prst="rect">
            <a:avLst/>
          </a:prstGeom>
        </p:spPr>
        <p:txBody>
          <a:bodyPr tIns="14631" anchor="ctr"/>
          <a:lstStyle>
            <a:lvl1pPr marL="0" indent="0" algn="l">
              <a:lnSpc>
                <a:spcPct val="106000"/>
              </a:lnSpc>
              <a:spcBef>
                <a:spcPts val="58"/>
              </a:spcBef>
              <a:buNone/>
              <a:defRPr sz="2551">
                <a:solidFill>
                  <a:srgbClr val="8FB6BC"/>
                </a:solidFill>
                <a:latin typeface="+mj-lt"/>
              </a:defRPr>
            </a:lvl1pPr>
          </a:lstStyle>
          <a:p>
            <a:pPr lvl="0"/>
            <a:r>
              <a:rPr lang="fr-FR" noProof="0"/>
              <a:t>Cliquez pour modifier les styles du texte du masque</a:t>
            </a:r>
          </a:p>
        </p:txBody>
      </p:sp>
      <p:sp>
        <p:nvSpPr>
          <p:cNvPr id="8" name="Plassholder for bunntekst 6"/>
          <p:cNvSpPr>
            <a:spLocks noGrp="1"/>
          </p:cNvSpPr>
          <p:nvPr>
            <p:ph type="ftr" sz="quarter" idx="15"/>
          </p:nvPr>
        </p:nvSpPr>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409" y="2411115"/>
            <a:ext cx="8673181" cy="1770267"/>
          </a:xfrm>
        </p:spPr>
        <p:txBody>
          <a:bodyPr anchor="ctr" anchorCtr="1"/>
          <a:lstStyle>
            <a:lvl1pPr marL="0" indent="0" algn="ctr">
              <a:lnSpc>
                <a:spcPts val="6351"/>
              </a:lnSpc>
              <a:buNone/>
              <a:defRPr sz="5151">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7938" y="4855773"/>
            <a:ext cx="2784680" cy="199846"/>
          </a:xfrm>
          <a:prstGeom prst="rect">
            <a:avLst/>
          </a:prstGeom>
        </p:spPr>
        <p:txBody>
          <a:bodyPr tIns="16941"/>
          <a:lstStyle>
            <a:lvl1pPr marL="0" indent="0">
              <a:buNone/>
              <a:defRPr sz="1250">
                <a:solidFill>
                  <a:srgbClr val="EBF7F3"/>
                </a:solidFill>
              </a:defRPr>
            </a:lvl1pPr>
          </a:lstStyle>
          <a:p>
            <a:pPr lvl="0"/>
            <a:r>
              <a:rPr lang="fr-FR"/>
              <a:t>Cliquez pour modifier les styles du texte du masque</a:t>
            </a:r>
          </a:p>
        </p:txBody>
      </p:sp>
      <p:sp>
        <p:nvSpPr>
          <p:cNvPr id="4" name="Plassholder for bunntekst 4"/>
          <p:cNvSpPr>
            <a:spLocks noGrp="1"/>
          </p:cNvSpPr>
          <p:nvPr>
            <p:ph type="ftr" sz="quarter" idx="13"/>
          </p:nvPr>
        </p:nvSpPr>
        <p:spPr/>
        <p:txBody>
          <a:bodyPr/>
          <a:lstStyle>
            <a:lvl1pPr>
              <a:defRPr>
                <a:solidFill>
                  <a:srgbClr val="EBF7F3"/>
                </a:solidFill>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image" Target="../media/image5.png"/><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image" Target="../media/image4.emf"/><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88975" y="895350"/>
            <a:ext cx="10515600" cy="1325563"/>
          </a:xfrm>
          <a:prstGeom prst="rect">
            <a:avLst/>
          </a:prstGeom>
          <a:noFill/>
          <a:ln w="9525">
            <a:noFill/>
            <a:miter lim="800000"/>
            <a:headEnd/>
            <a:tailEnd/>
          </a:ln>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p:cNvSpPr>
            <a:spLocks noGrp="1" noChangeArrowheads="1"/>
          </p:cNvSpPr>
          <p:nvPr>
            <p:ph type="body" idx="1"/>
          </p:nvPr>
        </p:nvSpPr>
        <p:spPr bwMode="auto">
          <a:xfrm>
            <a:off x="688975" y="3243263"/>
            <a:ext cx="10515600" cy="21383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p:cNvSpPr>
            <a:spLocks noGrp="1"/>
          </p:cNvSpPr>
          <p:nvPr>
            <p:ph type="ftr" sz="quarter" idx="3"/>
          </p:nvPr>
        </p:nvSpPr>
        <p:spPr>
          <a:xfrm>
            <a:off x="3205163" y="285750"/>
            <a:ext cx="5781675" cy="149225"/>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850" spc="5" baseline="0">
                <a:solidFill>
                  <a:srgbClr val="9B9B9B"/>
                </a:solidFill>
                <a:latin typeface="+mn-lt"/>
              </a:defRPr>
            </a:lvl1pPr>
          </a:lstStyle>
          <a:p>
            <a:pPr>
              <a:defRPr/>
            </a:pPr>
            <a:endParaRPr lang="fr-FR"/>
          </a:p>
        </p:txBody>
      </p:sp>
    </p:spTree>
  </p:cSld>
  <p:clrMap bg1="lt1" tx1="dk1" bg2="lt2" tx2="dk2" accent1="accent1" accent2="accent2" accent3="accent3" accent4="accent4" accent5="accent5" accent6="accent6" hlink="hlink" folHlink="folHlink"/>
  <p:sldLayoutIdLst>
    <p:sldLayoutId id="2147486613" r:id="rId1"/>
    <p:sldLayoutId id="2147486614" r:id="rId2"/>
    <p:sldLayoutId id="2147486615" r:id="rId3"/>
    <p:sldLayoutId id="2147486616" r:id="rId4"/>
    <p:sldLayoutId id="2147486617" r:id="rId5"/>
    <p:sldLayoutId id="2147486610" r:id="rId6"/>
    <p:sldLayoutId id="2147486618" r:id="rId7"/>
    <p:sldLayoutId id="2147486619" r:id="rId8"/>
    <p:sldLayoutId id="2147486620" r:id="rId9"/>
    <p:sldLayoutId id="2147486621" r:id="rId10"/>
    <p:sldLayoutId id="2147486622" r:id="rId11"/>
    <p:sldLayoutId id="2147486623" r:id="rId12"/>
    <p:sldLayoutId id="2147486611" r:id="rId13"/>
    <p:sldLayoutId id="2147486612" r:id="rId14"/>
    <p:sldLayoutId id="2147486624" r:id="rId15"/>
  </p:sldLayoutIdLst>
  <p:txStyles>
    <p:titleStyle>
      <a:lvl1pPr algn="l" rtl="0" eaLnBrk="0" fontAlgn="base" hangingPunct="0">
        <a:lnSpc>
          <a:spcPts val="5250"/>
        </a:lnSpc>
        <a:spcBef>
          <a:spcPct val="0"/>
        </a:spcBef>
        <a:spcAft>
          <a:spcPct val="0"/>
        </a:spcAft>
        <a:defRPr sz="4500" b="1" kern="1200">
          <a:solidFill>
            <a:srgbClr val="00707C"/>
          </a:solidFill>
          <a:latin typeface="+mj-lt"/>
          <a:ea typeface="+mj-ea"/>
          <a:cs typeface="+mj-cs"/>
        </a:defRPr>
      </a:lvl1pPr>
      <a:lvl2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2pPr>
      <a:lvl3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3pPr>
      <a:lvl4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4pPr>
      <a:lvl5pPr algn="l" rtl="0" eaLnBrk="0" fontAlgn="base" hangingPunct="0">
        <a:lnSpc>
          <a:spcPts val="5250"/>
        </a:lnSpc>
        <a:spcBef>
          <a:spcPct val="0"/>
        </a:spcBef>
        <a:spcAft>
          <a:spcPct val="0"/>
        </a:spcAft>
        <a:defRPr sz="4500" b="1">
          <a:solidFill>
            <a:srgbClr val="00707C"/>
          </a:solidFill>
          <a:latin typeface="Georgia" panose="02040502050405020303" pitchFamily="18" charset="0"/>
        </a:defRPr>
      </a:lvl5pPr>
      <a:lvl6pPr marL="457200" algn="l" rtl="0" fontAlgn="base">
        <a:lnSpc>
          <a:spcPts val="5250"/>
        </a:lnSpc>
        <a:spcBef>
          <a:spcPct val="0"/>
        </a:spcBef>
        <a:spcAft>
          <a:spcPct val="0"/>
        </a:spcAft>
        <a:defRPr sz="4500" b="1">
          <a:solidFill>
            <a:srgbClr val="00707C"/>
          </a:solidFill>
          <a:latin typeface="Georgia" panose="02040502050405020303" pitchFamily="18" charset="0"/>
        </a:defRPr>
      </a:lvl6pPr>
      <a:lvl7pPr marL="914400" algn="l" rtl="0" fontAlgn="base">
        <a:lnSpc>
          <a:spcPts val="5250"/>
        </a:lnSpc>
        <a:spcBef>
          <a:spcPct val="0"/>
        </a:spcBef>
        <a:spcAft>
          <a:spcPct val="0"/>
        </a:spcAft>
        <a:defRPr sz="4500" b="1">
          <a:solidFill>
            <a:srgbClr val="00707C"/>
          </a:solidFill>
          <a:latin typeface="Georgia" panose="02040502050405020303" pitchFamily="18" charset="0"/>
        </a:defRPr>
      </a:lvl7pPr>
      <a:lvl8pPr marL="1371600" algn="l" rtl="0" fontAlgn="base">
        <a:lnSpc>
          <a:spcPts val="5250"/>
        </a:lnSpc>
        <a:spcBef>
          <a:spcPct val="0"/>
        </a:spcBef>
        <a:spcAft>
          <a:spcPct val="0"/>
        </a:spcAft>
        <a:defRPr sz="4500" b="1">
          <a:solidFill>
            <a:srgbClr val="00707C"/>
          </a:solidFill>
          <a:latin typeface="Georgia" panose="02040502050405020303" pitchFamily="18" charset="0"/>
        </a:defRPr>
      </a:lvl8pPr>
      <a:lvl9pPr marL="1828800" algn="l" rtl="0" fontAlgn="base">
        <a:lnSpc>
          <a:spcPts val="5250"/>
        </a:lnSpc>
        <a:spcBef>
          <a:spcPct val="0"/>
        </a:spcBef>
        <a:spcAft>
          <a:spcPct val="0"/>
        </a:spcAft>
        <a:defRPr sz="4500" b="1">
          <a:solidFill>
            <a:srgbClr val="00707C"/>
          </a:solidFill>
          <a:latin typeface="Georgia" panose="02040502050405020303" pitchFamily="18" charset="0"/>
        </a:defRPr>
      </a:lvl9pPr>
    </p:titleStyle>
    <p:bodyStyle>
      <a:lvl1pPr marL="107950" indent="-107950" algn="l" rtl="0" eaLnBrk="0" fontAlgn="base" hangingPunct="0">
        <a:lnSpc>
          <a:spcPct val="118000"/>
        </a:lnSpc>
        <a:spcBef>
          <a:spcPts val="300"/>
        </a:spcBef>
        <a:spcAft>
          <a:spcPct val="0"/>
        </a:spcAft>
        <a:buFont typeface="Arial" charset="0"/>
        <a:buChar char="•"/>
        <a:defRPr sz="1200" kern="1200">
          <a:solidFill>
            <a:schemeClr val="tx1"/>
          </a:solidFill>
          <a:latin typeface="+mn-lt"/>
          <a:ea typeface="+mn-ea"/>
          <a:cs typeface="+mn-cs"/>
        </a:defRPr>
      </a:lvl1pPr>
      <a:lvl2pPr marL="6858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2pPr>
      <a:lvl3pPr marL="11430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3pPr>
      <a:lvl4pPr marL="16002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4pPr>
      <a:lvl5pPr marL="2057400" indent="-125413" algn="l" rtl="0" eaLnBrk="0" fontAlgn="base" hangingPunct="0">
        <a:lnSpc>
          <a:spcPct val="118000"/>
        </a:lnSpc>
        <a:spcBef>
          <a:spcPts val="500"/>
        </a:spcBef>
        <a:spcAft>
          <a:spcPct val="0"/>
        </a:spcAft>
        <a:buFont typeface="Arial"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782638" y="619125"/>
            <a:ext cx="10623550" cy="865188"/>
          </a:xfrm>
          <a:prstGeom prst="rect">
            <a:avLst/>
          </a:prstGeom>
        </p:spPr>
        <p:txBody>
          <a:bodyPr vert="horz" lIns="0" tIns="0" rIns="0" bIns="0" rtlCol="0" anchor="t" anchorCtr="0">
            <a:noAutofit/>
          </a:bodyPr>
          <a:lstStyle/>
          <a:p>
            <a:r>
              <a:rPr lang="da-DK" dirty="0" err="1"/>
              <a:t>Click</a:t>
            </a:r>
            <a:r>
              <a:rPr lang="da-DK" dirty="0"/>
              <a:t> to </a:t>
            </a:r>
            <a:r>
              <a:rPr lang="da-DK" dirty="0" err="1"/>
              <a:t>add</a:t>
            </a:r>
            <a:r>
              <a:rPr lang="da-DK" dirty="0"/>
              <a:t> </a:t>
            </a:r>
            <a:r>
              <a:rPr lang="da-DK" dirty="0" err="1"/>
              <a:t>text</a:t>
            </a:r>
            <a:endParaRPr lang="da-DK" dirty="0"/>
          </a:p>
        </p:txBody>
      </p:sp>
      <p:sp>
        <p:nvSpPr>
          <p:cNvPr id="3" name="Pladsholder til tekst 2"/>
          <p:cNvSpPr>
            <a:spLocks noGrp="1"/>
          </p:cNvSpPr>
          <p:nvPr>
            <p:ph type="body" idx="1"/>
          </p:nvPr>
        </p:nvSpPr>
        <p:spPr>
          <a:xfrm>
            <a:off x="782638" y="1635125"/>
            <a:ext cx="10623550" cy="4668838"/>
          </a:xfrm>
          <a:prstGeom prst="rect">
            <a:avLst/>
          </a:prstGeom>
        </p:spPr>
        <p:txBody>
          <a:bodyPr vert="horz" lIns="0" tIns="0" rIns="0" bIns="0" rtlCol="0">
            <a:noAutofit/>
          </a:bodyPr>
          <a:lstStyle/>
          <a:p>
            <a:pPr lvl="0"/>
            <a:r>
              <a:rPr lang="da-DK" dirty="0" err="1"/>
              <a:t>Click</a:t>
            </a:r>
            <a:r>
              <a:rPr lang="da-DK" dirty="0"/>
              <a:t> to </a:t>
            </a:r>
            <a:r>
              <a:rPr lang="da-DK" dirty="0" err="1"/>
              <a:t>add</a:t>
            </a:r>
            <a:r>
              <a:rPr lang="da-DK" dirty="0"/>
              <a:t> </a:t>
            </a:r>
            <a:r>
              <a:rPr lang="da-DK" dirty="0" err="1"/>
              <a:t>text</a:t>
            </a:r>
            <a:endParaRPr lang="da-DK" dirty="0"/>
          </a:p>
          <a:p>
            <a:pPr lvl="1"/>
            <a:r>
              <a:rPr lang="da-DK" dirty="0"/>
              <a:t>2</a:t>
            </a:r>
          </a:p>
          <a:p>
            <a:pPr lvl="2"/>
            <a:r>
              <a:rPr lang="da-DK" dirty="0"/>
              <a:t>3</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a:p>
            <a:pPr lvl="4"/>
            <a:endParaRPr lang="da-DK" dirty="0"/>
          </a:p>
          <a:p>
            <a:pPr lvl="1"/>
            <a:endParaRPr lang="da-DK" dirty="0"/>
          </a:p>
        </p:txBody>
      </p:sp>
      <p:sp>
        <p:nvSpPr>
          <p:cNvPr id="7" name="Rectangle 19"/>
          <p:cNvSpPr/>
          <p:nvPr/>
        </p:nvSpPr>
        <p:spPr>
          <a:xfrm>
            <a:off x="0" y="0"/>
            <a:ext cx="12192000" cy="33337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p>
        </p:txBody>
      </p:sp>
      <p:sp>
        <p:nvSpPr>
          <p:cNvPr id="5" name="Pladsholder til sidefod 4"/>
          <p:cNvSpPr>
            <a:spLocks noGrp="1"/>
          </p:cNvSpPr>
          <p:nvPr>
            <p:ph type="ftr" sz="quarter" idx="3"/>
          </p:nvPr>
        </p:nvSpPr>
        <p:spPr>
          <a:xfrm>
            <a:off x="3979863" y="85725"/>
            <a:ext cx="5557837" cy="176213"/>
          </a:xfrm>
          <a:prstGeom prst="rect">
            <a:avLst/>
          </a:prstGeom>
        </p:spPr>
        <p:txBody>
          <a:bodyPr vert="horz" lIns="0" tIns="0" rIns="0" bIns="0" rtlCol="0" anchor="b" anchorCtr="0"/>
          <a:lstStyle>
            <a:lvl1pPr algn="r">
              <a:defRPr sz="1000">
                <a:solidFill>
                  <a:srgbClr val="333333"/>
                </a:solidFill>
              </a:defRPr>
            </a:lvl1pPr>
          </a:lstStyle>
          <a:p>
            <a:pPr>
              <a:defRPr/>
            </a:pPr>
            <a:endParaRPr lang="da-DK"/>
          </a:p>
        </p:txBody>
      </p:sp>
      <p:sp>
        <p:nvSpPr>
          <p:cNvPr id="6" name="Pladsholder til slidenummer 5"/>
          <p:cNvSpPr>
            <a:spLocks noGrp="1"/>
          </p:cNvSpPr>
          <p:nvPr>
            <p:ph type="sldNum" sz="quarter" idx="4"/>
          </p:nvPr>
        </p:nvSpPr>
        <p:spPr>
          <a:xfrm>
            <a:off x="10904538" y="85725"/>
            <a:ext cx="501650" cy="176213"/>
          </a:xfrm>
          <a:prstGeom prst="rect">
            <a:avLst/>
          </a:prstGeom>
        </p:spPr>
        <p:txBody>
          <a:bodyPr vert="horz" wrap="square" lIns="0" tIns="0" rIns="0" bIns="0" numCol="1" anchor="b" anchorCtr="0" compatLnSpc="1">
            <a:prstTxWarp prst="textNoShape">
              <a:avLst/>
            </a:prstTxWarp>
          </a:bodyPr>
          <a:lstStyle>
            <a:lvl1pPr algn="r">
              <a:defRPr sz="1000">
                <a:solidFill>
                  <a:srgbClr val="333333"/>
                </a:solidFill>
              </a:defRPr>
            </a:lvl1pPr>
          </a:lstStyle>
          <a:p>
            <a:fld id="{0631252F-BAB9-4DD6-9BBE-C3FD21243C5D}" type="slidenum">
              <a:rPr lang="da-DK" altLang="fr-FR"/>
              <a:pPr/>
              <a:t>‹#›</a:t>
            </a:fld>
            <a:endParaRPr lang="da-DK" altLang="fr-FR"/>
          </a:p>
        </p:txBody>
      </p:sp>
      <p:sp>
        <p:nvSpPr>
          <p:cNvPr id="4" name="Pladsholder til dato 3"/>
          <p:cNvSpPr>
            <a:spLocks noGrp="1"/>
          </p:cNvSpPr>
          <p:nvPr>
            <p:ph type="dt" sz="half" idx="2"/>
          </p:nvPr>
        </p:nvSpPr>
        <p:spPr>
          <a:xfrm>
            <a:off x="9696450" y="85725"/>
            <a:ext cx="1087438" cy="176213"/>
          </a:xfrm>
          <a:prstGeom prst="rect">
            <a:avLst/>
          </a:prstGeom>
        </p:spPr>
        <p:txBody>
          <a:bodyPr vert="horz" lIns="0" tIns="0" rIns="0" bIns="0" rtlCol="0" anchor="b" anchorCtr="0"/>
          <a:lstStyle>
            <a:lvl1pPr algn="r">
              <a:defRPr sz="1000">
                <a:solidFill>
                  <a:srgbClr val="333333"/>
                </a:solidFill>
              </a:defRPr>
            </a:lvl1pPr>
          </a:lstStyle>
          <a:p>
            <a:pPr>
              <a:defRPr/>
            </a:pPr>
            <a:fld id="{A2C4BFB4-AA54-43BA-9F20-7BCFC90012B7}" type="datetime1">
              <a:rPr lang="da-DK"/>
              <a:pPr>
                <a:defRPr/>
              </a:pPr>
              <a:t>24-11-2020</a:t>
            </a:fld>
            <a:endParaRPr lang="da-DK" dirty="0"/>
          </a:p>
        </p:txBody>
      </p:sp>
      <p:pic>
        <p:nvPicPr>
          <p:cNvPr id="2056" name="Picture 13"/>
          <p:cNvPicPr>
            <a:picLocks noChangeAspect="1" noChangeArrowheads="1"/>
          </p:cNvPicPr>
          <p:nvPr/>
        </p:nvPicPr>
        <p:blipFill>
          <a:blip r:embed="rId24" cstate="print"/>
          <a:srcRect l="12044" t="11449" r="17200" b="13844"/>
          <a:stretch>
            <a:fillRect/>
          </a:stretch>
        </p:blipFill>
        <p:spPr bwMode="auto">
          <a:xfrm>
            <a:off x="447675" y="63500"/>
            <a:ext cx="222250" cy="211138"/>
          </a:xfrm>
          <a:prstGeom prst="rect">
            <a:avLst/>
          </a:prstGeom>
          <a:noFill/>
          <a:ln w="9525">
            <a:noFill/>
            <a:miter lim="800000"/>
            <a:headEnd/>
            <a:tailEnd/>
          </a:ln>
        </p:spPr>
      </p:pic>
      <p:pic>
        <p:nvPicPr>
          <p:cNvPr id="2057" name="Picture 27"/>
          <p:cNvPicPr>
            <a:picLocks noChangeAspect="1" noChangeArrowheads="1"/>
          </p:cNvPicPr>
          <p:nvPr/>
        </p:nvPicPr>
        <p:blipFill>
          <a:blip r:embed="rId25" cstate="print"/>
          <a:srcRect/>
          <a:stretch>
            <a:fillRect/>
          </a:stretch>
        </p:blipFill>
        <p:spPr bwMode="auto">
          <a:xfrm>
            <a:off x="749300" y="96838"/>
            <a:ext cx="3109913" cy="158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625" r:id="rId1"/>
    <p:sldLayoutId id="2147486626" r:id="rId2"/>
    <p:sldLayoutId id="2147486627" r:id="rId3"/>
    <p:sldLayoutId id="2147486628" r:id="rId4"/>
    <p:sldLayoutId id="2147486629" r:id="rId5"/>
    <p:sldLayoutId id="2147486630" r:id="rId6"/>
    <p:sldLayoutId id="2147486631" r:id="rId7"/>
    <p:sldLayoutId id="2147486632" r:id="rId8"/>
    <p:sldLayoutId id="2147486633" r:id="rId9"/>
    <p:sldLayoutId id="2147486634" r:id="rId10"/>
    <p:sldLayoutId id="2147486635" r:id="rId11"/>
    <p:sldLayoutId id="2147486636" r:id="rId12"/>
    <p:sldLayoutId id="2147486637" r:id="rId13"/>
    <p:sldLayoutId id="2147486638" r:id="rId14"/>
    <p:sldLayoutId id="2147486639" r:id="rId15"/>
    <p:sldLayoutId id="2147486640" r:id="rId16"/>
    <p:sldLayoutId id="2147486641" r:id="rId17"/>
    <p:sldLayoutId id="2147486642" r:id="rId18"/>
    <p:sldLayoutId id="2147486643" r:id="rId19"/>
    <p:sldLayoutId id="2147486644" r:id="rId20"/>
    <p:sldLayoutId id="2147486645" r:id="rId21"/>
    <p:sldLayoutId id="2147486646" r:id="rId22"/>
  </p:sldLayoutIdLst>
  <p:hf hdr="0" ftr="0"/>
  <p:txStyles>
    <p:titleStyle>
      <a:lvl1pPr algn="l" defTabSz="685800" rtl="0" eaLnBrk="0" fontAlgn="base" hangingPunct="0">
        <a:spcBef>
          <a:spcPct val="0"/>
        </a:spcBef>
        <a:spcAft>
          <a:spcPct val="0"/>
        </a:spcAft>
        <a:defRPr sz="3000" kern="1200" spc="45">
          <a:solidFill>
            <a:schemeClr val="accent1"/>
          </a:solidFill>
          <a:latin typeface="+mj-lt"/>
          <a:ea typeface="+mj-ea"/>
          <a:cs typeface="+mj-cs"/>
        </a:defRPr>
      </a:lvl1pPr>
      <a:lvl2pPr algn="l" defTabSz="685800" rtl="0" eaLnBrk="0" fontAlgn="base" hangingPunct="0">
        <a:spcBef>
          <a:spcPct val="0"/>
        </a:spcBef>
        <a:spcAft>
          <a:spcPct val="0"/>
        </a:spcAft>
        <a:defRPr sz="3000">
          <a:solidFill>
            <a:schemeClr val="accent1"/>
          </a:solidFill>
          <a:latin typeface="Microsoft New Tai Lue" pitchFamily="34" charset="0"/>
        </a:defRPr>
      </a:lvl2pPr>
      <a:lvl3pPr algn="l" defTabSz="685800" rtl="0" eaLnBrk="0" fontAlgn="base" hangingPunct="0">
        <a:spcBef>
          <a:spcPct val="0"/>
        </a:spcBef>
        <a:spcAft>
          <a:spcPct val="0"/>
        </a:spcAft>
        <a:defRPr sz="3000">
          <a:solidFill>
            <a:schemeClr val="accent1"/>
          </a:solidFill>
          <a:latin typeface="Microsoft New Tai Lue" pitchFamily="34" charset="0"/>
        </a:defRPr>
      </a:lvl3pPr>
      <a:lvl4pPr algn="l" defTabSz="685800" rtl="0" eaLnBrk="0" fontAlgn="base" hangingPunct="0">
        <a:spcBef>
          <a:spcPct val="0"/>
        </a:spcBef>
        <a:spcAft>
          <a:spcPct val="0"/>
        </a:spcAft>
        <a:defRPr sz="3000">
          <a:solidFill>
            <a:schemeClr val="accent1"/>
          </a:solidFill>
          <a:latin typeface="Microsoft New Tai Lue" pitchFamily="34" charset="0"/>
        </a:defRPr>
      </a:lvl4pPr>
      <a:lvl5pPr algn="l" defTabSz="685800" rtl="0" eaLnBrk="0" fontAlgn="base" hangingPunct="0">
        <a:spcBef>
          <a:spcPct val="0"/>
        </a:spcBef>
        <a:spcAft>
          <a:spcPct val="0"/>
        </a:spcAft>
        <a:defRPr sz="3000">
          <a:solidFill>
            <a:schemeClr val="accent1"/>
          </a:solidFill>
          <a:latin typeface="Microsoft New Tai Lue" pitchFamily="34" charset="0"/>
        </a:defRPr>
      </a:lvl5pPr>
      <a:lvl6pPr marL="457200" algn="l" defTabSz="685800" rtl="0" fontAlgn="base">
        <a:spcBef>
          <a:spcPct val="0"/>
        </a:spcBef>
        <a:spcAft>
          <a:spcPct val="0"/>
        </a:spcAft>
        <a:defRPr sz="3000">
          <a:solidFill>
            <a:schemeClr val="accent1"/>
          </a:solidFill>
          <a:latin typeface="Microsoft New Tai Lue" pitchFamily="34" charset="0"/>
        </a:defRPr>
      </a:lvl6pPr>
      <a:lvl7pPr marL="914400" algn="l" defTabSz="685800" rtl="0" fontAlgn="base">
        <a:spcBef>
          <a:spcPct val="0"/>
        </a:spcBef>
        <a:spcAft>
          <a:spcPct val="0"/>
        </a:spcAft>
        <a:defRPr sz="3000">
          <a:solidFill>
            <a:schemeClr val="accent1"/>
          </a:solidFill>
          <a:latin typeface="Microsoft New Tai Lue" pitchFamily="34" charset="0"/>
        </a:defRPr>
      </a:lvl7pPr>
      <a:lvl8pPr marL="1371600" algn="l" defTabSz="685800" rtl="0" fontAlgn="base">
        <a:spcBef>
          <a:spcPct val="0"/>
        </a:spcBef>
        <a:spcAft>
          <a:spcPct val="0"/>
        </a:spcAft>
        <a:defRPr sz="3000">
          <a:solidFill>
            <a:schemeClr val="accent1"/>
          </a:solidFill>
          <a:latin typeface="Microsoft New Tai Lue" pitchFamily="34" charset="0"/>
        </a:defRPr>
      </a:lvl8pPr>
      <a:lvl9pPr marL="1828800" algn="l" defTabSz="685800" rtl="0" fontAlgn="base">
        <a:spcBef>
          <a:spcPct val="0"/>
        </a:spcBef>
        <a:spcAft>
          <a:spcPct val="0"/>
        </a:spcAft>
        <a:defRPr sz="3000">
          <a:solidFill>
            <a:schemeClr val="accent1"/>
          </a:solidFill>
          <a:latin typeface="Microsoft New Tai Lue" pitchFamily="34" charset="0"/>
        </a:defRPr>
      </a:lvl9pPr>
    </p:titleStyle>
    <p:bodyStyle>
      <a:lvl1pPr marL="271463" indent="-271463" algn="l" defTabSz="685800" rtl="0" eaLnBrk="0" fontAlgn="base" hangingPunct="0">
        <a:spcBef>
          <a:spcPts val="750"/>
        </a:spcBef>
        <a:spcAft>
          <a:spcPct val="0"/>
        </a:spcAft>
        <a:buFont typeface="Arial" charset="0"/>
        <a:buChar char="•"/>
        <a:defRPr sz="2400" kern="1200" spc="45">
          <a:solidFill>
            <a:schemeClr val="tx1"/>
          </a:solidFill>
          <a:latin typeface="+mn-lt"/>
          <a:ea typeface="+mn-ea"/>
          <a:cs typeface="+mn-cs"/>
        </a:defRPr>
      </a:lvl1pPr>
      <a:lvl2pPr marL="534988" indent="-263525" algn="l" defTabSz="685800" rtl="0" eaLnBrk="0" fontAlgn="base" hangingPunct="0">
        <a:spcBef>
          <a:spcPts val="375"/>
        </a:spcBef>
        <a:spcAft>
          <a:spcPct val="0"/>
        </a:spcAft>
        <a:buFont typeface="Arial" charset="0"/>
        <a:buChar char="•"/>
        <a:defRPr lang="da-DK" sz="2000" kern="1200" spc="45" dirty="0">
          <a:solidFill>
            <a:schemeClr val="tx1"/>
          </a:solidFill>
          <a:latin typeface="+mn-lt"/>
          <a:ea typeface="+mn-ea"/>
          <a:cs typeface="+mn-cs"/>
        </a:defRPr>
      </a:lvl2pPr>
      <a:lvl3pPr marL="808038" indent="-271463" algn="l" defTabSz="685800" rtl="0" eaLnBrk="0" fontAlgn="base" hangingPunct="0">
        <a:lnSpc>
          <a:spcPct val="90000"/>
        </a:lnSpc>
        <a:spcBef>
          <a:spcPts val="375"/>
        </a:spcBef>
        <a:spcAft>
          <a:spcPct val="0"/>
        </a:spcAft>
        <a:buFont typeface="Arial" charset="0"/>
        <a:buChar char="•"/>
        <a:defRPr sz="1600" kern="1200">
          <a:solidFill>
            <a:schemeClr val="tx1"/>
          </a:solidFill>
          <a:latin typeface="+mn-lt"/>
          <a:ea typeface="+mn-ea"/>
          <a:cs typeface="+mn-cs"/>
        </a:defRPr>
      </a:lvl3pPr>
      <a:lvl4pPr marL="808038" indent="-271463" algn="l" defTabSz="685800" rtl="0" eaLnBrk="0" fontAlgn="base" hangingPunct="0">
        <a:lnSpc>
          <a:spcPct val="90000"/>
        </a:lnSpc>
        <a:spcBef>
          <a:spcPts val="375"/>
        </a:spcBef>
        <a:spcAft>
          <a:spcPct val="0"/>
        </a:spcAft>
        <a:buFont typeface="Arial" charset="0"/>
        <a:buChar char="•"/>
        <a:defRPr sz="1600" kern="1200">
          <a:solidFill>
            <a:schemeClr val="tx1"/>
          </a:solidFill>
          <a:latin typeface="+mn-lt"/>
          <a:ea typeface="+mn-ea"/>
          <a:cs typeface="+mn-cs"/>
        </a:defRPr>
      </a:lvl4pPr>
      <a:lvl5pPr marL="808038" indent="-271463" algn="l" defTabSz="685800" rtl="0" eaLnBrk="0" fontAlgn="base" hangingPunct="0">
        <a:spcBef>
          <a:spcPts val="375"/>
        </a:spcBef>
        <a:spcAft>
          <a:spcPct val="0"/>
        </a:spcAft>
        <a:buFont typeface="Arial" charset="0"/>
        <a:buChar char="•"/>
        <a:defRPr sz="1600" kern="1200" spc="45">
          <a:solidFill>
            <a:schemeClr val="tx1"/>
          </a:solidFill>
          <a:latin typeface="+mn-lt"/>
          <a:ea typeface="+mn-ea"/>
          <a:cs typeface="+mn-cs"/>
        </a:defRPr>
      </a:lvl5pPr>
      <a:lvl6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808038" indent="-271463"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0.xml.rels><?xml version="1.0" encoding="UTF-8" standalone="yes"?>
<Relationships xmlns="http://schemas.openxmlformats.org/package/2006/relationships"><Relationship Id="rId8" Type="http://schemas.openxmlformats.org/officeDocument/2006/relationships/hyperlink" Target="Balancing%20the%20desire%20to%20decrease%20food%20waste%20with%20requirements%20of%20food%20safety_Kasza_et_al_Trends_2019.pdf" TargetMode="External"/><Relationship Id="rId13" Type="http://schemas.openxmlformats.org/officeDocument/2006/relationships/image" Target="../media/image49.png"/><Relationship Id="rId18" Type="http://schemas.openxmlformats.org/officeDocument/2006/relationships/slide" Target="slide12.xml"/><Relationship Id="rId3" Type="http://schemas.openxmlformats.org/officeDocument/2006/relationships/image" Target="../media/image27.png"/><Relationship Id="rId7" Type="http://schemas.openxmlformats.org/officeDocument/2006/relationships/hyperlink" Target="https://www.nhs.uk/live-well/eat-well/how-to-store-food-and-leftovers/" TargetMode="External"/><Relationship Id="rId12" Type="http://schemas.openxmlformats.org/officeDocument/2006/relationships/image" Target="../media/image48.png"/><Relationship Id="rId17"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slide" Target="slide3.xml"/><Relationship Id="rId16" Type="http://schemas.openxmlformats.org/officeDocument/2006/relationships/hyperlink" Target="https://forms.gle/rpKhCKsq9g4Zhgfs5" TargetMode="External"/><Relationship Id="rId1" Type="http://schemas.openxmlformats.org/officeDocument/2006/relationships/slideLayout" Target="../slideLayouts/slideLayout3.xml"/><Relationship Id="rId6" Type="http://schemas.openxmlformats.org/officeDocument/2006/relationships/hyperlink" Target="https://www.lovefoodhatewaste.com/what-to-do" TargetMode="External"/><Relationship Id="rId11" Type="http://schemas.openxmlformats.org/officeDocument/2006/relationships/image" Target="../media/image47.png"/><Relationship Id="rId5" Type="http://schemas.openxmlformats.org/officeDocument/2006/relationships/hyperlink" Target="http://www.fao.org/3/a-i7059e.pdf" TargetMode="External"/><Relationship Id="rId15" Type="http://schemas.openxmlformats.org/officeDocument/2006/relationships/slide" Target="slide14.xml"/><Relationship Id="rId10" Type="http://schemas.openxmlformats.org/officeDocument/2006/relationships/image" Target="../media/image45.png"/><Relationship Id="rId19" Type="http://schemas.openxmlformats.org/officeDocument/2006/relationships/hyperlink" Target="https://forms.gle/VJdRLrp8mK5SnUi56" TargetMode="External"/><Relationship Id="rId4" Type="http://schemas.openxmlformats.org/officeDocument/2006/relationships/hyperlink" Target="https://ec.europa.eu/food/sites/food/files/safety/docs/fw_lib_tips_stop_food_waste_en.pdf" TargetMode="External"/><Relationship Id="rId9" Type="http://schemas.openxmlformats.org/officeDocument/2006/relationships/image" Target="../media/image40.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hyperlink" Target="https://audiovisual.ec.europa.eu/embed/index.html?ref=I-086109&amp;lg=undefined" TargetMode="External"/><Relationship Id="rId13" Type="http://schemas.openxmlformats.org/officeDocument/2006/relationships/image" Target="../media/image27.png"/><Relationship Id="rId18" Type="http://schemas.openxmlformats.org/officeDocument/2006/relationships/slide" Target="slide12.xml"/><Relationship Id="rId3" Type="http://schemas.openxmlformats.org/officeDocument/2006/relationships/hyperlink" Target="http://www.wrap.org.uk/food-date-labelling?utm_source=PR&amp;utm_medium=media-wrap&amp;utm_campaign=date-labelling" TargetMode="External"/><Relationship Id="rId7" Type="http://schemas.openxmlformats.org/officeDocument/2006/relationships/image" Target="../media/image40.png"/><Relationship Id="rId12" Type="http://schemas.openxmlformats.org/officeDocument/2006/relationships/slide" Target="slide3.xml"/><Relationship Id="rId17"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hyperlink" Target="https://eur-lex.europa.eu/legal-content/en/ALL/?uri=CELEX:32011R1169" TargetMode="External"/><Relationship Id="rId16" Type="http://schemas.openxmlformats.org/officeDocument/2006/relationships/hyperlink" Target="https://forms.gle/rpKhCKsq9g4Zhgfs5" TargetMode="External"/><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50.png"/><Relationship Id="rId15" Type="http://schemas.openxmlformats.org/officeDocument/2006/relationships/slide" Target="slide14.xml"/><Relationship Id="rId10" Type="http://schemas.openxmlformats.org/officeDocument/2006/relationships/hyperlink" Target="https://www.youtube.com/watch?v=KSluc9igxkA" TargetMode="External"/><Relationship Id="rId19" Type="http://schemas.openxmlformats.org/officeDocument/2006/relationships/hyperlink" Target="https://forms.gle/VJdRLrp8mK5SnUi56" TargetMode="External"/><Relationship Id="rId4" Type="http://schemas.openxmlformats.org/officeDocument/2006/relationships/hyperlink" Target="https://ec.europa.eu/food/safety/labelling_nutrition/labelling_legislation_en" TargetMode="External"/><Relationship Id="rId9" Type="http://schemas.openxmlformats.org/officeDocument/2006/relationships/image" Target="../media/image52.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hyperlink" Target="https://forms.gle/rpKhCKsq9g4Zhgfs5" TargetMode="External"/><Relationship Id="rId3" Type="http://schemas.openxmlformats.org/officeDocument/2006/relationships/hyperlink" Target="https://www.food.gov.uk/business-guidance/packaging-and-labelling" TargetMode="External"/><Relationship Id="rId7" Type="http://schemas.openxmlformats.org/officeDocument/2006/relationships/slide" Target="slide14.xml"/><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hyperlink" Target="https://forms.gle/VJdRLrp8mK5SnUi56" TargetMode="External"/><Relationship Id="rId5" Type="http://schemas.openxmlformats.org/officeDocument/2006/relationships/image" Target="../media/image27.png"/><Relationship Id="rId10" Type="http://schemas.openxmlformats.org/officeDocument/2006/relationships/slide" Target="slide12.xml"/><Relationship Id="rId4" Type="http://schemas.openxmlformats.org/officeDocument/2006/relationships/slide" Target="slide3.xml"/><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slide" Target="slide3.xml"/><Relationship Id="rId7" Type="http://schemas.openxmlformats.org/officeDocument/2006/relationships/hyperlink" Target="https://forms.gle/rpKhCKsq9g4Zhgfs5" TargetMode="External"/><Relationship Id="rId2" Type="http://schemas.openxmlformats.org/officeDocument/2006/relationships/image" Target="../media/image55.png"/><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3.png"/><Relationship Id="rId10" Type="http://schemas.openxmlformats.org/officeDocument/2006/relationships/hyperlink" Target="https://forms.gle/VJdRLrp8mK5SnUi56" TargetMode="External"/><Relationship Id="rId4" Type="http://schemas.openxmlformats.org/officeDocument/2006/relationships/image" Target="../media/image27.png"/><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png"/><Relationship Id="rId1" Type="http://schemas.openxmlformats.org/officeDocument/2006/relationships/slideLayout" Target="../slideLayouts/slideLayout3.xml"/><Relationship Id="rId5" Type="http://schemas.openxmlformats.org/officeDocument/2006/relationships/hyperlink" Target="http://ebooks.edu.gr/ebooks/handle/8547/3936" TargetMode="External"/><Relationship Id="rId4" Type="http://schemas.openxmlformats.org/officeDocument/2006/relationships/hyperlink" Target="http://ebooks.edu.gr/ebooks/v/html/8547/2726/Biologia-G-Lykeiou-ThSp_html-apli/"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forms.gle/VJdRLrp8mK5SnUi56" TargetMode="External"/><Relationship Id="rId3" Type="http://schemas.openxmlformats.org/officeDocument/2006/relationships/slide" Target="slide14.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32.png"/><Relationship Id="rId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image" Target="../media/image31.png"/><Relationship Id="rId4" Type="http://schemas.openxmlformats.org/officeDocument/2006/relationships/hyperlink" Target="https://forms.gle/rpKhCKsq9g4Zhgfs5" TargetMode="External"/><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hyperlink" Target="https://forms.gle/VJdRLrp8mK5SnUi56" TargetMode="Externa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slide" Target="slide12.xml"/><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slide" Target="slide9.xml"/><Relationship Id="rId11"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5" Type="http://schemas.openxmlformats.org/officeDocument/2006/relationships/slide" Target="slide7.xml"/><Relationship Id="rId10" Type="http://schemas.openxmlformats.org/officeDocument/2006/relationships/hyperlink" Target="https://forms.gle/rpKhCKsq9g4Zhgfs5" TargetMode="External"/><Relationship Id="rId4" Type="http://schemas.openxmlformats.org/officeDocument/2006/relationships/slide" Target="slide5.xml"/><Relationship Id="rId9" Type="http://schemas.openxmlformats.org/officeDocument/2006/relationships/slide" Target="slide14.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uidance/food-labelling-giving-food-information-to-consumers" TargetMode="External"/><Relationship Id="rId13" Type="http://schemas.openxmlformats.org/officeDocument/2006/relationships/slide" Target="slide14.xml"/><Relationship Id="rId3" Type="http://schemas.openxmlformats.org/officeDocument/2006/relationships/image" Target="../media/image27.png"/><Relationship Id="rId7" Type="http://schemas.openxmlformats.org/officeDocument/2006/relationships/hyperlink" Target="https://www.food.gov.uk/safety-hygiene/food-allergy-and-intolerance" TargetMode="External"/><Relationship Id="rId12" Type="http://schemas.openxmlformats.org/officeDocument/2006/relationships/image" Target="../media/image33.png"/><Relationship Id="rId17" Type="http://schemas.openxmlformats.org/officeDocument/2006/relationships/hyperlink" Target="https://forms.gle/VJdRLrp8mK5SnUi56" TargetMode="External"/><Relationship Id="rId2" Type="http://schemas.openxmlformats.org/officeDocument/2006/relationships/slide" Target="slide3.xml"/><Relationship Id="rId16" Type="http://schemas.openxmlformats.org/officeDocument/2006/relationships/slide" Target="slide12.xml"/><Relationship Id="rId1" Type="http://schemas.openxmlformats.org/officeDocument/2006/relationships/slideLayout" Target="../slideLayouts/slideLayout3.xml"/><Relationship Id="rId6" Type="http://schemas.openxmlformats.org/officeDocument/2006/relationships/hyperlink" Target="https://www.food.gov.uk/business-guidance/industry-specific-advice/labelling-and-allergens" TargetMode="External"/><Relationship Id="rId11" Type="http://schemas.openxmlformats.org/officeDocument/2006/relationships/image" Target="../media/image36.png"/><Relationship Id="rId5" Type="http://schemas.openxmlformats.org/officeDocument/2006/relationships/hyperlink" Target="https://www.nhs.uk/live-well/eat-well/food-labelling-terms/" TargetMode="External"/><Relationship Id="rId15"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10" Type="http://schemas.openxmlformats.org/officeDocument/2006/relationships/image" Target="../media/image35.png"/><Relationship Id="rId4" Type="http://schemas.openxmlformats.org/officeDocument/2006/relationships/hyperlink" Target="https://www.nhs.uk/live-well/eat-well/how-to-read-food-labels/" TargetMode="External"/><Relationship Id="rId9" Type="http://schemas.openxmlformats.org/officeDocument/2006/relationships/image" Target="../media/image34.png"/><Relationship Id="rId14" Type="http://schemas.openxmlformats.org/officeDocument/2006/relationships/hyperlink" Target="https://forms.gle/rpKhCKsq9g4Zhgfs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forms.gle/rpKhCKsq9g4Zhgfs5" TargetMode="External"/><Relationship Id="rId3" Type="http://schemas.openxmlformats.org/officeDocument/2006/relationships/image" Target="../media/image27.png"/><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hyperlink" Target="https://forms.gle/VJdRLrp8mK5SnUi56" TargetMode="External"/><Relationship Id="rId5" Type="http://schemas.openxmlformats.org/officeDocument/2006/relationships/image" Target="../media/image37.png"/><Relationship Id="rId10" Type="http://schemas.openxmlformats.org/officeDocument/2006/relationships/slide" Target="slide12.xml"/><Relationship Id="rId4" Type="http://schemas.openxmlformats.org/officeDocument/2006/relationships/hyperlink" Target="https://e-bug.eu/beat-the-bugs" TargetMode="External"/><Relationship Id="rId9"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hyperlink" Target="https://www.youtube.com/watch?v=CDIpDupYPiY&amp;feature=youtu.be&amp;list=PLLjuAI9EppAFcYS9r7LgzYrR07100klRi"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hyperlink" Target="https://www.food.gov.uk/safety-hygiene/best-before-and-use-by-dates"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slide" Target="slide12.xml"/><Relationship Id="rId3" Type="http://schemas.openxmlformats.org/officeDocument/2006/relationships/slide" Target="slide3.xml"/><Relationship Id="rId7" Type="http://schemas.openxmlformats.org/officeDocument/2006/relationships/image" Target="../media/image41.png"/><Relationship Id="rId12"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2" Type="http://schemas.openxmlformats.org/officeDocument/2006/relationships/hyperlink" Target="http://www.fao.org/3/a-i2697e.pdf" TargetMode="External"/><Relationship Id="rId1" Type="http://schemas.openxmlformats.org/officeDocument/2006/relationships/slideLayout" Target="../slideLayouts/slideLayout3.xml"/><Relationship Id="rId6" Type="http://schemas.openxmlformats.org/officeDocument/2006/relationships/hyperlink" Target="https://audiovisual.ec.europa.eu/en/video/I-111438" TargetMode="External"/><Relationship Id="rId11" Type="http://schemas.openxmlformats.org/officeDocument/2006/relationships/hyperlink" Target="https://forms.gle/rpKhCKsq9g4Zhgfs5" TargetMode="External"/><Relationship Id="rId5" Type="http://schemas.openxmlformats.org/officeDocument/2006/relationships/image" Target="../media/image40.png"/><Relationship Id="rId10" Type="http://schemas.openxmlformats.org/officeDocument/2006/relationships/slide" Target="slide14.xml"/><Relationship Id="rId4" Type="http://schemas.openxmlformats.org/officeDocument/2006/relationships/image" Target="../media/image27.png"/><Relationship Id="rId9" Type="http://schemas.openxmlformats.org/officeDocument/2006/relationships/image" Target="../media/image33.png"/><Relationship Id="rId14" Type="http://schemas.openxmlformats.org/officeDocument/2006/relationships/hyperlink" Target="https://forms.gle/VJdRLrp8mK5SnUi56"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fao.org/food-loss-and-food-waste/en/?utm_content=buffere914b" TargetMode="External"/><Relationship Id="rId13" Type="http://schemas.openxmlformats.org/officeDocument/2006/relationships/hyperlink" Target="https://forms.gle/rpKhCKsq9g4Zhgfs5" TargetMode="External"/><Relationship Id="rId3" Type="http://schemas.openxmlformats.org/officeDocument/2006/relationships/image" Target="../media/image27.png"/><Relationship Id="rId7" Type="http://schemas.openxmlformats.org/officeDocument/2006/relationships/hyperlink" Target="https://ec.europa.eu/food/sites/food/files/safety/docs/fw_eu_actions_date_marking_infographic_en.pdf" TargetMode="External"/><Relationship Id="rId12" Type="http://schemas.openxmlformats.org/officeDocument/2006/relationships/slide" Target="slide14.xml"/><Relationship Id="rId2" Type="http://schemas.openxmlformats.org/officeDocument/2006/relationships/slide" Target="slide3.xml"/><Relationship Id="rId16" Type="http://schemas.openxmlformats.org/officeDocument/2006/relationships/hyperlink" Target="https://forms.gle/VJdRLrp8mK5SnUi56" TargetMode="External"/><Relationship Id="rId1" Type="http://schemas.openxmlformats.org/officeDocument/2006/relationships/slideLayout" Target="../slideLayouts/slideLayout3.xml"/><Relationship Id="rId6" Type="http://schemas.openxmlformats.org/officeDocument/2006/relationships/hyperlink" Target="https://ec.europa.eu/food/safety/food_waste/stop_en" TargetMode="External"/><Relationship Id="rId11" Type="http://schemas.openxmlformats.org/officeDocument/2006/relationships/image" Target="../media/image33.png"/><Relationship Id="rId5" Type="http://schemas.openxmlformats.org/officeDocument/2006/relationships/image" Target="../media/image44.png"/><Relationship Id="rId15" Type="http://schemas.openxmlformats.org/officeDocument/2006/relationships/slide" Target="slide12.xml"/><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image" Target="../media/image40.png"/><Relationship Id="rId14"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nofimaas.sharepoint.com/:p:/r/sites/extranet/safeconsume/WP6/Task%206.5%20Adaption,%20translation,%20implementation%20of%20materials/D6.5%20webpage/Greece/Teacher%20training%20module/Overview%20and%20Links/GR_SafeConsume_TeacherTraining_OverviewAndLinks_v2_Oct2020.pptx?d=w4215dcace91144569e38fb63664535ed&amp;csf=1&amp;web=1" TargetMode="External"/><Relationship Id="rId3" Type="http://schemas.openxmlformats.org/officeDocument/2006/relationships/image" Target="../media/image27.png"/><Relationship Id="rId7" Type="http://schemas.openxmlformats.org/officeDocument/2006/relationships/hyperlink" Target="https://forms.gle/rpKhCKsq9g4Zhgfs5" TargetMode="Externa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5" Type="http://schemas.openxmlformats.org/officeDocument/2006/relationships/image" Target="../media/image33.png"/><Relationship Id="rId10" Type="http://schemas.openxmlformats.org/officeDocument/2006/relationships/hyperlink" Target="https://forms.gle/VJdRLrp8mK5SnUi56" TargetMode="External"/><Relationship Id="rId4" Type="http://schemas.openxmlformats.org/officeDocument/2006/relationships/image" Target="../media/image46.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524000" y="4140200"/>
            <a:ext cx="9144000" cy="1320800"/>
          </a:xfrm>
        </p:spPr>
        <p:txBody>
          <a:bodyPr rtlCol="0">
            <a:noAutofit/>
          </a:bodyPr>
          <a:lstStyle/>
          <a:p>
            <a:pPr defTabSz="914446" eaLnBrk="1" fontAlgn="auto" hangingPunct="1">
              <a:spcAft>
                <a:spcPts val="0"/>
              </a:spcAft>
              <a:buFont typeface="Arial" panose="020B0604020202020204" pitchFamily="34" charset="0"/>
              <a:buNone/>
              <a:defRPr/>
            </a:pPr>
            <a:r>
              <a:rPr lang="el-GR" altLang="fr-FR" sz="3200" dirty="0">
                <a:latin typeface="Arial" pitchFamily="34" charset="0"/>
                <a:cs typeface="Arial" pitchFamily="34" charset="0"/>
              </a:rPr>
              <a:t>Ετικέτες Τροφίμων</a:t>
            </a:r>
            <a:endParaRPr lang="fr-FR" sz="3200" dirty="0">
              <a:latin typeface="Arial" pitchFamily="34" charset="0"/>
              <a:cs typeface="Arial" pitchFamily="34" charset="0"/>
            </a:endParaRPr>
          </a:p>
        </p:txBody>
      </p:sp>
      <p:pic>
        <p:nvPicPr>
          <p:cNvPr id="38915" name="Image 12" descr="Σημαία Ε.Ε. με το κείμενο &quot;Το έργο επιχορηγείται από το πρόγραμμα έρευνας και καινοτομίας της Ευρωπαϊκής Ένωσης Horizon 2020 με την σύμβαση Νο 727580&quot;&#10;"/>
          <p:cNvPicPr>
            <a:picLocks noChangeAspect="1" noChangeArrowheads="1"/>
          </p:cNvPicPr>
          <p:nvPr/>
        </p:nvPicPr>
        <p:blipFill>
          <a:blip r:embed="rId3" cstate="print"/>
          <a:srcRect/>
          <a:stretch>
            <a:fillRect/>
          </a:stretch>
        </p:blipFill>
        <p:spPr bwMode="auto">
          <a:xfrm>
            <a:off x="8821738" y="39688"/>
            <a:ext cx="3259137" cy="833437"/>
          </a:xfrm>
          <a:prstGeom prst="rect">
            <a:avLst/>
          </a:prstGeom>
          <a:noFill/>
          <a:ln w="9525">
            <a:noFill/>
            <a:miter lim="800000"/>
            <a:headEnd/>
            <a:tailEnd/>
          </a:ln>
        </p:spPr>
      </p:pic>
      <p:pic>
        <p:nvPicPr>
          <p:cNvPr id="38916" name="Image 13"/>
          <p:cNvPicPr>
            <a:picLocks noChangeAspect="1" noChangeArrowheads="1"/>
          </p:cNvPicPr>
          <p:nvPr/>
        </p:nvPicPr>
        <p:blipFill>
          <a:blip r:embed="rId4" cstate="print"/>
          <a:srcRect/>
          <a:stretch>
            <a:fillRect/>
          </a:stretch>
        </p:blipFill>
        <p:spPr bwMode="auto">
          <a:xfrm>
            <a:off x="8353425" y="5338763"/>
            <a:ext cx="3622675" cy="1038225"/>
          </a:xfrm>
          <a:prstGeom prst="rect">
            <a:avLst/>
          </a:prstGeom>
          <a:noFill/>
          <a:ln w="9525">
            <a:noFill/>
            <a:miter lim="800000"/>
            <a:headEnd/>
            <a:tailEnd/>
          </a:ln>
        </p:spPr>
      </p:pic>
      <p:grpSp>
        <p:nvGrpSpPr>
          <p:cNvPr id="38917" name="Groupe 4"/>
          <p:cNvGrpSpPr>
            <a:grpSpLocks/>
          </p:cNvGrpSpPr>
          <p:nvPr/>
        </p:nvGrpSpPr>
        <p:grpSpPr bwMode="auto">
          <a:xfrm>
            <a:off x="-41275" y="6016625"/>
            <a:ext cx="12276138" cy="887413"/>
            <a:chOff x="-41565" y="6016088"/>
            <a:chExt cx="12276859" cy="888671"/>
          </a:xfrm>
        </p:grpSpPr>
        <p:sp>
          <p:nvSpPr>
            <p:cNvPr id="38919" name="ZoneTexte 5"/>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38920" name="ZoneTexte 8"/>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3" name="Rectangle 22"/>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4" name="Bouton d’action : vide 23">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38923" name="ZoneTexte 24"/>
            <p:cNvSpPr txBox="1">
              <a:spLocks noChangeArrowheads="1"/>
            </p:cNvSpPr>
            <p:nvPr/>
          </p:nvSpPr>
          <p:spPr bwMode="auto">
            <a:xfrm>
              <a:off x="6019759" y="6155069"/>
              <a:ext cx="981963" cy="276999"/>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sp>
          <p:nvSpPr>
            <p:cNvPr id="38924" name="ZoneTexte 25"/>
            <p:cNvSpPr txBox="1">
              <a:spLocks noChangeArrowheads="1"/>
            </p:cNvSpPr>
            <p:nvPr/>
          </p:nvSpPr>
          <p:spPr bwMode="auto">
            <a:xfrm>
              <a:off x="9491256" y="6135725"/>
              <a:ext cx="2071327" cy="277392"/>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27" name="Bouton d’action : vide 26">
              <a:hlinkClick r:id="" action="ppaction://hlinkshowjump?jump=next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38926" name="Image 28"/>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sp>
        <p:nvSpPr>
          <p:cNvPr id="15" name="ZoneTexte 14"/>
          <p:cNvSpPr txBox="1"/>
          <p:nvPr/>
        </p:nvSpPr>
        <p:spPr>
          <a:xfrm>
            <a:off x="7421526" y="130175"/>
            <a:ext cx="3552862" cy="954107"/>
          </a:xfrm>
          <a:prstGeom prst="rect">
            <a:avLst/>
          </a:prstGeom>
          <a:solidFill>
            <a:schemeClr val="bg1"/>
          </a:solidFill>
        </p:spPr>
        <p:txBody>
          <a:bodyPr wrap="square">
            <a:spAutoFit/>
          </a:bodyPr>
          <a:lstStyle/>
          <a:p>
            <a:pPr algn="r">
              <a:defRPr/>
            </a:pPr>
            <a:endParaRPr lang="fr-FR" sz="10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r">
              <a:defRPr/>
            </a:pPr>
            <a:r>
              <a:rPr lang="el-GR" sz="1200" dirty="0">
                <a:solidFill>
                  <a:schemeClr val="tx1">
                    <a:lumMod val="50000"/>
                    <a:lumOff val="50000"/>
                  </a:schemeClr>
                </a:solidFill>
                <a:latin typeface="Arial" pitchFamily="34" charset="0"/>
                <a:ea typeface="Calibri" panose="020F0502020204030204" pitchFamily="34" charset="0"/>
                <a:cs typeface="Arial" pitchFamily="34" charset="0"/>
              </a:rPr>
              <a:t>Το έργο επιχορηγείται από το πρόγραμμα έρευνας και καινοτομίας της Ευρωπαϊκής Ένωσης </a:t>
            </a:r>
            <a:r>
              <a:rPr lang="en-US" sz="1200" dirty="0">
                <a:solidFill>
                  <a:schemeClr val="tx1">
                    <a:lumMod val="50000"/>
                    <a:lumOff val="50000"/>
                  </a:schemeClr>
                </a:solidFill>
                <a:latin typeface="Arial" pitchFamily="34" charset="0"/>
                <a:ea typeface="Calibri" panose="020F0502020204030204" pitchFamily="34" charset="0"/>
                <a:cs typeface="Arial" pitchFamily="34" charset="0"/>
              </a:rPr>
              <a:t>Horizon</a:t>
            </a:r>
            <a:r>
              <a:rPr lang="el-GR" sz="1200" dirty="0">
                <a:solidFill>
                  <a:schemeClr val="tx1">
                    <a:lumMod val="50000"/>
                    <a:lumOff val="50000"/>
                  </a:schemeClr>
                </a:solidFill>
                <a:latin typeface="Arial" pitchFamily="34" charset="0"/>
                <a:ea typeface="Calibri" panose="020F0502020204030204" pitchFamily="34" charset="0"/>
                <a:cs typeface="Arial" pitchFamily="34" charset="0"/>
              </a:rPr>
              <a:t> 2020 με την σύμβαση </a:t>
            </a:r>
            <a:r>
              <a:rPr lang="el-GR" sz="1200" dirty="0" err="1">
                <a:solidFill>
                  <a:schemeClr val="tx1">
                    <a:lumMod val="50000"/>
                    <a:lumOff val="50000"/>
                  </a:schemeClr>
                </a:solidFill>
                <a:latin typeface="Arial" pitchFamily="34" charset="0"/>
                <a:ea typeface="Calibri" panose="020F0502020204030204" pitchFamily="34" charset="0"/>
                <a:cs typeface="Arial" pitchFamily="34" charset="0"/>
              </a:rPr>
              <a:t>Νο</a:t>
            </a:r>
            <a:r>
              <a:rPr lang="el-GR" sz="1200" dirty="0">
                <a:solidFill>
                  <a:schemeClr val="tx1">
                    <a:lumMod val="50000"/>
                    <a:lumOff val="50000"/>
                  </a:schemeClr>
                </a:solidFill>
                <a:latin typeface="Arial" pitchFamily="34" charset="0"/>
                <a:ea typeface="Calibri" panose="020F0502020204030204" pitchFamily="34" charset="0"/>
                <a:cs typeface="Arial" pitchFamily="34" charset="0"/>
              </a:rPr>
              <a:t> 727580</a:t>
            </a:r>
            <a:endParaRPr lang="fr-FR" sz="1200" dirty="0">
              <a:solidFill>
                <a:schemeClr val="tx1">
                  <a:lumMod val="50000"/>
                  <a:lumOff val="50000"/>
                </a:schemeClr>
              </a:solidFill>
              <a:latin typeface="Arial" pitchFamily="34" charset="0"/>
              <a:ea typeface="Calibri" panose="020F0502020204030204" pitchFamily="34" charset="0"/>
              <a:cs typeface="Arial" pitchFamily="34" charset="0"/>
            </a:endParaRPr>
          </a:p>
          <a:p>
            <a:pPr algn="r">
              <a:defRPr/>
            </a:pPr>
            <a:endParaRPr lang="fr-FR" sz="1000" dirty="0">
              <a:solidFill>
                <a:schemeClr val="tx1">
                  <a:lumMod val="50000"/>
                  <a:lumOff val="50000"/>
                </a:schemeClr>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9155" name="Groupe 5"/>
          <p:cNvGrpSpPr>
            <a:grpSpLocks/>
          </p:cNvGrpSpPr>
          <p:nvPr/>
        </p:nvGrpSpPr>
        <p:grpSpPr bwMode="auto">
          <a:xfrm>
            <a:off x="-41275" y="6016625"/>
            <a:ext cx="12276138" cy="887413"/>
            <a:chOff x="-41275" y="6016625"/>
            <a:chExt cx="12276138" cy="887413"/>
          </a:xfrm>
        </p:grpSpPr>
        <p:grpSp>
          <p:nvGrpSpPr>
            <p:cNvPr id="49168" name="Groupe 17"/>
            <p:cNvGrpSpPr>
              <a:grpSpLocks/>
            </p:cNvGrpSpPr>
            <p:nvPr/>
          </p:nvGrpSpPr>
          <p:grpSpPr bwMode="auto">
            <a:xfrm>
              <a:off x="-41275" y="6016625"/>
              <a:ext cx="12276138" cy="887413"/>
              <a:chOff x="-41565" y="6016088"/>
              <a:chExt cx="12276859" cy="888671"/>
            </a:xfrm>
          </p:grpSpPr>
          <p:sp>
            <p:nvSpPr>
              <p:cNvPr id="49170"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9171"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9174"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previous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sp>
        <p:nvSpPr>
          <p:cNvPr id="49156" name="ZoneTexte 1"/>
          <p:cNvSpPr txBox="1">
            <a:spLocks noChangeArrowheads="1"/>
          </p:cNvSpPr>
          <p:nvPr/>
        </p:nvSpPr>
        <p:spPr bwMode="auto">
          <a:xfrm>
            <a:off x="5465763" y="1911350"/>
            <a:ext cx="6613525" cy="3862388"/>
          </a:xfrm>
          <a:prstGeom prst="rect">
            <a:avLst/>
          </a:prstGeom>
          <a:noFill/>
          <a:ln w="9525">
            <a:noFill/>
            <a:miter lim="800000"/>
            <a:headEnd/>
            <a:tailEnd/>
          </a:ln>
        </p:spPr>
        <p:txBody>
          <a:bodyPr>
            <a:spAutoFit/>
          </a:bodyPr>
          <a:lstStyle/>
          <a:p>
            <a:pPr>
              <a:lnSpc>
                <a:spcPct val="150000"/>
              </a:lnSpc>
            </a:pPr>
            <a:r>
              <a:rPr lang="fr-FR" altLang="fr-FR" sz="1400">
                <a:solidFill>
                  <a:schemeClr val="accent1"/>
                </a:solidFill>
                <a:hlinkClick r:id="rId4" tooltip="click here to open the link"/>
              </a:rPr>
              <a:t>What can I do in my daily life to limit food waste?</a:t>
            </a:r>
            <a:endParaRPr lang="fr-FR" altLang="fr-FR" sz="1400">
              <a:solidFill>
                <a:schemeClr val="accent1"/>
              </a:solidFill>
            </a:endParaRPr>
          </a:p>
          <a:p>
            <a:pPr>
              <a:lnSpc>
                <a:spcPct val="150000"/>
              </a:lnSpc>
            </a:pPr>
            <a:endParaRPr lang="fr-FR" altLang="fr-FR" sz="1400">
              <a:solidFill>
                <a:schemeClr val="accent1"/>
              </a:solidFill>
            </a:endParaRPr>
          </a:p>
          <a:p>
            <a:pPr>
              <a:lnSpc>
                <a:spcPct val="150000"/>
              </a:lnSpc>
            </a:pPr>
            <a:r>
              <a:rPr lang="fr-FR" altLang="fr-FR" sz="1400">
                <a:solidFill>
                  <a:schemeClr val="accent1"/>
                </a:solidFill>
                <a:hlinkClick r:id="rId5" tooltip="click here to open the link"/>
              </a:rPr>
              <a:t>Do good safe food : 9 easy tips to reduce food waste</a:t>
            </a:r>
            <a:endParaRPr lang="fr-FR" altLang="fr-FR" sz="1400">
              <a:solidFill>
                <a:schemeClr val="accent1"/>
              </a:solidFill>
            </a:endParaRPr>
          </a:p>
          <a:p>
            <a:endParaRPr lang="fr-FR" altLang="fr-FR" sz="1400">
              <a:solidFill>
                <a:schemeClr val="accent1"/>
              </a:solidFill>
            </a:endParaRPr>
          </a:p>
          <a:p>
            <a:endParaRPr lang="fr-FR" altLang="fr-FR" sz="1400">
              <a:solidFill>
                <a:schemeClr val="accent1"/>
              </a:solidFill>
            </a:endParaRPr>
          </a:p>
          <a:p>
            <a:pPr>
              <a:lnSpc>
                <a:spcPct val="150000"/>
              </a:lnSpc>
            </a:pPr>
            <a:r>
              <a:rPr lang="en-US" altLang="fr-FR" sz="1400">
                <a:solidFill>
                  <a:srgbClr val="000000"/>
                </a:solidFill>
                <a:cs typeface="Arial" charset="0"/>
                <a:hlinkClick r:id="rId6" tooltip="click here to open the link"/>
              </a:rPr>
              <a:t>Love food hate waste</a:t>
            </a:r>
            <a:endParaRPr lang="en-US" altLang="fr-FR" sz="1400">
              <a:solidFill>
                <a:srgbClr val="000000"/>
              </a:solidFill>
              <a:cs typeface="Arial" charset="0"/>
            </a:endParaRPr>
          </a:p>
          <a:p>
            <a:pPr>
              <a:lnSpc>
                <a:spcPct val="200000"/>
              </a:lnSpc>
            </a:pPr>
            <a:endParaRPr lang="en-US" altLang="fr-FR" sz="1400">
              <a:hlinkClick r:id="rId7"/>
            </a:endParaRPr>
          </a:p>
          <a:p>
            <a:pPr>
              <a:lnSpc>
                <a:spcPct val="150000"/>
              </a:lnSpc>
            </a:pPr>
            <a:r>
              <a:rPr lang="en-US" altLang="fr-FR" sz="1400">
                <a:hlinkClick r:id="rId7"/>
              </a:rPr>
              <a:t>How to store food and leftovers</a:t>
            </a:r>
            <a:endParaRPr lang="en-US" altLang="fr-FR" sz="1400">
              <a:solidFill>
                <a:srgbClr val="000000"/>
              </a:solidFill>
              <a:cs typeface="Arial" charset="0"/>
            </a:endParaRPr>
          </a:p>
          <a:p>
            <a:pPr>
              <a:lnSpc>
                <a:spcPct val="150000"/>
              </a:lnSpc>
            </a:pPr>
            <a:endParaRPr lang="en-US" altLang="fr-FR" sz="1400">
              <a:solidFill>
                <a:srgbClr val="000000"/>
              </a:solidFill>
              <a:cs typeface="Arial" charset="0"/>
            </a:endParaRPr>
          </a:p>
          <a:p>
            <a:pPr>
              <a:lnSpc>
                <a:spcPct val="150000"/>
              </a:lnSpc>
            </a:pPr>
            <a:endParaRPr lang="en-US" altLang="fr-FR" sz="1400">
              <a:solidFill>
                <a:srgbClr val="000000"/>
              </a:solidFill>
              <a:cs typeface="Arial" charset="0"/>
            </a:endParaRPr>
          </a:p>
          <a:p>
            <a:r>
              <a:rPr lang="en-US" altLang="fr-FR" sz="1400">
                <a:hlinkClick r:id="rId8"/>
              </a:rPr>
              <a:t>Balancing the desire to decrease food waste with requirements of food safety_Kasza_et_al_Trends_2019</a:t>
            </a:r>
            <a:endParaRPr lang="fr-FR" altLang="fr-FR" sz="1400"/>
          </a:p>
          <a:p>
            <a:endParaRPr lang="fr-FR" altLang="fr-FR" sz="1400">
              <a:solidFill>
                <a:schemeClr val="accent1"/>
              </a:solidFill>
            </a:endParaRPr>
          </a:p>
        </p:txBody>
      </p:sp>
      <p:pic>
        <p:nvPicPr>
          <p:cNvPr id="49157" name="Image 19" descr="Λογότυπο της Ευρωπαικής Επιτροπής"/>
          <p:cNvPicPr>
            <a:picLocks noChangeAspect="1" noChangeArrowheads="1"/>
          </p:cNvPicPr>
          <p:nvPr/>
        </p:nvPicPr>
        <p:blipFill>
          <a:blip r:embed="rId9" cstate="print"/>
          <a:srcRect/>
          <a:stretch>
            <a:fillRect/>
          </a:stretch>
        </p:blipFill>
        <p:spPr bwMode="auto">
          <a:xfrm>
            <a:off x="3995738" y="1928813"/>
            <a:ext cx="1470025" cy="508000"/>
          </a:xfrm>
          <a:prstGeom prst="rect">
            <a:avLst/>
          </a:prstGeom>
          <a:noFill/>
          <a:ln w="9525">
            <a:noFill/>
            <a:miter lim="800000"/>
            <a:headEnd/>
            <a:tailEnd/>
          </a:ln>
        </p:spPr>
      </p:pic>
      <p:pic>
        <p:nvPicPr>
          <p:cNvPr id="49158" name="Image 25" descr="Οργανισμός Τροφίμων και Γεωργίας των Ηνωμένων Εθνών"/>
          <p:cNvPicPr>
            <a:picLocks noChangeAspect="1" noChangeArrowheads="1"/>
          </p:cNvPicPr>
          <p:nvPr/>
        </p:nvPicPr>
        <p:blipFill>
          <a:blip r:embed="rId10" cstate="print"/>
          <a:srcRect/>
          <a:stretch>
            <a:fillRect/>
          </a:stretch>
        </p:blipFill>
        <p:spPr bwMode="auto">
          <a:xfrm>
            <a:off x="3154363" y="2586038"/>
            <a:ext cx="2311400" cy="508000"/>
          </a:xfrm>
          <a:prstGeom prst="rect">
            <a:avLst/>
          </a:prstGeom>
          <a:noFill/>
          <a:ln w="9525">
            <a:noFill/>
            <a:miter lim="800000"/>
            <a:headEnd/>
            <a:tailEnd/>
          </a:ln>
        </p:spPr>
      </p:pic>
      <p:pic>
        <p:nvPicPr>
          <p:cNvPr id="49159" name="Image 26" descr="Λογότυπο : Αγαπάτε τα τρόφιμα, μισείτε την σπατάλη"/>
          <p:cNvPicPr>
            <a:picLocks noChangeAspect="1" noChangeArrowheads="1"/>
          </p:cNvPicPr>
          <p:nvPr/>
        </p:nvPicPr>
        <p:blipFill>
          <a:blip r:embed="rId11" cstate="print"/>
          <a:srcRect/>
          <a:stretch>
            <a:fillRect/>
          </a:stretch>
        </p:blipFill>
        <p:spPr bwMode="auto">
          <a:xfrm>
            <a:off x="4546600" y="3257550"/>
            <a:ext cx="919163" cy="712788"/>
          </a:xfrm>
          <a:prstGeom prst="rect">
            <a:avLst/>
          </a:prstGeom>
          <a:noFill/>
          <a:ln w="9525">
            <a:noFill/>
            <a:miter lim="800000"/>
            <a:headEnd/>
            <a:tailEnd/>
          </a:ln>
        </p:spPr>
      </p:pic>
      <p:pic>
        <p:nvPicPr>
          <p:cNvPr id="49160" name="Image 31" descr="Εξώφθλλο του περιοδικού &quot;trends in food science and techology&quot;"/>
          <p:cNvPicPr>
            <a:picLocks noChangeAspect="1" noChangeArrowheads="1"/>
          </p:cNvPicPr>
          <p:nvPr/>
        </p:nvPicPr>
        <p:blipFill>
          <a:blip r:embed="rId12" cstate="print"/>
          <a:srcRect/>
          <a:stretch>
            <a:fillRect/>
          </a:stretch>
        </p:blipFill>
        <p:spPr bwMode="auto">
          <a:xfrm>
            <a:off x="4546600" y="4683125"/>
            <a:ext cx="919163" cy="1195388"/>
          </a:xfrm>
          <a:prstGeom prst="rect">
            <a:avLst/>
          </a:prstGeom>
          <a:noFill/>
          <a:ln w="9525">
            <a:noFill/>
            <a:miter lim="800000"/>
            <a:headEnd/>
            <a:tailEnd/>
          </a:ln>
        </p:spPr>
      </p:pic>
      <p:pic>
        <p:nvPicPr>
          <p:cNvPr id="49161" name="Image 1" descr="Λογότυπο του Εθνικού Συστήματος Υγείας του Ηνωμένου Βασιλείου"/>
          <p:cNvPicPr>
            <a:picLocks noChangeAspect="1" noChangeArrowheads="1"/>
          </p:cNvPicPr>
          <p:nvPr/>
        </p:nvPicPr>
        <p:blipFill>
          <a:blip r:embed="rId13" cstate="print"/>
          <a:srcRect/>
          <a:stretch>
            <a:fillRect/>
          </a:stretch>
        </p:blipFill>
        <p:spPr bwMode="auto">
          <a:xfrm>
            <a:off x="4446588" y="4111625"/>
            <a:ext cx="1019175" cy="457200"/>
          </a:xfrm>
          <a:prstGeom prst="rect">
            <a:avLst/>
          </a:prstGeom>
          <a:noFill/>
          <a:ln w="9525">
            <a:noFill/>
            <a:miter lim="800000"/>
            <a:headEnd/>
            <a:tailEnd/>
          </a:ln>
        </p:spPr>
      </p:pic>
      <p:pic>
        <p:nvPicPr>
          <p:cNvPr id="49162" name="Image 1" descr="Λογότυπο SafeConsume και τίτλος &quot;Ετικέτες τροφίμων&quot;"/>
          <p:cNvPicPr>
            <a:picLocks noChangeAspect="1" noChangeArrowheads="1"/>
          </p:cNvPicPr>
          <p:nvPr/>
        </p:nvPicPr>
        <p:blipFill>
          <a:blip r:embed="rId14" cstate="print"/>
          <a:srcRect/>
          <a:stretch>
            <a:fillRect/>
          </a:stretch>
        </p:blipFill>
        <p:spPr bwMode="auto">
          <a:xfrm>
            <a:off x="46038" y="141288"/>
            <a:ext cx="2989262" cy="963612"/>
          </a:xfrm>
          <a:prstGeom prst="rect">
            <a:avLst/>
          </a:prstGeom>
          <a:noFill/>
          <a:ln w="9525">
            <a:noFill/>
            <a:miter lim="800000"/>
            <a:headEnd/>
            <a:tailEnd/>
          </a:ln>
        </p:spPr>
      </p:pic>
      <p:sp>
        <p:nvSpPr>
          <p:cNvPr id="49163" name="ZoneTexte 89"/>
          <p:cNvSpPr txBox="1">
            <a:spLocks noChangeArrowheads="1"/>
          </p:cNvSpPr>
          <p:nvPr/>
        </p:nvSpPr>
        <p:spPr bwMode="auto">
          <a:xfrm>
            <a:off x="10315575" y="6170613"/>
            <a:ext cx="1243013" cy="277812"/>
          </a:xfrm>
          <a:prstGeom prst="rect">
            <a:avLst/>
          </a:prstGeom>
          <a:noFill/>
          <a:ln w="9525">
            <a:noFill/>
            <a:miter lim="800000"/>
            <a:headEnd/>
            <a:tailEnd/>
          </a:ln>
        </p:spPr>
        <p:txBody>
          <a:bodyPr>
            <a:spAutoFit/>
          </a:bodyPr>
          <a:lstStyle/>
          <a:p>
            <a:pPr algn="r" eaLnBrk="1" hangingPunct="1"/>
            <a:r>
              <a:rPr lang="fr-FR" altLang="fr-FR" sz="1200">
                <a:solidFill>
                  <a:schemeClr val="bg1"/>
                </a:solidFill>
              </a:rPr>
              <a:t>  </a:t>
            </a:r>
            <a:r>
              <a:rPr lang="el-GR" altLang="fr-FR" sz="1200">
                <a:solidFill>
                  <a:schemeClr val="bg1"/>
                </a:solidFill>
              </a:rPr>
              <a:t>Προηγούμενο</a:t>
            </a:r>
            <a:endParaRPr lang="fr-FR" altLang="fr-FR" sz="1200">
              <a:solidFill>
                <a:schemeClr val="bg1"/>
              </a:solidFill>
            </a:endParaRPr>
          </a:p>
        </p:txBody>
      </p:sp>
      <p:sp>
        <p:nvSpPr>
          <p:cNvPr id="49165"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6" name="ZoneTexte 5"/>
          <p:cNvSpPr txBox="1"/>
          <p:nvPr/>
        </p:nvSpPr>
        <p:spPr>
          <a:xfrm>
            <a:off x="3071813" y="-63500"/>
            <a:ext cx="9120187" cy="1477963"/>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Πώς μπορούμε να μειώσουμε τη σπατάλη τροφίμων;</a:t>
            </a:r>
            <a:endParaRPr lang="fr-FR" sz="4501" b="1" dirty="0">
              <a:solidFill>
                <a:srgbClr val="00707C"/>
              </a:solidFill>
              <a:latin typeface="Arial" pitchFamily="34" charset="0"/>
              <a:ea typeface="+mj-ea"/>
              <a:cs typeface="Arial" pitchFamily="34" charset="0"/>
            </a:endParaRPr>
          </a:p>
        </p:txBody>
      </p:sp>
      <p:sp>
        <p:nvSpPr>
          <p:cNvPr id="49167" name="ZoneTexte 10"/>
          <p:cNvSpPr txBox="1">
            <a:spLocks noChangeArrowheads="1"/>
          </p:cNvSpPr>
          <p:nvPr/>
        </p:nvSpPr>
        <p:spPr bwMode="auto">
          <a:xfrm>
            <a:off x="3154363" y="1506538"/>
            <a:ext cx="2511425" cy="307975"/>
          </a:xfrm>
          <a:prstGeom prst="rect">
            <a:avLst/>
          </a:prstGeom>
          <a:noFill/>
          <a:ln w="9525">
            <a:noFill/>
            <a:miter lim="800000"/>
            <a:headEnd/>
            <a:tailEnd/>
          </a:ln>
        </p:spPr>
        <p:txBody>
          <a:bodyPr>
            <a:spAutoFit/>
          </a:bodyPr>
          <a:lstStyle/>
          <a:p>
            <a:r>
              <a:rPr lang="el-GR" altLang="fr-FR" sz="1400" b="1" u="sng">
                <a:solidFill>
                  <a:srgbClr val="00707C"/>
                </a:solidFill>
              </a:rPr>
              <a:t>Περισσότερες πληροφορίες</a:t>
            </a:r>
            <a:r>
              <a:rPr lang="fr-FR" altLang="fr-FR" sz="1400" b="1" u="sng">
                <a:solidFill>
                  <a:srgbClr val="00707C"/>
                </a:solidFill>
              </a:rPr>
              <a:t>:</a:t>
            </a:r>
          </a:p>
        </p:txBody>
      </p:sp>
      <p:sp>
        <p:nvSpPr>
          <p:cNvPr id="26" name="ZoneTexte 25">
            <a:extLst>
              <a:ext uri="{FF2B5EF4-FFF2-40B4-BE49-F238E27FC236}">
                <a16:creationId xmlns:a16="http://schemas.microsoft.com/office/drawing/2014/main" xmlns="" id="{CE4663E3-24F8-495F-B5B2-C60AAC7424F0}"/>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5"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6"/>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7"/>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8"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9" highlightClick="1"/>
            <a:extLst>
              <a:ext uri="{FF2B5EF4-FFF2-40B4-BE49-F238E27FC236}">
                <a16:creationId xmlns:a16="http://schemas.microsoft.com/office/drawing/2014/main" xmlns="" id="{121E514B-3828-4B1A-BE92-65E14682F40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1813" y="-25400"/>
            <a:ext cx="9120187" cy="784225"/>
          </a:xfrm>
          <a:prstGeom prst="rect">
            <a:avLst/>
          </a:prstGeom>
          <a:noFill/>
        </p:spPr>
        <p:txBody>
          <a:bodyPr>
            <a:spAutoFit/>
          </a:bodyPr>
          <a:lstStyle/>
          <a:p>
            <a:pPr algn="ctr" eaLnBrk="1" fontAlgn="auto" hangingPunct="1">
              <a:spcBef>
                <a:spcPts val="0"/>
              </a:spcBef>
              <a:spcAft>
                <a:spcPts val="0"/>
              </a:spcAft>
              <a:defRPr/>
            </a:pPr>
            <a:r>
              <a:rPr lang="fr-FR" sz="4501" b="1" dirty="0">
                <a:solidFill>
                  <a:srgbClr val="00707C"/>
                </a:solidFill>
                <a:latin typeface="Arial" pitchFamily="34" charset="0"/>
                <a:ea typeface="+mj-ea"/>
                <a:cs typeface="Arial" pitchFamily="34" charset="0"/>
              </a:rPr>
              <a:t> </a:t>
            </a:r>
            <a:r>
              <a:rPr lang="el-GR" sz="4501" b="1" dirty="0">
                <a:solidFill>
                  <a:srgbClr val="00707C"/>
                </a:solidFill>
                <a:latin typeface="Arial" pitchFamily="34" charset="0"/>
                <a:ea typeface="+mj-ea"/>
                <a:cs typeface="Arial" pitchFamily="34" charset="0"/>
              </a:rPr>
              <a:t>Σχετικοί σύνδεσμοι</a:t>
            </a:r>
            <a:endParaRPr lang="fr-FR" sz="4501" b="1" dirty="0">
              <a:solidFill>
                <a:srgbClr val="00707C"/>
              </a:solidFill>
              <a:latin typeface="Arial" pitchFamily="34" charset="0"/>
              <a:ea typeface="+mj-ea"/>
              <a:cs typeface="Arial" pitchFamily="34" charset="0"/>
            </a:endParaRPr>
          </a:p>
        </p:txBody>
      </p:sp>
      <p:grpSp>
        <p:nvGrpSpPr>
          <p:cNvPr id="50179"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50180" name="ZoneTexte 1"/>
          <p:cNvSpPr txBox="1">
            <a:spLocks noChangeArrowheads="1"/>
          </p:cNvSpPr>
          <p:nvPr/>
        </p:nvSpPr>
        <p:spPr bwMode="auto">
          <a:xfrm>
            <a:off x="4899025" y="1095375"/>
            <a:ext cx="7177088" cy="2032000"/>
          </a:xfrm>
          <a:prstGeom prst="rect">
            <a:avLst/>
          </a:prstGeom>
          <a:noFill/>
          <a:ln w="9525">
            <a:noFill/>
            <a:miter lim="800000"/>
            <a:headEnd/>
            <a:tailEnd/>
          </a:ln>
        </p:spPr>
        <p:txBody>
          <a:bodyPr>
            <a:spAutoFit/>
          </a:bodyPr>
          <a:lstStyle/>
          <a:p>
            <a:r>
              <a:rPr lang="en-US" altLang="fr-FR" sz="1400">
                <a:solidFill>
                  <a:schemeClr val="accent1"/>
                </a:solidFill>
                <a:hlinkClick r:id="rId2" tooltip="click here to open the link"/>
              </a:rPr>
              <a:t>Regulation (EU) No 1169/2011 of the European Parliament and of the Council of 25 October 2011 on the provision of food information to consumers</a:t>
            </a:r>
            <a:r>
              <a:rPr lang="en-US" altLang="fr-FR" sz="1400">
                <a:solidFill>
                  <a:schemeClr val="accent1"/>
                </a:solidFill>
              </a:rPr>
              <a:t>  </a:t>
            </a:r>
          </a:p>
          <a:p>
            <a:endParaRPr lang="en-US" altLang="fr-FR" sz="1400">
              <a:solidFill>
                <a:schemeClr val="accent1"/>
              </a:solidFill>
            </a:endParaRPr>
          </a:p>
          <a:p>
            <a:endParaRPr lang="en-US" altLang="fr-FR" sz="1400">
              <a:solidFill>
                <a:schemeClr val="accent1"/>
              </a:solidFill>
            </a:endParaRPr>
          </a:p>
          <a:p>
            <a:r>
              <a:rPr lang="en-US" altLang="fr-FR" sz="1400">
                <a:solidFill>
                  <a:srgbClr val="00707C"/>
                </a:solidFill>
                <a:hlinkClick r:id="rId3" tooltip="click here to open the link"/>
              </a:rPr>
              <a:t>Food date labelling and storage advice </a:t>
            </a:r>
            <a:endParaRPr lang="en-US" altLang="fr-FR" sz="1400">
              <a:solidFill>
                <a:srgbClr val="00707C"/>
              </a:solidFill>
            </a:endParaRPr>
          </a:p>
          <a:p>
            <a:endParaRPr lang="en-US" altLang="fr-FR" sz="1400">
              <a:solidFill>
                <a:srgbClr val="00707C"/>
              </a:solidFill>
            </a:endParaRPr>
          </a:p>
          <a:p>
            <a:endParaRPr lang="en-US" altLang="fr-FR" sz="1400">
              <a:solidFill>
                <a:srgbClr val="00707C"/>
              </a:solidFill>
            </a:endParaRPr>
          </a:p>
          <a:p>
            <a:r>
              <a:rPr lang="en-US" altLang="fr-FR" sz="1400">
                <a:solidFill>
                  <a:srgbClr val="00707C"/>
                </a:solidFill>
                <a:hlinkClick r:id="rId4" tooltip="click here to open the link"/>
              </a:rPr>
              <a:t>Food information to consumers – legislation</a:t>
            </a:r>
            <a:r>
              <a:rPr lang="en-US" altLang="fr-FR" sz="1400">
                <a:solidFill>
                  <a:srgbClr val="00707C"/>
                </a:solidFill>
              </a:rPr>
              <a:t> </a:t>
            </a:r>
          </a:p>
          <a:p>
            <a:endParaRPr lang="fr-FR" altLang="fr-FR" sz="1400">
              <a:solidFill>
                <a:schemeClr val="accent1"/>
              </a:solidFill>
            </a:endParaRPr>
          </a:p>
        </p:txBody>
      </p:sp>
      <p:pic>
        <p:nvPicPr>
          <p:cNvPr id="50181" name="Image 2" descr="Λογότυπο της EUR-Lex για πρόσβαση στην Ευρωπαίκή Νομοθεσία"/>
          <p:cNvPicPr>
            <a:picLocks noChangeAspect="1" noChangeArrowheads="1"/>
          </p:cNvPicPr>
          <p:nvPr/>
        </p:nvPicPr>
        <p:blipFill>
          <a:blip r:embed="rId5" cstate="print"/>
          <a:srcRect/>
          <a:stretch>
            <a:fillRect/>
          </a:stretch>
        </p:blipFill>
        <p:spPr bwMode="auto">
          <a:xfrm>
            <a:off x="3276600" y="1139825"/>
            <a:ext cx="1516063" cy="431800"/>
          </a:xfrm>
          <a:prstGeom prst="rect">
            <a:avLst/>
          </a:prstGeom>
          <a:noFill/>
          <a:ln w="9525">
            <a:noFill/>
            <a:miter lim="800000"/>
            <a:headEnd/>
            <a:tailEnd/>
          </a:ln>
        </p:spPr>
      </p:pic>
      <p:pic>
        <p:nvPicPr>
          <p:cNvPr id="50182" name="Image 4" descr="Λογότυπο wrap (πρωτοβουλία για καλύτερες ετικέτες και επισήμανση)"/>
          <p:cNvPicPr>
            <a:picLocks noChangeAspect="1" noChangeArrowheads="1"/>
          </p:cNvPicPr>
          <p:nvPr/>
        </p:nvPicPr>
        <p:blipFill>
          <a:blip r:embed="rId6" cstate="print"/>
          <a:srcRect/>
          <a:stretch>
            <a:fillRect/>
          </a:stretch>
        </p:blipFill>
        <p:spPr bwMode="auto">
          <a:xfrm>
            <a:off x="3673475" y="1828800"/>
            <a:ext cx="1119188" cy="509588"/>
          </a:xfrm>
          <a:prstGeom prst="rect">
            <a:avLst/>
          </a:prstGeom>
          <a:noFill/>
          <a:ln w="9525">
            <a:noFill/>
            <a:miter lim="800000"/>
            <a:headEnd/>
            <a:tailEnd/>
          </a:ln>
        </p:spPr>
      </p:pic>
      <p:pic>
        <p:nvPicPr>
          <p:cNvPr id="50183" name="Image 25" descr="Λογότυπο Ευρωπαικής Επιτροπής"/>
          <p:cNvPicPr>
            <a:picLocks noChangeAspect="1" noChangeArrowheads="1"/>
          </p:cNvPicPr>
          <p:nvPr/>
        </p:nvPicPr>
        <p:blipFill>
          <a:blip r:embed="rId7" cstate="print"/>
          <a:srcRect/>
          <a:stretch>
            <a:fillRect/>
          </a:stretch>
        </p:blipFill>
        <p:spPr bwMode="auto">
          <a:xfrm>
            <a:off x="3348038" y="2587625"/>
            <a:ext cx="1444625" cy="496888"/>
          </a:xfrm>
          <a:prstGeom prst="rect">
            <a:avLst/>
          </a:prstGeom>
          <a:noFill/>
          <a:ln w="9525">
            <a:noFill/>
            <a:miter lim="800000"/>
            <a:headEnd/>
            <a:tailEnd/>
          </a:ln>
        </p:spPr>
      </p:pic>
      <p:pic>
        <p:nvPicPr>
          <p:cNvPr id="50184" name="Image 6">
            <a:hlinkClick r:id="rId8" tooltip="click here to open the link"/>
          </p:cNvPr>
          <p:cNvPicPr>
            <a:picLocks noChangeAspect="1" noChangeArrowheads="1"/>
          </p:cNvPicPr>
          <p:nvPr/>
        </p:nvPicPr>
        <p:blipFill>
          <a:blip r:embed="rId9" cstate="print"/>
          <a:srcRect/>
          <a:stretch>
            <a:fillRect/>
          </a:stretch>
        </p:blipFill>
        <p:spPr bwMode="auto">
          <a:xfrm>
            <a:off x="6786563" y="4808538"/>
            <a:ext cx="1990725" cy="1123950"/>
          </a:xfrm>
          <a:prstGeom prst="rect">
            <a:avLst/>
          </a:prstGeom>
          <a:noFill/>
          <a:ln w="9525">
            <a:noFill/>
            <a:miter lim="800000"/>
            <a:headEnd/>
            <a:tailEnd/>
          </a:ln>
        </p:spPr>
      </p:pic>
      <p:pic>
        <p:nvPicPr>
          <p:cNvPr id="50185" name="Image 7" descr="Φωτογραφία από βίντεο της Ευρωπαϊκής Αρχής για την Ασφάλεια των Τροφίμων">
            <a:hlinkClick r:id="rId10" tooltip="click here to open the link"/>
          </p:cNvPr>
          <p:cNvPicPr>
            <a:picLocks noChangeAspect="1" noChangeArrowheads="1"/>
          </p:cNvPicPr>
          <p:nvPr/>
        </p:nvPicPr>
        <p:blipFill>
          <a:blip r:embed="rId11" cstate="print"/>
          <a:srcRect/>
          <a:stretch>
            <a:fillRect/>
          </a:stretch>
        </p:blipFill>
        <p:spPr bwMode="auto">
          <a:xfrm>
            <a:off x="6786563" y="3236913"/>
            <a:ext cx="1990725" cy="1120775"/>
          </a:xfrm>
          <a:prstGeom prst="rect">
            <a:avLst/>
          </a:prstGeom>
          <a:noFill/>
          <a:ln w="9525">
            <a:noFill/>
            <a:miter lim="800000"/>
            <a:headEnd/>
            <a:tailEnd/>
          </a:ln>
        </p:spPr>
      </p:pic>
      <p:sp>
        <p:nvSpPr>
          <p:cNvPr id="50186" name="ZoneTexte 8"/>
          <p:cNvSpPr txBox="1">
            <a:spLocks noChangeArrowheads="1"/>
          </p:cNvSpPr>
          <p:nvPr/>
        </p:nvSpPr>
        <p:spPr bwMode="auto">
          <a:xfrm>
            <a:off x="3113088" y="3695700"/>
            <a:ext cx="3673475" cy="661988"/>
          </a:xfrm>
          <a:prstGeom prst="rect">
            <a:avLst/>
          </a:prstGeom>
          <a:noFill/>
          <a:ln w="9525">
            <a:noFill/>
            <a:miter lim="800000"/>
            <a:headEnd/>
            <a:tailEnd/>
          </a:ln>
        </p:spPr>
        <p:txBody>
          <a:bodyPr>
            <a:spAutoFit/>
          </a:bodyPr>
          <a:lstStyle/>
          <a:p>
            <a:r>
              <a:rPr lang="en-US" altLang="fr-FR" sz="1400">
                <a:solidFill>
                  <a:schemeClr val="accent1"/>
                </a:solidFill>
                <a:hlinkClick r:id="rId10" tooltip="click here to open the link"/>
              </a:rPr>
              <a:t>Concise overview of EFSA's food safety role</a:t>
            </a:r>
            <a:endParaRPr lang="fr-FR" altLang="fr-FR" sz="1400">
              <a:solidFill>
                <a:schemeClr val="accent1"/>
              </a:solidFill>
            </a:endParaRPr>
          </a:p>
          <a:p>
            <a:endParaRPr lang="fr-FR" altLang="fr-FR"/>
          </a:p>
          <a:p>
            <a:endParaRPr lang="en-US" altLang="fr-FR" sz="1400">
              <a:solidFill>
                <a:schemeClr val="accent1"/>
              </a:solidFill>
            </a:endParaRPr>
          </a:p>
        </p:txBody>
      </p:sp>
      <p:grpSp>
        <p:nvGrpSpPr>
          <p:cNvPr id="50187" name="Groupe 17"/>
          <p:cNvGrpSpPr>
            <a:grpSpLocks/>
          </p:cNvGrpSpPr>
          <p:nvPr/>
        </p:nvGrpSpPr>
        <p:grpSpPr bwMode="auto">
          <a:xfrm>
            <a:off x="-36513" y="6016625"/>
            <a:ext cx="12276138" cy="887413"/>
            <a:chOff x="-36249" y="6016088"/>
            <a:chExt cx="12276859" cy="888671"/>
          </a:xfrm>
        </p:grpSpPr>
        <p:sp>
          <p:nvSpPr>
            <p:cNvPr id="5019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5019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32" name="Rectangle 31"/>
            <p:cNvSpPr/>
            <p:nvPr/>
          </p:nvSpPr>
          <p:spPr>
            <a:xfrm>
              <a:off x="-36249"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33" name="Bouton d’action : vide 32">
              <a:hlinkClick r:id="rId12" action="ppaction://hlinksldjump" highlightClick="1"/>
            </p:cNvPr>
            <p:cNvSpPr/>
            <p:nvPr/>
          </p:nvSpPr>
          <p:spPr>
            <a:xfrm>
              <a:off x="9948125"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50196" name="Image 25"/>
            <p:cNvPicPr>
              <a:picLocks noChangeAspect="1" noChangeArrowheads="1"/>
            </p:cNvPicPr>
            <p:nvPr/>
          </p:nvPicPr>
          <p:blipFill>
            <a:blip r:embed="rId13" cstate="print"/>
            <a:srcRect/>
            <a:stretch>
              <a:fillRect/>
            </a:stretch>
          </p:blipFill>
          <p:spPr bwMode="auto">
            <a:xfrm>
              <a:off x="45516" y="6063782"/>
              <a:ext cx="1890517" cy="413583"/>
            </a:xfrm>
            <a:prstGeom prst="rect">
              <a:avLst/>
            </a:prstGeom>
            <a:noFill/>
            <a:ln w="9525">
              <a:noFill/>
              <a:miter lim="800000"/>
              <a:headEnd/>
              <a:tailEnd/>
            </a:ln>
          </p:spPr>
        </p:pic>
      </p:grpSp>
      <p:sp>
        <p:nvSpPr>
          <p:cNvPr id="50188" name="ZoneTexte 9"/>
          <p:cNvSpPr txBox="1">
            <a:spLocks noChangeArrowheads="1"/>
          </p:cNvSpPr>
          <p:nvPr/>
        </p:nvSpPr>
        <p:spPr bwMode="auto">
          <a:xfrm>
            <a:off x="3108325" y="4433888"/>
            <a:ext cx="9083675" cy="307975"/>
          </a:xfrm>
          <a:prstGeom prst="rect">
            <a:avLst/>
          </a:prstGeom>
          <a:noFill/>
          <a:ln w="9525">
            <a:noFill/>
            <a:miter lim="800000"/>
            <a:headEnd/>
            <a:tailEnd/>
          </a:ln>
        </p:spPr>
        <p:txBody>
          <a:bodyPr>
            <a:spAutoFit/>
          </a:bodyPr>
          <a:lstStyle/>
          <a:p>
            <a:r>
              <a:rPr lang="en-US" altLang="fr-FR" sz="1400">
                <a:solidFill>
                  <a:schemeClr val="accent1"/>
                </a:solidFill>
                <a:hlinkClick r:id="rId8" tooltip="click here to open the link"/>
              </a:rPr>
              <a:t>The European Commission works to make sure that the food that arrives on 500 million Europeans' plates is safe</a:t>
            </a:r>
            <a:endParaRPr lang="fr-FR" altLang="fr-FR" sz="1400">
              <a:solidFill>
                <a:schemeClr val="accent1"/>
              </a:solidFill>
            </a:endParaRPr>
          </a:p>
        </p:txBody>
      </p:sp>
      <p:pic>
        <p:nvPicPr>
          <p:cNvPr id="50189" name="Image 1" descr="Λογότυπο SafeConsume και τίτλος &quot;Ετικέτες τροφίμων&quot;"/>
          <p:cNvPicPr>
            <a:picLocks noChangeAspect="1" noChangeArrowheads="1"/>
          </p:cNvPicPr>
          <p:nvPr/>
        </p:nvPicPr>
        <p:blipFill>
          <a:blip r:embed="rId14" cstate="print"/>
          <a:srcRect/>
          <a:stretch>
            <a:fillRect/>
          </a:stretch>
        </p:blipFill>
        <p:spPr bwMode="auto">
          <a:xfrm>
            <a:off x="46038" y="141288"/>
            <a:ext cx="2989262" cy="963612"/>
          </a:xfrm>
          <a:prstGeom prst="rect">
            <a:avLst/>
          </a:prstGeom>
          <a:noFill/>
          <a:ln w="9525">
            <a:noFill/>
            <a:miter lim="800000"/>
            <a:headEnd/>
            <a:tailEnd/>
          </a:ln>
        </p:spPr>
      </p:pic>
      <p:sp>
        <p:nvSpPr>
          <p:cNvPr id="50191" name="ZoneTexte 22"/>
          <p:cNvSpPr txBox="1">
            <a:spLocks noChangeArrowheads="1"/>
          </p:cNvSpPr>
          <p:nvPr/>
        </p:nvSpPr>
        <p:spPr bwMode="auto">
          <a:xfrm>
            <a:off x="10258425" y="6170613"/>
            <a:ext cx="1931988" cy="277812"/>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3" name="ZoneTexte 22">
            <a:extLst>
              <a:ext uri="{FF2B5EF4-FFF2-40B4-BE49-F238E27FC236}">
                <a16:creationId xmlns:a16="http://schemas.microsoft.com/office/drawing/2014/main" xmlns="" id="{2AAB7047-C854-4C7C-AF57-7C6FEA59F894}"/>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5"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6"/>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7"/>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8"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6" name="Bouton d’action : vide 25">
            <a:hlinkClick r:id="rId19" highlightClick="1"/>
            <a:extLst>
              <a:ext uri="{FF2B5EF4-FFF2-40B4-BE49-F238E27FC236}">
                <a16:creationId xmlns:a16="http://schemas.microsoft.com/office/drawing/2014/main" xmlns="" id="{C911BC51-BE2C-4558-AA8A-3FF0219A1FEC}"/>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Image 4" descr="Λογότυπο της Food Standards Agency (Υπηρεσία Προτύπων για τα Τρόφιμα)"/>
          <p:cNvPicPr>
            <a:picLocks noChangeAspect="1" noChangeArrowheads="1"/>
          </p:cNvPicPr>
          <p:nvPr/>
        </p:nvPicPr>
        <p:blipFill>
          <a:blip r:embed="rId2" cstate="print"/>
          <a:srcRect/>
          <a:stretch>
            <a:fillRect/>
          </a:stretch>
        </p:blipFill>
        <p:spPr bwMode="auto">
          <a:xfrm>
            <a:off x="3203575" y="5219700"/>
            <a:ext cx="1246188" cy="701675"/>
          </a:xfrm>
          <a:prstGeom prst="rect">
            <a:avLst/>
          </a:prstGeom>
          <a:noFill/>
          <a:ln w="9525">
            <a:noFill/>
            <a:miter lim="800000"/>
            <a:headEnd/>
            <a:tailEnd/>
          </a:ln>
        </p:spPr>
      </p:pic>
      <p:sp>
        <p:nvSpPr>
          <p:cNvPr id="4" name="ZoneTexte 3"/>
          <p:cNvSpPr txBox="1"/>
          <p:nvPr/>
        </p:nvSpPr>
        <p:spPr>
          <a:xfrm>
            <a:off x="3071813" y="-20638"/>
            <a:ext cx="9120187" cy="1477963"/>
          </a:xfrm>
          <a:prstGeom prst="rect">
            <a:avLst/>
          </a:prstGeom>
          <a:noFill/>
        </p:spPr>
        <p:txBody>
          <a:bodyPr>
            <a:spAutoFit/>
          </a:bodyPr>
          <a:lstStyle/>
          <a:p>
            <a:pPr algn="ctr" eaLnBrk="1" fontAlgn="auto" hangingPunct="1">
              <a:spcBef>
                <a:spcPts val="0"/>
              </a:spcBef>
              <a:spcAft>
                <a:spcPts val="0"/>
              </a:spcAft>
              <a:defRPr/>
            </a:pPr>
            <a:r>
              <a:rPr lang="fr-FR" sz="4501" b="1" dirty="0">
                <a:solidFill>
                  <a:srgbClr val="00707C"/>
                </a:solidFill>
                <a:latin typeface="Arial" pitchFamily="34" charset="0"/>
                <a:ea typeface="+mj-ea"/>
                <a:cs typeface="Arial" pitchFamily="34" charset="0"/>
              </a:rPr>
              <a:t> </a:t>
            </a:r>
            <a:r>
              <a:rPr lang="el-GR" sz="4501" b="1" dirty="0">
                <a:solidFill>
                  <a:srgbClr val="00707C"/>
                </a:solidFill>
                <a:latin typeface="Arial" pitchFamily="34" charset="0"/>
                <a:ea typeface="+mj-ea"/>
                <a:cs typeface="Arial" pitchFamily="34" charset="0"/>
              </a:rPr>
              <a:t>Ευρωπαϊκό ιστορικό για τις ετικέτες τροφίμων</a:t>
            </a:r>
            <a:endParaRPr lang="fr-FR" sz="4501" b="1" dirty="0">
              <a:solidFill>
                <a:srgbClr val="00707C"/>
              </a:solidFill>
              <a:latin typeface="Arial" pitchFamily="34" charset="0"/>
              <a:ea typeface="+mj-ea"/>
              <a:cs typeface="Arial" pitchFamily="34" charset="0"/>
            </a:endParaRPr>
          </a:p>
        </p:txBody>
      </p:sp>
      <p:sp>
        <p:nvSpPr>
          <p:cNvPr id="41987" name="ZoneTexte 13"/>
          <p:cNvSpPr txBox="1">
            <a:spLocks noChangeArrowheads="1"/>
          </p:cNvSpPr>
          <p:nvPr/>
        </p:nvSpPr>
        <p:spPr bwMode="auto">
          <a:xfrm>
            <a:off x="3170237" y="1098106"/>
            <a:ext cx="9021763" cy="4339650"/>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defRPr/>
            </a:pPr>
            <a:endParaRPr lang="en-GB" altLang="fr-FR" sz="1400" dirty="0">
              <a:solidFill>
                <a:srgbClr val="00707C"/>
              </a:solidFill>
            </a:endParaRPr>
          </a:p>
          <a:p>
            <a:pPr marL="285750" indent="-285750" eaLnBrk="1" hangingPunct="1">
              <a:spcBef>
                <a:spcPts val="600"/>
              </a:spcBef>
              <a:buClr>
                <a:schemeClr val="accent1"/>
              </a:buClr>
              <a:buFont typeface="Wingdings" panose="05000000000000000000" pitchFamily="2" charset="2"/>
              <a:buChar char="ü"/>
              <a:defRPr/>
            </a:pPr>
            <a:r>
              <a:rPr lang="el-GR" sz="1400" dirty="0">
                <a:solidFill>
                  <a:srgbClr val="00707C"/>
                </a:solidFill>
              </a:rPr>
              <a:t>Η</a:t>
            </a:r>
            <a:r>
              <a:rPr lang="el-GR" sz="1400" dirty="0">
                <a:solidFill>
                  <a:schemeClr val="bg1"/>
                </a:solidFill>
              </a:rPr>
              <a:t> </a:t>
            </a:r>
            <a:r>
              <a:rPr lang="el-GR" sz="1400" dirty="0">
                <a:solidFill>
                  <a:srgbClr val="C00000"/>
                </a:solidFill>
              </a:rPr>
              <a:t>χρήση ετικετών (σήμανση) </a:t>
            </a:r>
            <a:r>
              <a:rPr lang="el-GR" sz="1400" dirty="0">
                <a:solidFill>
                  <a:srgbClr val="00707C"/>
                </a:solidFill>
              </a:rPr>
              <a:t>έχει νομοθετηθεί  για την προστασία των καταναλωτών οι οποίοι θα πρέπει να έχουν τις σωστές πληροφορίες για να κάνουν αξιόπιστες και ενημερωμένες επιλογές τροφίμων βασιζόμενοι στα διατροφικά στοιχεία, την παρουσία αλλεργιογόνων, τη προσωπική γεύση ή το κόστος</a:t>
            </a:r>
            <a:r>
              <a:rPr lang="en-US" sz="1400" dirty="0">
                <a:solidFill>
                  <a:srgbClr val="00707C"/>
                </a:solidFill>
              </a:rPr>
              <a:t>.</a:t>
            </a:r>
          </a:p>
          <a:p>
            <a:pPr marL="285750" indent="-285750" eaLnBrk="1" hangingPunct="1">
              <a:spcBef>
                <a:spcPts val="600"/>
              </a:spcBef>
              <a:buFont typeface="Wingdings" panose="05000000000000000000" pitchFamily="2" charset="2"/>
              <a:buChar char="ü"/>
              <a:defRPr/>
            </a:pPr>
            <a:r>
              <a:rPr lang="el-GR" sz="1400" dirty="0">
                <a:solidFill>
                  <a:srgbClr val="00707C"/>
                </a:solidFill>
              </a:rPr>
              <a:t>Ο </a:t>
            </a:r>
            <a:r>
              <a:rPr lang="el-GR" sz="1400" dirty="0">
                <a:solidFill>
                  <a:srgbClr val="C00000"/>
                </a:solidFill>
              </a:rPr>
              <a:t>Κανονισμός (EU) </a:t>
            </a:r>
            <a:r>
              <a:rPr lang="el-GR" sz="1400" dirty="0" err="1">
                <a:solidFill>
                  <a:srgbClr val="C00000"/>
                </a:solidFill>
              </a:rPr>
              <a:t>No</a:t>
            </a:r>
            <a:r>
              <a:rPr lang="el-GR" sz="1400" dirty="0">
                <a:solidFill>
                  <a:srgbClr val="C00000"/>
                </a:solidFill>
              </a:rPr>
              <a:t> 1169/2011 </a:t>
            </a:r>
            <a:r>
              <a:rPr lang="el-GR" sz="1400" dirty="0">
                <a:solidFill>
                  <a:srgbClr val="00707C"/>
                </a:solidFill>
              </a:rPr>
              <a:t>για την παροχή πληροφοριών στους καταναλωτές αντικαθιστά, ενσωματώνοντας σε ένα κείμενο νομοθεσίας, τους προηγούμενους κανόνες χρήσης ετικετών που αναφέρονταν στην Οδηγία 2000/13/EC για την χρήση ετικετών, την παρουσίαση και τη διαφήμιση των τροφίμων και την Οδηγία 90/496/EEC για τη διατροφική αξία των τροφίμων και άλλες νομοθετικές πράξεις για συγκεκριμένες κατηγορίες τροφίμων.</a:t>
            </a:r>
            <a:r>
              <a:rPr lang="en-US" sz="1400" dirty="0">
                <a:solidFill>
                  <a:srgbClr val="00707C"/>
                </a:solidFill>
              </a:rPr>
              <a:t> </a:t>
            </a:r>
            <a:endParaRPr lang="en-US" altLang="fr-FR" sz="1400" dirty="0">
              <a:solidFill>
                <a:srgbClr val="00707C"/>
              </a:solidFill>
            </a:endParaRPr>
          </a:p>
          <a:p>
            <a:pPr marL="285750" indent="-285750" eaLnBrk="1" hangingPunct="1">
              <a:spcBef>
                <a:spcPts val="600"/>
              </a:spcBef>
              <a:buFont typeface="Wingdings" panose="05000000000000000000" pitchFamily="2" charset="2"/>
              <a:buChar char="ü"/>
              <a:defRPr/>
            </a:pPr>
            <a:r>
              <a:rPr lang="el-GR" sz="1400" dirty="0">
                <a:solidFill>
                  <a:srgbClr val="00707C"/>
                </a:solidFill>
              </a:rPr>
              <a:t>Κάποιες από τις </a:t>
            </a:r>
            <a:r>
              <a:rPr lang="el-GR" sz="1400" dirty="0">
                <a:solidFill>
                  <a:srgbClr val="C00000"/>
                </a:solidFill>
              </a:rPr>
              <a:t>βασικές αλλαγές στους κανόνες της χρήσης ετικετών </a:t>
            </a:r>
            <a:r>
              <a:rPr lang="el-GR" sz="1400" dirty="0">
                <a:solidFill>
                  <a:srgbClr val="00707C"/>
                </a:solidFill>
              </a:rPr>
              <a:t>διατυπώνονται παρακάτω</a:t>
            </a:r>
            <a:r>
              <a:rPr lang="en-US" sz="1400" dirty="0">
                <a:solidFill>
                  <a:srgbClr val="00707C"/>
                </a:solidFill>
              </a:rPr>
              <a:t>:</a:t>
            </a:r>
          </a:p>
          <a:p>
            <a:pPr marL="844550" lvl="1" indent="-285750" eaLnBrk="1" hangingPunct="1">
              <a:spcBef>
                <a:spcPts val="600"/>
              </a:spcBef>
              <a:buClr>
                <a:schemeClr val="accent1"/>
              </a:buClr>
              <a:buFont typeface="Arial" panose="020B0604020202020204" pitchFamily="34" charset="0"/>
              <a:buChar char="•"/>
              <a:defRPr/>
            </a:pPr>
            <a:r>
              <a:rPr lang="el-GR" sz="1200" dirty="0">
                <a:solidFill>
                  <a:srgbClr val="C00000"/>
                </a:solidFill>
              </a:rPr>
              <a:t>Βελτιωμένη αναγνωσιμότητα πληροφοριών </a:t>
            </a:r>
            <a:r>
              <a:rPr lang="el-GR" sz="1200" dirty="0">
                <a:solidFill>
                  <a:srgbClr val="00707C"/>
                </a:solidFill>
              </a:rPr>
              <a:t>(ελάχιστο μέγεθος γραμμάτων για τις υποχρεωτικές πληροφορίες).</a:t>
            </a:r>
            <a:endParaRPr lang="en-US" sz="1200" dirty="0">
              <a:solidFill>
                <a:srgbClr val="00707C"/>
              </a:solidFill>
            </a:endParaRPr>
          </a:p>
          <a:p>
            <a:pPr marL="844550" lvl="1" indent="-285750" eaLnBrk="1" hangingPunct="1">
              <a:spcBef>
                <a:spcPts val="600"/>
              </a:spcBef>
              <a:buClr>
                <a:schemeClr val="accent1"/>
              </a:buClr>
              <a:buFont typeface="Arial" panose="020B0604020202020204" pitchFamily="34" charset="0"/>
              <a:buChar char="•"/>
              <a:defRPr/>
            </a:pPr>
            <a:r>
              <a:rPr lang="el-GR" sz="1200" dirty="0">
                <a:solidFill>
                  <a:srgbClr val="C00000"/>
                </a:solidFill>
              </a:rPr>
              <a:t>Σαφέστερη</a:t>
            </a:r>
            <a:r>
              <a:rPr lang="el-GR" sz="1200" dirty="0">
                <a:solidFill>
                  <a:schemeClr val="bg1"/>
                </a:solidFill>
              </a:rPr>
              <a:t> </a:t>
            </a:r>
            <a:r>
              <a:rPr lang="el-GR" sz="1200" dirty="0">
                <a:solidFill>
                  <a:srgbClr val="00707C"/>
                </a:solidFill>
              </a:rPr>
              <a:t>και εναρμονισμένη </a:t>
            </a:r>
            <a:r>
              <a:rPr lang="el-GR" sz="1200" dirty="0">
                <a:solidFill>
                  <a:srgbClr val="C00000"/>
                </a:solidFill>
              </a:rPr>
              <a:t>παρουσίαση των αλλεργιογόνων </a:t>
            </a:r>
            <a:r>
              <a:rPr lang="el-GR" sz="1200" dirty="0">
                <a:solidFill>
                  <a:srgbClr val="00707C"/>
                </a:solidFill>
              </a:rPr>
              <a:t>(π.χ. σόγια, ξηροί καρποί, </a:t>
            </a:r>
            <a:r>
              <a:rPr lang="el-GR" sz="1200" dirty="0" err="1">
                <a:solidFill>
                  <a:srgbClr val="00707C"/>
                </a:solidFill>
              </a:rPr>
              <a:t>γλουτένη</a:t>
            </a:r>
            <a:r>
              <a:rPr lang="el-GR" sz="1200" dirty="0">
                <a:solidFill>
                  <a:srgbClr val="00707C"/>
                </a:solidFill>
              </a:rPr>
              <a:t>, λακτόζη) για τα συσκευασμένα τρόφιμα (έμφαση στη γραμματοσειρά, το στυλ ή το χρώμα του φόντου) στη λίστα με τα συστατικά.</a:t>
            </a:r>
            <a:endParaRPr lang="en-US" sz="1200" dirty="0">
              <a:solidFill>
                <a:srgbClr val="00707C"/>
              </a:solidFill>
            </a:endParaRPr>
          </a:p>
          <a:p>
            <a:pPr marL="844550" lvl="1" indent="-285750" eaLnBrk="1" hangingPunct="1">
              <a:spcBef>
                <a:spcPts val="600"/>
              </a:spcBef>
              <a:buClr>
                <a:schemeClr val="accent1"/>
              </a:buClr>
              <a:buFont typeface="Arial" panose="020B0604020202020204" pitchFamily="34" charset="0"/>
              <a:buChar char="•"/>
              <a:defRPr/>
            </a:pPr>
            <a:r>
              <a:rPr lang="el-GR" sz="1200" dirty="0">
                <a:solidFill>
                  <a:srgbClr val="C00000"/>
                </a:solidFill>
              </a:rPr>
              <a:t>Υποχρεωτικές πληροφορίες για τα αλλεργιογόνα </a:t>
            </a:r>
            <a:r>
              <a:rPr lang="el-GR" sz="1200" dirty="0">
                <a:solidFill>
                  <a:srgbClr val="00707C"/>
                </a:solidFill>
              </a:rPr>
              <a:t>στα μη συσκευασμένα τρόφιμα, που ισχύουν και για εστιατόρια και καφετέριες.</a:t>
            </a:r>
            <a:endParaRPr lang="en-US" sz="1200" dirty="0">
              <a:solidFill>
                <a:srgbClr val="00707C"/>
              </a:solidFill>
            </a:endParaRPr>
          </a:p>
          <a:p>
            <a:pPr marL="844550" lvl="1" indent="-285750" eaLnBrk="1" hangingPunct="1">
              <a:spcBef>
                <a:spcPts val="600"/>
              </a:spcBef>
              <a:buClr>
                <a:schemeClr val="accent1"/>
              </a:buClr>
              <a:buFont typeface="Arial" panose="020B0604020202020204" pitchFamily="34" charset="0"/>
              <a:buChar char="•"/>
              <a:defRPr/>
            </a:pPr>
            <a:r>
              <a:rPr lang="el-GR" sz="1200" dirty="0">
                <a:solidFill>
                  <a:srgbClr val="C00000"/>
                </a:solidFill>
              </a:rPr>
              <a:t>Απαίτηση για συγκεκριμένη διατροφική πληροφόρηση </a:t>
            </a:r>
            <a:r>
              <a:rPr lang="el-GR" sz="1200" dirty="0">
                <a:solidFill>
                  <a:srgbClr val="00707C"/>
                </a:solidFill>
              </a:rPr>
              <a:t>για την πλειοψηφία των συσκευασμένων επεξεργασμένων τροφίμων.</a:t>
            </a:r>
            <a:endParaRPr lang="en-US" sz="1200" dirty="0">
              <a:solidFill>
                <a:srgbClr val="00707C"/>
              </a:solidFill>
            </a:endParaRPr>
          </a:p>
          <a:p>
            <a:pPr marL="844550" lvl="1" indent="-285750" eaLnBrk="1" hangingPunct="1">
              <a:spcBef>
                <a:spcPts val="600"/>
              </a:spcBef>
              <a:buClr>
                <a:schemeClr val="accent1"/>
              </a:buClr>
              <a:buFont typeface="Arial" panose="020B0604020202020204" pitchFamily="34" charset="0"/>
              <a:buChar char="•"/>
              <a:defRPr/>
            </a:pPr>
            <a:r>
              <a:rPr lang="el-GR" sz="1200" dirty="0">
                <a:solidFill>
                  <a:srgbClr val="C00000"/>
                </a:solidFill>
              </a:rPr>
              <a:t>Υποχρεωτικές πληροφορίες προέλευσης του φρέσκου κρέατος </a:t>
            </a:r>
            <a:r>
              <a:rPr lang="el-GR" sz="1200" dirty="0">
                <a:solidFill>
                  <a:srgbClr val="00707C"/>
                </a:solidFill>
              </a:rPr>
              <a:t>από χοίρους, αιγοπρόβατα, πουλερικά, κ.λπ.</a:t>
            </a:r>
            <a:endParaRPr lang="en-GB" altLang="fr-FR" sz="1200" dirty="0">
              <a:solidFill>
                <a:srgbClr val="00707C"/>
              </a:solidFill>
            </a:endParaRPr>
          </a:p>
        </p:txBody>
      </p:sp>
      <p:grpSp>
        <p:nvGrpSpPr>
          <p:cNvPr id="51204"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51205" name="ZoneTexte 2"/>
          <p:cNvSpPr txBox="1">
            <a:spLocks noChangeArrowheads="1"/>
          </p:cNvSpPr>
          <p:nvPr/>
        </p:nvSpPr>
        <p:spPr bwMode="auto">
          <a:xfrm>
            <a:off x="4506913" y="5365750"/>
            <a:ext cx="7526337" cy="461963"/>
          </a:xfrm>
          <a:prstGeom prst="rect">
            <a:avLst/>
          </a:prstGeom>
          <a:noFill/>
          <a:ln w="9525">
            <a:noFill/>
            <a:miter lim="800000"/>
            <a:headEnd/>
            <a:tailEnd/>
          </a:ln>
        </p:spPr>
        <p:txBody>
          <a:bodyPr>
            <a:spAutoFit/>
          </a:bodyPr>
          <a:lstStyle/>
          <a:p>
            <a:r>
              <a:rPr lang="fr-FR" altLang="fr-FR" sz="1200">
                <a:solidFill>
                  <a:srgbClr val="00707C"/>
                </a:solidFill>
                <a:hlinkClick r:id="rId3" tooltip="click here to open the link"/>
              </a:rPr>
              <a:t>Packaging and labelling : </a:t>
            </a:r>
            <a:r>
              <a:rPr lang="en-US" altLang="fr-FR" sz="1200">
                <a:solidFill>
                  <a:srgbClr val="00707C"/>
                </a:solidFill>
                <a:hlinkClick r:id="rId3" tooltip="click here to open the link"/>
              </a:rPr>
              <a:t>How to label your food packaging products and the legal requirements that you have to follow as a food business</a:t>
            </a:r>
            <a:endParaRPr lang="fr-FR" altLang="fr-FR" sz="1200">
              <a:solidFill>
                <a:srgbClr val="00707C"/>
              </a:solidFill>
            </a:endParaRPr>
          </a:p>
        </p:txBody>
      </p:sp>
      <p:grpSp>
        <p:nvGrpSpPr>
          <p:cNvPr id="51207" name="Groupe 5"/>
          <p:cNvGrpSpPr>
            <a:grpSpLocks/>
          </p:cNvGrpSpPr>
          <p:nvPr/>
        </p:nvGrpSpPr>
        <p:grpSpPr bwMode="auto">
          <a:xfrm>
            <a:off x="-41275" y="6016625"/>
            <a:ext cx="12276138" cy="887413"/>
            <a:chOff x="-41275" y="6016625"/>
            <a:chExt cx="12276138" cy="887413"/>
          </a:xfrm>
        </p:grpSpPr>
        <p:grpSp>
          <p:nvGrpSpPr>
            <p:cNvPr id="51212" name="Groupe 17"/>
            <p:cNvGrpSpPr>
              <a:grpSpLocks/>
            </p:cNvGrpSpPr>
            <p:nvPr/>
          </p:nvGrpSpPr>
          <p:grpSpPr bwMode="auto">
            <a:xfrm>
              <a:off x="-41275" y="6016625"/>
              <a:ext cx="12276138" cy="887413"/>
              <a:chOff x="-41565" y="6016088"/>
              <a:chExt cx="12276859" cy="888671"/>
            </a:xfrm>
          </p:grpSpPr>
          <p:sp>
            <p:nvSpPr>
              <p:cNvPr id="51214"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51215"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4"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51218" name="Image 25"/>
              <p:cNvPicPr>
                <a:picLocks noChangeAspect="1" noChangeArrowheads="1"/>
              </p:cNvPicPr>
              <p:nvPr/>
            </p:nvPicPr>
            <p:blipFill>
              <a:blip r:embed="rId5"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grpSp>
      <p:pic>
        <p:nvPicPr>
          <p:cNvPr id="51208" name="Image 1" descr="Λογότυπο SafeConsume και τίτλος &quot;Ετικέτες τροφίμων&quot;"/>
          <p:cNvPicPr>
            <a:picLocks noChangeAspect="1" noChangeArrowheads="1"/>
          </p:cNvPicPr>
          <p:nvPr/>
        </p:nvPicPr>
        <p:blipFill>
          <a:blip r:embed="rId6" cstate="print"/>
          <a:srcRect/>
          <a:stretch>
            <a:fillRect/>
          </a:stretch>
        </p:blipFill>
        <p:spPr bwMode="auto">
          <a:xfrm>
            <a:off x="46038" y="141288"/>
            <a:ext cx="2989262" cy="963612"/>
          </a:xfrm>
          <a:prstGeom prst="rect">
            <a:avLst/>
          </a:prstGeom>
          <a:noFill/>
          <a:ln w="9525">
            <a:noFill/>
            <a:miter lim="800000"/>
            <a:headEnd/>
            <a:tailEnd/>
          </a:ln>
        </p:spPr>
      </p:pic>
      <p:sp>
        <p:nvSpPr>
          <p:cNvPr id="51209" name="ZoneTexte 25"/>
          <p:cNvSpPr txBox="1">
            <a:spLocks noChangeArrowheads="1"/>
          </p:cNvSpPr>
          <p:nvPr/>
        </p:nvSpPr>
        <p:spPr bwMode="auto">
          <a:xfrm>
            <a:off x="9491663" y="6172200"/>
            <a:ext cx="2070100" cy="277813"/>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51211"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6" name="ZoneTexte 25">
            <a:extLst>
              <a:ext uri="{FF2B5EF4-FFF2-40B4-BE49-F238E27FC236}">
                <a16:creationId xmlns:a16="http://schemas.microsoft.com/office/drawing/2014/main" xmlns="" id="{FFAAAADF-163E-4A0F-BDAF-5C12F5F9E2C0}"/>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7"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8"/>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9"/>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0"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1" highlightClick="1"/>
            <a:extLst>
              <a:ext uri="{FF2B5EF4-FFF2-40B4-BE49-F238E27FC236}">
                <a16:creationId xmlns:a16="http://schemas.microsoft.com/office/drawing/2014/main" xmlns="" id="{47F2C465-08C9-440D-BF31-22CD0CAD37B9}"/>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52227" name="Picture 2"/>
          <p:cNvPicPr>
            <a:picLocks noChangeAspect="1" noChangeArrowheads="1"/>
          </p:cNvPicPr>
          <p:nvPr/>
        </p:nvPicPr>
        <p:blipFill>
          <a:blip r:embed="rId2" cstate="print"/>
          <a:srcRect/>
          <a:stretch>
            <a:fillRect/>
          </a:stretch>
        </p:blipFill>
        <p:spPr bwMode="auto">
          <a:xfrm>
            <a:off x="3836988" y="1554163"/>
            <a:ext cx="7629525" cy="4376737"/>
          </a:xfrm>
          <a:prstGeom prst="rect">
            <a:avLst/>
          </a:prstGeom>
          <a:noFill/>
          <a:ln w="9525">
            <a:noFill/>
            <a:miter lim="800000"/>
            <a:headEnd/>
            <a:tailEnd/>
          </a:ln>
        </p:spPr>
      </p:pic>
      <p:grpSp>
        <p:nvGrpSpPr>
          <p:cNvPr id="52228" name="Groupe 33"/>
          <p:cNvGrpSpPr>
            <a:grpSpLocks/>
          </p:cNvGrpSpPr>
          <p:nvPr/>
        </p:nvGrpSpPr>
        <p:grpSpPr bwMode="auto">
          <a:xfrm>
            <a:off x="-41275" y="6016625"/>
            <a:ext cx="12276138" cy="887413"/>
            <a:chOff x="-41275" y="6016625"/>
            <a:chExt cx="12276138" cy="887413"/>
          </a:xfrm>
        </p:grpSpPr>
        <p:grpSp>
          <p:nvGrpSpPr>
            <p:cNvPr id="52234" name="Groupe 17"/>
            <p:cNvGrpSpPr>
              <a:grpSpLocks/>
            </p:cNvGrpSpPr>
            <p:nvPr/>
          </p:nvGrpSpPr>
          <p:grpSpPr bwMode="auto">
            <a:xfrm>
              <a:off x="-41275" y="6016625"/>
              <a:ext cx="12276138" cy="887413"/>
              <a:chOff x="-41565" y="6016088"/>
              <a:chExt cx="12276859" cy="888671"/>
            </a:xfrm>
          </p:grpSpPr>
          <p:sp>
            <p:nvSpPr>
              <p:cNvPr id="52236"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52237"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40" name="Rectangle 39"/>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41" name="Bouton d’action : vide 40">
                <a:hlinkClick r:id="rId3"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52240"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36" name="Bouton d’action : vide 35">
              <a:hlinkClick r:id="" action="ppaction://hlinkshowjump?jump=previous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pic>
        <p:nvPicPr>
          <p:cNvPr id="52229" name="Image 1" descr="Λογότυπο SafeConsume και τίτλος &quot;Ετικέτες τροφίμων&quot;"/>
          <p:cNvPicPr>
            <a:picLocks noChangeAspect="1" noChangeArrowheads="1"/>
          </p:cNvPicPr>
          <p:nvPr/>
        </p:nvPicPr>
        <p:blipFill>
          <a:blip r:embed="rId5" cstate="print"/>
          <a:srcRect/>
          <a:stretch>
            <a:fillRect/>
          </a:stretch>
        </p:blipFill>
        <p:spPr bwMode="auto">
          <a:xfrm>
            <a:off x="46038" y="141288"/>
            <a:ext cx="2989262" cy="963612"/>
          </a:xfrm>
          <a:prstGeom prst="rect">
            <a:avLst/>
          </a:prstGeom>
          <a:noFill/>
          <a:ln w="9525">
            <a:noFill/>
            <a:miter lim="800000"/>
            <a:headEnd/>
            <a:tailEnd/>
          </a:ln>
        </p:spPr>
      </p:pic>
      <p:sp>
        <p:nvSpPr>
          <p:cNvPr id="52230" name="ZoneTexte 89"/>
          <p:cNvSpPr txBox="1">
            <a:spLocks noChangeArrowheads="1"/>
          </p:cNvSpPr>
          <p:nvPr/>
        </p:nvSpPr>
        <p:spPr bwMode="auto">
          <a:xfrm>
            <a:off x="10315575" y="6170613"/>
            <a:ext cx="1243013" cy="277812"/>
          </a:xfrm>
          <a:prstGeom prst="rect">
            <a:avLst/>
          </a:prstGeom>
          <a:noFill/>
          <a:ln w="9525">
            <a:noFill/>
            <a:miter lim="800000"/>
            <a:headEnd/>
            <a:tailEnd/>
          </a:ln>
        </p:spPr>
        <p:txBody>
          <a:bodyPr>
            <a:spAutoFit/>
          </a:bodyPr>
          <a:lstStyle/>
          <a:p>
            <a:pPr algn="r" eaLnBrk="1" hangingPunct="1"/>
            <a:r>
              <a:rPr lang="fr-FR" altLang="fr-FR" sz="1200">
                <a:solidFill>
                  <a:schemeClr val="bg1"/>
                </a:solidFill>
              </a:rPr>
              <a:t>  </a:t>
            </a:r>
            <a:r>
              <a:rPr lang="el-GR" altLang="fr-FR" sz="1200">
                <a:solidFill>
                  <a:schemeClr val="bg1"/>
                </a:solidFill>
              </a:rPr>
              <a:t>Προηγούμενο</a:t>
            </a:r>
            <a:endParaRPr lang="fr-FR" altLang="fr-FR" sz="1200">
              <a:solidFill>
                <a:schemeClr val="bg1"/>
              </a:solidFill>
            </a:endParaRPr>
          </a:p>
        </p:txBody>
      </p:sp>
      <p:sp>
        <p:nvSpPr>
          <p:cNvPr id="52232"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7" name="ZoneTexte 6"/>
          <p:cNvSpPr txBox="1"/>
          <p:nvPr/>
        </p:nvSpPr>
        <p:spPr>
          <a:xfrm>
            <a:off x="3071813" y="-20638"/>
            <a:ext cx="9120187" cy="1477963"/>
          </a:xfrm>
          <a:prstGeom prst="rect">
            <a:avLst/>
          </a:prstGeom>
          <a:noFill/>
        </p:spPr>
        <p:txBody>
          <a:bodyPr>
            <a:spAutoFit/>
          </a:bodyPr>
          <a:lstStyle/>
          <a:p>
            <a:pPr algn="ctr" eaLnBrk="1" fontAlgn="auto" hangingPunct="1">
              <a:spcBef>
                <a:spcPts val="0"/>
              </a:spcBef>
              <a:spcAft>
                <a:spcPts val="0"/>
              </a:spcAft>
              <a:defRPr/>
            </a:pPr>
            <a:r>
              <a:rPr lang="fr-FR" sz="4501" b="1" dirty="0">
                <a:solidFill>
                  <a:srgbClr val="00707C"/>
                </a:solidFill>
                <a:latin typeface="Arial" pitchFamily="34" charset="0"/>
                <a:ea typeface="+mj-ea"/>
                <a:cs typeface="Arial" pitchFamily="34" charset="0"/>
              </a:rPr>
              <a:t> </a:t>
            </a:r>
            <a:r>
              <a:rPr lang="el-GR" sz="4501" b="1" dirty="0">
                <a:solidFill>
                  <a:srgbClr val="00707C"/>
                </a:solidFill>
                <a:latin typeface="Arial" pitchFamily="34" charset="0"/>
                <a:ea typeface="+mj-ea"/>
                <a:cs typeface="Arial" pitchFamily="34" charset="0"/>
              </a:rPr>
              <a:t>Ευρωπαϊκό ιστορικό για τις ετικέτες τροφίμων</a:t>
            </a:r>
            <a:endParaRPr lang="fr-FR" sz="4501" b="1" dirty="0">
              <a:solidFill>
                <a:srgbClr val="00707C"/>
              </a:solidFill>
              <a:latin typeface="Arial" pitchFamily="34" charset="0"/>
              <a:ea typeface="+mj-ea"/>
              <a:cs typeface="Arial" pitchFamily="34" charset="0"/>
            </a:endParaRPr>
          </a:p>
        </p:txBody>
      </p:sp>
      <p:sp>
        <p:nvSpPr>
          <p:cNvPr id="19" name="ZoneTexte 18">
            <a:extLst>
              <a:ext uri="{FF2B5EF4-FFF2-40B4-BE49-F238E27FC236}">
                <a16:creationId xmlns:a16="http://schemas.microsoft.com/office/drawing/2014/main" xmlns="" id="{8CF67D82-1312-4E7A-93EA-93FC65CE3566}"/>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6"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7"/>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8"/>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9"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0" name="Bouton d’action : vide 19">
            <a:hlinkClick r:id="rId10" highlightClick="1"/>
            <a:extLst>
              <a:ext uri="{FF2B5EF4-FFF2-40B4-BE49-F238E27FC236}">
                <a16:creationId xmlns:a16="http://schemas.microsoft.com/office/drawing/2014/main" xmlns="" id="{1CFC641E-F1C9-4927-9DFA-2F4FB72BDCC4}"/>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re 1"/>
          <p:cNvSpPr txBox="1">
            <a:spLocks noChangeArrowheads="1"/>
          </p:cNvSpPr>
          <p:nvPr/>
        </p:nvSpPr>
        <p:spPr bwMode="auto">
          <a:xfrm>
            <a:off x="39688" y="144463"/>
            <a:ext cx="12104687" cy="717550"/>
          </a:xfrm>
          <a:prstGeom prst="rect">
            <a:avLst/>
          </a:prstGeom>
          <a:noFill/>
          <a:ln w="9525">
            <a:noFill/>
            <a:miter lim="800000"/>
            <a:headEnd/>
            <a:tailEnd/>
          </a:ln>
        </p:spPr>
        <p:txBody>
          <a:bodyPr/>
          <a:lstStyle/>
          <a:p>
            <a:pPr algn="ctr" defTabSz="914400" eaLnBrk="1" hangingPunct="1">
              <a:lnSpc>
                <a:spcPts val="5250"/>
              </a:lnSpc>
            </a:pPr>
            <a:r>
              <a:rPr lang="el-GR" altLang="fr-FR" sz="4500" b="1" dirty="0">
                <a:solidFill>
                  <a:srgbClr val="00707C"/>
                </a:solidFill>
                <a:latin typeface="Arial" pitchFamily="34" charset="0"/>
                <a:cs typeface="Arial" pitchFamily="34" charset="0"/>
              </a:rPr>
              <a:t>Σύνδεση με το Αναλυτικό Πρόγραμμα</a:t>
            </a:r>
            <a:endParaRPr lang="fr-FR" altLang="fr-FR" sz="4500" b="1" dirty="0">
              <a:solidFill>
                <a:srgbClr val="00707C"/>
              </a:solidFill>
              <a:latin typeface="Arial" pitchFamily="34" charset="0"/>
              <a:cs typeface="Arial" pitchFamily="34" charset="0"/>
            </a:endParaRPr>
          </a:p>
        </p:txBody>
      </p:sp>
      <p:pic>
        <p:nvPicPr>
          <p:cNvPr id="53251" name="Image 1" descr="Μαυροπίνακας σε τάξη, βιβλία και κιμωλίες"/>
          <p:cNvPicPr>
            <a:picLocks noChangeAspect="1" noChangeArrowheads="1"/>
          </p:cNvPicPr>
          <p:nvPr/>
        </p:nvPicPr>
        <p:blipFill>
          <a:blip r:embed="rId2" cstate="print"/>
          <a:srcRect/>
          <a:stretch>
            <a:fillRect/>
          </a:stretch>
        </p:blipFill>
        <p:spPr bwMode="auto">
          <a:xfrm>
            <a:off x="8325909" y="1371071"/>
            <a:ext cx="3541713" cy="2270125"/>
          </a:xfrm>
          <a:prstGeom prst="rect">
            <a:avLst/>
          </a:prstGeom>
          <a:noFill/>
          <a:ln w="9525">
            <a:noFill/>
            <a:miter lim="800000"/>
            <a:headEnd/>
            <a:tailEnd/>
          </a:ln>
        </p:spPr>
      </p:pic>
      <p:grpSp>
        <p:nvGrpSpPr>
          <p:cNvPr id="53252" name="Groupe 6"/>
          <p:cNvGrpSpPr>
            <a:grpSpLocks/>
          </p:cNvGrpSpPr>
          <p:nvPr/>
        </p:nvGrpSpPr>
        <p:grpSpPr bwMode="auto">
          <a:xfrm>
            <a:off x="-73025" y="6462713"/>
            <a:ext cx="12265025" cy="511175"/>
            <a:chOff x="5137" y="6349854"/>
            <a:chExt cx="12192000" cy="508973"/>
          </a:xfrm>
        </p:grpSpPr>
        <p:sp>
          <p:nvSpPr>
            <p:cNvPr id="53254" name="ZoneTexte 7"/>
            <p:cNvSpPr txBox="1">
              <a:spLocks noChangeArrowheads="1"/>
            </p:cNvSpPr>
            <p:nvPr/>
          </p:nvSpPr>
          <p:spPr bwMode="auto">
            <a:xfrm>
              <a:off x="6024761" y="6504397"/>
              <a:ext cx="975176"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Close</a:t>
              </a:r>
            </a:p>
          </p:txBody>
        </p:sp>
        <p:sp>
          <p:nvSpPr>
            <p:cNvPr id="53255" name="ZoneTexte 8"/>
            <p:cNvSpPr txBox="1">
              <a:spLocks noChangeArrowheads="1"/>
            </p:cNvSpPr>
            <p:nvPr/>
          </p:nvSpPr>
          <p:spPr bwMode="auto">
            <a:xfrm>
              <a:off x="9854629" y="6494577"/>
              <a:ext cx="1819747" cy="276999"/>
            </a:xfrm>
            <a:prstGeom prst="rect">
              <a:avLst/>
            </a:prstGeom>
            <a:noFill/>
            <a:ln w="9525">
              <a:noFill/>
              <a:miter lim="800000"/>
              <a:headEnd/>
              <a:tailEnd/>
            </a:ln>
          </p:spPr>
          <p:txBody>
            <a:bodyPr>
              <a:spAutoFit/>
            </a:bodyPr>
            <a:lstStyle/>
            <a:p>
              <a:pPr eaLnBrk="1" hangingPunct="1"/>
              <a:r>
                <a:rPr lang="fr-FR" altLang="fr-FR" sz="1200">
                  <a:solidFill>
                    <a:srgbClr val="FFFFFF"/>
                  </a:solidFill>
                </a:rPr>
                <a:t>                             Next</a:t>
              </a:r>
            </a:p>
          </p:txBody>
        </p:sp>
        <p:sp>
          <p:nvSpPr>
            <p:cNvPr id="10" name="Rectangle 9"/>
            <p:cNvSpPr/>
            <p:nvPr/>
          </p:nvSpPr>
          <p:spPr>
            <a:xfrm>
              <a:off x="5137" y="6349854"/>
              <a:ext cx="12192000" cy="50897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solidFill>
                  <a:srgbClr val="FFFFFF"/>
                </a:solidFill>
              </a:endParaRPr>
            </a:p>
          </p:txBody>
        </p:sp>
        <p:sp>
          <p:nvSpPr>
            <p:cNvPr id="11" name="Bouton d’action : vide 10">
              <a:hlinkClick r:id="" action="ppaction://hlinkshowjump?jump=lastslideviewed" highlightClick="1"/>
            </p:cNvPr>
            <p:cNvSpPr/>
            <p:nvPr/>
          </p:nvSpPr>
          <p:spPr>
            <a:xfrm>
              <a:off x="11674804" y="6469984"/>
              <a:ext cx="304563" cy="268712"/>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sz="1400">
                  <a:solidFill>
                    <a:prstClr val="black"/>
                  </a:solidFill>
                </a:rPr>
                <a:t>X</a:t>
              </a:r>
            </a:p>
          </p:txBody>
        </p:sp>
        <p:pic>
          <p:nvPicPr>
            <p:cNvPr id="53258" name="Image 14"/>
            <p:cNvPicPr>
              <a:picLocks noChangeAspect="1" noChangeArrowheads="1"/>
            </p:cNvPicPr>
            <p:nvPr/>
          </p:nvPicPr>
          <p:blipFill>
            <a:blip r:embed="rId3" cstate="print"/>
            <a:srcRect/>
            <a:stretch>
              <a:fillRect/>
            </a:stretch>
          </p:blipFill>
          <p:spPr bwMode="auto">
            <a:xfrm>
              <a:off x="91616" y="6397548"/>
              <a:ext cx="1877450" cy="413583"/>
            </a:xfrm>
            <a:prstGeom prst="rect">
              <a:avLst/>
            </a:prstGeom>
            <a:noFill/>
            <a:ln w="9525">
              <a:noFill/>
              <a:miter lim="800000"/>
              <a:headEnd/>
              <a:tailEnd/>
            </a:ln>
          </p:spPr>
        </p:pic>
      </p:grpSp>
      <p:sp>
        <p:nvSpPr>
          <p:cNvPr id="53253" name="ZoneTexte 22"/>
          <p:cNvSpPr txBox="1">
            <a:spLocks noChangeArrowheads="1"/>
          </p:cNvSpPr>
          <p:nvPr/>
        </p:nvSpPr>
        <p:spPr bwMode="auto">
          <a:xfrm>
            <a:off x="9732963" y="6577013"/>
            <a:ext cx="1933575" cy="276225"/>
          </a:xfrm>
          <a:prstGeom prst="rect">
            <a:avLst/>
          </a:prstGeom>
          <a:noFill/>
          <a:ln w="9525">
            <a:noFill/>
            <a:miter lim="800000"/>
            <a:headEnd/>
            <a:tailEnd/>
          </a:ln>
        </p:spPr>
        <p:txBody>
          <a:bodyPr>
            <a:spAutoFit/>
          </a:bodyPr>
          <a:lstStyle/>
          <a:p>
            <a:pPr algn="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12" name="11 - Ορθογώνιο"/>
          <p:cNvSpPr/>
          <p:nvPr/>
        </p:nvSpPr>
        <p:spPr>
          <a:xfrm>
            <a:off x="245532" y="921139"/>
            <a:ext cx="8398935" cy="5318793"/>
          </a:xfrm>
          <a:prstGeom prst="rect">
            <a:avLst/>
          </a:prstGeom>
        </p:spPr>
        <p:txBody>
          <a:bodyPr wrap="square">
            <a:spAutoFit/>
          </a:bodyPr>
          <a:lstStyle/>
          <a:p>
            <a:pPr eaLnBrk="1" fontAlgn="auto" hangingPunct="1">
              <a:spcBef>
                <a:spcPts val="0"/>
              </a:spcBef>
              <a:spcAft>
                <a:spcPts val="0"/>
              </a:spcAft>
              <a:defRPr/>
            </a:pPr>
            <a:r>
              <a:rPr lang="el-GR" sz="2400" b="1" dirty="0">
                <a:solidFill>
                  <a:srgbClr val="00707C"/>
                </a:solidFill>
                <a:latin typeface="Microsoft Sans Serif"/>
              </a:rPr>
              <a:t>Γυμνάσιο και Γενικό Λύκειο </a:t>
            </a:r>
            <a:r>
              <a:rPr lang="fr-FR" sz="2400" b="1" dirty="0">
                <a:solidFill>
                  <a:srgbClr val="00707C"/>
                </a:solidFill>
                <a:latin typeface="Microsoft Sans Serif"/>
              </a:rPr>
              <a:t>:</a:t>
            </a: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Αγωγή και Προαγωγή Υγείας</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Κοινωνική και Πολιτική Αγωγή</a:t>
            </a:r>
            <a:r>
              <a:rPr lang="fr-FR" sz="1800" dirty="0">
                <a:solidFill>
                  <a:srgbClr val="00707C"/>
                </a:solidFill>
                <a:latin typeface="Microsoft Sans Serif"/>
              </a:rPr>
              <a:t>: </a:t>
            </a:r>
            <a:r>
              <a:rPr lang="el-GR" sz="1800" dirty="0">
                <a:solidFill>
                  <a:srgbClr val="00707C"/>
                </a:solidFill>
                <a:latin typeface="Microsoft Sans Serif"/>
              </a:rPr>
              <a:t>Βιολογία</a:t>
            </a:r>
            <a:r>
              <a:rPr lang="fr-FR" sz="1800" dirty="0">
                <a:solidFill>
                  <a:srgbClr val="00707C"/>
                </a:solidFill>
                <a:latin typeface="Microsoft Sans Serif"/>
              </a:rPr>
              <a:t>, </a:t>
            </a:r>
            <a:r>
              <a:rPr lang="el-GR" sz="1800" dirty="0">
                <a:solidFill>
                  <a:srgbClr val="00707C"/>
                </a:solidFill>
                <a:latin typeface="Microsoft Sans Serif"/>
              </a:rPr>
              <a:t>Κοινωνιολογία και Περιβάλλον</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rPr>
              <a:t>Φυσικές επιστήμες</a:t>
            </a:r>
            <a:r>
              <a:rPr lang="fr-FR" sz="1800" dirty="0">
                <a:solidFill>
                  <a:srgbClr val="00707C"/>
                </a:solidFill>
              </a:rPr>
              <a:t>: </a:t>
            </a:r>
            <a:r>
              <a:rPr lang="el-GR" sz="1800" dirty="0">
                <a:solidFill>
                  <a:srgbClr val="00707C"/>
                </a:solidFill>
              </a:rPr>
              <a:t>Παρασκευή και Συντήρηση τροφίμων</a:t>
            </a:r>
            <a:endParaRPr lang="fr-FR" sz="1800" dirty="0">
              <a:solidFill>
                <a:srgbClr val="00707C"/>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Βιοτεχνολογία </a:t>
            </a:r>
            <a:r>
              <a:rPr lang="fr-FR" sz="1800" dirty="0">
                <a:solidFill>
                  <a:srgbClr val="00707C"/>
                </a:solidFill>
                <a:latin typeface="Microsoft Sans Serif"/>
              </a:rPr>
              <a:t>(</a:t>
            </a:r>
            <a:r>
              <a:rPr lang="el-GR" sz="1800" dirty="0">
                <a:solidFill>
                  <a:srgbClr val="00707C"/>
                </a:solidFill>
                <a:latin typeface="Microsoft Sans Serif"/>
              </a:rPr>
              <a:t>για ε</a:t>
            </a:r>
            <a:r>
              <a:rPr lang="el-GR" sz="1800" dirty="0">
                <a:solidFill>
                  <a:srgbClr val="00707C"/>
                </a:solidFill>
              </a:rPr>
              <a:t>νίσχυση διδασκαλίας</a:t>
            </a:r>
            <a:r>
              <a:rPr lang="fr-FR" sz="1800" dirty="0">
                <a:solidFill>
                  <a:srgbClr val="00707C"/>
                </a:solidFill>
              </a:rPr>
              <a:t>)</a:t>
            </a:r>
            <a:r>
              <a:rPr lang="fr-FR" sz="1800" dirty="0">
                <a:solidFill>
                  <a:srgbClr val="00707C"/>
                </a:solidFill>
                <a:latin typeface="Microsoft Sans Serif"/>
              </a:rPr>
              <a:t> </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Υγεία</a:t>
            </a:r>
            <a:r>
              <a:rPr lang="en-US" sz="1800" dirty="0">
                <a:solidFill>
                  <a:srgbClr val="C00000"/>
                </a:solidFill>
                <a:latin typeface="Microsoft Sans Serif"/>
              </a:rPr>
              <a:t>: </a:t>
            </a:r>
            <a:r>
              <a:rPr lang="el-GR" sz="1800" dirty="0">
                <a:solidFill>
                  <a:srgbClr val="C00000"/>
                </a:solidFill>
                <a:latin typeface="Microsoft Sans Serif"/>
              </a:rPr>
              <a:t>Πρόληψη μετάδοσης λοιμώξεων </a:t>
            </a:r>
            <a:r>
              <a:rPr lang="en-US" sz="1800" dirty="0">
                <a:solidFill>
                  <a:srgbClr val="C00000"/>
                </a:solidFill>
                <a:latin typeface="Microsoft Sans Serif"/>
              </a:rPr>
              <a:t>/ </a:t>
            </a:r>
            <a:r>
              <a:rPr lang="el-GR" sz="1800" dirty="0">
                <a:solidFill>
                  <a:srgbClr val="C00000"/>
                </a:solidFill>
                <a:latin typeface="Microsoft Sans Serif"/>
              </a:rPr>
              <a:t>Απολύμανση επιφανειών</a:t>
            </a:r>
            <a:endParaRPr lang="en-US" sz="1800" dirty="0">
              <a:solidFill>
                <a:srgbClr val="C00000"/>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Περιβάλλον</a:t>
            </a:r>
            <a:r>
              <a:rPr lang="en-US" sz="1800" dirty="0">
                <a:solidFill>
                  <a:srgbClr val="C00000"/>
                </a:solidFill>
                <a:latin typeface="Microsoft Sans Serif"/>
              </a:rPr>
              <a:t>: </a:t>
            </a:r>
            <a:r>
              <a:rPr lang="el-GR" sz="1800" dirty="0">
                <a:solidFill>
                  <a:srgbClr val="C00000"/>
                </a:solidFill>
                <a:latin typeface="Microsoft Sans Serif"/>
              </a:rPr>
              <a:t>Υγειονομικός έλεγχος </a:t>
            </a:r>
            <a:endParaRPr lang="en-US" sz="1800" dirty="0">
              <a:solidFill>
                <a:srgbClr val="C00000"/>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Επιστημονικές μέθοδοι και πρακτικές </a:t>
            </a:r>
            <a:r>
              <a:rPr lang="en-US" sz="1800" dirty="0">
                <a:solidFill>
                  <a:srgbClr val="00707C"/>
                </a:solidFill>
                <a:latin typeface="Microsoft Sans Serif"/>
              </a:rPr>
              <a:t>(</a:t>
            </a:r>
            <a:r>
              <a:rPr lang="el-GR" sz="1800" dirty="0">
                <a:solidFill>
                  <a:srgbClr val="00707C"/>
                </a:solidFill>
                <a:latin typeface="Microsoft Sans Serif"/>
              </a:rPr>
              <a:t>για ε</a:t>
            </a:r>
            <a:r>
              <a:rPr lang="el-GR" sz="1800" dirty="0">
                <a:solidFill>
                  <a:srgbClr val="00707C"/>
                </a:solidFill>
              </a:rPr>
              <a:t>νίσχυση διδασκαλίας</a:t>
            </a:r>
            <a:r>
              <a:rPr lang="en-US" sz="1800" dirty="0">
                <a:solidFill>
                  <a:srgbClr val="00707C"/>
                </a:solidFill>
              </a:rPr>
              <a:t>)</a:t>
            </a:r>
            <a:endParaRPr lang="en-US" sz="1800" dirty="0">
              <a:solidFill>
                <a:srgbClr val="00707C"/>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Επιστήμη και Τροφή</a:t>
            </a:r>
            <a:r>
              <a:rPr lang="en-US" sz="1800" dirty="0">
                <a:solidFill>
                  <a:srgbClr val="C00000"/>
                </a:solidFill>
                <a:latin typeface="Microsoft Sans Serif"/>
              </a:rPr>
              <a:t>: </a:t>
            </a:r>
            <a:r>
              <a:rPr lang="el-GR" sz="1800" dirty="0">
                <a:solidFill>
                  <a:srgbClr val="C00000"/>
                </a:solidFill>
                <a:latin typeface="Microsoft Sans Serif"/>
              </a:rPr>
              <a:t>Συντήρηση </a:t>
            </a:r>
            <a:r>
              <a:rPr lang="en-US" sz="1800" dirty="0">
                <a:solidFill>
                  <a:srgbClr val="C00000"/>
                </a:solidFill>
                <a:latin typeface="Microsoft Sans Serif"/>
              </a:rPr>
              <a:t>/ </a:t>
            </a:r>
            <a:r>
              <a:rPr lang="el-GR" sz="1800" dirty="0">
                <a:solidFill>
                  <a:srgbClr val="C00000"/>
                </a:solidFill>
                <a:latin typeface="Microsoft Sans Serif"/>
              </a:rPr>
              <a:t>Αποθήκευση</a:t>
            </a:r>
            <a:r>
              <a:rPr lang="en-US" sz="1800" dirty="0">
                <a:solidFill>
                  <a:srgbClr val="C00000"/>
                </a:solidFill>
                <a:latin typeface="Microsoft Sans Serif"/>
              </a:rPr>
              <a:t>, </a:t>
            </a:r>
            <a:r>
              <a:rPr lang="el-GR" sz="1800" dirty="0">
                <a:solidFill>
                  <a:srgbClr val="C00000"/>
                </a:solidFill>
                <a:latin typeface="Microsoft Sans Serif"/>
              </a:rPr>
              <a:t>Μεταφορά</a:t>
            </a:r>
            <a:r>
              <a:rPr lang="en-US" sz="1800" dirty="0">
                <a:solidFill>
                  <a:srgbClr val="C00000"/>
                </a:solidFill>
                <a:latin typeface="Microsoft Sans Serif"/>
              </a:rPr>
              <a:t>, </a:t>
            </a:r>
            <a:r>
              <a:rPr lang="el-GR" sz="1800" dirty="0" err="1">
                <a:solidFill>
                  <a:srgbClr val="C00000"/>
                </a:solidFill>
                <a:latin typeface="Microsoft Sans Serif"/>
              </a:rPr>
              <a:t>Ιχνηλάτηση</a:t>
            </a:r>
            <a:endParaRPr lang="en-US" sz="1800" dirty="0">
              <a:solidFill>
                <a:srgbClr val="C00000"/>
              </a:solidFill>
              <a:latin typeface="Microsoft Sans Serif"/>
            </a:endParaRP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Εφαρμοσμένη Βιοτεχνολογία (με προσανατολισμό στην Υγεία)</a:t>
            </a:r>
            <a:r>
              <a:rPr lang="en-US" sz="1800" dirty="0">
                <a:solidFill>
                  <a:srgbClr val="00707C"/>
                </a:solidFill>
                <a:latin typeface="Microsoft Sans Serif"/>
              </a:rPr>
              <a:t>:</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Υγιεινή Χεριών</a:t>
            </a:r>
            <a:endParaRPr lang="en-US" sz="1800" dirty="0">
              <a:solidFill>
                <a:srgbClr val="C00000"/>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Καθαρισμός επιφανειών και απολύμανση</a:t>
            </a:r>
            <a:endParaRPr lang="en-US" sz="1800" dirty="0">
              <a:solidFill>
                <a:srgbClr val="C00000"/>
              </a:solidFill>
              <a:latin typeface="Microsoft Sans Serif"/>
            </a:endParaRP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Συγκριτικές μελέτες αντισηπτικών και απολυμαντικών</a:t>
            </a:r>
            <a:endParaRPr lang="en-US" sz="1800" dirty="0">
              <a:solidFill>
                <a:srgbClr val="C00000"/>
              </a:solidFill>
              <a:latin typeface="Microsoft Sans Serif"/>
            </a:endParaRPr>
          </a:p>
          <a:p>
            <a:pPr eaLnBrk="1" fontAlgn="auto" hangingPunct="1">
              <a:spcBef>
                <a:spcPts val="0"/>
              </a:spcBef>
              <a:spcAft>
                <a:spcPts val="0"/>
              </a:spcAft>
              <a:defRPr/>
            </a:pPr>
            <a:endParaRPr lang="fr-FR" dirty="0">
              <a:solidFill>
                <a:srgbClr val="FFFFFF"/>
              </a:solidFill>
              <a:latin typeface="Microsoft Sans Serif"/>
            </a:endParaRPr>
          </a:p>
          <a:p>
            <a:pPr eaLnBrk="1" fontAlgn="auto" hangingPunct="1">
              <a:spcBef>
                <a:spcPts val="0"/>
              </a:spcBef>
              <a:spcAft>
                <a:spcPts val="0"/>
              </a:spcAft>
              <a:defRPr/>
            </a:pPr>
            <a:r>
              <a:rPr lang="el-GR" sz="2400" b="1" dirty="0">
                <a:solidFill>
                  <a:srgbClr val="00707C"/>
                </a:solidFill>
                <a:latin typeface="Microsoft Sans Serif"/>
              </a:rPr>
              <a:t>Επαγγελματικό Λύκειο</a:t>
            </a:r>
            <a:r>
              <a:rPr lang="fr-FR" sz="2400" b="1" dirty="0">
                <a:solidFill>
                  <a:srgbClr val="00707C"/>
                </a:solidFill>
                <a:latin typeface="Microsoft Sans Serif"/>
              </a:rPr>
              <a:t>:</a:t>
            </a:r>
          </a:p>
          <a:p>
            <a:pPr marL="285750" indent="-285750" eaLnBrk="1" fontAlgn="auto" hangingPunct="1">
              <a:spcBef>
                <a:spcPts val="0"/>
              </a:spcBef>
              <a:spcAft>
                <a:spcPts val="0"/>
              </a:spcAft>
              <a:buFont typeface="Wingdings" panose="05000000000000000000" pitchFamily="2" charset="2"/>
              <a:buChar char="v"/>
              <a:defRPr/>
            </a:pPr>
            <a:r>
              <a:rPr lang="el-GR" sz="1800" dirty="0">
                <a:solidFill>
                  <a:srgbClr val="00707C"/>
                </a:solidFill>
                <a:latin typeface="Microsoft Sans Serif"/>
              </a:rPr>
              <a:t>Υγιεινή και  Ασφάλεια των Τροφίμων</a:t>
            </a:r>
            <a:r>
              <a:rPr lang="fr-FR" sz="1800" dirty="0">
                <a:solidFill>
                  <a:srgbClr val="00707C"/>
                </a:solidFill>
                <a:latin typeface="Microsoft Sans Serif"/>
              </a:rPr>
              <a:t>:</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Παραγωγή, συσκευασία, μεταφορά και επεξεργασία τροφίμων</a:t>
            </a:r>
          </a:p>
          <a:p>
            <a:pPr marL="514350" lvl="1" indent="-285750" eaLnBrk="1" fontAlgn="auto" hangingPunct="1">
              <a:spcBef>
                <a:spcPts val="0"/>
              </a:spcBef>
              <a:spcAft>
                <a:spcPts val="0"/>
              </a:spcAft>
              <a:buFont typeface="Arial" panose="020B0604020202020204" pitchFamily="34" charset="0"/>
              <a:buChar char="•"/>
              <a:defRPr/>
            </a:pPr>
            <a:r>
              <a:rPr lang="el-GR" sz="1800" dirty="0">
                <a:solidFill>
                  <a:srgbClr val="C00000"/>
                </a:solidFill>
                <a:latin typeface="Microsoft Sans Serif"/>
              </a:rPr>
              <a:t>Μικροβιολογία τροφίμων</a:t>
            </a:r>
            <a:endParaRPr lang="fr-FR" sz="1800" dirty="0">
              <a:solidFill>
                <a:srgbClr val="C00000"/>
              </a:solidFill>
              <a:latin typeface="Microsoft Sans Serif"/>
            </a:endParaRPr>
          </a:p>
        </p:txBody>
      </p:sp>
      <p:grpSp>
        <p:nvGrpSpPr>
          <p:cNvPr id="13" name="17 - Ομάδα"/>
          <p:cNvGrpSpPr/>
          <p:nvPr/>
        </p:nvGrpSpPr>
        <p:grpSpPr>
          <a:xfrm>
            <a:off x="6883400" y="3959773"/>
            <a:ext cx="5308600" cy="503348"/>
            <a:chOff x="7010400" y="4188373"/>
            <a:chExt cx="5308600" cy="503348"/>
          </a:xfrm>
        </p:grpSpPr>
        <p:sp>
          <p:nvSpPr>
            <p:cNvPr id="14" name="Rectangle 14"/>
            <p:cNvSpPr>
              <a:spLocks noChangeArrowheads="1"/>
            </p:cNvSpPr>
            <p:nvPr/>
          </p:nvSpPr>
          <p:spPr bwMode="auto">
            <a:xfrm>
              <a:off x="7116379" y="4430111"/>
              <a:ext cx="5202621"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Calibri" pitchFamily="34" charset="0"/>
                  <a:ea typeface="Calibri" pitchFamily="34" charset="0"/>
                  <a:cs typeface="Calibri" pitchFamily="34" charset="0"/>
                  <a:hlinkClick r:id="rId4"/>
                </a:rPr>
                <a:t>http://ebooks.edu.gr/ebooks/v/html/8547/2726/Biologia-G-Lykeiou-ThSp_html-apli/</a:t>
              </a:r>
              <a:endParaRPr kumimoji="0" lang="fr-FR" sz="900" b="0" i="0" u="none" strike="noStrike" cap="none" normalizeH="0" baseline="0" dirty="0">
                <a:ln>
                  <a:noFill/>
                </a:ln>
                <a:solidFill>
                  <a:schemeClr val="tx1"/>
                </a:solidFill>
                <a:effectLst/>
                <a:latin typeface="Microsoft Sans Serif" pitchFamily="34" charset="0"/>
              </a:endParaRPr>
            </a:p>
          </p:txBody>
        </p:sp>
        <p:sp>
          <p:nvSpPr>
            <p:cNvPr id="15" name="14 - TextBox"/>
            <p:cNvSpPr txBox="1"/>
            <p:nvPr/>
          </p:nvSpPr>
          <p:spPr>
            <a:xfrm>
              <a:off x="7010400" y="4188373"/>
              <a:ext cx="2616199" cy="276999"/>
            </a:xfrm>
            <a:prstGeom prst="rect">
              <a:avLst/>
            </a:prstGeom>
            <a:noFill/>
          </p:spPr>
          <p:txBody>
            <a:bodyPr wrap="square" rtlCol="0">
              <a:spAutoFit/>
            </a:bodyPr>
            <a:lstStyle/>
            <a:p>
              <a:r>
                <a:rPr lang="el-GR" sz="1200" b="1" dirty="0">
                  <a:solidFill>
                    <a:srgbClr val="00707C"/>
                  </a:solidFill>
                </a:rPr>
                <a:t>Ενδεικτική πηγή:</a:t>
              </a:r>
            </a:p>
          </p:txBody>
        </p:sp>
      </p:grpSp>
      <p:grpSp>
        <p:nvGrpSpPr>
          <p:cNvPr id="16" name="13 - Ομάδα"/>
          <p:cNvGrpSpPr/>
          <p:nvPr/>
        </p:nvGrpSpPr>
        <p:grpSpPr>
          <a:xfrm>
            <a:off x="8145228" y="5491948"/>
            <a:ext cx="3127702" cy="491376"/>
            <a:chOff x="7551684" y="5722883"/>
            <a:chExt cx="3127702" cy="491376"/>
          </a:xfrm>
        </p:grpSpPr>
        <p:sp>
          <p:nvSpPr>
            <p:cNvPr id="17" name="Rectangle 12"/>
            <p:cNvSpPr>
              <a:spLocks noChangeArrowheads="1"/>
            </p:cNvSpPr>
            <p:nvPr/>
          </p:nvSpPr>
          <p:spPr bwMode="auto">
            <a:xfrm>
              <a:off x="7652407" y="5952649"/>
              <a:ext cx="3026979"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228600" rtl="0" eaLnBrk="0" fontAlgn="base" latinLnBrk="0" hangingPunct="0">
                <a:lnSpc>
                  <a:spcPct val="100000"/>
                </a:lnSpc>
                <a:spcBef>
                  <a:spcPct val="0"/>
                </a:spcBef>
                <a:spcAft>
                  <a:spcPct val="0"/>
                </a:spcAft>
                <a:buClrTx/>
                <a:buSzTx/>
                <a:buFontTx/>
                <a:buNone/>
                <a:tabLst/>
              </a:pPr>
              <a:r>
                <a:rPr kumimoji="0" lang="fr-FR" sz="1100" b="0" i="0" u="none" strike="noStrike" cap="none" normalizeH="0" baseline="0" dirty="0">
                  <a:ln>
                    <a:noFill/>
                  </a:ln>
                  <a:solidFill>
                    <a:srgbClr val="000000"/>
                  </a:solidFill>
                  <a:effectLst/>
                  <a:latin typeface="Calibri" pitchFamily="34" charset="0"/>
                  <a:ea typeface="Calibri" pitchFamily="34" charset="0"/>
                  <a:cs typeface="Calibri" pitchFamily="34" charset="0"/>
                  <a:hlinkClick r:id="rId5"/>
                </a:rPr>
                <a:t>http://ebooks.edu.gr/ebooks/handle/8547/3936</a:t>
              </a:r>
              <a:endParaRPr kumimoji="0" lang="fr-FR" sz="900" b="0" i="0" u="none" strike="noStrike" cap="none" normalizeH="0" baseline="0" dirty="0">
                <a:ln>
                  <a:noFill/>
                </a:ln>
                <a:solidFill>
                  <a:schemeClr val="tx1"/>
                </a:solidFill>
                <a:effectLst/>
                <a:latin typeface="Microsoft Sans Serif" pitchFamily="34" charset="0"/>
              </a:endParaRPr>
            </a:p>
          </p:txBody>
        </p:sp>
        <p:sp>
          <p:nvSpPr>
            <p:cNvPr id="18" name="17 - TextBox"/>
            <p:cNvSpPr txBox="1"/>
            <p:nvPr/>
          </p:nvSpPr>
          <p:spPr>
            <a:xfrm>
              <a:off x="7551684" y="5722883"/>
              <a:ext cx="2116372" cy="276999"/>
            </a:xfrm>
            <a:prstGeom prst="rect">
              <a:avLst/>
            </a:prstGeom>
            <a:noFill/>
          </p:spPr>
          <p:txBody>
            <a:bodyPr wrap="square" rtlCol="0">
              <a:spAutoFit/>
            </a:bodyPr>
            <a:lstStyle/>
            <a:p>
              <a:r>
                <a:rPr lang="el-GR" sz="1200" b="1" dirty="0">
                  <a:solidFill>
                    <a:srgbClr val="00707C"/>
                  </a:solidFill>
                </a:rPr>
                <a:t>Ενδεικτική πηγή:</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4988" y="100013"/>
            <a:ext cx="9117012" cy="785812"/>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Μαθησιακοί στόχοι</a:t>
            </a:r>
            <a:endParaRPr lang="fr-FR" sz="4501" b="1" dirty="0">
              <a:solidFill>
                <a:srgbClr val="00707C"/>
              </a:solidFill>
              <a:latin typeface="Arial" pitchFamily="34" charset="0"/>
              <a:ea typeface="+mj-ea"/>
              <a:cs typeface="Arial" pitchFamily="34" charset="0"/>
            </a:endParaRPr>
          </a:p>
        </p:txBody>
      </p:sp>
      <p:sp>
        <p:nvSpPr>
          <p:cNvPr id="14" name="ZoneTexte 13"/>
          <p:cNvSpPr txBox="1"/>
          <p:nvPr/>
        </p:nvSpPr>
        <p:spPr>
          <a:xfrm>
            <a:off x="3203575" y="1376363"/>
            <a:ext cx="8828088" cy="3901068"/>
          </a:xfrm>
          <a:prstGeom prst="rect">
            <a:avLst/>
          </a:prstGeom>
          <a:noFill/>
        </p:spPr>
        <p:txBody>
          <a:bodyPr>
            <a:spAutoFit/>
          </a:bodyPr>
          <a:lstStyle/>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r>
              <a:rPr lang="el-GR" sz="1600" dirty="0">
                <a:solidFill>
                  <a:schemeClr val="accent1"/>
                </a:solidFill>
                <a:latin typeface="+mn-lt"/>
              </a:rPr>
              <a:t>Να κατανοήσουν οι μαθητές τις ετικέτες τροφίμων</a:t>
            </a: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endParaRPr lang="en-GB" sz="1600" dirty="0">
              <a:solidFill>
                <a:schemeClr val="accent1"/>
              </a:solidFill>
              <a:latin typeface="+mn-lt"/>
            </a:endParaRPr>
          </a:p>
          <a:p>
            <a:pPr marL="285750" indent="-285750" defTabSz="914446" eaLnBrk="1" fontAlgn="auto" hangingPunct="1">
              <a:spcBef>
                <a:spcPts val="300"/>
              </a:spcBef>
              <a:spcAft>
                <a:spcPts val="0"/>
              </a:spcAft>
              <a:buFont typeface="Wingdings" panose="05000000000000000000" pitchFamily="2" charset="2"/>
              <a:buChar char="ü"/>
              <a:defRPr/>
            </a:pPr>
            <a:r>
              <a:rPr lang="el-GR" sz="1600" dirty="0">
                <a:solidFill>
                  <a:schemeClr val="accent1"/>
                </a:solidFill>
                <a:latin typeface="+mn-lt"/>
              </a:rPr>
              <a:t>Να κατανοήσουν την έννοια της σπατάλης των τροφίμων και πως μπορούμε να τη μειώσουμε</a:t>
            </a:r>
            <a:endParaRPr lang="en-GB" sz="1600" dirty="0">
              <a:solidFill>
                <a:schemeClr val="accent1"/>
              </a:solidFill>
              <a:latin typeface="+mn-lt"/>
            </a:endParaRPr>
          </a:p>
          <a:p>
            <a:pPr marL="559809" lvl="1" indent="0" defTabSz="914446" eaLnBrk="1" fontAlgn="auto" hangingPunct="1">
              <a:spcBef>
                <a:spcPts val="0"/>
              </a:spcBef>
              <a:spcAft>
                <a:spcPts val="0"/>
              </a:spcAft>
              <a:defRPr/>
            </a:pPr>
            <a:endParaRPr lang="en-GB" sz="1400" dirty="0">
              <a:latin typeface="+mn-lt"/>
            </a:endParaRPr>
          </a:p>
          <a:p>
            <a:pPr marL="742950" lvl="3" indent="-285750" defTabSz="914446" eaLnBrk="1" fontAlgn="auto" hangingPunct="1">
              <a:spcBef>
                <a:spcPts val="300"/>
              </a:spcBef>
              <a:spcAft>
                <a:spcPts val="0"/>
              </a:spcAft>
              <a:buFont typeface="Wingdings" panose="05000000000000000000" pitchFamily="2" charset="2"/>
              <a:buChar char="ü"/>
              <a:defRPr/>
            </a:pPr>
            <a:endParaRPr lang="fr-FR" sz="1400" dirty="0">
              <a:solidFill>
                <a:srgbClr val="00707C"/>
              </a:solidFill>
              <a:latin typeface="+mn-lt"/>
            </a:endParaRPr>
          </a:p>
        </p:txBody>
      </p:sp>
      <p:grpSp>
        <p:nvGrpSpPr>
          <p:cNvPr id="40964" name="Groupe 17"/>
          <p:cNvGrpSpPr>
            <a:grpSpLocks/>
          </p:cNvGrpSpPr>
          <p:nvPr/>
        </p:nvGrpSpPr>
        <p:grpSpPr bwMode="auto">
          <a:xfrm>
            <a:off x="-41275" y="6016625"/>
            <a:ext cx="12276138" cy="887413"/>
            <a:chOff x="-41565" y="6016088"/>
            <a:chExt cx="12276859" cy="888671"/>
          </a:xfrm>
        </p:grpSpPr>
        <p:sp>
          <p:nvSpPr>
            <p:cNvPr id="40977"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0978"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0981" name="ZoneTexte 23"/>
            <p:cNvSpPr txBox="1">
              <a:spLocks noChangeArrowheads="1"/>
            </p:cNvSpPr>
            <p:nvPr/>
          </p:nvSpPr>
          <p:spPr bwMode="auto">
            <a:xfrm>
              <a:off x="9503449" y="6135725"/>
              <a:ext cx="2071327" cy="277392"/>
            </a:xfrm>
            <a:prstGeom prst="rect">
              <a:avLst/>
            </a:prstGeom>
            <a:noFill/>
            <a:ln w="9525">
              <a:noFill/>
              <a:miter lim="800000"/>
              <a:headEnd/>
              <a:tailEnd/>
            </a:ln>
          </p:spPr>
          <p:txBody>
            <a:bodyPr>
              <a:spAutoFit/>
            </a:bodyPr>
            <a:lstStyle/>
            <a:p>
              <a:pPr eaLnBrk="1" hangingPunct="1"/>
              <a:r>
                <a:rPr lang="el-GR" altLang="fr-FR" sz="1200">
                  <a:solidFill>
                    <a:schemeClr val="bg1"/>
                  </a:solidFill>
                </a:rPr>
                <a:t>Προηγούμενο</a:t>
              </a:r>
              <a:r>
                <a:rPr lang="fr-FR" altLang="fr-FR" sz="1200">
                  <a:solidFill>
                    <a:schemeClr val="bg1"/>
                  </a:solidFill>
                </a:rPr>
                <a:t>        </a:t>
              </a:r>
              <a:r>
                <a:rPr lang="el-GR" altLang="fr-FR" sz="1200">
                  <a:solidFill>
                    <a:schemeClr val="bg1"/>
                  </a:solidFill>
                </a:rPr>
                <a:t>Επόμενο</a:t>
              </a:r>
              <a:endParaRPr lang="fr-FR" altLang="fr-FR" sz="1200">
                <a:solidFill>
                  <a:schemeClr val="bg1"/>
                </a:solidFill>
              </a:endParaRPr>
            </a:p>
          </p:txBody>
        </p:sp>
        <p:sp>
          <p:nvSpPr>
            <p:cNvPr id="25" name="Bouton d’action : vide 24">
              <a:hlinkClick r:id="" action="ppaction://hlinkshowjump?jump=next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pic>
          <p:nvPicPr>
            <p:cNvPr id="40983" name="Image 25"/>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sp>
          <p:nvSpPr>
            <p:cNvPr id="27" name="Bouton d’action : vide 26">
              <a:hlinkClick r:id="" action="ppaction://hlinkshowjump?jump=previousslide" highlightClick="1"/>
            </p:cNvPr>
            <p:cNvSpPr/>
            <p:nvPr/>
          </p:nvSpPr>
          <p:spPr>
            <a:xfrm>
              <a:off x="9195052" y="6154397"/>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grpSp>
        <p:nvGrpSpPr>
          <p:cNvPr id="40965" name="Groupe 2"/>
          <p:cNvGrpSpPr>
            <a:grpSpLocks/>
          </p:cNvGrpSpPr>
          <p:nvPr/>
        </p:nvGrpSpPr>
        <p:grpSpPr bwMode="auto">
          <a:xfrm>
            <a:off x="4763" y="25400"/>
            <a:ext cx="3071812" cy="5959475"/>
            <a:chOff x="4763" y="25400"/>
            <a:chExt cx="3071812" cy="5959475"/>
          </a:xfrm>
        </p:grpSpPr>
        <p:grpSp>
          <p:nvGrpSpPr>
            <p:cNvPr id="40973" name="Groupe 7"/>
            <p:cNvGrpSpPr>
              <a:grpSpLocks/>
            </p:cNvGrpSpPr>
            <p:nvPr/>
          </p:nvGrpSpPr>
          <p:grpSpPr bwMode="auto">
            <a:xfrm>
              <a:off x="4763" y="25400"/>
              <a:ext cx="3071812" cy="5959475"/>
              <a:chOff x="5194" y="13958"/>
              <a:chExt cx="3071973" cy="6002129"/>
            </a:xfrm>
          </p:grpSpPr>
          <p:sp>
            <p:nvSpPr>
              <p:cNvPr id="15" name="Rectangle 14"/>
              <p:cNvSpPr/>
              <p:nvPr/>
            </p:nvSpPr>
            <p:spPr>
              <a:xfrm>
                <a:off x="5194" y="13958"/>
                <a:ext cx="3071973" cy="600212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6" name="ZoneTexte 15"/>
              <p:cNvSpPr txBox="1"/>
              <p:nvPr/>
            </p:nvSpPr>
            <p:spPr>
              <a:xfrm>
                <a:off x="46471" y="1544070"/>
                <a:ext cx="2949730" cy="327028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3"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4"/>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5"/>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6"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grpSp>
        <p:cxnSp>
          <p:nvCxnSpPr>
            <p:cNvPr id="5" name="Connecteur droit 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pic>
        <p:nvPicPr>
          <p:cNvPr id="40966" name="Image 22" descr="Ετικέτα με &quot;Ανάλωση κατά προτίμηση πριν&quot; 10 ΙΟΥΝΙΟΥ"/>
          <p:cNvPicPr>
            <a:picLocks noChangeAspect="1" noChangeArrowheads="1"/>
          </p:cNvPicPr>
          <p:nvPr/>
        </p:nvPicPr>
        <p:blipFill>
          <a:blip r:embed="rId7" cstate="print"/>
          <a:srcRect/>
          <a:stretch>
            <a:fillRect/>
          </a:stretch>
        </p:blipFill>
        <p:spPr bwMode="auto">
          <a:xfrm>
            <a:off x="9953625" y="1450975"/>
            <a:ext cx="1422400" cy="1168400"/>
          </a:xfrm>
          <a:prstGeom prst="rect">
            <a:avLst/>
          </a:prstGeom>
          <a:noFill/>
          <a:ln w="9525">
            <a:noFill/>
            <a:miter lim="800000"/>
            <a:headEnd/>
            <a:tailEnd/>
          </a:ln>
        </p:spPr>
      </p:pic>
      <p:pic>
        <p:nvPicPr>
          <p:cNvPr id="40967" name="Image 23" descr="Σακούλα με σπανάκι και ημερομηνία ανάλωσης μέχρι τις 20 Αυγούστου"/>
          <p:cNvPicPr>
            <a:picLocks noChangeAspect="1" noChangeArrowheads="1"/>
          </p:cNvPicPr>
          <p:nvPr/>
        </p:nvPicPr>
        <p:blipFill>
          <a:blip r:embed="rId8" cstate="print"/>
          <a:srcRect/>
          <a:stretch>
            <a:fillRect/>
          </a:stretch>
        </p:blipFill>
        <p:spPr bwMode="auto">
          <a:xfrm>
            <a:off x="8294688" y="1450975"/>
            <a:ext cx="1450975" cy="1168400"/>
          </a:xfrm>
          <a:prstGeom prst="rect">
            <a:avLst/>
          </a:prstGeom>
          <a:noFill/>
          <a:ln w="9525">
            <a:noFill/>
            <a:miter lim="800000"/>
            <a:headEnd/>
            <a:tailEnd/>
          </a:ln>
        </p:spPr>
      </p:pic>
      <p:pic>
        <p:nvPicPr>
          <p:cNvPr id="40968" name="Image 25" descr="Διατροφικές πληροφορίες και οδηγίες αποθήκευσης πάνω σε συσκευασία τροφίμων: Ανάλωση μέχρι 19 Αυγούστου"/>
          <p:cNvPicPr>
            <a:picLocks noChangeAspect="1" noChangeArrowheads="1"/>
          </p:cNvPicPr>
          <p:nvPr/>
        </p:nvPicPr>
        <p:blipFill>
          <a:blip r:embed="rId9" cstate="print"/>
          <a:srcRect/>
          <a:stretch>
            <a:fillRect/>
          </a:stretch>
        </p:blipFill>
        <p:spPr bwMode="auto">
          <a:xfrm>
            <a:off x="8753475" y="2711450"/>
            <a:ext cx="2228850" cy="1138238"/>
          </a:xfrm>
          <a:prstGeom prst="rect">
            <a:avLst/>
          </a:prstGeom>
          <a:noFill/>
          <a:ln w="9525">
            <a:noFill/>
            <a:miter lim="800000"/>
            <a:headEnd/>
            <a:tailEnd/>
          </a:ln>
        </p:spPr>
      </p:pic>
      <p:pic>
        <p:nvPicPr>
          <p:cNvPr id="40969" name="Image 1" descr="Ετικέτα τροφίμων κάτω από μεγενθυντικό φακό"/>
          <p:cNvPicPr>
            <a:picLocks noChangeAspect="1" noChangeArrowheads="1"/>
          </p:cNvPicPr>
          <p:nvPr/>
        </p:nvPicPr>
        <p:blipFill>
          <a:blip r:embed="rId10" cstate="print"/>
          <a:srcRect/>
          <a:stretch>
            <a:fillRect/>
          </a:stretch>
        </p:blipFill>
        <p:spPr bwMode="auto">
          <a:xfrm>
            <a:off x="6253163" y="2341563"/>
            <a:ext cx="1844675" cy="1612900"/>
          </a:xfrm>
          <a:prstGeom prst="rect">
            <a:avLst/>
          </a:prstGeom>
          <a:noFill/>
          <a:ln w="9525">
            <a:noFill/>
            <a:miter lim="800000"/>
            <a:headEnd/>
            <a:tailEnd/>
          </a:ln>
        </p:spPr>
      </p:pic>
      <p:pic>
        <p:nvPicPr>
          <p:cNvPr id="40970" name="Picture 24" descr="Σήμα με το κείμεο &quot;σταμάτησε την σπατάλη τροφίμων&quot;"/>
          <p:cNvPicPr>
            <a:picLocks noChangeAspect="1" noChangeArrowheads="1"/>
          </p:cNvPicPr>
          <p:nvPr/>
        </p:nvPicPr>
        <p:blipFill>
          <a:blip r:embed="rId11" cstate="print"/>
          <a:srcRect/>
          <a:stretch>
            <a:fillRect/>
          </a:stretch>
        </p:blipFill>
        <p:spPr bwMode="auto">
          <a:xfrm>
            <a:off x="6210300" y="4614863"/>
            <a:ext cx="1617663" cy="1344612"/>
          </a:xfrm>
          <a:prstGeom prst="rect">
            <a:avLst/>
          </a:prstGeom>
          <a:noFill/>
          <a:ln w="9525">
            <a:noFill/>
            <a:miter lim="800000"/>
            <a:headEnd/>
            <a:tailEnd/>
          </a:ln>
        </p:spPr>
      </p:pic>
      <p:pic>
        <p:nvPicPr>
          <p:cNvPr id="40971" name="Image 2" descr="Λογότυπο SafeConsume και τίτλος &quot;Ετικέτες τροφίμων&quot;"/>
          <p:cNvPicPr>
            <a:picLocks noChangeAspect="1" noChangeArrowheads="1"/>
          </p:cNvPicPr>
          <p:nvPr/>
        </p:nvPicPr>
        <p:blipFill>
          <a:blip r:embed="rId12" cstate="print"/>
          <a:srcRect/>
          <a:stretch>
            <a:fillRect/>
          </a:stretch>
        </p:blipFill>
        <p:spPr bwMode="auto">
          <a:xfrm>
            <a:off x="46038" y="141288"/>
            <a:ext cx="2989262" cy="963612"/>
          </a:xfrm>
          <a:prstGeom prst="rect">
            <a:avLst/>
          </a:prstGeom>
          <a:noFill/>
          <a:ln w="9525">
            <a:noFill/>
            <a:miter lim="800000"/>
            <a:headEnd/>
            <a:tailEnd/>
          </a:ln>
        </p:spPr>
      </p:pic>
      <p:sp>
        <p:nvSpPr>
          <p:cNvPr id="40972" name="ZoneTexte 24"/>
          <p:cNvSpPr txBox="1">
            <a:spLocks noChangeArrowheads="1"/>
          </p:cNvSpPr>
          <p:nvPr/>
        </p:nvSpPr>
        <p:spPr bwMode="auto">
          <a:xfrm>
            <a:off x="6019800" y="6154738"/>
            <a:ext cx="981075" cy="277812"/>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sp>
        <p:nvSpPr>
          <p:cNvPr id="26" name="Bouton d’action : vide 25">
            <a:hlinkClick r:id="rId13" highlightClick="1"/>
            <a:extLst>
              <a:ext uri="{FF2B5EF4-FFF2-40B4-BE49-F238E27FC236}">
                <a16:creationId xmlns:a16="http://schemas.microsoft.com/office/drawing/2014/main" xmlns="" id="{D2584F26-E1B9-4AEF-AFE6-D4F3BD7EF4B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3117850" y="247650"/>
            <a:ext cx="9074150" cy="784225"/>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Ετικέτες Τροφίμων</a:t>
            </a:r>
            <a:endParaRPr lang="fr-FR" sz="4501" b="1" dirty="0">
              <a:solidFill>
                <a:srgbClr val="00707C"/>
              </a:solidFill>
              <a:latin typeface="Arial" pitchFamily="34" charset="0"/>
              <a:ea typeface="+mj-ea"/>
              <a:cs typeface="Arial" pitchFamily="34" charset="0"/>
            </a:endParaRPr>
          </a:p>
        </p:txBody>
      </p:sp>
      <p:sp>
        <p:nvSpPr>
          <p:cNvPr id="17412" name="ZoneTexte 19"/>
          <p:cNvSpPr txBox="1">
            <a:spLocks noChangeArrowheads="1"/>
          </p:cNvSpPr>
          <p:nvPr/>
        </p:nvSpPr>
        <p:spPr bwMode="auto">
          <a:xfrm>
            <a:off x="3525838" y="1436688"/>
            <a:ext cx="8281987" cy="3862387"/>
          </a:xfrm>
          <a:prstGeom prst="rect">
            <a:avLst/>
          </a:prstGeom>
          <a:noFill/>
          <a:ln>
            <a:noFill/>
          </a:ln>
        </p:spPr>
        <p:txBody>
          <a:bodyPr>
            <a:spAutoFit/>
          </a:bodyPr>
          <a:lstStyle>
            <a:lvl1pPr marL="457200" indent="-457200">
              <a:defRPr sz="900">
                <a:solidFill>
                  <a:schemeClr val="tx1"/>
                </a:solidFill>
                <a:latin typeface="Microsoft Sans Serif" panose="020B0604020202020204" pitchFamily="34" charset="0"/>
              </a:defRPr>
            </a:lvl1pPr>
            <a:lvl2pPr marL="742950" indent="-285750">
              <a:defRPr sz="900">
                <a:solidFill>
                  <a:schemeClr val="tx1"/>
                </a:solidFill>
                <a:latin typeface="Microsoft Sans Serif" panose="020B0604020202020204" pitchFamily="34" charset="0"/>
              </a:defRPr>
            </a:lvl2pPr>
            <a:lvl3pPr marL="1143000" indent="-228600">
              <a:defRPr sz="900">
                <a:solidFill>
                  <a:schemeClr val="tx1"/>
                </a:solidFill>
                <a:latin typeface="Microsoft Sans Serif" panose="020B0604020202020204" pitchFamily="34" charset="0"/>
              </a:defRPr>
            </a:lvl3pPr>
            <a:lvl4pPr marL="1600200" indent="-228600">
              <a:defRPr sz="900">
                <a:solidFill>
                  <a:schemeClr val="tx1"/>
                </a:solidFill>
                <a:latin typeface="Microsoft Sans Serif" panose="020B0604020202020204" pitchFamily="34" charset="0"/>
              </a:defRPr>
            </a:lvl4pPr>
            <a:lvl5pPr marL="2057400" indent="-228600">
              <a:defRPr sz="900">
                <a:solidFill>
                  <a:schemeClr val="tx1"/>
                </a:solidFill>
                <a:latin typeface="Microsoft Sans Serif" panose="020B0604020202020204" pitchFamily="34" charset="0"/>
              </a:defRPr>
            </a:lvl5pPr>
            <a:lvl6pPr marL="2514600" indent="-228600" defTabSz="228600" fontAlgn="base">
              <a:spcBef>
                <a:spcPct val="0"/>
              </a:spcBef>
              <a:spcAft>
                <a:spcPct val="0"/>
              </a:spcAft>
              <a:defRPr sz="900">
                <a:solidFill>
                  <a:schemeClr val="tx1"/>
                </a:solidFill>
                <a:latin typeface="Microsoft Sans Serif" panose="020B0604020202020204" pitchFamily="34" charset="0"/>
              </a:defRPr>
            </a:lvl6pPr>
            <a:lvl7pPr marL="2971800" indent="-228600" defTabSz="228600" fontAlgn="base">
              <a:spcBef>
                <a:spcPct val="0"/>
              </a:spcBef>
              <a:spcAft>
                <a:spcPct val="0"/>
              </a:spcAft>
              <a:defRPr sz="900">
                <a:solidFill>
                  <a:schemeClr val="tx1"/>
                </a:solidFill>
                <a:latin typeface="Microsoft Sans Serif" panose="020B0604020202020204" pitchFamily="34" charset="0"/>
              </a:defRPr>
            </a:lvl7pPr>
            <a:lvl8pPr marL="3429000" indent="-228600" defTabSz="228600" fontAlgn="base">
              <a:spcBef>
                <a:spcPct val="0"/>
              </a:spcBef>
              <a:spcAft>
                <a:spcPct val="0"/>
              </a:spcAft>
              <a:defRPr sz="900">
                <a:solidFill>
                  <a:schemeClr val="tx1"/>
                </a:solidFill>
                <a:latin typeface="Microsoft Sans Serif" panose="020B0604020202020204" pitchFamily="34" charset="0"/>
              </a:defRPr>
            </a:lvl8pPr>
            <a:lvl9pPr marL="3886200" indent="-228600" defTabSz="228600" fontAlgn="base">
              <a:spcBef>
                <a:spcPct val="0"/>
              </a:spcBef>
              <a:spcAft>
                <a:spcPct val="0"/>
              </a:spcAft>
              <a:defRPr sz="900">
                <a:solidFill>
                  <a:schemeClr val="tx1"/>
                </a:solidFill>
                <a:latin typeface="Microsoft Sans Serif" panose="020B0604020202020204" pitchFamily="34" charset="0"/>
              </a:defRPr>
            </a:lvl9pPr>
          </a:lstStyle>
          <a:p>
            <a:pPr marL="0" indent="0" eaLnBrk="1" hangingPunct="1">
              <a:defRPr/>
            </a:pPr>
            <a:r>
              <a:rPr lang="fr-FR" sz="1600" dirty="0">
                <a:solidFill>
                  <a:srgbClr val="00707C"/>
                </a:solidFill>
              </a:rPr>
              <a:t> </a:t>
            </a:r>
          </a:p>
          <a:p>
            <a:pPr eaLnBrk="1" hangingPunct="1">
              <a:buFont typeface="+mj-lt"/>
              <a:buAutoNum type="arabicPeriod" startAt="2"/>
              <a:defRPr/>
            </a:pPr>
            <a:endParaRPr lang="fr-FR" sz="1600" dirty="0">
              <a:solidFill>
                <a:srgbClr val="00707C"/>
              </a:solidFill>
            </a:endParaRPr>
          </a:p>
          <a:p>
            <a:pPr marL="342900" indent="-342900" eaLnBrk="1" hangingPunct="1">
              <a:lnSpc>
                <a:spcPct val="150000"/>
              </a:lnSpc>
              <a:buFont typeface="+mj-lt"/>
              <a:buAutoNum type="arabicPeriod"/>
              <a:defRPr/>
            </a:pPr>
            <a:r>
              <a:rPr lang="el-GR" sz="1600" dirty="0">
                <a:solidFill>
                  <a:srgbClr val="00707C"/>
                </a:solidFill>
              </a:rPr>
              <a:t>Ποια είναι τα κύρια στοιχεία μιας ετικέτας και τι σημαίνουν</a:t>
            </a:r>
            <a:endParaRPr lang="fr-FR" sz="1600" dirty="0">
              <a:solidFill>
                <a:srgbClr val="00707C"/>
              </a:solidFill>
            </a:endParaRPr>
          </a:p>
          <a:p>
            <a:pPr marL="342900" indent="-342900" eaLnBrk="1" hangingPunct="1">
              <a:lnSpc>
                <a:spcPct val="150000"/>
              </a:lnSpc>
              <a:buFont typeface="+mj-lt"/>
              <a:buAutoNum type="arabicPeriod"/>
              <a:defRPr/>
            </a:pPr>
            <a:endParaRPr lang="fr-FR" sz="1600" dirty="0">
              <a:solidFill>
                <a:srgbClr val="00707C"/>
              </a:solidFill>
            </a:endParaRPr>
          </a:p>
          <a:p>
            <a:pPr marL="342900" indent="-342900" eaLnBrk="1" hangingPunct="1">
              <a:lnSpc>
                <a:spcPct val="150000"/>
              </a:lnSpc>
              <a:buFont typeface="+mj-lt"/>
              <a:buAutoNum type="arabicPeriod"/>
              <a:defRPr/>
            </a:pPr>
            <a:r>
              <a:rPr lang="el-GR" sz="1600" dirty="0">
                <a:solidFill>
                  <a:srgbClr val="00707C"/>
                </a:solidFill>
              </a:rPr>
              <a:t>Τι σημαίνουν οι διαφορετικές ετικέτες</a:t>
            </a:r>
            <a:endParaRPr lang="en-US" sz="1600" dirty="0">
              <a:solidFill>
                <a:srgbClr val="00707C"/>
              </a:solidFill>
            </a:endParaRPr>
          </a:p>
          <a:p>
            <a:pPr marL="342900" indent="-342900" eaLnBrk="1" hangingPunct="1">
              <a:lnSpc>
                <a:spcPct val="150000"/>
              </a:lnSpc>
              <a:buFont typeface="+mj-lt"/>
              <a:buAutoNum type="arabicPeriod"/>
              <a:defRPr/>
            </a:pPr>
            <a:endParaRPr lang="fr-FR" sz="1600" dirty="0"/>
          </a:p>
          <a:p>
            <a:pPr marL="342900" indent="-342900" eaLnBrk="1" hangingPunct="1">
              <a:lnSpc>
                <a:spcPct val="150000"/>
              </a:lnSpc>
              <a:buFont typeface="+mj-lt"/>
              <a:buAutoNum type="arabicPeriod"/>
              <a:defRPr/>
            </a:pPr>
            <a:r>
              <a:rPr lang="el-GR" sz="1600" dirty="0">
                <a:solidFill>
                  <a:srgbClr val="00707C"/>
                </a:solidFill>
              </a:rPr>
              <a:t>Ποιά είναι η σχέση τους με τη σπατάλη τροφίμων</a:t>
            </a:r>
            <a:endParaRPr lang="en-GB" sz="1600" dirty="0">
              <a:solidFill>
                <a:srgbClr val="00707C"/>
              </a:solidFill>
            </a:endParaRPr>
          </a:p>
          <a:p>
            <a:pPr marL="342900" indent="-342900" eaLnBrk="1" hangingPunct="1">
              <a:lnSpc>
                <a:spcPct val="150000"/>
              </a:lnSpc>
              <a:buFont typeface="+mj-lt"/>
              <a:buAutoNum type="arabicPeriod"/>
              <a:defRPr/>
            </a:pPr>
            <a:endParaRPr lang="en-GB" sz="1600" dirty="0">
              <a:solidFill>
                <a:srgbClr val="00707C"/>
              </a:solidFill>
            </a:endParaRPr>
          </a:p>
          <a:p>
            <a:pPr marL="342900" indent="-342900" eaLnBrk="1" hangingPunct="1">
              <a:lnSpc>
                <a:spcPct val="150000"/>
              </a:lnSpc>
              <a:buFont typeface="+mj-lt"/>
              <a:buAutoNum type="arabicPeriod"/>
              <a:defRPr/>
            </a:pPr>
            <a:r>
              <a:rPr lang="el-GR" sz="1600" dirty="0">
                <a:solidFill>
                  <a:srgbClr val="00707C"/>
                </a:solidFill>
              </a:rPr>
              <a:t>Πώς μπορούμε να μειώσουμε την σπατάλη τροφίμων</a:t>
            </a:r>
            <a:endParaRPr lang="fr-FR" sz="1600" dirty="0">
              <a:solidFill>
                <a:srgbClr val="00707C"/>
              </a:solidFill>
            </a:endParaRPr>
          </a:p>
          <a:p>
            <a:pPr marL="342900" indent="-342900" eaLnBrk="1" hangingPunct="1">
              <a:lnSpc>
                <a:spcPct val="150000"/>
              </a:lnSpc>
              <a:buFont typeface="+mj-lt"/>
              <a:buAutoNum type="arabicPeriod"/>
              <a:defRPr/>
            </a:pPr>
            <a:endParaRPr lang="fr-FR" sz="1600" dirty="0">
              <a:solidFill>
                <a:srgbClr val="00707C"/>
              </a:solidFill>
            </a:endParaRPr>
          </a:p>
          <a:p>
            <a:pPr marL="342900" indent="-342900" eaLnBrk="1" hangingPunct="1">
              <a:lnSpc>
                <a:spcPct val="150000"/>
              </a:lnSpc>
              <a:buFont typeface="+mj-lt"/>
              <a:buAutoNum type="arabicPeriod"/>
              <a:defRPr/>
            </a:pPr>
            <a:r>
              <a:rPr lang="el-GR" sz="1600" dirty="0">
                <a:solidFill>
                  <a:srgbClr val="00707C"/>
                </a:solidFill>
              </a:rPr>
              <a:t>Σχετικοί σύνδεσμοι</a:t>
            </a:r>
            <a:endParaRPr lang="en-GB" sz="1600" dirty="0">
              <a:solidFill>
                <a:srgbClr val="00707C"/>
              </a:solidFill>
            </a:endParaRPr>
          </a:p>
        </p:txBody>
      </p:sp>
      <p:grpSp>
        <p:nvGrpSpPr>
          <p:cNvPr id="41988" name="Groupe 83"/>
          <p:cNvGrpSpPr>
            <a:grpSpLocks/>
          </p:cNvGrpSpPr>
          <p:nvPr/>
        </p:nvGrpSpPr>
        <p:grpSpPr bwMode="auto">
          <a:xfrm>
            <a:off x="-41275" y="6016625"/>
            <a:ext cx="12276138" cy="887413"/>
            <a:chOff x="-41565" y="6016088"/>
            <a:chExt cx="12276859" cy="888671"/>
          </a:xfrm>
        </p:grpSpPr>
        <p:sp>
          <p:nvSpPr>
            <p:cNvPr id="42000" name="ZoneTexte 84"/>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2001" name="ZoneTexte 85"/>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87" name="Rectangle 86"/>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8" name="Bouton d’action : vide 87">
              <a:hlinkClick r:id="" action="ppaction://hlinkshowjump?jump=endshow" highlightClick="1"/>
            </p:cNvPr>
            <p:cNvSpPr/>
            <p:nvPr/>
          </p:nvSpPr>
          <p:spPr>
            <a:xfrm>
              <a:off x="5713461" y="6154397"/>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2004" name="ZoneTexte 89"/>
            <p:cNvSpPr txBox="1">
              <a:spLocks noChangeArrowheads="1"/>
            </p:cNvSpPr>
            <p:nvPr/>
          </p:nvSpPr>
          <p:spPr bwMode="auto">
            <a:xfrm>
              <a:off x="10315957" y="6133730"/>
              <a:ext cx="1243024" cy="277392"/>
            </a:xfrm>
            <a:prstGeom prst="rect">
              <a:avLst/>
            </a:prstGeom>
            <a:noFill/>
            <a:ln w="9525">
              <a:noFill/>
              <a:miter lim="800000"/>
              <a:headEnd/>
              <a:tailEnd/>
            </a:ln>
          </p:spPr>
          <p:txBody>
            <a:bodyPr>
              <a:spAutoFit/>
            </a:bodyPr>
            <a:lstStyle/>
            <a:p>
              <a:pPr algn="r" eaLnBrk="1" hangingPunct="1"/>
              <a:r>
                <a:rPr lang="fr-FR" altLang="fr-FR" sz="1200">
                  <a:solidFill>
                    <a:schemeClr val="bg1"/>
                  </a:solidFill>
                </a:rPr>
                <a:t>  </a:t>
              </a:r>
              <a:r>
                <a:rPr lang="el-GR" altLang="fr-FR" sz="1200">
                  <a:solidFill>
                    <a:schemeClr val="bg1"/>
                  </a:solidFill>
                </a:rPr>
                <a:t>Προηγούμενο</a:t>
              </a:r>
              <a:endParaRPr lang="fr-FR" altLang="fr-FR" sz="1200">
                <a:solidFill>
                  <a:schemeClr val="bg1"/>
                </a:solidFill>
              </a:endParaRPr>
            </a:p>
          </p:txBody>
        </p:sp>
        <p:sp>
          <p:nvSpPr>
            <p:cNvPr id="91" name="Bouton d’action : vide 90">
              <a:hlinkClick r:id="" action="ppaction://hlinkshowjump?jump=previousslide" highlightClick="1"/>
            </p:cNvPr>
            <p:cNvSpPr/>
            <p:nvPr/>
          </p:nvSpPr>
          <p:spPr>
            <a:xfrm>
              <a:off x="11555804" y="6133730"/>
              <a:ext cx="306405" cy="26866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pic>
          <p:nvPicPr>
            <p:cNvPr id="42006" name="Image 91"/>
            <p:cNvPicPr>
              <a:picLocks noChangeAspect="1" noChangeArrowheads="1"/>
            </p:cNvPicPr>
            <p:nvPr/>
          </p:nvPicPr>
          <p:blipFill>
            <a:blip r:embed="rId2" cstate="print"/>
            <a:srcRect/>
            <a:stretch>
              <a:fillRect/>
            </a:stretch>
          </p:blipFill>
          <p:spPr bwMode="auto">
            <a:xfrm>
              <a:off x="45516" y="6063782"/>
              <a:ext cx="1890517" cy="413583"/>
            </a:xfrm>
            <a:prstGeom prst="rect">
              <a:avLst/>
            </a:prstGeom>
            <a:noFill/>
            <a:ln w="9525">
              <a:noFill/>
              <a:miter lim="800000"/>
              <a:headEnd/>
              <a:tailEnd/>
            </a:ln>
          </p:spPr>
        </p:pic>
      </p:grpSp>
      <p:grpSp>
        <p:nvGrpSpPr>
          <p:cNvPr id="41989" name="Groupe 3"/>
          <p:cNvGrpSpPr>
            <a:grpSpLocks/>
          </p:cNvGrpSpPr>
          <p:nvPr/>
        </p:nvGrpSpPr>
        <p:grpSpPr bwMode="auto">
          <a:xfrm>
            <a:off x="0" y="14288"/>
            <a:ext cx="3076575" cy="6002337"/>
            <a:chOff x="0" y="14288"/>
            <a:chExt cx="3076575" cy="6002337"/>
          </a:xfrm>
        </p:grpSpPr>
        <p:sp>
          <p:nvSpPr>
            <p:cNvPr id="6" name="Rectangle 5"/>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35" name="Connecteur droit 34"/>
            <p:cNvCxnSpPr/>
            <p:nvPr/>
          </p:nvCxnSpPr>
          <p:spPr bwMode="auto">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sp>
        <p:nvSpPr>
          <p:cNvPr id="31" name="Bouton d'action : Aide 30">
            <a:hlinkClick r:id="rId3" action="ppaction://hlinksldjump" highlightClick="1"/>
          </p:cNvPr>
          <p:cNvSpPr/>
          <p:nvPr/>
        </p:nvSpPr>
        <p:spPr>
          <a:xfrm>
            <a:off x="9415463" y="2073275"/>
            <a:ext cx="277812"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33" name="Bouton d'action : Aide 32">
            <a:hlinkClick r:id="rId4" action="ppaction://hlinksldjump" highlightClick="1"/>
          </p:cNvPr>
          <p:cNvSpPr/>
          <p:nvPr/>
        </p:nvSpPr>
        <p:spPr>
          <a:xfrm>
            <a:off x="7507288" y="2801938"/>
            <a:ext cx="277812" cy="230187"/>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34" name="Bouton d'action : Aide 33">
            <a:hlinkClick r:id="rId5" action="ppaction://hlinksldjump" highlightClick="1"/>
          </p:cNvPr>
          <p:cNvSpPr/>
          <p:nvPr/>
        </p:nvSpPr>
        <p:spPr>
          <a:xfrm>
            <a:off x="8540086" y="3529493"/>
            <a:ext cx="277813"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23" name="Bouton d'action : Aide 22">
            <a:hlinkClick r:id="rId6" action="ppaction://hlinksldjump" highlightClick="1"/>
          </p:cNvPr>
          <p:cNvSpPr/>
          <p:nvPr/>
        </p:nvSpPr>
        <p:spPr>
          <a:xfrm>
            <a:off x="8764588" y="4284663"/>
            <a:ext cx="277812" cy="230187"/>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sp>
        <p:nvSpPr>
          <p:cNvPr id="24" name="Bouton d'action : Aide 23">
            <a:hlinkClick r:id="rId7" action="ppaction://hlinksldjump" highlightClick="1"/>
          </p:cNvPr>
          <p:cNvSpPr/>
          <p:nvPr/>
        </p:nvSpPr>
        <p:spPr>
          <a:xfrm>
            <a:off x="5803900" y="5013325"/>
            <a:ext cx="277813" cy="230188"/>
          </a:xfrm>
          <a:prstGeom prst="actionButtonHelp">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fr-FR"/>
          </a:p>
        </p:txBody>
      </p:sp>
      <p:pic>
        <p:nvPicPr>
          <p:cNvPr id="41995" name="Image 1" descr="Λογότυπο SafeConsume και τίτλος &quot;Ετικέτες τροφίμων&quot;"/>
          <p:cNvPicPr>
            <a:picLocks noChangeAspect="1" noChangeArrowheads="1"/>
          </p:cNvPicPr>
          <p:nvPr/>
        </p:nvPicPr>
        <p:blipFill>
          <a:blip r:embed="rId8" cstate="print"/>
          <a:srcRect/>
          <a:stretch>
            <a:fillRect/>
          </a:stretch>
        </p:blipFill>
        <p:spPr bwMode="auto">
          <a:xfrm>
            <a:off x="46038" y="141288"/>
            <a:ext cx="2989262" cy="963612"/>
          </a:xfrm>
          <a:prstGeom prst="rect">
            <a:avLst/>
          </a:prstGeom>
          <a:noFill/>
          <a:ln w="9525">
            <a:noFill/>
            <a:miter lim="800000"/>
            <a:headEnd/>
            <a:tailEnd/>
          </a:ln>
        </p:spPr>
      </p:pic>
      <p:sp>
        <p:nvSpPr>
          <p:cNvPr id="41996" name="ZoneTexte 24"/>
          <p:cNvSpPr txBox="1">
            <a:spLocks noChangeArrowheads="1"/>
          </p:cNvSpPr>
          <p:nvPr/>
        </p:nvSpPr>
        <p:spPr bwMode="auto">
          <a:xfrm>
            <a:off x="6019800" y="6154738"/>
            <a:ext cx="981075" cy="277812"/>
          </a:xfrm>
          <a:prstGeom prst="rect">
            <a:avLst/>
          </a:prstGeom>
          <a:noFill/>
          <a:ln w="9525">
            <a:noFill/>
            <a:miter lim="800000"/>
            <a:headEnd/>
            <a:tailEnd/>
          </a:ln>
        </p:spPr>
        <p:txBody>
          <a:bodyPr>
            <a:spAutoFit/>
          </a:bodyPr>
          <a:lstStyle/>
          <a:p>
            <a:pPr eaLnBrk="1" hangingPunct="1"/>
            <a:r>
              <a:rPr lang="el-GR" altLang="fr-FR" sz="1200">
                <a:solidFill>
                  <a:schemeClr val="bg1"/>
                </a:solidFill>
              </a:rPr>
              <a:t>Κλείσιμο</a:t>
            </a:r>
            <a:endParaRPr lang="fr-FR" altLang="fr-FR" sz="1200">
              <a:solidFill>
                <a:schemeClr val="bg1"/>
              </a:solidFill>
            </a:endParaRPr>
          </a:p>
        </p:txBody>
      </p:sp>
      <p:sp>
        <p:nvSpPr>
          <p:cNvPr id="25" name="ZoneTexte 24">
            <a:extLst>
              <a:ext uri="{FF2B5EF4-FFF2-40B4-BE49-F238E27FC236}">
                <a16:creationId xmlns:a16="http://schemas.microsoft.com/office/drawing/2014/main" xmlns="" id="{0CA76BC6-FE07-4F27-B71B-428AAE751F20}"/>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9"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0"/>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1"/>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2"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6" name="Bouton d’action : vide 25">
            <a:hlinkClick r:id="rId13" highlightClick="1"/>
            <a:extLst>
              <a:ext uri="{FF2B5EF4-FFF2-40B4-BE49-F238E27FC236}">
                <a16:creationId xmlns:a16="http://schemas.microsoft.com/office/drawing/2014/main" xmlns="" id="{4F4238A6-F5C9-4305-B195-47366CC674FC}"/>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1813" y="76200"/>
            <a:ext cx="9120187" cy="784225"/>
          </a:xfrm>
          <a:prstGeom prst="rect">
            <a:avLst/>
          </a:prstGeom>
          <a:noFill/>
        </p:spPr>
        <p:txBody>
          <a:bodyPr>
            <a:spAutoFit/>
          </a:bodyPr>
          <a:lstStyle/>
          <a:p>
            <a:pPr algn="ctr" eaLnBrk="1" hangingPunct="1">
              <a:defRPr/>
            </a:pPr>
            <a:r>
              <a:rPr lang="el-GR" sz="4501" b="1" dirty="0">
                <a:solidFill>
                  <a:srgbClr val="00707C"/>
                </a:solidFill>
                <a:latin typeface="Arial" pitchFamily="34" charset="0"/>
                <a:ea typeface="+mj-ea"/>
                <a:cs typeface="Arial" pitchFamily="34" charset="0"/>
              </a:rPr>
              <a:t>Κύρια στοιχεία μιας ετικέτας</a:t>
            </a:r>
            <a:endParaRPr lang="en-GB" altLang="fr-FR" sz="4800" dirty="0">
              <a:solidFill>
                <a:srgbClr val="00707C"/>
              </a:solidFill>
              <a:latin typeface="Arial" pitchFamily="34" charset="0"/>
              <a:cs typeface="Arial" pitchFamily="34" charset="0"/>
            </a:endParaRPr>
          </a:p>
        </p:txBody>
      </p:sp>
      <p:sp>
        <p:nvSpPr>
          <p:cNvPr id="43011" name="ZoneTexte 13"/>
          <p:cNvSpPr txBox="1">
            <a:spLocks noChangeArrowheads="1"/>
          </p:cNvSpPr>
          <p:nvPr/>
        </p:nvSpPr>
        <p:spPr bwMode="auto">
          <a:xfrm>
            <a:off x="3170238" y="1267415"/>
            <a:ext cx="8770126" cy="1446550"/>
          </a:xfrm>
          <a:prstGeom prst="rect">
            <a:avLst/>
          </a:prstGeom>
          <a:noFill/>
          <a:ln w="9525">
            <a:noFill/>
            <a:miter lim="800000"/>
            <a:headEnd/>
            <a:tailEnd/>
          </a:ln>
        </p:spPr>
        <p:txBody>
          <a:bodyPr wrap="square">
            <a:spAutoFit/>
          </a:bodyPr>
          <a:lstStyle/>
          <a:p>
            <a:pPr marL="285750" indent="-285750" eaLnBrk="1" hangingPunct="1">
              <a:buFont typeface="Wingdings" pitchFamily="2" charset="2"/>
              <a:buChar char="ü"/>
            </a:pPr>
            <a:r>
              <a:rPr lang="el-GR" altLang="fr-FR" sz="1800" dirty="0">
                <a:solidFill>
                  <a:srgbClr val="00707C"/>
                </a:solidFill>
              </a:rPr>
              <a:t>Οι ετικέτες μπορούν να χωριστούν σε 3 </a:t>
            </a:r>
            <a:r>
              <a:rPr lang="el-GR" altLang="fr-FR" sz="1800" dirty="0">
                <a:solidFill>
                  <a:srgbClr val="C00000"/>
                </a:solidFill>
              </a:rPr>
              <a:t>κύριες κατηγορίες</a:t>
            </a:r>
            <a:r>
              <a:rPr lang="fr-FR" altLang="fr-FR" sz="1800" dirty="0">
                <a:solidFill>
                  <a:srgbClr val="C00000"/>
                </a:solidFill>
              </a:rPr>
              <a:t>: </a:t>
            </a:r>
          </a:p>
          <a:p>
            <a:pPr marL="285750" indent="-285750" eaLnBrk="1" hangingPunct="1">
              <a:buFont typeface="Wingdings" pitchFamily="2" charset="2"/>
              <a:buChar char="ü"/>
            </a:pPr>
            <a:endParaRPr lang="fr-FR" altLang="fr-FR" sz="1400" dirty="0">
              <a:solidFill>
                <a:srgbClr val="00707C"/>
              </a:solidFill>
            </a:endParaRPr>
          </a:p>
          <a:p>
            <a:pPr marL="730250" lvl="1" indent="-171450" eaLnBrk="1" hangingPunct="1">
              <a:buClr>
                <a:schemeClr val="accent1"/>
              </a:buClr>
              <a:buFont typeface="Arial" charset="0"/>
              <a:buChar char="•"/>
            </a:pPr>
            <a:r>
              <a:rPr lang="el-GR" altLang="fr-FR" sz="1400" dirty="0">
                <a:solidFill>
                  <a:srgbClr val="C00000"/>
                </a:solidFill>
              </a:rPr>
              <a:t>Ταυτότητα</a:t>
            </a:r>
            <a:r>
              <a:rPr lang="el-GR" altLang="fr-FR" sz="1400" dirty="0">
                <a:solidFill>
                  <a:srgbClr val="00707C"/>
                </a:solidFill>
              </a:rPr>
              <a:t> του τροφίμου (όνομα, περιγραφή, κ.λπ.)</a:t>
            </a:r>
            <a:endParaRPr lang="fr-FR" altLang="fr-FR" sz="1400" dirty="0">
              <a:solidFill>
                <a:srgbClr val="00707C"/>
              </a:solidFill>
            </a:endParaRPr>
          </a:p>
          <a:p>
            <a:pPr marL="730250" lvl="1" indent="-171450" eaLnBrk="1" hangingPunct="1">
              <a:buClr>
                <a:schemeClr val="accent1"/>
              </a:buClr>
              <a:buFont typeface="Arial" charset="0"/>
              <a:buChar char="•"/>
            </a:pPr>
            <a:r>
              <a:rPr lang="el-GR" altLang="fr-FR" sz="1400" dirty="0">
                <a:solidFill>
                  <a:srgbClr val="C00000"/>
                </a:solidFill>
              </a:rPr>
              <a:t>Διατροφικές πληροφορίες </a:t>
            </a:r>
            <a:r>
              <a:rPr lang="el-GR" altLang="fr-FR" sz="1400" dirty="0">
                <a:solidFill>
                  <a:srgbClr val="00707C"/>
                </a:solidFill>
              </a:rPr>
              <a:t>(λίστα συστατικών, διατροφική δήλωση, κ.λπ.)</a:t>
            </a:r>
            <a:endParaRPr lang="fr-FR" altLang="fr-FR" sz="1400" dirty="0">
              <a:solidFill>
                <a:srgbClr val="00707C"/>
              </a:solidFill>
            </a:endParaRPr>
          </a:p>
          <a:p>
            <a:pPr marL="730250" lvl="1" indent="-171450" eaLnBrk="1" hangingPunct="1">
              <a:buClr>
                <a:schemeClr val="accent1"/>
              </a:buClr>
              <a:buFont typeface="Arial" charset="0"/>
              <a:buChar char="•"/>
            </a:pPr>
            <a:r>
              <a:rPr lang="el-GR" altLang="fr-FR" sz="1400" dirty="0">
                <a:solidFill>
                  <a:srgbClr val="C00000"/>
                </a:solidFill>
              </a:rPr>
              <a:t>Υγιεινή και ασφάλεια τροφίμων </a:t>
            </a:r>
            <a:r>
              <a:rPr lang="el-GR" altLang="fr-FR" sz="1400" dirty="0">
                <a:solidFill>
                  <a:srgbClr val="00707C"/>
                </a:solidFill>
              </a:rPr>
              <a:t>(ημερομηνία λήξεως, ειδικές συνθήκες αποθήκευσης,  αλλεργιογόνα, κ.λπ.)</a:t>
            </a:r>
            <a:endParaRPr lang="fr-FR" altLang="fr-FR" sz="1400" dirty="0">
              <a:solidFill>
                <a:srgbClr val="00707C"/>
              </a:solidFill>
            </a:endParaRPr>
          </a:p>
        </p:txBody>
      </p:sp>
      <p:grpSp>
        <p:nvGrpSpPr>
          <p:cNvPr id="43012"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3013" name="Groupe 17"/>
          <p:cNvGrpSpPr>
            <a:grpSpLocks/>
          </p:cNvGrpSpPr>
          <p:nvPr/>
        </p:nvGrpSpPr>
        <p:grpSpPr bwMode="auto">
          <a:xfrm>
            <a:off x="-36513" y="6016625"/>
            <a:ext cx="12276138" cy="887413"/>
            <a:chOff x="-36249" y="6016088"/>
            <a:chExt cx="12276859" cy="888671"/>
          </a:xfrm>
        </p:grpSpPr>
        <p:sp>
          <p:nvSpPr>
            <p:cNvPr id="43021"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3022"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36249"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9971940" y="6173474"/>
              <a:ext cx="306405"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sp>
          <p:nvSpPr>
            <p:cNvPr id="43025" name="ZoneTexte 22"/>
            <p:cNvSpPr txBox="1">
              <a:spLocks noChangeArrowheads="1"/>
            </p:cNvSpPr>
            <p:nvPr/>
          </p:nvSpPr>
          <p:spPr bwMode="auto">
            <a:xfrm>
              <a:off x="10291687" y="6185421"/>
              <a:ext cx="1933145" cy="277392"/>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pic>
          <p:nvPicPr>
            <p:cNvPr id="43026"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43014" name="ZoneTexte 6"/>
          <p:cNvSpPr txBox="1">
            <a:spLocks noChangeArrowheads="1"/>
          </p:cNvSpPr>
          <p:nvPr/>
        </p:nvSpPr>
        <p:spPr bwMode="auto">
          <a:xfrm>
            <a:off x="4554538" y="3562350"/>
            <a:ext cx="6597650" cy="1600200"/>
          </a:xfrm>
          <a:prstGeom prst="rect">
            <a:avLst/>
          </a:prstGeom>
          <a:noFill/>
          <a:ln w="9525">
            <a:noFill/>
            <a:miter lim="800000"/>
            <a:headEnd/>
            <a:tailEnd/>
          </a:ln>
        </p:spPr>
        <p:txBody>
          <a:bodyPr>
            <a:spAutoFit/>
          </a:bodyPr>
          <a:lstStyle/>
          <a:p>
            <a:r>
              <a:rPr lang="fr-FR" altLang="fr-FR" sz="1400" dirty="0">
                <a:solidFill>
                  <a:srgbClr val="00707C"/>
                </a:solidFill>
                <a:hlinkClick r:id="rId4" tooltip="click here to open the link"/>
              </a:rPr>
              <a:t>Food labels</a:t>
            </a:r>
            <a:endParaRPr lang="fr-FR" altLang="fr-FR" sz="1400" dirty="0">
              <a:solidFill>
                <a:srgbClr val="00707C"/>
              </a:solidFill>
            </a:endParaRPr>
          </a:p>
          <a:p>
            <a:r>
              <a:rPr lang="fr-FR" altLang="fr-FR" sz="1400" dirty="0">
                <a:solidFill>
                  <a:srgbClr val="00707C"/>
                </a:solidFill>
                <a:hlinkClick r:id="rId5" tooltip="click here to open the link"/>
              </a:rPr>
              <a:t>Food labelling </a:t>
            </a:r>
            <a:r>
              <a:rPr lang="fr-FR" altLang="fr-FR" sz="1400" dirty="0" err="1">
                <a:solidFill>
                  <a:srgbClr val="00707C"/>
                </a:solidFill>
                <a:hlinkClick r:id="rId5" tooltip="click here to open the link"/>
              </a:rPr>
              <a:t>terms</a:t>
            </a:r>
            <a:endParaRPr lang="fr-FR" altLang="fr-FR" sz="1400" dirty="0">
              <a:solidFill>
                <a:srgbClr val="00707C"/>
              </a:solidFill>
            </a:endParaRPr>
          </a:p>
          <a:p>
            <a:endParaRPr lang="fr-FR" altLang="fr-FR" sz="1400" dirty="0">
              <a:solidFill>
                <a:srgbClr val="00707C"/>
              </a:solidFill>
            </a:endParaRPr>
          </a:p>
          <a:p>
            <a:r>
              <a:rPr lang="fr-FR" altLang="fr-FR" sz="1400" dirty="0">
                <a:solidFill>
                  <a:srgbClr val="00707C"/>
                </a:solidFill>
                <a:hlinkClick r:id="rId6" tooltip="click here to open the link"/>
              </a:rPr>
              <a:t>Labelling and </a:t>
            </a:r>
            <a:r>
              <a:rPr lang="fr-FR" altLang="fr-FR" sz="1400" dirty="0" err="1">
                <a:solidFill>
                  <a:srgbClr val="00707C"/>
                </a:solidFill>
                <a:hlinkClick r:id="rId6" tooltip="click here to open the link"/>
              </a:rPr>
              <a:t>allergens</a:t>
            </a:r>
            <a:endParaRPr lang="fr-FR" altLang="fr-FR" sz="1400" dirty="0">
              <a:solidFill>
                <a:srgbClr val="00707C"/>
              </a:solidFill>
            </a:endParaRPr>
          </a:p>
          <a:p>
            <a:r>
              <a:rPr lang="fr-FR" altLang="fr-FR" sz="1400" dirty="0">
                <a:solidFill>
                  <a:srgbClr val="00707C"/>
                </a:solidFill>
                <a:hlinkClick r:id="rId7" tooltip="click here to open the link"/>
              </a:rPr>
              <a:t>Food </a:t>
            </a:r>
            <a:r>
              <a:rPr lang="fr-FR" altLang="fr-FR" sz="1400" dirty="0" err="1">
                <a:solidFill>
                  <a:srgbClr val="00707C"/>
                </a:solidFill>
                <a:hlinkClick r:id="rId7" tooltip="click here to open the link"/>
              </a:rPr>
              <a:t>allergy</a:t>
            </a:r>
            <a:r>
              <a:rPr lang="fr-FR" altLang="fr-FR" sz="1400" dirty="0">
                <a:solidFill>
                  <a:srgbClr val="00707C"/>
                </a:solidFill>
                <a:hlinkClick r:id="rId7" tooltip="click here to open the link"/>
              </a:rPr>
              <a:t> and </a:t>
            </a:r>
            <a:r>
              <a:rPr lang="fr-FR" altLang="fr-FR" sz="1400" dirty="0" err="1">
                <a:solidFill>
                  <a:srgbClr val="00707C"/>
                </a:solidFill>
                <a:hlinkClick r:id="rId7" tooltip="click here to open the link"/>
              </a:rPr>
              <a:t>intolerance</a:t>
            </a:r>
            <a:endParaRPr lang="fr-FR" altLang="fr-FR" sz="1400" dirty="0">
              <a:solidFill>
                <a:srgbClr val="00707C"/>
              </a:solidFill>
            </a:endParaRPr>
          </a:p>
          <a:p>
            <a:endParaRPr lang="fr-FR" altLang="fr-FR" sz="1400" dirty="0">
              <a:solidFill>
                <a:srgbClr val="00707C"/>
              </a:solidFill>
            </a:endParaRPr>
          </a:p>
          <a:p>
            <a:r>
              <a:rPr lang="en-US" altLang="fr-FR" sz="1400" dirty="0">
                <a:solidFill>
                  <a:srgbClr val="00707C"/>
                </a:solidFill>
                <a:hlinkClick r:id="rId8" tooltip="click here to open the link"/>
              </a:rPr>
              <a:t>Guidance: Food </a:t>
            </a:r>
            <a:r>
              <a:rPr lang="en-US" altLang="fr-FR" sz="1400" dirty="0" err="1">
                <a:solidFill>
                  <a:srgbClr val="00707C"/>
                </a:solidFill>
                <a:hlinkClick r:id="rId8" tooltip="click here to open the link"/>
              </a:rPr>
              <a:t>labelling</a:t>
            </a:r>
            <a:r>
              <a:rPr lang="en-US" altLang="fr-FR" sz="1400" dirty="0">
                <a:solidFill>
                  <a:srgbClr val="00707C"/>
                </a:solidFill>
                <a:hlinkClick r:id="rId8" tooltip="click here to open the link"/>
              </a:rPr>
              <a:t>: giving food information to consumers </a:t>
            </a:r>
            <a:endParaRPr lang="fr-FR" altLang="fr-FR" sz="1400" dirty="0">
              <a:solidFill>
                <a:srgbClr val="00707C"/>
              </a:solidFill>
            </a:endParaRPr>
          </a:p>
        </p:txBody>
      </p:sp>
      <p:pic>
        <p:nvPicPr>
          <p:cNvPr id="43015" name="Image 7" descr="Λογότυπο του Εθνικού Συστήματος Υγείας του Ηνωμένου Βασιλείου"/>
          <p:cNvPicPr>
            <a:picLocks noChangeAspect="1" noChangeArrowheads="1"/>
          </p:cNvPicPr>
          <p:nvPr/>
        </p:nvPicPr>
        <p:blipFill>
          <a:blip r:embed="rId9" cstate="print"/>
          <a:srcRect/>
          <a:stretch>
            <a:fillRect/>
          </a:stretch>
        </p:blipFill>
        <p:spPr bwMode="auto">
          <a:xfrm>
            <a:off x="3740150" y="3659188"/>
            <a:ext cx="700088" cy="271462"/>
          </a:xfrm>
          <a:prstGeom prst="rect">
            <a:avLst/>
          </a:prstGeom>
          <a:noFill/>
          <a:ln w="9525">
            <a:noFill/>
            <a:miter lim="800000"/>
            <a:headEnd/>
            <a:tailEnd/>
          </a:ln>
        </p:spPr>
      </p:pic>
      <p:pic>
        <p:nvPicPr>
          <p:cNvPr id="43016" name="Image 8" descr="Λογότυπο της Food Standards Agency (Υπηρεσία Προτύπων για τα Τρόφιμα)"/>
          <p:cNvPicPr>
            <a:picLocks noChangeAspect="1" noChangeArrowheads="1"/>
          </p:cNvPicPr>
          <p:nvPr/>
        </p:nvPicPr>
        <p:blipFill>
          <a:blip r:embed="rId10" cstate="print"/>
          <a:srcRect/>
          <a:stretch>
            <a:fillRect/>
          </a:stretch>
        </p:blipFill>
        <p:spPr bwMode="auto">
          <a:xfrm>
            <a:off x="3409950" y="4164013"/>
            <a:ext cx="1030288" cy="506412"/>
          </a:xfrm>
          <a:prstGeom prst="rect">
            <a:avLst/>
          </a:prstGeom>
          <a:noFill/>
          <a:ln w="9525">
            <a:noFill/>
            <a:miter lim="800000"/>
            <a:headEnd/>
            <a:tailEnd/>
          </a:ln>
        </p:spPr>
      </p:pic>
      <p:pic>
        <p:nvPicPr>
          <p:cNvPr id="43017" name="Image 9" descr="Λογότυπο της Κυβέρνησης του Ηνωμένου Βασιλείου"/>
          <p:cNvPicPr>
            <a:picLocks noChangeAspect="1" noChangeArrowheads="1"/>
          </p:cNvPicPr>
          <p:nvPr/>
        </p:nvPicPr>
        <p:blipFill>
          <a:blip r:embed="rId11" cstate="print"/>
          <a:srcRect/>
          <a:stretch>
            <a:fillRect/>
          </a:stretch>
        </p:blipFill>
        <p:spPr bwMode="auto">
          <a:xfrm>
            <a:off x="3255963" y="4875213"/>
            <a:ext cx="1184275" cy="222250"/>
          </a:xfrm>
          <a:prstGeom prst="rect">
            <a:avLst/>
          </a:prstGeom>
          <a:noFill/>
          <a:ln w="9525">
            <a:noFill/>
            <a:miter lim="800000"/>
            <a:headEnd/>
            <a:tailEnd/>
          </a:ln>
        </p:spPr>
      </p:pic>
      <p:sp>
        <p:nvSpPr>
          <p:cNvPr id="43018" name="ZoneTexte 10"/>
          <p:cNvSpPr txBox="1">
            <a:spLocks noChangeArrowheads="1"/>
          </p:cNvSpPr>
          <p:nvPr/>
        </p:nvSpPr>
        <p:spPr bwMode="auto">
          <a:xfrm>
            <a:off x="3409950" y="3062288"/>
            <a:ext cx="2511425" cy="307975"/>
          </a:xfrm>
          <a:prstGeom prst="rect">
            <a:avLst/>
          </a:prstGeom>
          <a:noFill/>
          <a:ln w="9525">
            <a:noFill/>
            <a:miter lim="800000"/>
            <a:headEnd/>
            <a:tailEnd/>
          </a:ln>
        </p:spPr>
        <p:txBody>
          <a:bodyPr>
            <a:spAutoFit/>
          </a:bodyPr>
          <a:lstStyle/>
          <a:p>
            <a:r>
              <a:rPr lang="el-GR" altLang="fr-FR" sz="1400" b="1" u="sng">
                <a:solidFill>
                  <a:srgbClr val="00707C"/>
                </a:solidFill>
              </a:rPr>
              <a:t>Περισσότερες πληροφορίες</a:t>
            </a:r>
            <a:r>
              <a:rPr lang="fr-FR" altLang="fr-FR" sz="1400" b="1" u="sng">
                <a:solidFill>
                  <a:srgbClr val="00707C"/>
                </a:solidFill>
              </a:rPr>
              <a:t>:</a:t>
            </a:r>
          </a:p>
        </p:txBody>
      </p:sp>
      <p:pic>
        <p:nvPicPr>
          <p:cNvPr id="43019" name="Image 1" descr="Λογότυπο SafeConsume και τίτλος &quot;Ετικέτες τροφίμων&quot;"/>
          <p:cNvPicPr>
            <a:picLocks noChangeAspect="1" noChangeArrowheads="1"/>
          </p:cNvPicPr>
          <p:nvPr/>
        </p:nvPicPr>
        <p:blipFill>
          <a:blip r:embed="rId12" cstate="print"/>
          <a:srcRect/>
          <a:stretch>
            <a:fillRect/>
          </a:stretch>
        </p:blipFill>
        <p:spPr bwMode="auto">
          <a:xfrm>
            <a:off x="46038" y="141288"/>
            <a:ext cx="2989262" cy="963612"/>
          </a:xfrm>
          <a:prstGeom prst="rect">
            <a:avLst/>
          </a:prstGeom>
          <a:noFill/>
          <a:ln w="9525">
            <a:noFill/>
            <a:miter lim="800000"/>
            <a:headEnd/>
            <a:tailEnd/>
          </a:ln>
        </p:spPr>
      </p:pic>
      <p:sp>
        <p:nvSpPr>
          <p:cNvPr id="23" name="ZoneTexte 22">
            <a:extLst>
              <a:ext uri="{FF2B5EF4-FFF2-40B4-BE49-F238E27FC236}">
                <a16:creationId xmlns:a16="http://schemas.microsoft.com/office/drawing/2014/main" xmlns="" id="{29EBC786-65BA-4125-BD95-5833380FF953}"/>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3"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4"/>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5"/>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6"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6" name="Bouton d’action : vide 25">
            <a:hlinkClick r:id="rId17" highlightClick="1"/>
            <a:extLst>
              <a:ext uri="{FF2B5EF4-FFF2-40B4-BE49-F238E27FC236}">
                <a16:creationId xmlns:a16="http://schemas.microsoft.com/office/drawing/2014/main" xmlns="" id="{EBF1C0B7-9D2A-4A59-AC08-521AC1BF6153}"/>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03550" y="3175"/>
            <a:ext cx="9188450" cy="784225"/>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Ετικέτες ασφάλειας τροφίμων</a:t>
            </a:r>
            <a:endParaRPr lang="fr-FR" sz="4501" b="1" dirty="0">
              <a:solidFill>
                <a:srgbClr val="00707C"/>
              </a:solidFill>
              <a:latin typeface="Arial" pitchFamily="34" charset="0"/>
              <a:ea typeface="+mj-ea"/>
              <a:cs typeface="Arial" pitchFamily="34" charset="0"/>
            </a:endParaRPr>
          </a:p>
        </p:txBody>
      </p:sp>
      <p:grpSp>
        <p:nvGrpSpPr>
          <p:cNvPr id="44035"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4036" name="Groupe 5"/>
          <p:cNvGrpSpPr>
            <a:grpSpLocks/>
          </p:cNvGrpSpPr>
          <p:nvPr/>
        </p:nvGrpSpPr>
        <p:grpSpPr bwMode="auto">
          <a:xfrm>
            <a:off x="-41275" y="6016625"/>
            <a:ext cx="12276138" cy="887413"/>
            <a:chOff x="-41275" y="6016625"/>
            <a:chExt cx="12276138" cy="887413"/>
          </a:xfrm>
        </p:grpSpPr>
        <p:grpSp>
          <p:nvGrpSpPr>
            <p:cNvPr id="44044" name="Groupe 17"/>
            <p:cNvGrpSpPr>
              <a:grpSpLocks/>
            </p:cNvGrpSpPr>
            <p:nvPr/>
          </p:nvGrpSpPr>
          <p:grpSpPr bwMode="auto">
            <a:xfrm>
              <a:off x="-41275" y="6016625"/>
              <a:ext cx="12276138" cy="887413"/>
              <a:chOff x="-41565" y="6016088"/>
              <a:chExt cx="12276859" cy="888671"/>
            </a:xfrm>
          </p:grpSpPr>
          <p:sp>
            <p:nvSpPr>
              <p:cNvPr id="44046"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4047"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4050"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grpSp>
      <p:sp>
        <p:nvSpPr>
          <p:cNvPr id="44037" name="ZoneTexte 1"/>
          <p:cNvSpPr txBox="1">
            <a:spLocks noChangeArrowheads="1"/>
          </p:cNvSpPr>
          <p:nvPr/>
        </p:nvSpPr>
        <p:spPr bwMode="auto">
          <a:xfrm>
            <a:off x="10529888" y="3406775"/>
            <a:ext cx="1420812" cy="368300"/>
          </a:xfrm>
          <a:prstGeom prst="rect">
            <a:avLst/>
          </a:prstGeom>
          <a:noFill/>
          <a:ln w="9525">
            <a:noFill/>
            <a:miter lim="800000"/>
            <a:headEnd/>
            <a:tailEnd/>
          </a:ln>
        </p:spPr>
        <p:txBody>
          <a:bodyPr>
            <a:spAutoFit/>
          </a:bodyPr>
          <a:lstStyle/>
          <a:p>
            <a:r>
              <a:rPr lang="el-GR" altLang="fr-FR"/>
              <a:t>Πηγή</a:t>
            </a:r>
            <a:r>
              <a:rPr lang="fr-FR" altLang="fr-FR"/>
              <a:t> : </a:t>
            </a:r>
            <a:r>
              <a:rPr lang="fr-FR" altLang="fr-FR">
                <a:hlinkClick r:id="rId4"/>
              </a:rPr>
              <a:t>https://e-bug.eu/beat-the-bugs/</a:t>
            </a:r>
            <a:endParaRPr lang="fr-FR" altLang="fr-FR"/>
          </a:p>
        </p:txBody>
      </p:sp>
      <p:pic>
        <p:nvPicPr>
          <p:cNvPr id="44038" name="Picture 20" descr="Λογότυπο του Beat the Bugs, εκαπιδευτικό υλικό του e-Bug"/>
          <p:cNvPicPr>
            <a:picLocks noChangeAspect="1" noChangeArrowheads="1"/>
          </p:cNvPicPr>
          <p:nvPr/>
        </p:nvPicPr>
        <p:blipFill>
          <a:blip r:embed="rId5" cstate="print"/>
          <a:srcRect/>
          <a:stretch>
            <a:fillRect/>
          </a:stretch>
        </p:blipFill>
        <p:spPr bwMode="auto">
          <a:xfrm>
            <a:off x="10287000" y="2482850"/>
            <a:ext cx="1736725" cy="784225"/>
          </a:xfrm>
          <a:prstGeom prst="rect">
            <a:avLst/>
          </a:prstGeom>
          <a:noFill/>
          <a:ln w="9525">
            <a:noFill/>
            <a:miter lim="800000"/>
            <a:headEnd/>
            <a:tailEnd/>
          </a:ln>
        </p:spPr>
      </p:pic>
      <p:pic>
        <p:nvPicPr>
          <p:cNvPr id="44039" name="Image 1" descr="Λογότυπο SafeConsume και τίτλος &quot;Ετικέτες τροφίμων&quot;"/>
          <p:cNvPicPr>
            <a:picLocks noChangeAspect="1" noChangeArrowheads="1"/>
          </p:cNvPicPr>
          <p:nvPr/>
        </p:nvPicPr>
        <p:blipFill>
          <a:blip r:embed="rId6" cstate="print"/>
          <a:srcRect/>
          <a:stretch>
            <a:fillRect/>
          </a:stretch>
        </p:blipFill>
        <p:spPr bwMode="auto">
          <a:xfrm>
            <a:off x="46038" y="141288"/>
            <a:ext cx="2989262" cy="963612"/>
          </a:xfrm>
          <a:prstGeom prst="rect">
            <a:avLst/>
          </a:prstGeom>
          <a:noFill/>
          <a:ln w="9525">
            <a:noFill/>
            <a:miter lim="800000"/>
            <a:headEnd/>
            <a:tailEnd/>
          </a:ln>
        </p:spPr>
      </p:pic>
      <p:sp>
        <p:nvSpPr>
          <p:cNvPr id="44040" name="ZoneTexte 25"/>
          <p:cNvSpPr txBox="1">
            <a:spLocks noChangeArrowheads="1"/>
          </p:cNvSpPr>
          <p:nvPr/>
        </p:nvSpPr>
        <p:spPr bwMode="auto">
          <a:xfrm>
            <a:off x="9491663" y="6172200"/>
            <a:ext cx="2070100" cy="277813"/>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44042"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7" name="ZoneTexte 6"/>
          <p:cNvSpPr txBox="1"/>
          <p:nvPr/>
        </p:nvSpPr>
        <p:spPr>
          <a:xfrm>
            <a:off x="3267075" y="890588"/>
            <a:ext cx="6943725" cy="5046662"/>
          </a:xfrm>
          <a:prstGeom prst="rect">
            <a:avLst/>
          </a:prstGeom>
          <a:noFill/>
        </p:spPr>
        <p:txBody>
          <a:bodyPr>
            <a:spAutoFit/>
          </a:bodyPr>
          <a:lstStyle/>
          <a:p>
            <a:pPr marL="285750" indent="-285750">
              <a:buFont typeface="Wingdings" panose="05000000000000000000" pitchFamily="2" charset="2"/>
              <a:buChar char="v"/>
              <a:defRPr/>
            </a:pPr>
            <a:r>
              <a:rPr lang="el-GR" sz="1400" dirty="0">
                <a:solidFill>
                  <a:srgbClr val="C00000"/>
                </a:solidFill>
                <a:latin typeface="+mn-lt"/>
                <a:ea typeface="Calibri" panose="020F0502020204030204" pitchFamily="34" charset="0"/>
                <a:cs typeface="Times New Roman" panose="02020603050405020304" pitchFamily="18" charset="0"/>
              </a:rPr>
              <a:t>Ανάλωση μέχρι</a:t>
            </a:r>
            <a:r>
              <a:rPr lang="fr-FR" sz="1400" dirty="0">
                <a:solidFill>
                  <a:srgbClr val="C00000"/>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Αυτές οι ημερομηνίες φαίνονται στο τρόφιμο που χαλάει γρήγορα, όπως προϊόντα κρέατος και έτοιμες σαλάτες.</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Μην χρησιμοποιείς κανένα τρόφιμο ή ποτό μετά το τέλος της ημερομηνίας στην ετικέτα, ακόμα και εάν έχει καλή εμφάνιση και οσμή.</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Αυτό σημαίνει ότι αν το χρησιμοποιήσεις μετά από αυτή την ημερομηνία θα μπορούσες να θέσεις την υγεία σου σε κίνδυνο.</a:t>
            </a:r>
            <a:endParaRPr lang="fr-FR" sz="12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endParaRPr lang="fr-FR" sz="14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r>
              <a:rPr lang="el-GR" sz="1400" dirty="0">
                <a:solidFill>
                  <a:srgbClr val="C00000"/>
                </a:solidFill>
                <a:latin typeface="+mn-lt"/>
                <a:ea typeface="Calibri" panose="020F0502020204030204" pitchFamily="34" charset="0"/>
                <a:cs typeface="Times New Roman" panose="02020603050405020304" pitchFamily="18" charset="0"/>
              </a:rPr>
              <a:t>Ανάλωση κατά προτίμηση πριν</a:t>
            </a:r>
            <a:r>
              <a:rPr lang="fr-FR" sz="1400" dirty="0">
                <a:solidFill>
                  <a:srgbClr val="C00000"/>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Αυτές οι ημερομηνίες αναφέρονται στην ποιότητα και όχι στην ασφάλεια.</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Αυτό το τρόφιμο θα έχει καλύτερη γεύση πριν την ημερομηνία που αναγράφεται. Τρώγοντας το μετά από αυτή την ημερομηνία δεν σημαίνει ότι θα αρρωστήσεις αλλά η γεύση του δεν θα είναι τόσο καλή.</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Αυτές οι ημερομηνίες εμφανίζονται σε μια ευρεία ποικιλία καταψυγμένων, αποξηραμένων, κονσερβοποιημένων και άλλων τροφίμων.</a:t>
            </a:r>
            <a:endParaRPr lang="fr-FR" sz="12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endParaRPr lang="fr-FR" sz="14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r>
              <a:rPr lang="el-GR" sz="1400" dirty="0">
                <a:solidFill>
                  <a:srgbClr val="C00000"/>
                </a:solidFill>
                <a:latin typeface="+mn-lt"/>
                <a:ea typeface="Calibri" panose="020F0502020204030204" pitchFamily="34" charset="0"/>
                <a:cs typeface="Times New Roman" panose="02020603050405020304" pitchFamily="18" charset="0"/>
              </a:rPr>
              <a:t>Διάθεση μέχρι</a:t>
            </a:r>
            <a:r>
              <a:rPr lang="fr-FR" sz="1400" dirty="0">
                <a:solidFill>
                  <a:srgbClr val="C00000"/>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Οι έμποροι συχνά χρησιμοποιούν αυτές τις ημερομηνίες στα ράφια τους, κυρίως για θέματα αποθήκης.</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Αυτές δεν απαιτούνται από το νόμο και είναι οδηγίες για το προσωπικό των καταστημάτων, ΟΧΙ για τους καταναλωτές</a:t>
            </a:r>
            <a:r>
              <a:rPr lang="fr-FR" sz="1200" dirty="0">
                <a:solidFill>
                  <a:schemeClr val="accent1"/>
                </a:solidFill>
                <a:latin typeface="+mn-lt"/>
                <a:ea typeface="Calibri" panose="020F0502020204030204" pitchFamily="34" charset="0"/>
                <a:cs typeface="Times New Roman" panose="02020603050405020304" pitchFamily="18" charset="0"/>
              </a:rPr>
              <a:t>.</a:t>
            </a:r>
            <a:endParaRPr lang="el-GR" sz="12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endParaRPr lang="fr-FR" sz="14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r>
              <a:rPr lang="el-GR" sz="1400" dirty="0">
                <a:solidFill>
                  <a:srgbClr val="C00000"/>
                </a:solidFill>
                <a:latin typeface="+mn-lt"/>
                <a:ea typeface="Calibri" panose="020F0502020204030204" pitchFamily="34" charset="0"/>
                <a:cs typeface="Times New Roman" panose="02020603050405020304" pitchFamily="18" charset="0"/>
              </a:rPr>
              <a:t>Κατανάλωση μέσα σε 3 ημέρες από το άνοιγμα</a:t>
            </a:r>
            <a:r>
              <a:rPr lang="fr-FR" sz="1400" dirty="0">
                <a:solidFill>
                  <a:srgbClr val="C00000"/>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Αυτή η ετικέτα σημαίνει ότι το τρόφιμο θα πρέπει να καταναλωθεί μέσα στις ημέρες που αναγράφεται πάνω στη συσκευασία.</a:t>
            </a:r>
            <a:r>
              <a:rPr lang="fr-FR" sz="1200" dirty="0">
                <a:solidFill>
                  <a:schemeClr val="accent1"/>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Μετά από αυτή την ημερομηνία το τρόφιμο ίσως να μην είναι ασφαλές να καταναλωθεί.</a:t>
            </a:r>
          </a:p>
          <a:p>
            <a:pPr marL="285750" indent="-285750">
              <a:buFont typeface="Wingdings" panose="05000000000000000000" pitchFamily="2" charset="2"/>
              <a:buChar char="v"/>
              <a:defRPr/>
            </a:pPr>
            <a:endParaRPr lang="fr-FR" sz="1400" dirty="0">
              <a:solidFill>
                <a:schemeClr val="accent1"/>
              </a:solidFill>
              <a:latin typeface="+mn-lt"/>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v"/>
              <a:defRPr/>
            </a:pPr>
            <a:r>
              <a:rPr lang="el-GR" sz="1400" dirty="0">
                <a:solidFill>
                  <a:srgbClr val="C00000"/>
                </a:solidFill>
                <a:latin typeface="+mn-lt"/>
                <a:ea typeface="Calibri" panose="020F0502020204030204" pitchFamily="34" charset="0"/>
                <a:cs typeface="Times New Roman" panose="02020603050405020304" pitchFamily="18" charset="0"/>
              </a:rPr>
              <a:t>Διατήρηση στο ψυγείο μετά το άνοιγμα</a:t>
            </a:r>
            <a:r>
              <a:rPr lang="fr-FR" sz="1400" dirty="0">
                <a:solidFill>
                  <a:srgbClr val="C00000"/>
                </a:solidFill>
                <a:latin typeface="+mn-lt"/>
                <a:ea typeface="Calibri" panose="020F0502020204030204" pitchFamily="34" charset="0"/>
                <a:cs typeface="Times New Roman" panose="02020603050405020304" pitchFamily="18" charset="0"/>
              </a:rPr>
              <a:t>: </a:t>
            </a:r>
            <a:r>
              <a:rPr lang="el-GR" sz="1200" dirty="0">
                <a:solidFill>
                  <a:schemeClr val="accent1"/>
                </a:solidFill>
                <a:latin typeface="+mn-lt"/>
                <a:ea typeface="Calibri" panose="020F0502020204030204" pitchFamily="34" charset="0"/>
                <a:cs typeface="Times New Roman" panose="02020603050405020304" pitchFamily="18" charset="0"/>
              </a:rPr>
              <a:t>Αυτή η ετικέτα σημαίνει ότι αφού έχεις αφαιρέσει τη συσκευασία και το τρόφιμο έχει εκτεθεί στον αέρα θα πρέπει να διατηρείται στο ψυγείο έτσι ώστε να μπορεί να μειωθεί ο κίνδυνος ανάπτυξης μικροβίων.</a:t>
            </a:r>
          </a:p>
          <a:p>
            <a:pPr marL="285750" indent="-285750">
              <a:buFont typeface="Wingdings" panose="05000000000000000000" pitchFamily="2" charset="2"/>
              <a:buChar char="v"/>
              <a:defRPr/>
            </a:pPr>
            <a:endParaRPr lang="el-GR" sz="1400" dirty="0">
              <a:solidFill>
                <a:schemeClr val="accent1"/>
              </a:solidFill>
              <a:latin typeface="+mn-lt"/>
              <a:ea typeface="Calibri" panose="020F0502020204030204" pitchFamily="34" charset="0"/>
              <a:cs typeface="Times New Roman" panose="02020603050405020304" pitchFamily="18" charset="0"/>
            </a:endParaRPr>
          </a:p>
          <a:p>
            <a:pPr>
              <a:defRPr/>
            </a:pPr>
            <a:r>
              <a:rPr lang="el-GR" sz="1400" dirty="0">
                <a:solidFill>
                  <a:schemeClr val="accent1"/>
                </a:solidFill>
                <a:latin typeface="+mn-lt"/>
                <a:ea typeface="Calibri" panose="020F0502020204030204" pitchFamily="34" charset="0"/>
                <a:cs typeface="Times New Roman" panose="02020603050405020304" pitchFamily="18" charset="0"/>
              </a:rPr>
              <a:t> </a:t>
            </a:r>
            <a:endParaRPr lang="fr-FR" sz="1400" dirty="0">
              <a:solidFill>
                <a:schemeClr val="accent1"/>
              </a:solidFill>
              <a:latin typeface="+mn-lt"/>
            </a:endParaRPr>
          </a:p>
        </p:txBody>
      </p:sp>
      <p:sp>
        <p:nvSpPr>
          <p:cNvPr id="26" name="ZoneTexte 25">
            <a:extLst>
              <a:ext uri="{FF2B5EF4-FFF2-40B4-BE49-F238E27FC236}">
                <a16:creationId xmlns:a16="http://schemas.microsoft.com/office/drawing/2014/main" xmlns="" id="{3C9CC85C-668A-4A20-B19D-B2A3388A5DFC}"/>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7"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8"/>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9"/>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0"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1" highlightClick="1"/>
            <a:extLst>
              <a:ext uri="{FF2B5EF4-FFF2-40B4-BE49-F238E27FC236}">
                <a16:creationId xmlns:a16="http://schemas.microsoft.com/office/drawing/2014/main" xmlns="" id="{9CC416B9-38D2-46C0-A8D9-96B3AFEFF2A2}"/>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e 5"/>
          <p:cNvGrpSpPr>
            <a:grpSpLocks/>
          </p:cNvGrpSpPr>
          <p:nvPr/>
        </p:nvGrpSpPr>
        <p:grpSpPr bwMode="auto">
          <a:xfrm>
            <a:off x="-41275" y="6016625"/>
            <a:ext cx="12276138" cy="887413"/>
            <a:chOff x="-41275" y="6016625"/>
            <a:chExt cx="12276138" cy="887413"/>
          </a:xfrm>
        </p:grpSpPr>
        <p:grpSp>
          <p:nvGrpSpPr>
            <p:cNvPr id="45067" name="Groupe 17"/>
            <p:cNvGrpSpPr>
              <a:grpSpLocks/>
            </p:cNvGrpSpPr>
            <p:nvPr/>
          </p:nvGrpSpPr>
          <p:grpSpPr bwMode="auto">
            <a:xfrm>
              <a:off x="-41275" y="6016625"/>
              <a:ext cx="12276138" cy="887413"/>
              <a:chOff x="-41565" y="6016088"/>
              <a:chExt cx="12276859" cy="888671"/>
            </a:xfrm>
          </p:grpSpPr>
          <p:sp>
            <p:nvSpPr>
              <p:cNvPr id="45069"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5070"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5073"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previous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pic>
        <p:nvPicPr>
          <p:cNvPr id="45059" name="Picture 7"/>
          <p:cNvPicPr>
            <a:picLocks noChangeAspect="1" noChangeArrowheads="1"/>
          </p:cNvPicPr>
          <p:nvPr/>
        </p:nvPicPr>
        <p:blipFill>
          <a:blip r:embed="rId4" cstate="print"/>
          <a:srcRect/>
          <a:stretch>
            <a:fillRect/>
          </a:stretch>
        </p:blipFill>
        <p:spPr bwMode="auto">
          <a:xfrm>
            <a:off x="119063" y="1012825"/>
            <a:ext cx="5988050" cy="3721100"/>
          </a:xfrm>
          <a:prstGeom prst="rect">
            <a:avLst/>
          </a:prstGeom>
          <a:noFill/>
          <a:ln w="9525">
            <a:noFill/>
            <a:miter lim="800000"/>
            <a:headEnd/>
            <a:tailEnd/>
          </a:ln>
        </p:spPr>
      </p:pic>
      <p:pic>
        <p:nvPicPr>
          <p:cNvPr id="45060" name="Picture 5"/>
          <p:cNvPicPr>
            <a:picLocks noChangeAspect="1" noChangeArrowheads="1"/>
          </p:cNvPicPr>
          <p:nvPr/>
        </p:nvPicPr>
        <p:blipFill>
          <a:blip r:embed="rId5" cstate="print"/>
          <a:srcRect/>
          <a:stretch>
            <a:fillRect/>
          </a:stretch>
        </p:blipFill>
        <p:spPr bwMode="auto">
          <a:xfrm>
            <a:off x="6226175" y="1017588"/>
            <a:ext cx="5856288" cy="3719512"/>
          </a:xfrm>
          <a:prstGeom prst="rect">
            <a:avLst/>
          </a:prstGeom>
          <a:noFill/>
          <a:ln w="9525">
            <a:noFill/>
            <a:miter lim="800000"/>
            <a:headEnd/>
            <a:tailEnd/>
          </a:ln>
        </p:spPr>
      </p:pic>
      <p:sp>
        <p:nvSpPr>
          <p:cNvPr id="45061" name="ZoneTexte 1"/>
          <p:cNvSpPr txBox="1">
            <a:spLocks noChangeArrowheads="1"/>
          </p:cNvSpPr>
          <p:nvPr/>
        </p:nvSpPr>
        <p:spPr bwMode="auto">
          <a:xfrm>
            <a:off x="1416050" y="5259388"/>
            <a:ext cx="9867900" cy="661987"/>
          </a:xfrm>
          <a:prstGeom prst="rect">
            <a:avLst/>
          </a:prstGeom>
          <a:noFill/>
          <a:ln w="9525">
            <a:noFill/>
            <a:miter lim="800000"/>
            <a:headEnd/>
            <a:tailEnd/>
          </a:ln>
        </p:spPr>
        <p:txBody>
          <a:bodyPr>
            <a:spAutoFit/>
          </a:bodyPr>
          <a:lstStyle/>
          <a:p>
            <a:r>
              <a:rPr lang="en-US" altLang="fr-FR" sz="1400">
                <a:solidFill>
                  <a:srgbClr val="00707C"/>
                </a:solidFill>
                <a:hlinkClick r:id="rId6" tooltip="click here to open the link"/>
              </a:rPr>
              <a:t>Understanding 'best before' and 'use-by' dates on food labels and how you must treat them differently</a:t>
            </a:r>
            <a:endParaRPr lang="en-US" altLang="fr-FR" sz="1400">
              <a:solidFill>
                <a:srgbClr val="00707C"/>
              </a:solidFill>
            </a:endParaRPr>
          </a:p>
          <a:p>
            <a:r>
              <a:rPr lang="fr-FR" altLang="fr-FR" sz="1400">
                <a:solidFill>
                  <a:srgbClr val="00707C"/>
                </a:solidFill>
                <a:hlinkClick r:id="rId7" tooltip="click here to open the link"/>
              </a:rPr>
              <a:t>Video : </a:t>
            </a:r>
            <a:r>
              <a:rPr lang="en-US" altLang="fr-FR" sz="1400">
                <a:solidFill>
                  <a:srgbClr val="00707C"/>
                </a:solidFill>
                <a:hlinkClick r:id="rId7" tooltip="click here to open the link"/>
              </a:rPr>
              <a:t>Use by vs best before dates</a:t>
            </a:r>
            <a:endParaRPr lang="fr-FR" altLang="fr-FR" sz="1400">
              <a:solidFill>
                <a:srgbClr val="00707C"/>
              </a:solidFill>
            </a:endParaRPr>
          </a:p>
          <a:p>
            <a:endParaRPr lang="fr-FR" altLang="fr-FR"/>
          </a:p>
        </p:txBody>
      </p:sp>
      <p:pic>
        <p:nvPicPr>
          <p:cNvPr id="45062" name="Image 28"/>
          <p:cNvPicPr>
            <a:picLocks noChangeAspect="1" noChangeArrowheads="1"/>
          </p:cNvPicPr>
          <p:nvPr/>
        </p:nvPicPr>
        <p:blipFill>
          <a:blip r:embed="rId8" cstate="print"/>
          <a:srcRect/>
          <a:stretch>
            <a:fillRect/>
          </a:stretch>
        </p:blipFill>
        <p:spPr bwMode="auto">
          <a:xfrm>
            <a:off x="315913" y="5245100"/>
            <a:ext cx="1030287" cy="506413"/>
          </a:xfrm>
          <a:prstGeom prst="rect">
            <a:avLst/>
          </a:prstGeom>
          <a:noFill/>
          <a:ln w="9525">
            <a:noFill/>
            <a:miter lim="800000"/>
            <a:headEnd/>
            <a:tailEnd/>
          </a:ln>
        </p:spPr>
      </p:pic>
      <p:sp>
        <p:nvSpPr>
          <p:cNvPr id="45063" name="ZoneTexte 89"/>
          <p:cNvSpPr txBox="1">
            <a:spLocks noChangeArrowheads="1"/>
          </p:cNvSpPr>
          <p:nvPr/>
        </p:nvSpPr>
        <p:spPr bwMode="auto">
          <a:xfrm>
            <a:off x="10315575" y="6170613"/>
            <a:ext cx="1243013" cy="277812"/>
          </a:xfrm>
          <a:prstGeom prst="rect">
            <a:avLst/>
          </a:prstGeom>
          <a:noFill/>
          <a:ln w="9525">
            <a:noFill/>
            <a:miter lim="800000"/>
            <a:headEnd/>
            <a:tailEnd/>
          </a:ln>
        </p:spPr>
        <p:txBody>
          <a:bodyPr>
            <a:spAutoFit/>
          </a:bodyPr>
          <a:lstStyle/>
          <a:p>
            <a:pPr algn="r" eaLnBrk="1" hangingPunct="1"/>
            <a:r>
              <a:rPr lang="fr-FR" altLang="fr-FR" sz="1200">
                <a:solidFill>
                  <a:schemeClr val="bg1"/>
                </a:solidFill>
              </a:rPr>
              <a:t>  </a:t>
            </a:r>
            <a:r>
              <a:rPr lang="el-GR" altLang="fr-FR" sz="1200">
                <a:solidFill>
                  <a:schemeClr val="bg1"/>
                </a:solidFill>
              </a:rPr>
              <a:t>Προηγούμενο</a:t>
            </a:r>
            <a:endParaRPr lang="fr-FR" altLang="fr-FR" sz="1200">
              <a:solidFill>
                <a:schemeClr val="bg1"/>
              </a:solidFill>
            </a:endParaRPr>
          </a:p>
        </p:txBody>
      </p:sp>
      <p:sp>
        <p:nvSpPr>
          <p:cNvPr id="45064"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5" name="ZoneTexte 4"/>
          <p:cNvSpPr txBox="1"/>
          <p:nvPr/>
        </p:nvSpPr>
        <p:spPr>
          <a:xfrm>
            <a:off x="0" y="76200"/>
            <a:ext cx="12192000" cy="784225"/>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Ετικέτες ασφάλειας τροφίμων</a:t>
            </a:r>
            <a:endParaRPr lang="fr-FR" sz="4501" b="1" dirty="0">
              <a:solidFill>
                <a:srgbClr val="00707C"/>
              </a:solidFill>
              <a:latin typeface="Arial" pitchFamily="34" charset="0"/>
              <a:ea typeface="+mj-ea"/>
              <a:cs typeface="Arial" pitchFamily="34" charset="0"/>
            </a:endParaRPr>
          </a:p>
        </p:txBody>
      </p:sp>
      <p:sp>
        <p:nvSpPr>
          <p:cNvPr id="45066" name="ZoneTexte 10"/>
          <p:cNvSpPr txBox="1">
            <a:spLocks noChangeArrowheads="1"/>
          </p:cNvSpPr>
          <p:nvPr/>
        </p:nvSpPr>
        <p:spPr bwMode="auto">
          <a:xfrm>
            <a:off x="214313" y="4881563"/>
            <a:ext cx="2511425" cy="307975"/>
          </a:xfrm>
          <a:prstGeom prst="rect">
            <a:avLst/>
          </a:prstGeom>
          <a:noFill/>
          <a:ln w="9525">
            <a:noFill/>
            <a:miter lim="800000"/>
            <a:headEnd/>
            <a:tailEnd/>
          </a:ln>
        </p:spPr>
        <p:txBody>
          <a:bodyPr>
            <a:spAutoFit/>
          </a:bodyPr>
          <a:lstStyle/>
          <a:p>
            <a:r>
              <a:rPr lang="el-GR" altLang="fr-FR" sz="1400" b="1" u="sng">
                <a:solidFill>
                  <a:srgbClr val="00707C"/>
                </a:solidFill>
              </a:rPr>
              <a:t>Περισσότερες πληροφορίες</a:t>
            </a:r>
            <a:r>
              <a:rPr lang="fr-FR" altLang="fr-FR" sz="1400" b="1" u="sng">
                <a:solidFill>
                  <a:srgbClr val="00707C"/>
                </a:solidFill>
              </a:rPr>
              <a:t>:</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49575" y="-57150"/>
            <a:ext cx="9407525" cy="1476375"/>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Ποια είναι η σχέση τους με τη σπατάλη τροφίμων;</a:t>
            </a:r>
            <a:endParaRPr lang="fr-FR" sz="4501" b="1" dirty="0">
              <a:solidFill>
                <a:srgbClr val="00707C"/>
              </a:solidFill>
              <a:latin typeface="Arial" pitchFamily="34" charset="0"/>
              <a:ea typeface="+mj-ea"/>
              <a:cs typeface="Arial" pitchFamily="34" charset="0"/>
            </a:endParaRPr>
          </a:p>
        </p:txBody>
      </p:sp>
      <p:sp>
        <p:nvSpPr>
          <p:cNvPr id="41987" name="ZoneTexte 13"/>
          <p:cNvSpPr txBox="1">
            <a:spLocks noChangeArrowheads="1"/>
          </p:cNvSpPr>
          <p:nvPr/>
        </p:nvSpPr>
        <p:spPr bwMode="auto">
          <a:xfrm>
            <a:off x="3213100" y="1558925"/>
            <a:ext cx="9021763" cy="3540125"/>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eaLnBrk="1" hangingPunct="1">
              <a:defRPr/>
            </a:pPr>
            <a:endParaRPr lang="en-GB" altLang="fr-FR" sz="1400" dirty="0">
              <a:solidFill>
                <a:srgbClr val="00707C"/>
              </a:solidFill>
            </a:endParaRPr>
          </a:p>
          <a:p>
            <a:pPr eaLnBrk="1" hangingPunct="1">
              <a:defRPr/>
            </a:pPr>
            <a:r>
              <a:rPr lang="el-GR" altLang="fr-FR" sz="1400" dirty="0">
                <a:solidFill>
                  <a:schemeClr val="accent1"/>
                </a:solidFill>
              </a:rPr>
              <a:t>Πηγή</a:t>
            </a:r>
            <a:r>
              <a:rPr lang="en-GB" altLang="fr-FR" sz="1400" dirty="0"/>
              <a:t> : </a:t>
            </a:r>
            <a:r>
              <a:rPr lang="fr-FR" sz="1400" dirty="0">
                <a:solidFill>
                  <a:srgbClr val="00707C"/>
                </a:solidFill>
                <a:hlinkClick r:id="rId2"/>
              </a:rPr>
              <a:t>Global </a:t>
            </a:r>
            <a:r>
              <a:rPr lang="fr-FR" sz="1400" dirty="0" err="1">
                <a:solidFill>
                  <a:srgbClr val="00707C"/>
                </a:solidFill>
                <a:hlinkClick r:id="rId2"/>
              </a:rPr>
              <a:t>food</a:t>
            </a:r>
            <a:r>
              <a:rPr lang="fr-FR" sz="1400" dirty="0">
                <a:solidFill>
                  <a:srgbClr val="00707C"/>
                </a:solidFill>
                <a:hlinkClick r:id="rId2"/>
              </a:rPr>
              <a:t> </a:t>
            </a:r>
            <a:r>
              <a:rPr lang="fr-FR" sz="1400" dirty="0" err="1">
                <a:solidFill>
                  <a:srgbClr val="00707C"/>
                </a:solidFill>
                <a:hlinkClick r:id="rId2"/>
              </a:rPr>
              <a:t>losses</a:t>
            </a:r>
            <a:r>
              <a:rPr lang="fr-FR" sz="1400" dirty="0">
                <a:solidFill>
                  <a:srgbClr val="00707C"/>
                </a:solidFill>
                <a:hlinkClick r:id="rId2"/>
              </a:rPr>
              <a:t> and </a:t>
            </a:r>
            <a:r>
              <a:rPr lang="fr-FR" sz="1400" dirty="0" err="1">
                <a:solidFill>
                  <a:srgbClr val="00707C"/>
                </a:solidFill>
                <a:hlinkClick r:id="rId2"/>
              </a:rPr>
              <a:t>food</a:t>
            </a:r>
            <a:r>
              <a:rPr lang="fr-FR" sz="1400" dirty="0">
                <a:solidFill>
                  <a:srgbClr val="00707C"/>
                </a:solidFill>
                <a:hlinkClick r:id="rId2"/>
              </a:rPr>
              <a:t> </a:t>
            </a:r>
            <a:r>
              <a:rPr lang="fr-FR" sz="1400" dirty="0" err="1">
                <a:solidFill>
                  <a:srgbClr val="00707C"/>
                </a:solidFill>
                <a:hlinkClick r:id="rId2"/>
              </a:rPr>
              <a:t>waste</a:t>
            </a:r>
            <a:endParaRPr lang="en-GB" altLang="fr-FR" sz="1400" dirty="0">
              <a:solidFill>
                <a:srgbClr val="00707C"/>
              </a:solidFill>
            </a:endParaRPr>
          </a:p>
          <a:p>
            <a:pPr eaLnBrk="1" hangingPunct="1">
              <a:defRPr/>
            </a:pPr>
            <a:endParaRPr lang="en-US" altLang="fr-FR" sz="1400" dirty="0"/>
          </a:p>
          <a:p>
            <a:pPr eaLnBrk="1" hangingPunct="1">
              <a:defRPr/>
            </a:pPr>
            <a:endParaRPr lang="fr-FR" sz="1400" dirty="0">
              <a:cs typeface="Arial" charset="0"/>
            </a:endParaRPr>
          </a:p>
          <a:p>
            <a:pPr eaLnBrk="1" hangingPunct="1">
              <a:defRPr/>
            </a:pPr>
            <a:endParaRPr lang="fr-FR" sz="1400" dirty="0">
              <a:cs typeface="Arial" charset="0"/>
            </a:endParaRPr>
          </a:p>
          <a:p>
            <a:pPr eaLnBrk="1" hangingPunct="1">
              <a:defRPr/>
            </a:pPr>
            <a:endParaRPr lang="fr-FR" sz="1400" dirty="0">
              <a:cs typeface="Arial" charset="0"/>
            </a:endParaRPr>
          </a:p>
          <a:p>
            <a:pPr marL="285750" indent="-285750" eaLnBrk="1" hangingPunct="1">
              <a:buFont typeface="Wingdings" panose="05000000000000000000" pitchFamily="2" charset="2"/>
              <a:buChar char="ü"/>
              <a:defRPr/>
            </a:pPr>
            <a:r>
              <a:rPr lang="el-GR" sz="1400" dirty="0">
                <a:solidFill>
                  <a:srgbClr val="00707C"/>
                </a:solidFill>
              </a:rPr>
              <a:t>Περίπου το 1/3 των τροφίμων σε όλο τον πλανήτη χάνεται ή σπαταλιέται κάθε χρόνο </a:t>
            </a:r>
            <a:r>
              <a:rPr lang="fr-FR" sz="1400" dirty="0">
                <a:solidFill>
                  <a:srgbClr val="00707C"/>
                </a:solidFill>
                <a:sym typeface="Wingdings" panose="05000000000000000000" pitchFamily="2" charset="2"/>
              </a:rPr>
              <a:t> </a:t>
            </a:r>
            <a:r>
              <a:rPr lang="el-GR" sz="1400" dirty="0">
                <a:solidFill>
                  <a:srgbClr val="00707C"/>
                </a:solidFill>
              </a:rPr>
              <a:t>1,3 δισεκατομμύρια τόνοι το χρόνο</a:t>
            </a:r>
            <a:endParaRPr lang="en-US" sz="1400" dirty="0">
              <a:solidFill>
                <a:schemeClr val="bg1"/>
              </a:solidFill>
            </a:endParaRPr>
          </a:p>
          <a:p>
            <a:pPr eaLnBrk="1" hangingPunct="1">
              <a:defRPr/>
            </a:pPr>
            <a:endParaRPr lang="en-US" sz="1400" dirty="0">
              <a:solidFill>
                <a:srgbClr val="00707C"/>
              </a:solidFill>
            </a:endParaRPr>
          </a:p>
          <a:p>
            <a:pPr marL="285750" indent="-285750" eaLnBrk="1" hangingPunct="1">
              <a:buClr>
                <a:schemeClr val="accent1"/>
              </a:buClr>
              <a:buFont typeface="Wingdings" panose="05000000000000000000" pitchFamily="2" charset="2"/>
              <a:buChar char="ü"/>
              <a:defRPr/>
            </a:pPr>
            <a:r>
              <a:rPr lang="el-GR" sz="1400" dirty="0">
                <a:solidFill>
                  <a:srgbClr val="00707C"/>
                </a:solidFill>
              </a:rPr>
              <a:t>Η απώλεια τροφίμων στην Ευρώπη εκτιμάται στα 280 κιλά/έτος το άτομο</a:t>
            </a:r>
            <a:endParaRPr lang="en-US" sz="1400" dirty="0">
              <a:solidFill>
                <a:srgbClr val="00707C"/>
              </a:solidFill>
            </a:endParaRPr>
          </a:p>
          <a:p>
            <a:pPr marL="285750" indent="-285750" eaLnBrk="1" hangingPunct="1">
              <a:defRPr/>
            </a:pPr>
            <a:endParaRPr lang="en-US" sz="1400" dirty="0">
              <a:solidFill>
                <a:srgbClr val="00707C"/>
              </a:solidFill>
            </a:endParaRPr>
          </a:p>
          <a:p>
            <a:pPr marL="285750" indent="-285750" eaLnBrk="1" hangingPunct="1">
              <a:buClr>
                <a:schemeClr val="accent1"/>
              </a:buClr>
              <a:buFont typeface="Wingdings" panose="05000000000000000000" pitchFamily="2" charset="2"/>
              <a:buChar char="ü"/>
              <a:defRPr/>
            </a:pPr>
            <a:r>
              <a:rPr lang="el-GR" sz="1400" dirty="0">
                <a:solidFill>
                  <a:srgbClr val="00707C"/>
                </a:solidFill>
              </a:rPr>
              <a:t>H σπατάλη τροφίμων από τους καταναλωτές αντιπροσωπεύει πάνω από το ένα τρίτο αυτής της απώλειας (95 κιλά/έτος ανά άτομο)</a:t>
            </a:r>
            <a:endParaRPr lang="en-US" altLang="fr-FR" sz="1400" dirty="0">
              <a:solidFill>
                <a:srgbClr val="00707C"/>
              </a:solidFill>
            </a:endParaRPr>
          </a:p>
          <a:p>
            <a:pPr marL="285750" indent="-285750" eaLnBrk="1" hangingPunct="1">
              <a:buFont typeface="Wingdings" panose="05000000000000000000" pitchFamily="2" charset="2"/>
              <a:buChar char="ü"/>
              <a:defRPr/>
            </a:pPr>
            <a:endParaRPr lang="en-US" altLang="fr-FR" sz="1400" dirty="0"/>
          </a:p>
          <a:p>
            <a:pPr marL="285750" indent="-285750" eaLnBrk="1" hangingPunct="1">
              <a:buFont typeface="Wingdings" panose="05000000000000000000" pitchFamily="2" charset="2"/>
              <a:buChar char="ü"/>
              <a:defRPr/>
            </a:pPr>
            <a:endParaRPr lang="en-US" altLang="fr-FR" sz="1400" dirty="0"/>
          </a:p>
          <a:p>
            <a:pPr marL="285750" indent="-285750" eaLnBrk="1" hangingPunct="1">
              <a:buFont typeface="Wingdings" panose="05000000000000000000" pitchFamily="2" charset="2"/>
              <a:buChar char="ü"/>
              <a:defRPr/>
            </a:pPr>
            <a:endParaRPr lang="en-US" altLang="fr-FR" sz="1400" dirty="0"/>
          </a:p>
        </p:txBody>
      </p:sp>
      <p:grpSp>
        <p:nvGrpSpPr>
          <p:cNvPr id="46084"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6085" name="Groupe 5"/>
          <p:cNvGrpSpPr>
            <a:grpSpLocks/>
          </p:cNvGrpSpPr>
          <p:nvPr/>
        </p:nvGrpSpPr>
        <p:grpSpPr bwMode="auto">
          <a:xfrm>
            <a:off x="-41275" y="6016625"/>
            <a:ext cx="12276138" cy="887413"/>
            <a:chOff x="-41275" y="6016625"/>
            <a:chExt cx="12276138" cy="887413"/>
          </a:xfrm>
        </p:grpSpPr>
        <p:grpSp>
          <p:nvGrpSpPr>
            <p:cNvPr id="46094" name="Groupe 17"/>
            <p:cNvGrpSpPr>
              <a:grpSpLocks/>
            </p:cNvGrpSpPr>
            <p:nvPr/>
          </p:nvGrpSpPr>
          <p:grpSpPr bwMode="auto">
            <a:xfrm>
              <a:off x="-41275" y="6016625"/>
              <a:ext cx="12276138" cy="887413"/>
              <a:chOff x="-41565" y="6016088"/>
              <a:chExt cx="12276859" cy="888671"/>
            </a:xfrm>
          </p:grpSpPr>
          <p:sp>
            <p:nvSpPr>
              <p:cNvPr id="46096"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6097"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3"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6100" name="Image 25"/>
              <p:cNvPicPr>
                <a:picLocks noChangeAspect="1" noChangeArrowheads="1"/>
              </p:cNvPicPr>
              <p:nvPr/>
            </p:nvPicPr>
            <p:blipFill>
              <a:blip r:embed="rId4"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grpSp>
      <p:pic>
        <p:nvPicPr>
          <p:cNvPr id="46086" name="Image 1" descr="Λογότυπο της Ευρωπαικκής Επιτροπής"/>
          <p:cNvPicPr>
            <a:picLocks noChangeAspect="1" noChangeArrowheads="1"/>
          </p:cNvPicPr>
          <p:nvPr/>
        </p:nvPicPr>
        <p:blipFill>
          <a:blip r:embed="rId5" cstate="print"/>
          <a:srcRect/>
          <a:stretch>
            <a:fillRect/>
          </a:stretch>
        </p:blipFill>
        <p:spPr bwMode="auto">
          <a:xfrm>
            <a:off x="4187825" y="4686300"/>
            <a:ext cx="1870075" cy="642938"/>
          </a:xfrm>
          <a:prstGeom prst="rect">
            <a:avLst/>
          </a:prstGeom>
          <a:noFill/>
          <a:ln w="9525">
            <a:noFill/>
            <a:miter lim="800000"/>
            <a:headEnd/>
            <a:tailEnd/>
          </a:ln>
        </p:spPr>
      </p:pic>
      <p:pic>
        <p:nvPicPr>
          <p:cNvPr id="46087" name="Image 2" descr="Φωτογραφία από βίντεο : σταματήστε την σπατάλη τροφίμων">
            <a:hlinkClick r:id="rId6" tooltip="Click here to open the link"/>
          </p:cNvPr>
          <p:cNvPicPr>
            <a:picLocks noChangeAspect="1" noChangeArrowheads="1"/>
          </p:cNvPicPr>
          <p:nvPr/>
        </p:nvPicPr>
        <p:blipFill>
          <a:blip r:embed="rId7" cstate="print"/>
          <a:srcRect/>
          <a:stretch>
            <a:fillRect/>
          </a:stretch>
        </p:blipFill>
        <p:spPr bwMode="auto">
          <a:xfrm>
            <a:off x="8610600" y="4449763"/>
            <a:ext cx="2212975" cy="1265237"/>
          </a:xfrm>
          <a:prstGeom prst="rect">
            <a:avLst/>
          </a:prstGeom>
          <a:noFill/>
          <a:ln w="9525">
            <a:noFill/>
            <a:miter lim="800000"/>
            <a:headEnd/>
            <a:tailEnd/>
          </a:ln>
        </p:spPr>
      </p:pic>
      <p:sp>
        <p:nvSpPr>
          <p:cNvPr id="46088" name="ZoneTexte 4"/>
          <p:cNvSpPr txBox="1">
            <a:spLocks noChangeArrowheads="1"/>
          </p:cNvSpPr>
          <p:nvPr/>
        </p:nvSpPr>
        <p:spPr bwMode="auto">
          <a:xfrm>
            <a:off x="6169025" y="4865688"/>
            <a:ext cx="2300288" cy="306387"/>
          </a:xfrm>
          <a:prstGeom prst="rect">
            <a:avLst/>
          </a:prstGeom>
          <a:noFill/>
          <a:ln w="9525">
            <a:noFill/>
            <a:miter lim="800000"/>
            <a:headEnd/>
            <a:tailEnd/>
          </a:ln>
        </p:spPr>
        <p:txBody>
          <a:bodyPr>
            <a:spAutoFit/>
          </a:bodyPr>
          <a:lstStyle/>
          <a:p>
            <a:pPr eaLnBrk="1" hangingPunct="1"/>
            <a:r>
              <a:rPr lang="en-US" altLang="fr-FR" sz="1400">
                <a:solidFill>
                  <a:srgbClr val="00707C"/>
                </a:solidFill>
              </a:rPr>
              <a:t>Video : </a:t>
            </a:r>
            <a:r>
              <a:rPr lang="en-US" altLang="fr-FR" sz="1400">
                <a:hlinkClick r:id="rId6" tooltip="click here to open the link"/>
              </a:rPr>
              <a:t>Stop food waste</a:t>
            </a:r>
            <a:endParaRPr lang="en-GB" altLang="fr-FR" sz="1400"/>
          </a:p>
        </p:txBody>
      </p:sp>
      <p:pic>
        <p:nvPicPr>
          <p:cNvPr id="46089" name="Picture 22" descr="Οργανισμός Τροφίμων και Γεωργίας των Ηνωμένων Εθνών"/>
          <p:cNvPicPr>
            <a:picLocks noChangeAspect="1" noChangeArrowheads="1"/>
          </p:cNvPicPr>
          <p:nvPr/>
        </p:nvPicPr>
        <p:blipFill>
          <a:blip r:embed="rId8" cstate="print"/>
          <a:srcRect/>
          <a:stretch>
            <a:fillRect/>
          </a:stretch>
        </p:blipFill>
        <p:spPr bwMode="auto">
          <a:xfrm>
            <a:off x="6919913" y="1521603"/>
            <a:ext cx="2344737" cy="814388"/>
          </a:xfrm>
          <a:prstGeom prst="rect">
            <a:avLst/>
          </a:prstGeom>
          <a:noFill/>
          <a:ln w="9525">
            <a:noFill/>
            <a:miter lim="800000"/>
            <a:headEnd/>
            <a:tailEnd/>
          </a:ln>
        </p:spPr>
      </p:pic>
      <p:pic>
        <p:nvPicPr>
          <p:cNvPr id="46090" name="Image 1" descr="Λογότυπο SafeConsume και τίτλος &quot;Ετικέτες τροφίμων&quot;"/>
          <p:cNvPicPr>
            <a:picLocks noChangeAspect="1" noChangeArrowheads="1"/>
          </p:cNvPicPr>
          <p:nvPr/>
        </p:nvPicPr>
        <p:blipFill>
          <a:blip r:embed="rId9" cstate="print"/>
          <a:srcRect/>
          <a:stretch>
            <a:fillRect/>
          </a:stretch>
        </p:blipFill>
        <p:spPr bwMode="auto">
          <a:xfrm>
            <a:off x="46038" y="141288"/>
            <a:ext cx="2989262" cy="963612"/>
          </a:xfrm>
          <a:prstGeom prst="rect">
            <a:avLst/>
          </a:prstGeom>
          <a:noFill/>
          <a:ln w="9525">
            <a:noFill/>
            <a:miter lim="800000"/>
            <a:headEnd/>
            <a:tailEnd/>
          </a:ln>
        </p:spPr>
      </p:pic>
      <p:sp>
        <p:nvSpPr>
          <p:cNvPr id="46091" name="ZoneTexte 25"/>
          <p:cNvSpPr txBox="1">
            <a:spLocks noChangeArrowheads="1"/>
          </p:cNvSpPr>
          <p:nvPr/>
        </p:nvSpPr>
        <p:spPr bwMode="auto">
          <a:xfrm>
            <a:off x="9491663" y="6172200"/>
            <a:ext cx="2070100" cy="277813"/>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46093"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6" name="ZoneTexte 25">
            <a:extLst>
              <a:ext uri="{FF2B5EF4-FFF2-40B4-BE49-F238E27FC236}">
                <a16:creationId xmlns:a16="http://schemas.microsoft.com/office/drawing/2014/main" xmlns="" id="{42CD3DDB-E591-4AAC-A15C-A6659E633F0E}"/>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0"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1"/>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2"/>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3"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4" highlightClick="1"/>
            <a:extLst>
              <a:ext uri="{FF2B5EF4-FFF2-40B4-BE49-F238E27FC236}">
                <a16:creationId xmlns:a16="http://schemas.microsoft.com/office/drawing/2014/main" xmlns="" id="{6D1A844D-C0E2-4A04-B7D8-3472E2163D93}"/>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oneTexte 13"/>
          <p:cNvSpPr txBox="1">
            <a:spLocks noChangeArrowheads="1"/>
          </p:cNvSpPr>
          <p:nvPr/>
        </p:nvSpPr>
        <p:spPr bwMode="auto">
          <a:xfrm>
            <a:off x="3213100" y="922338"/>
            <a:ext cx="9021763" cy="954087"/>
          </a:xfrm>
          <a:prstGeom prst="rect">
            <a:avLst/>
          </a:prstGeom>
          <a:noFill/>
          <a:ln w="9525">
            <a:noFill/>
            <a:miter lim="800000"/>
            <a:headEnd/>
            <a:tailEnd/>
          </a:ln>
        </p:spPr>
        <p:txBody>
          <a:bodyPr>
            <a:spAutoFit/>
          </a:bodyPr>
          <a:lstStyle/>
          <a:p>
            <a:pPr eaLnBrk="1" hangingPunct="1"/>
            <a:endParaRPr lang="en-GB" altLang="fr-FR" sz="1400">
              <a:solidFill>
                <a:srgbClr val="00707C"/>
              </a:solidFill>
            </a:endParaRPr>
          </a:p>
          <a:p>
            <a:pPr eaLnBrk="1" hangingPunct="1"/>
            <a:endParaRPr lang="fr-FR" altLang="fr-FR" sz="1400">
              <a:cs typeface="Arial" charset="0"/>
            </a:endParaRPr>
          </a:p>
          <a:p>
            <a:pPr eaLnBrk="1" hangingPunct="1"/>
            <a:endParaRPr lang="fr-FR" altLang="fr-FR" sz="1400">
              <a:cs typeface="Arial" charset="0"/>
            </a:endParaRPr>
          </a:p>
          <a:p>
            <a:pPr eaLnBrk="1" hangingPunct="1"/>
            <a:endParaRPr lang="fr-FR" altLang="fr-FR" sz="1400">
              <a:cs typeface="Arial" charset="0"/>
            </a:endParaRPr>
          </a:p>
        </p:txBody>
      </p:sp>
      <p:grpSp>
        <p:nvGrpSpPr>
          <p:cNvPr id="47107"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7108" name="Groupe 5"/>
          <p:cNvGrpSpPr>
            <a:grpSpLocks/>
          </p:cNvGrpSpPr>
          <p:nvPr/>
        </p:nvGrpSpPr>
        <p:grpSpPr bwMode="auto">
          <a:xfrm>
            <a:off x="-41275" y="6016625"/>
            <a:ext cx="12276138" cy="887413"/>
            <a:chOff x="-41275" y="6016625"/>
            <a:chExt cx="12276138" cy="887413"/>
          </a:xfrm>
        </p:grpSpPr>
        <p:grpSp>
          <p:nvGrpSpPr>
            <p:cNvPr id="47121" name="Groupe 17"/>
            <p:cNvGrpSpPr>
              <a:grpSpLocks/>
            </p:cNvGrpSpPr>
            <p:nvPr/>
          </p:nvGrpSpPr>
          <p:grpSpPr bwMode="auto">
            <a:xfrm>
              <a:off x="-41275" y="6016625"/>
              <a:ext cx="12276138" cy="887413"/>
              <a:chOff x="-41565" y="6016088"/>
              <a:chExt cx="12276859" cy="888671"/>
            </a:xfrm>
          </p:grpSpPr>
          <p:sp>
            <p:nvSpPr>
              <p:cNvPr id="47123"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7124"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7127"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previous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&lt;</a:t>
              </a:r>
            </a:p>
          </p:txBody>
        </p:sp>
      </p:grpSp>
      <p:pic>
        <p:nvPicPr>
          <p:cNvPr id="47109" name="Image 4" descr="Γραφική απεικόνιση: Το 49% των Ευρωπαίων πιστεύουν ότι καλύτερες και σαφέστερες πληροφορίες σχετικά με την έννοια των ημερομηνιών «Ανάλωση κατά προτίμηση πριν» και «Ανάλωση μέχρι» θα τους βοηθούσαν να σπαταλούν λιγότερα τρόφιμα στο σπίτι."/>
          <p:cNvPicPr>
            <a:picLocks noChangeAspect="1" noChangeArrowheads="1"/>
          </p:cNvPicPr>
          <p:nvPr/>
        </p:nvPicPr>
        <p:blipFill>
          <a:blip r:embed="rId4" cstate="print"/>
          <a:srcRect/>
          <a:stretch>
            <a:fillRect/>
          </a:stretch>
        </p:blipFill>
        <p:spPr bwMode="auto">
          <a:xfrm>
            <a:off x="4157663" y="2604505"/>
            <a:ext cx="7132637" cy="766762"/>
          </a:xfrm>
          <a:prstGeom prst="rect">
            <a:avLst/>
          </a:prstGeom>
          <a:noFill/>
          <a:ln w="9525">
            <a:noFill/>
            <a:miter lim="800000"/>
            <a:headEnd/>
            <a:tailEnd/>
          </a:ln>
        </p:spPr>
      </p:pic>
      <p:pic>
        <p:nvPicPr>
          <p:cNvPr id="47110" name="Image 6" descr="Γραφική απεικόνιση:: εκτιμάται ότι έως και το 10% της σπατάλης τροφίμων συνδέεται με την σήμανση της ημερομηνίας στα τρόφιμα"/>
          <p:cNvPicPr>
            <a:picLocks noChangeAspect="1" noChangeArrowheads="1"/>
          </p:cNvPicPr>
          <p:nvPr/>
        </p:nvPicPr>
        <p:blipFill>
          <a:blip r:embed="rId5" cstate="print"/>
          <a:srcRect/>
          <a:stretch>
            <a:fillRect/>
          </a:stretch>
        </p:blipFill>
        <p:spPr bwMode="auto">
          <a:xfrm>
            <a:off x="5745163" y="1530350"/>
            <a:ext cx="3957637" cy="942975"/>
          </a:xfrm>
          <a:prstGeom prst="rect">
            <a:avLst/>
          </a:prstGeom>
          <a:noFill/>
          <a:ln w="9525">
            <a:noFill/>
            <a:miter lim="800000"/>
            <a:headEnd/>
            <a:tailEnd/>
          </a:ln>
        </p:spPr>
      </p:pic>
      <p:sp>
        <p:nvSpPr>
          <p:cNvPr id="47111" name="Rectangle 8"/>
          <p:cNvSpPr>
            <a:spLocks noChangeArrowheads="1"/>
          </p:cNvSpPr>
          <p:nvPr/>
        </p:nvSpPr>
        <p:spPr bwMode="auto">
          <a:xfrm>
            <a:off x="5745163" y="4414838"/>
            <a:ext cx="2911475" cy="1601787"/>
          </a:xfrm>
          <a:prstGeom prst="rect">
            <a:avLst/>
          </a:prstGeom>
          <a:noFill/>
          <a:ln w="9525">
            <a:noFill/>
            <a:miter lim="800000"/>
            <a:headEnd/>
            <a:tailEnd/>
          </a:ln>
        </p:spPr>
        <p:txBody>
          <a:bodyPr wrap="none">
            <a:spAutoFit/>
          </a:bodyPr>
          <a:lstStyle/>
          <a:p>
            <a:r>
              <a:rPr lang="fr-FR" altLang="fr-FR" sz="1400">
                <a:solidFill>
                  <a:schemeClr val="accent1"/>
                </a:solidFill>
                <a:cs typeface="Arial" charset="0"/>
                <a:hlinkClick r:id="rId6" tooltip="click here to open the link"/>
              </a:rPr>
              <a:t>Stop food waste</a:t>
            </a:r>
            <a:endParaRPr lang="fr-FR" altLang="fr-FR" sz="1400">
              <a:solidFill>
                <a:schemeClr val="accent1"/>
              </a:solidFill>
              <a:cs typeface="Arial" charset="0"/>
            </a:endParaRPr>
          </a:p>
          <a:p>
            <a:r>
              <a:rPr lang="fr-FR" altLang="fr-FR" sz="1400">
                <a:cs typeface="Arial" charset="0"/>
                <a:hlinkClick r:id="rId7" tooltip="click here to open the link"/>
              </a:rPr>
              <a:t>Stop food waste : know your dates</a:t>
            </a:r>
            <a:endParaRPr lang="fr-FR" altLang="fr-FR" sz="1400">
              <a:cs typeface="Arial" charset="0"/>
            </a:endParaRPr>
          </a:p>
          <a:p>
            <a:endParaRPr lang="en-US" altLang="fr-FR" sz="1400">
              <a:solidFill>
                <a:schemeClr val="accent1"/>
              </a:solidFill>
              <a:hlinkClick r:id="rId8" tooltip="click here to open the link"/>
            </a:endParaRPr>
          </a:p>
          <a:p>
            <a:endParaRPr lang="en-US" altLang="fr-FR" sz="1400">
              <a:solidFill>
                <a:schemeClr val="accent1"/>
              </a:solidFill>
              <a:hlinkClick r:id="rId8" tooltip="click here to open the link"/>
            </a:endParaRPr>
          </a:p>
          <a:p>
            <a:endParaRPr lang="en-US" altLang="fr-FR" sz="1400">
              <a:solidFill>
                <a:schemeClr val="accent1"/>
              </a:solidFill>
              <a:hlinkClick r:id="rId8" tooltip="click here to open the link"/>
            </a:endParaRPr>
          </a:p>
          <a:p>
            <a:r>
              <a:rPr lang="en-US" altLang="fr-FR" sz="1400">
                <a:solidFill>
                  <a:schemeClr val="accent1"/>
                </a:solidFill>
                <a:hlinkClick r:id="rId8" tooltip="click here to open the link"/>
              </a:rPr>
              <a:t>Food Loss and Food Waste</a:t>
            </a:r>
            <a:endParaRPr lang="fr-FR" altLang="fr-FR" sz="1400">
              <a:solidFill>
                <a:schemeClr val="accent1"/>
              </a:solidFill>
            </a:endParaRPr>
          </a:p>
          <a:p>
            <a:endParaRPr lang="fr-FR" altLang="fr-FR" sz="1400">
              <a:solidFill>
                <a:schemeClr val="accent1"/>
              </a:solidFill>
            </a:endParaRPr>
          </a:p>
        </p:txBody>
      </p:sp>
      <p:pic>
        <p:nvPicPr>
          <p:cNvPr id="47112" name="Image 26" descr="Λογότυπο της Ευρωπαικής Επιτροπής"/>
          <p:cNvPicPr>
            <a:picLocks noChangeAspect="1" noChangeArrowheads="1"/>
          </p:cNvPicPr>
          <p:nvPr/>
        </p:nvPicPr>
        <p:blipFill>
          <a:blip r:embed="rId9" cstate="print"/>
          <a:srcRect/>
          <a:stretch>
            <a:fillRect/>
          </a:stretch>
        </p:blipFill>
        <p:spPr bwMode="auto">
          <a:xfrm>
            <a:off x="4211638" y="4448175"/>
            <a:ext cx="1444625" cy="496888"/>
          </a:xfrm>
          <a:prstGeom prst="rect">
            <a:avLst/>
          </a:prstGeom>
          <a:noFill/>
          <a:ln w="9525">
            <a:noFill/>
            <a:miter lim="800000"/>
            <a:headEnd/>
            <a:tailEnd/>
          </a:ln>
        </p:spPr>
      </p:pic>
      <p:sp>
        <p:nvSpPr>
          <p:cNvPr id="47113" name="Rectangle 1"/>
          <p:cNvSpPr>
            <a:spLocks noChangeArrowheads="1"/>
          </p:cNvSpPr>
          <p:nvPr/>
        </p:nvSpPr>
        <p:spPr bwMode="auto">
          <a:xfrm>
            <a:off x="6848475" y="3486150"/>
            <a:ext cx="1751013" cy="231775"/>
          </a:xfrm>
          <a:prstGeom prst="rect">
            <a:avLst/>
          </a:prstGeom>
          <a:noFill/>
          <a:ln w="9525">
            <a:noFill/>
            <a:miter lim="800000"/>
            <a:headEnd/>
            <a:tailEnd/>
          </a:ln>
        </p:spPr>
        <p:txBody>
          <a:bodyPr wrap="none">
            <a:spAutoFit/>
          </a:bodyPr>
          <a:lstStyle/>
          <a:p>
            <a:r>
              <a:rPr lang="fr-FR" altLang="fr-FR">
                <a:solidFill>
                  <a:srgbClr val="404040"/>
                </a:solidFill>
                <a:latin typeface="Arial" charset="0"/>
              </a:rPr>
              <a:t>© European Union, 1995-2019</a:t>
            </a:r>
            <a:endParaRPr lang="fr-FR" altLang="fr-FR"/>
          </a:p>
        </p:txBody>
      </p:sp>
      <p:pic>
        <p:nvPicPr>
          <p:cNvPr id="47114" name="Image 2" descr="Οργανισμός Τροφίμων και Γεωργίας των Ηνωμένων Εθνών"/>
          <p:cNvPicPr>
            <a:picLocks noChangeAspect="1" noChangeArrowheads="1"/>
          </p:cNvPicPr>
          <p:nvPr/>
        </p:nvPicPr>
        <p:blipFill>
          <a:blip r:embed="rId10" cstate="print"/>
          <a:srcRect/>
          <a:stretch>
            <a:fillRect/>
          </a:stretch>
        </p:blipFill>
        <p:spPr bwMode="auto">
          <a:xfrm>
            <a:off x="3422650" y="5275263"/>
            <a:ext cx="2233613" cy="488950"/>
          </a:xfrm>
          <a:prstGeom prst="rect">
            <a:avLst/>
          </a:prstGeom>
          <a:noFill/>
          <a:ln w="9525">
            <a:noFill/>
            <a:miter lim="800000"/>
            <a:headEnd/>
            <a:tailEnd/>
          </a:ln>
        </p:spPr>
      </p:pic>
      <p:pic>
        <p:nvPicPr>
          <p:cNvPr id="47115" name="Image 1" descr="Λογότυπο SafeConsume και τίτλος &quot;Ετικέτες τροφίμων&quot;"/>
          <p:cNvPicPr>
            <a:picLocks noChangeAspect="1" noChangeArrowheads="1"/>
          </p:cNvPicPr>
          <p:nvPr/>
        </p:nvPicPr>
        <p:blipFill>
          <a:blip r:embed="rId11" cstate="print"/>
          <a:srcRect/>
          <a:stretch>
            <a:fillRect/>
          </a:stretch>
        </p:blipFill>
        <p:spPr bwMode="auto">
          <a:xfrm>
            <a:off x="46038" y="141288"/>
            <a:ext cx="2989262" cy="963612"/>
          </a:xfrm>
          <a:prstGeom prst="rect">
            <a:avLst/>
          </a:prstGeom>
          <a:noFill/>
          <a:ln w="9525">
            <a:noFill/>
            <a:miter lim="800000"/>
            <a:headEnd/>
            <a:tailEnd/>
          </a:ln>
        </p:spPr>
      </p:pic>
      <p:sp>
        <p:nvSpPr>
          <p:cNvPr id="47116" name="ZoneTexte 89"/>
          <p:cNvSpPr txBox="1">
            <a:spLocks noChangeArrowheads="1"/>
          </p:cNvSpPr>
          <p:nvPr/>
        </p:nvSpPr>
        <p:spPr bwMode="auto">
          <a:xfrm>
            <a:off x="10315575" y="6170613"/>
            <a:ext cx="1243013" cy="277812"/>
          </a:xfrm>
          <a:prstGeom prst="rect">
            <a:avLst/>
          </a:prstGeom>
          <a:noFill/>
          <a:ln w="9525">
            <a:noFill/>
            <a:miter lim="800000"/>
            <a:headEnd/>
            <a:tailEnd/>
          </a:ln>
        </p:spPr>
        <p:txBody>
          <a:bodyPr>
            <a:spAutoFit/>
          </a:bodyPr>
          <a:lstStyle/>
          <a:p>
            <a:pPr algn="r" eaLnBrk="1" hangingPunct="1"/>
            <a:r>
              <a:rPr lang="fr-FR" altLang="fr-FR" sz="1200">
                <a:solidFill>
                  <a:schemeClr val="bg1"/>
                </a:solidFill>
              </a:rPr>
              <a:t>  </a:t>
            </a:r>
            <a:r>
              <a:rPr lang="el-GR" altLang="fr-FR" sz="1200">
                <a:solidFill>
                  <a:schemeClr val="bg1"/>
                </a:solidFill>
              </a:rPr>
              <a:t>Προηγούμενο</a:t>
            </a:r>
            <a:endParaRPr lang="fr-FR" altLang="fr-FR" sz="1200">
              <a:solidFill>
                <a:schemeClr val="bg1"/>
              </a:solidFill>
            </a:endParaRPr>
          </a:p>
        </p:txBody>
      </p:sp>
      <p:sp>
        <p:nvSpPr>
          <p:cNvPr id="47118"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6" name="ZoneTexte 5"/>
          <p:cNvSpPr txBox="1"/>
          <p:nvPr/>
        </p:nvSpPr>
        <p:spPr>
          <a:xfrm>
            <a:off x="2949575" y="-57150"/>
            <a:ext cx="9407525" cy="1476375"/>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Ποια είναι η σχέση τους με τη σπατάλη τροφίμων;</a:t>
            </a:r>
            <a:endParaRPr lang="fr-FR" sz="4501" b="1" dirty="0">
              <a:solidFill>
                <a:srgbClr val="00707C"/>
              </a:solidFill>
              <a:latin typeface="Arial" pitchFamily="34" charset="0"/>
              <a:ea typeface="+mj-ea"/>
              <a:cs typeface="Arial" pitchFamily="34" charset="0"/>
            </a:endParaRPr>
          </a:p>
        </p:txBody>
      </p:sp>
      <p:sp>
        <p:nvSpPr>
          <p:cNvPr id="47120" name="ZoneTexte 10"/>
          <p:cNvSpPr txBox="1">
            <a:spLocks noChangeArrowheads="1"/>
          </p:cNvSpPr>
          <p:nvPr/>
        </p:nvSpPr>
        <p:spPr bwMode="auto">
          <a:xfrm>
            <a:off x="3425825" y="4029075"/>
            <a:ext cx="2511425" cy="307975"/>
          </a:xfrm>
          <a:prstGeom prst="rect">
            <a:avLst/>
          </a:prstGeom>
          <a:noFill/>
          <a:ln w="9525">
            <a:noFill/>
            <a:miter lim="800000"/>
            <a:headEnd/>
            <a:tailEnd/>
          </a:ln>
        </p:spPr>
        <p:txBody>
          <a:bodyPr>
            <a:spAutoFit/>
          </a:bodyPr>
          <a:lstStyle/>
          <a:p>
            <a:r>
              <a:rPr lang="el-GR" altLang="fr-FR" sz="1400" b="1" u="sng">
                <a:solidFill>
                  <a:srgbClr val="00707C"/>
                </a:solidFill>
              </a:rPr>
              <a:t>Περισσότερες πληροφορίες</a:t>
            </a:r>
            <a:r>
              <a:rPr lang="fr-FR" altLang="fr-FR" sz="1400" b="1" u="sng">
                <a:solidFill>
                  <a:srgbClr val="00707C"/>
                </a:solidFill>
              </a:rPr>
              <a:t>:</a:t>
            </a:r>
          </a:p>
        </p:txBody>
      </p:sp>
      <p:sp>
        <p:nvSpPr>
          <p:cNvPr id="26" name="ZoneTexte 25">
            <a:extLst>
              <a:ext uri="{FF2B5EF4-FFF2-40B4-BE49-F238E27FC236}">
                <a16:creationId xmlns:a16="http://schemas.microsoft.com/office/drawing/2014/main" xmlns="" id="{1C9697D1-8851-45F2-8043-558ECEE0B997}"/>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2"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3"/>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4"/>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15"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6" highlightClick="1"/>
            <a:extLst>
              <a:ext uri="{FF2B5EF4-FFF2-40B4-BE49-F238E27FC236}">
                <a16:creationId xmlns:a16="http://schemas.microsoft.com/office/drawing/2014/main" xmlns="" id="{B06EA715-79E6-4F15-9131-191329894579}"/>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71813" y="-63500"/>
            <a:ext cx="9120187" cy="1477963"/>
          </a:xfrm>
          <a:prstGeom prst="rect">
            <a:avLst/>
          </a:prstGeom>
          <a:noFill/>
        </p:spPr>
        <p:txBody>
          <a:bodyPr>
            <a:spAutoFit/>
          </a:bodyPr>
          <a:lstStyle/>
          <a:p>
            <a:pPr algn="ctr" eaLnBrk="1" fontAlgn="auto" hangingPunct="1">
              <a:spcBef>
                <a:spcPts val="0"/>
              </a:spcBef>
              <a:spcAft>
                <a:spcPts val="0"/>
              </a:spcAft>
              <a:defRPr/>
            </a:pPr>
            <a:r>
              <a:rPr lang="el-GR" sz="4501" b="1" dirty="0">
                <a:solidFill>
                  <a:srgbClr val="00707C"/>
                </a:solidFill>
                <a:latin typeface="Arial" pitchFamily="34" charset="0"/>
                <a:ea typeface="+mj-ea"/>
                <a:cs typeface="Arial" pitchFamily="34" charset="0"/>
              </a:rPr>
              <a:t>Πώς μπορούμε να μειώσουμε τη σπατάλη τροφίμων;</a:t>
            </a:r>
            <a:endParaRPr lang="fr-FR" sz="4501" b="1" dirty="0">
              <a:solidFill>
                <a:srgbClr val="00707C"/>
              </a:solidFill>
              <a:latin typeface="Arial" pitchFamily="34" charset="0"/>
              <a:ea typeface="+mj-ea"/>
              <a:cs typeface="Arial" pitchFamily="34" charset="0"/>
            </a:endParaRPr>
          </a:p>
        </p:txBody>
      </p:sp>
      <p:sp>
        <p:nvSpPr>
          <p:cNvPr id="41987" name="ZoneTexte 13"/>
          <p:cNvSpPr txBox="1">
            <a:spLocks noChangeArrowheads="1"/>
          </p:cNvSpPr>
          <p:nvPr/>
        </p:nvSpPr>
        <p:spPr bwMode="auto">
          <a:xfrm>
            <a:off x="3128963" y="1438275"/>
            <a:ext cx="9021762" cy="4756150"/>
          </a:xfrm>
          <a:prstGeom prst="rect">
            <a:avLst/>
          </a:prstGeom>
          <a:noFill/>
          <a:ln>
            <a:noFill/>
          </a:ln>
        </p:spPr>
        <p:txBody>
          <a:bodyPr>
            <a:spAutoFit/>
          </a:bodyPr>
          <a:lstStyle>
            <a:lvl1pPr>
              <a:defRPr sz="900">
                <a:solidFill>
                  <a:schemeClr val="tx1"/>
                </a:solidFill>
                <a:latin typeface="Microsoft Sans Serif" panose="020B0604020202020204" pitchFamily="34" charset="0"/>
              </a:defRPr>
            </a:lvl1pPr>
            <a:lvl2pPr marL="558800">
              <a:defRPr sz="900">
                <a:solidFill>
                  <a:schemeClr val="tx1"/>
                </a:solidFill>
                <a:latin typeface="Microsoft Sans Serif" panose="020B0604020202020204" pitchFamily="34" charset="0"/>
              </a:defRPr>
            </a:lvl2pPr>
            <a:lvl3pPr marL="742950" indent="-285750">
              <a:defRPr sz="900">
                <a:solidFill>
                  <a:schemeClr val="tx1"/>
                </a:solidFill>
                <a:latin typeface="Microsoft Sans Serif" panose="020B0604020202020204" pitchFamily="34" charset="0"/>
              </a:defRPr>
            </a:lvl3pPr>
            <a:lvl4pPr marL="742950" indent="-285750">
              <a:defRPr sz="900">
                <a:solidFill>
                  <a:schemeClr val="tx1"/>
                </a:solidFill>
                <a:latin typeface="Microsoft Sans Serif" panose="020B0604020202020204" pitchFamily="34" charset="0"/>
              </a:defRPr>
            </a:lvl4pPr>
            <a:lvl5pPr>
              <a:defRPr sz="900">
                <a:solidFill>
                  <a:schemeClr val="tx1"/>
                </a:solidFill>
                <a:latin typeface="Microsoft Sans Serif" panose="020B0604020202020204" pitchFamily="34" charset="0"/>
              </a:defRPr>
            </a:lvl5pPr>
            <a:lvl6pPr marL="1371600" indent="914400" defTabSz="228600" eaLnBrk="0" fontAlgn="base" hangingPunct="0">
              <a:spcBef>
                <a:spcPct val="0"/>
              </a:spcBef>
              <a:spcAft>
                <a:spcPct val="0"/>
              </a:spcAft>
              <a:defRPr sz="900">
                <a:solidFill>
                  <a:schemeClr val="tx1"/>
                </a:solidFill>
                <a:latin typeface="Microsoft Sans Serif" panose="020B0604020202020204" pitchFamily="34" charset="0"/>
              </a:defRPr>
            </a:lvl6pPr>
            <a:lvl7pPr marL="1828800" indent="914400" defTabSz="228600" eaLnBrk="0" fontAlgn="base" hangingPunct="0">
              <a:spcBef>
                <a:spcPct val="0"/>
              </a:spcBef>
              <a:spcAft>
                <a:spcPct val="0"/>
              </a:spcAft>
              <a:defRPr sz="900">
                <a:solidFill>
                  <a:schemeClr val="tx1"/>
                </a:solidFill>
                <a:latin typeface="Microsoft Sans Serif" panose="020B0604020202020204" pitchFamily="34" charset="0"/>
              </a:defRPr>
            </a:lvl7pPr>
            <a:lvl8pPr marL="2286000" indent="914400" defTabSz="228600" eaLnBrk="0" fontAlgn="base" hangingPunct="0">
              <a:spcBef>
                <a:spcPct val="0"/>
              </a:spcBef>
              <a:spcAft>
                <a:spcPct val="0"/>
              </a:spcAft>
              <a:defRPr sz="900">
                <a:solidFill>
                  <a:schemeClr val="tx1"/>
                </a:solidFill>
                <a:latin typeface="Microsoft Sans Serif" panose="020B0604020202020204" pitchFamily="34" charset="0"/>
              </a:defRPr>
            </a:lvl8pPr>
            <a:lvl9pPr marL="2743200" indent="914400" defTabSz="228600" eaLnBrk="0" fontAlgn="base" hangingPunct="0">
              <a:spcBef>
                <a:spcPct val="0"/>
              </a:spcBef>
              <a:spcAft>
                <a:spcPct val="0"/>
              </a:spcAft>
              <a:defRPr sz="900">
                <a:solidFill>
                  <a:schemeClr val="tx1"/>
                </a:solidFill>
                <a:latin typeface="Microsoft Sans Serif" panose="020B0604020202020204" pitchFamily="34" charset="0"/>
              </a:defRPr>
            </a:lvl9pPr>
          </a:lstStyle>
          <a:p>
            <a:pPr marL="285750" indent="-285750" defTabSz="914400" eaLnBrk="1" hangingPunct="1">
              <a:lnSpc>
                <a:spcPct val="150000"/>
              </a:lnSpc>
              <a:buClr>
                <a:schemeClr val="accent1"/>
              </a:buClr>
              <a:buFont typeface="Wingdings" panose="05000000000000000000" pitchFamily="2" charset="2"/>
              <a:buChar char="ü"/>
              <a:defRPr/>
            </a:pPr>
            <a:r>
              <a:rPr lang="el-GR" sz="1400" dirty="0">
                <a:solidFill>
                  <a:srgbClr val="C00000"/>
                </a:solidFill>
              </a:rPr>
              <a:t>Συμβουλές για τη μείωση της σπατάλης των τροφίμων</a:t>
            </a:r>
            <a:r>
              <a:rPr lang="fr-FR" sz="1400" dirty="0">
                <a:solidFill>
                  <a:srgbClr val="C00000"/>
                </a:solidFill>
              </a:rPr>
              <a:t>:</a:t>
            </a: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Προγραμμάτιζε τα ψώνια σου</a:t>
            </a:r>
            <a:endParaRPr lang="fr-FR" sz="1200" dirty="0">
              <a:solidFill>
                <a:srgbClr val="C00000"/>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00707C"/>
                </a:solidFill>
              </a:rPr>
              <a:t>Έλεγχε τις </a:t>
            </a:r>
            <a:r>
              <a:rPr lang="el-GR" sz="1200" dirty="0">
                <a:solidFill>
                  <a:srgbClr val="C00000"/>
                </a:solidFill>
              </a:rPr>
              <a:t>ημερομηνίες λήξεως πάνω στις συσκευασίες</a:t>
            </a:r>
            <a:endParaRPr lang="fr-FR" sz="1200" dirty="0">
              <a:solidFill>
                <a:srgbClr val="C00000"/>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00707C"/>
                </a:solidFill>
              </a:rPr>
              <a:t>Διατήρησε τη σωστή ψύξη στο ψυγείο (&lt;</a:t>
            </a:r>
            <a:r>
              <a:rPr lang="el-GR" sz="1200" dirty="0">
                <a:solidFill>
                  <a:srgbClr val="C00000"/>
                </a:solidFill>
              </a:rPr>
              <a:t>4°C</a:t>
            </a:r>
            <a:r>
              <a:rPr lang="el-GR" sz="1200" dirty="0">
                <a:solidFill>
                  <a:srgbClr val="00707C"/>
                </a:solidFill>
              </a:rPr>
              <a:t>)</a:t>
            </a:r>
            <a:endParaRPr lang="en-US"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Αποθήκευε</a:t>
            </a:r>
            <a:r>
              <a:rPr lang="el-GR" sz="1200" dirty="0">
                <a:solidFill>
                  <a:schemeClr val="bg1"/>
                </a:solidFill>
              </a:rPr>
              <a:t> </a:t>
            </a:r>
            <a:r>
              <a:rPr lang="el-GR" sz="1200" dirty="0">
                <a:solidFill>
                  <a:srgbClr val="00707C"/>
                </a:solidFill>
              </a:rPr>
              <a:t>τα τρόφιμα σύμφωνα με τις οδηγίες που αναγράφονται στη συσκευασία</a:t>
            </a:r>
            <a:endParaRPr lang="fr-FR"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Άλλαζε τη θέση τους: </a:t>
            </a:r>
            <a:r>
              <a:rPr lang="el-GR" sz="1200" dirty="0">
                <a:solidFill>
                  <a:srgbClr val="00707C"/>
                </a:solidFill>
              </a:rPr>
              <a:t>τοποθέτησε τα πρόσφατα αγορασμένα τρόφιμα στο πίσω μέρος των ραφιών και φέρε τα παλαιότερα μπροστά</a:t>
            </a:r>
            <a:endParaRPr lang="en-US"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Σερβίριζε μικρές ποσότητες </a:t>
            </a:r>
            <a:r>
              <a:rPr lang="el-GR" sz="1200" dirty="0">
                <a:solidFill>
                  <a:srgbClr val="00707C"/>
                </a:solidFill>
              </a:rPr>
              <a:t>φαγητού</a:t>
            </a:r>
            <a:endParaRPr lang="en-US"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Κατανάλωνε σύντομα </a:t>
            </a:r>
            <a:r>
              <a:rPr lang="el-GR" sz="1200" dirty="0">
                <a:solidFill>
                  <a:srgbClr val="00707C"/>
                </a:solidFill>
              </a:rPr>
              <a:t>τα περισσεύματα του φαγητού</a:t>
            </a:r>
            <a:endParaRPr lang="fr-FR"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C00000"/>
                </a:solidFill>
              </a:rPr>
              <a:t>Βάζε τα περισσεύματα στο ψυγείο</a:t>
            </a:r>
            <a:endParaRPr lang="fr-FR" sz="1200" dirty="0">
              <a:solidFill>
                <a:srgbClr val="C00000"/>
              </a:solidFill>
            </a:endParaRPr>
          </a:p>
          <a:p>
            <a:pPr marL="844550" lvl="1" indent="-285750" defTabSz="914400" eaLnBrk="1" hangingPunct="1">
              <a:lnSpc>
                <a:spcPct val="150000"/>
              </a:lnSpc>
              <a:buClr>
                <a:schemeClr val="accent1"/>
              </a:buClr>
              <a:buFont typeface="Arial" panose="020B0604020202020204" pitchFamily="34" charset="0"/>
              <a:buChar char="•"/>
              <a:defRPr/>
            </a:pPr>
            <a:r>
              <a:rPr lang="el-GR" sz="1200" dirty="0">
                <a:solidFill>
                  <a:srgbClr val="00707C"/>
                </a:solidFill>
              </a:rPr>
              <a:t>Κάνε τα περισσεύματα τροφίμων </a:t>
            </a:r>
            <a:r>
              <a:rPr lang="el-GR" sz="1200" dirty="0">
                <a:solidFill>
                  <a:srgbClr val="C00000"/>
                </a:solidFill>
              </a:rPr>
              <a:t>λίπασμα</a:t>
            </a:r>
            <a:r>
              <a:rPr lang="el-GR" sz="1200" dirty="0">
                <a:solidFill>
                  <a:srgbClr val="00707C"/>
                </a:solidFill>
              </a:rPr>
              <a:t> (</a:t>
            </a:r>
            <a:r>
              <a:rPr lang="el-GR" sz="1200" dirty="0" err="1">
                <a:solidFill>
                  <a:srgbClr val="00707C"/>
                </a:solidFill>
              </a:rPr>
              <a:t>κομπόστ</a:t>
            </a:r>
            <a:r>
              <a:rPr lang="el-GR" sz="1200" dirty="0">
                <a:solidFill>
                  <a:srgbClr val="00707C"/>
                </a:solidFill>
              </a:rPr>
              <a:t>)</a:t>
            </a:r>
            <a:endParaRPr lang="en-US" sz="1200" dirty="0">
              <a:solidFill>
                <a:srgbClr val="00707C"/>
              </a:solidFill>
            </a:endParaRPr>
          </a:p>
          <a:p>
            <a:pPr marL="844550" lvl="1" indent="-285750" defTabSz="914400" eaLnBrk="1" hangingPunct="1">
              <a:lnSpc>
                <a:spcPct val="150000"/>
              </a:lnSpc>
              <a:buClr>
                <a:schemeClr val="accent1"/>
              </a:buClr>
              <a:buFont typeface="Arial" panose="020B0604020202020204" pitchFamily="34" charset="0"/>
              <a:buChar char="•"/>
              <a:defRPr/>
            </a:pPr>
            <a:endParaRPr lang="en-US" sz="1200" dirty="0">
              <a:solidFill>
                <a:srgbClr val="00707C"/>
              </a:solidFill>
            </a:endParaRPr>
          </a:p>
          <a:p>
            <a:pPr marL="285750" indent="-285750" eaLnBrk="1" hangingPunct="1">
              <a:buClr>
                <a:schemeClr val="accent1"/>
              </a:buClr>
              <a:buFont typeface="Wingdings" panose="05000000000000000000" pitchFamily="2" charset="2"/>
              <a:buChar char="ü"/>
              <a:defRPr/>
            </a:pPr>
            <a:r>
              <a:rPr lang="el-GR" altLang="fr-FR" sz="1400" dirty="0">
                <a:solidFill>
                  <a:srgbClr val="C00000"/>
                </a:solidFill>
              </a:rPr>
              <a:t>Κάνε τα τρόφιμα σου να διαρκούν περισσότερο: </a:t>
            </a:r>
            <a:r>
              <a:rPr lang="el-GR" altLang="fr-FR" sz="1400" dirty="0">
                <a:solidFill>
                  <a:srgbClr val="00707C"/>
                </a:solidFill>
              </a:rPr>
              <a:t>πολλά τρόφιμα μπορούν να καταψυχθούν εκτός εάν στη συσκευασία αναγράφεται ότι «δεν είναι κατάλληλο για κατάψυξη στο σπίτι».</a:t>
            </a:r>
            <a:r>
              <a:rPr lang="fr-FR" altLang="fr-FR" sz="1400" dirty="0">
                <a:solidFill>
                  <a:srgbClr val="00707C"/>
                </a:solidFill>
              </a:rPr>
              <a:t> </a:t>
            </a:r>
            <a:r>
              <a:rPr lang="el-GR" altLang="fr-FR" sz="1400" dirty="0">
                <a:solidFill>
                  <a:srgbClr val="00707C"/>
                </a:solidFill>
              </a:rPr>
              <a:t>Τα φρέσκα τρόφιμα που αναγράφουν ημερομηνία λήξεως  </a:t>
            </a:r>
            <a:r>
              <a:rPr lang="el-GR" altLang="fr-FR" sz="1400" dirty="0">
                <a:solidFill>
                  <a:srgbClr val="C00000"/>
                </a:solidFill>
              </a:rPr>
              <a:t>αν τα βάλεις στην κατάψυξη , μπορείς να τα καταναλώσεις αργότερα. Η κατάψυξη</a:t>
            </a:r>
            <a:r>
              <a:rPr lang="el-GR" altLang="fr-FR" sz="1400" dirty="0">
                <a:solidFill>
                  <a:srgbClr val="00707C"/>
                </a:solidFill>
              </a:rPr>
              <a:t>, θα </a:t>
            </a:r>
            <a:r>
              <a:rPr lang="el-GR" altLang="fr-FR" sz="1400" dirty="0">
                <a:solidFill>
                  <a:srgbClr val="C00000"/>
                </a:solidFill>
              </a:rPr>
              <a:t>σταματήσει την ανάπτυξη των βακτηρίων αλλά δεν θα τα καταστρέψει.</a:t>
            </a:r>
            <a:r>
              <a:rPr lang="fr-FR" altLang="fr-FR" sz="1400" dirty="0">
                <a:solidFill>
                  <a:srgbClr val="C00000"/>
                </a:solidFill>
              </a:rPr>
              <a:t> </a:t>
            </a:r>
            <a:r>
              <a:rPr lang="el-GR" altLang="fr-FR" sz="1400" dirty="0">
                <a:solidFill>
                  <a:srgbClr val="00707C"/>
                </a:solidFill>
              </a:rPr>
              <a:t>Θα </a:t>
            </a:r>
            <a:r>
              <a:rPr lang="el-GR" altLang="fr-FR" sz="1400" dirty="0">
                <a:solidFill>
                  <a:srgbClr val="C00000"/>
                </a:solidFill>
              </a:rPr>
              <a:t>πρέπει να τρώτε τα κατεψυγμένα τρόφιμα μέσα σε 6 μήνες</a:t>
            </a:r>
            <a:r>
              <a:rPr lang="el-GR" altLang="fr-FR" sz="1400" dirty="0">
                <a:solidFill>
                  <a:schemeClr val="bg1"/>
                </a:solidFill>
              </a:rPr>
              <a:t> </a:t>
            </a:r>
            <a:r>
              <a:rPr lang="el-GR" altLang="fr-FR" sz="1400" dirty="0">
                <a:solidFill>
                  <a:srgbClr val="00707C"/>
                </a:solidFill>
              </a:rPr>
              <a:t>κατά μέσο όρο (εξαρτάται από το είδος του τροφίμου).</a:t>
            </a:r>
          </a:p>
          <a:p>
            <a:pPr eaLnBrk="1" hangingPunct="1">
              <a:defRPr/>
            </a:pPr>
            <a:endParaRPr lang="en-GB" altLang="fr-FR" sz="1400" dirty="0"/>
          </a:p>
        </p:txBody>
      </p:sp>
      <p:grpSp>
        <p:nvGrpSpPr>
          <p:cNvPr id="48132" name="Groupe 19"/>
          <p:cNvGrpSpPr>
            <a:grpSpLocks/>
          </p:cNvGrpSpPr>
          <p:nvPr/>
        </p:nvGrpSpPr>
        <p:grpSpPr bwMode="auto">
          <a:xfrm>
            <a:off x="0" y="14288"/>
            <a:ext cx="3076575" cy="6002337"/>
            <a:chOff x="0" y="14288"/>
            <a:chExt cx="3076575" cy="6002337"/>
          </a:xfrm>
        </p:grpSpPr>
        <p:sp>
          <p:nvSpPr>
            <p:cNvPr id="24" name="Rectangle 23"/>
            <p:cNvSpPr/>
            <p:nvPr/>
          </p:nvSpPr>
          <p:spPr bwMode="auto">
            <a:xfrm>
              <a:off x="0" y="14288"/>
              <a:ext cx="3071813" cy="600233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cxnSp>
          <p:nvCxnSpPr>
            <p:cNvPr id="25" name="Connecteur droit 24"/>
            <p:cNvCxnSpPr/>
            <p:nvPr/>
          </p:nvCxnSpPr>
          <p:spPr>
            <a:xfrm>
              <a:off x="4763" y="1246188"/>
              <a:ext cx="3071812" cy="0"/>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48133" name="Groupe 5"/>
          <p:cNvGrpSpPr>
            <a:grpSpLocks/>
          </p:cNvGrpSpPr>
          <p:nvPr/>
        </p:nvGrpSpPr>
        <p:grpSpPr bwMode="auto">
          <a:xfrm>
            <a:off x="-41275" y="6016625"/>
            <a:ext cx="12276138" cy="887413"/>
            <a:chOff x="-41275" y="6016625"/>
            <a:chExt cx="12276138" cy="887413"/>
          </a:xfrm>
        </p:grpSpPr>
        <p:grpSp>
          <p:nvGrpSpPr>
            <p:cNvPr id="48140" name="Groupe 17"/>
            <p:cNvGrpSpPr>
              <a:grpSpLocks/>
            </p:cNvGrpSpPr>
            <p:nvPr/>
          </p:nvGrpSpPr>
          <p:grpSpPr bwMode="auto">
            <a:xfrm>
              <a:off x="-41275" y="6016625"/>
              <a:ext cx="12276138" cy="887413"/>
              <a:chOff x="-41565" y="6016088"/>
              <a:chExt cx="12276859" cy="888671"/>
            </a:xfrm>
          </p:grpSpPr>
          <p:sp>
            <p:nvSpPr>
              <p:cNvPr id="48142" name="ZoneTexte 18"/>
              <p:cNvSpPr txBox="1">
                <a:spLocks noChangeArrowheads="1"/>
              </p:cNvSpPr>
              <p:nvPr/>
            </p:nvSpPr>
            <p:spPr bwMode="auto">
              <a:xfrm>
                <a:off x="6019957" y="6170631"/>
                <a:ext cx="98196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Close</a:t>
                </a:r>
              </a:p>
            </p:txBody>
          </p:sp>
          <p:sp>
            <p:nvSpPr>
              <p:cNvPr id="48143" name="ZoneTexte 19"/>
              <p:cNvSpPr txBox="1">
                <a:spLocks noChangeArrowheads="1"/>
              </p:cNvSpPr>
              <p:nvPr/>
            </p:nvSpPr>
            <p:spPr bwMode="auto">
              <a:xfrm>
                <a:off x="9876482" y="6160811"/>
                <a:ext cx="1832413" cy="276999"/>
              </a:xfrm>
              <a:prstGeom prst="rect">
                <a:avLst/>
              </a:prstGeom>
              <a:noFill/>
              <a:ln w="9525">
                <a:noFill/>
                <a:miter lim="800000"/>
                <a:headEnd/>
                <a:tailEnd/>
              </a:ln>
            </p:spPr>
            <p:txBody>
              <a:bodyPr>
                <a:spAutoFit/>
              </a:bodyPr>
              <a:lstStyle/>
              <a:p>
                <a:pPr eaLnBrk="1" hangingPunct="1"/>
                <a:r>
                  <a:rPr lang="fr-FR" altLang="fr-FR" sz="1200">
                    <a:solidFill>
                      <a:schemeClr val="bg1"/>
                    </a:solidFill>
                  </a:rPr>
                  <a:t>                             Next</a:t>
                </a:r>
              </a:p>
            </p:txBody>
          </p:sp>
          <p:sp>
            <p:nvSpPr>
              <p:cNvPr id="21" name="Rectangle 20"/>
              <p:cNvSpPr/>
              <p:nvPr/>
            </p:nvSpPr>
            <p:spPr>
              <a:xfrm>
                <a:off x="-41565" y="6016088"/>
                <a:ext cx="12276859" cy="8886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2" name="Bouton d’action : vide 21">
                <a:hlinkClick r:id="rId2" action="ppaction://hlinksldjump" highlightClick="1"/>
              </p:cNvPr>
              <p:cNvSpPr/>
              <p:nvPr/>
            </p:nvSpPr>
            <p:spPr>
              <a:xfrm>
                <a:off x="5867457" y="6173474"/>
                <a:ext cx="306406" cy="27025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X</a:t>
                </a:r>
              </a:p>
            </p:txBody>
          </p:sp>
          <p:pic>
            <p:nvPicPr>
              <p:cNvPr id="48146" name="Image 25"/>
              <p:cNvPicPr>
                <a:picLocks noChangeAspect="1" noChangeArrowheads="1"/>
              </p:cNvPicPr>
              <p:nvPr/>
            </p:nvPicPr>
            <p:blipFill>
              <a:blip r:embed="rId3" cstate="print"/>
              <a:srcRect/>
              <a:stretch>
                <a:fillRect/>
              </a:stretch>
            </p:blipFill>
            <p:spPr bwMode="auto">
              <a:xfrm>
                <a:off x="45516" y="6063782"/>
                <a:ext cx="1890517" cy="413583"/>
              </a:xfrm>
              <a:prstGeom prst="rect">
                <a:avLst/>
              </a:prstGeom>
              <a:noFill/>
              <a:ln w="9525">
                <a:noFill/>
                <a:miter lim="800000"/>
                <a:headEnd/>
                <a:tailEnd/>
              </a:ln>
            </p:spPr>
          </p:pic>
        </p:grpSp>
        <p:sp>
          <p:nvSpPr>
            <p:cNvPr id="23" name="Bouton d’action : vide 22">
              <a:hlinkClick r:id="" action="ppaction://hlinkshowjump?jump=nextslide" highlightClick="1"/>
            </p:cNvPr>
            <p:cNvSpPr/>
            <p:nvPr/>
          </p:nvSpPr>
          <p:spPr bwMode="auto">
            <a:xfrm>
              <a:off x="11576050" y="6175375"/>
              <a:ext cx="306388" cy="268288"/>
            </a:xfrm>
            <a:prstGeom prst="actionButtonBlank">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fr-FR"/>
                <a:t>&gt;</a:t>
              </a:r>
            </a:p>
          </p:txBody>
        </p:sp>
      </p:grpSp>
      <p:sp>
        <p:nvSpPr>
          <p:cNvPr id="48134" name="ZoneTexte 5"/>
          <p:cNvSpPr txBox="1">
            <a:spLocks noChangeArrowheads="1"/>
          </p:cNvSpPr>
          <p:nvPr/>
        </p:nvSpPr>
        <p:spPr bwMode="auto">
          <a:xfrm>
            <a:off x="11864975" y="3805238"/>
            <a:ext cx="2433638" cy="523875"/>
          </a:xfrm>
          <a:prstGeom prst="rect">
            <a:avLst/>
          </a:prstGeom>
          <a:noFill/>
          <a:ln w="9525">
            <a:noFill/>
            <a:miter lim="800000"/>
            <a:headEnd/>
            <a:tailEnd/>
          </a:ln>
        </p:spPr>
        <p:txBody>
          <a:bodyPr>
            <a:spAutoFit/>
          </a:bodyPr>
          <a:lstStyle/>
          <a:p>
            <a:endParaRPr lang="fr-FR" altLang="fr-FR" sz="1400"/>
          </a:p>
          <a:p>
            <a:endParaRPr lang="fr-FR" altLang="fr-FR" sz="1400"/>
          </a:p>
        </p:txBody>
      </p:sp>
      <p:pic>
        <p:nvPicPr>
          <p:cNvPr id="48135" name="Image 1" descr="Εικόνα με φαγητό για πέταμα και σήμανση &quot;Σταματήστε την σπατάλη τροφίμων&quot;"/>
          <p:cNvPicPr>
            <a:picLocks noChangeAspect="1" noChangeArrowheads="1"/>
          </p:cNvPicPr>
          <p:nvPr/>
        </p:nvPicPr>
        <p:blipFill>
          <a:blip r:embed="rId4" cstate="print"/>
          <a:srcRect/>
          <a:stretch>
            <a:fillRect/>
          </a:stretch>
        </p:blipFill>
        <p:spPr bwMode="auto">
          <a:xfrm>
            <a:off x="7810500" y="3211513"/>
            <a:ext cx="2579688" cy="1531937"/>
          </a:xfrm>
          <a:prstGeom prst="rect">
            <a:avLst/>
          </a:prstGeom>
          <a:noFill/>
          <a:ln w="9525">
            <a:noFill/>
            <a:miter lim="800000"/>
            <a:headEnd/>
            <a:tailEnd/>
          </a:ln>
        </p:spPr>
      </p:pic>
      <p:pic>
        <p:nvPicPr>
          <p:cNvPr id="48136" name="Image 1" descr="Λογότυπο SafeConsume και τίτλος &quot;Ετικέτες τροφίμων&quot;"/>
          <p:cNvPicPr>
            <a:picLocks noChangeAspect="1" noChangeArrowheads="1"/>
          </p:cNvPicPr>
          <p:nvPr/>
        </p:nvPicPr>
        <p:blipFill>
          <a:blip r:embed="rId5" cstate="print"/>
          <a:srcRect/>
          <a:stretch>
            <a:fillRect/>
          </a:stretch>
        </p:blipFill>
        <p:spPr bwMode="auto">
          <a:xfrm>
            <a:off x="46038" y="141288"/>
            <a:ext cx="2989262" cy="963612"/>
          </a:xfrm>
          <a:prstGeom prst="rect">
            <a:avLst/>
          </a:prstGeom>
          <a:noFill/>
          <a:ln w="9525">
            <a:noFill/>
            <a:miter lim="800000"/>
            <a:headEnd/>
            <a:tailEnd/>
          </a:ln>
        </p:spPr>
      </p:pic>
      <p:sp>
        <p:nvSpPr>
          <p:cNvPr id="48137" name="ZoneTexte 25"/>
          <p:cNvSpPr txBox="1">
            <a:spLocks noChangeArrowheads="1"/>
          </p:cNvSpPr>
          <p:nvPr/>
        </p:nvSpPr>
        <p:spPr bwMode="auto">
          <a:xfrm>
            <a:off x="9491663" y="6172200"/>
            <a:ext cx="2070100" cy="277813"/>
          </a:xfrm>
          <a:prstGeom prst="rect">
            <a:avLst/>
          </a:prstGeom>
          <a:noFill/>
          <a:ln w="9525">
            <a:noFill/>
            <a:miter lim="800000"/>
            <a:headEnd/>
            <a:tailEnd/>
          </a:ln>
        </p:spPr>
        <p:txBody>
          <a:bodyPr>
            <a:spAutoFit/>
          </a:bodyPr>
          <a:lstStyle/>
          <a:p>
            <a:pPr algn="r" eaLnBrk="1" hangingPunct="1"/>
            <a:r>
              <a:rPr lang="el-GR" altLang="fr-FR" sz="1200">
                <a:solidFill>
                  <a:schemeClr val="bg1"/>
                </a:solidFill>
              </a:rPr>
              <a:t>Επόμενο</a:t>
            </a:r>
            <a:endParaRPr lang="fr-FR" altLang="fr-FR" sz="1200">
              <a:solidFill>
                <a:schemeClr val="bg1"/>
              </a:solidFill>
            </a:endParaRPr>
          </a:p>
        </p:txBody>
      </p:sp>
      <p:sp>
        <p:nvSpPr>
          <p:cNvPr id="48139" name="ZoneTexte 22"/>
          <p:cNvSpPr txBox="1">
            <a:spLocks noChangeArrowheads="1"/>
          </p:cNvSpPr>
          <p:nvPr/>
        </p:nvSpPr>
        <p:spPr bwMode="auto">
          <a:xfrm>
            <a:off x="6169025" y="6173788"/>
            <a:ext cx="1933575" cy="276225"/>
          </a:xfrm>
          <a:prstGeom prst="rect">
            <a:avLst/>
          </a:prstGeom>
          <a:noFill/>
          <a:ln w="9525">
            <a:noFill/>
            <a:miter lim="800000"/>
            <a:headEnd/>
            <a:tailEnd/>
          </a:ln>
        </p:spPr>
        <p:txBody>
          <a:bodyPr>
            <a:spAutoFit/>
          </a:bodyPr>
          <a:lstStyle/>
          <a:p>
            <a:pPr eaLnBrk="1" hangingPunct="1"/>
            <a:r>
              <a:rPr lang="el-GR" altLang="fr-FR" sz="1200">
                <a:solidFill>
                  <a:schemeClr val="bg1"/>
                </a:solidFill>
              </a:rPr>
              <a:t>Πίσω στην κύρια σελίδα</a:t>
            </a:r>
            <a:endParaRPr lang="fr-FR" altLang="fr-FR" sz="1200">
              <a:solidFill>
                <a:schemeClr val="bg1"/>
              </a:solidFill>
            </a:endParaRPr>
          </a:p>
        </p:txBody>
      </p:sp>
      <p:sp>
        <p:nvSpPr>
          <p:cNvPr id="26" name="ZoneTexte 25">
            <a:extLst>
              <a:ext uri="{FF2B5EF4-FFF2-40B4-BE49-F238E27FC236}">
                <a16:creationId xmlns:a16="http://schemas.microsoft.com/office/drawing/2014/main" xmlns="" id="{50379F18-627F-448E-81DD-D355B638CF02}"/>
              </a:ext>
            </a:extLst>
          </p:cNvPr>
          <p:cNvSpPr txBox="1"/>
          <p:nvPr/>
        </p:nvSpPr>
        <p:spPr bwMode="auto">
          <a:xfrm>
            <a:off x="46038" y="1544638"/>
            <a:ext cx="2949575" cy="3247043"/>
          </a:xfrm>
          <a:prstGeom prst="rect">
            <a:avLst/>
          </a:prstGeom>
          <a:noFill/>
        </p:spPr>
        <p:txBody>
          <a:bodyPr>
            <a:spAutoFit/>
          </a:bodyPr>
          <a:lstStyle/>
          <a:p>
            <a:pPr eaLnBrk="1" fontAlgn="auto" hangingPunct="1">
              <a:spcBef>
                <a:spcPts val="0"/>
              </a:spcBef>
              <a:spcAft>
                <a:spcPts val="0"/>
              </a:spcAft>
              <a:defRPr/>
            </a:pPr>
            <a:endParaRPr lang="fr-FR" sz="1400" dirty="0">
              <a:solidFill>
                <a:schemeClr val="bg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5"/>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6" action="ppaction://hlinksldjump"/>
              </a:rPr>
              <a:t>Σύνδεση με το Αναλυτικό Πρόγραμμα</a:t>
            </a:r>
            <a:endParaRPr lang="fr-FR" sz="1400" dirty="0">
              <a:solidFill>
                <a:schemeClr val="accent1"/>
              </a:solidFill>
              <a:latin typeface="+mn-lt"/>
            </a:endParaRPr>
          </a:p>
          <a:p>
            <a:pPr eaLnBrk="1" fontAlgn="auto" hangingPunct="1">
              <a:spcBef>
                <a:spcPts val="0"/>
              </a:spcBef>
              <a:spcAft>
                <a:spcPts val="0"/>
              </a:spcAft>
              <a:defRPr/>
            </a:pPr>
            <a:endParaRPr lang="fr-FR" sz="140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7"/>
              </a:rPr>
              <a:t>Έλεγξε τις γνώσεις σου</a:t>
            </a: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endParaRPr lang="fr-FR" sz="1400" dirty="0">
              <a:solidFill>
                <a:schemeClr val="accent1"/>
              </a:solidFill>
              <a:latin typeface="+mn-lt"/>
            </a:endParaRPr>
          </a:p>
          <a:p>
            <a:pPr eaLnBrk="1" fontAlgn="auto" hangingPunct="1">
              <a:spcBef>
                <a:spcPts val="0"/>
              </a:spcBef>
              <a:spcAft>
                <a:spcPts val="0"/>
              </a:spcAft>
              <a:defRPr/>
            </a:pPr>
            <a:endParaRPr lang="fr-FR" sz="1400" dirty="0">
              <a:solidFill>
                <a:schemeClr val="accent1"/>
              </a:solidFill>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8"/>
              </a:rPr>
              <a:t>Βλέπε εκπαιδευτικό υλικό</a:t>
            </a:r>
            <a:endParaRPr lang="fr-FR" sz="1400" dirty="0">
              <a:solidFill>
                <a:schemeClr val="accent1"/>
              </a:solidFill>
              <a:latin typeface="+mn-lt"/>
            </a:endParaRPr>
          </a:p>
          <a:p>
            <a:pPr eaLnBrk="1" fontAlgn="auto" hangingPunct="1">
              <a:spcBef>
                <a:spcPts val="0"/>
              </a:spcBef>
              <a:spcAft>
                <a:spcPts val="0"/>
              </a:spcAft>
              <a:defRPr/>
            </a:pPr>
            <a:endParaRPr lang="fr-FR" sz="1400" dirty="0">
              <a:latin typeface="+mn-lt"/>
            </a:endParaRPr>
          </a:p>
          <a:p>
            <a:pPr eaLnBrk="1" fontAlgn="auto" hangingPunct="1">
              <a:spcBef>
                <a:spcPts val="0"/>
              </a:spcBef>
              <a:spcAft>
                <a:spcPts val="0"/>
              </a:spcAft>
              <a:defRPr/>
            </a:pPr>
            <a:endParaRPr lang="fr-FR" sz="1400" dirty="0">
              <a:latin typeface="+mn-lt"/>
            </a:endParaRPr>
          </a:p>
          <a:p>
            <a:pPr marL="285750" indent="-285750" eaLnBrk="1" fontAlgn="auto" hangingPunct="1">
              <a:spcBef>
                <a:spcPts val="0"/>
              </a:spcBef>
              <a:spcAft>
                <a:spcPts val="0"/>
              </a:spcAft>
              <a:buFont typeface="Wingdings" panose="05000000000000000000" pitchFamily="2" charset="2"/>
              <a:buChar char="Ø"/>
              <a:defRPr/>
            </a:pPr>
            <a:r>
              <a:rPr lang="el-GR" sz="1400" dirty="0">
                <a:solidFill>
                  <a:schemeClr val="accent1"/>
                </a:solidFill>
                <a:latin typeface="+mn-lt"/>
                <a:hlinkClick r:id="rId9" action="ppaction://hlinksldjump"/>
              </a:rPr>
              <a:t>Ευρωπαϊκό ιστορικό των ετικετών τροφίμων</a:t>
            </a:r>
            <a:endParaRPr lang="fr-FR" sz="1400" dirty="0">
              <a:solidFill>
                <a:schemeClr val="accent1"/>
              </a:solidFill>
              <a:latin typeface="+mn-lt"/>
            </a:endParaRPr>
          </a:p>
          <a:p>
            <a:pPr eaLnBrk="1" fontAlgn="auto" hangingPunct="1">
              <a:spcBef>
                <a:spcPts val="0"/>
              </a:spcBef>
              <a:spcAft>
                <a:spcPts val="0"/>
              </a:spcAft>
              <a:defRPr/>
            </a:pPr>
            <a:endParaRPr lang="fr-FR" dirty="0">
              <a:latin typeface="+mn-lt"/>
            </a:endParaRPr>
          </a:p>
        </p:txBody>
      </p:sp>
      <p:sp>
        <p:nvSpPr>
          <p:cNvPr id="27" name="Bouton d’action : vide 26">
            <a:hlinkClick r:id="rId10" highlightClick="1"/>
            <a:extLst>
              <a:ext uri="{FF2B5EF4-FFF2-40B4-BE49-F238E27FC236}">
                <a16:creationId xmlns:a16="http://schemas.microsoft.com/office/drawing/2014/main" xmlns="" id="{F522A10B-18FD-48F8-B3A6-052900BD62BF}"/>
              </a:ext>
            </a:extLst>
          </p:cNvPr>
          <p:cNvSpPr/>
          <p:nvPr/>
        </p:nvSpPr>
        <p:spPr>
          <a:xfrm>
            <a:off x="436326" y="5272337"/>
            <a:ext cx="2176462" cy="365125"/>
          </a:xfrm>
          <a:prstGeom prst="actionButtonBlank">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pPr>
            <a:r>
              <a:rPr lang="el-GR" sz="1200" b="1" dirty="0" smtClean="0">
                <a:solidFill>
                  <a:schemeClr val="accent3">
                    <a:lumMod val="75000"/>
                  </a:schemeClr>
                </a:solidFill>
                <a:effectLst/>
                <a:ea typeface="Calibri" panose="020F0502020204030204" pitchFamily="34" charset="0"/>
                <a:cs typeface="Times New Roman" panose="02020603050405020304" pitchFamily="18" charset="0"/>
              </a:rPr>
              <a:t>Έλεγξε τις γνώσεις σου μετά την μελέτη του υλικού</a:t>
            </a:r>
            <a:endParaRPr lang="fr-FR" sz="1200" b="1" dirty="0">
              <a:solidFill>
                <a:schemeClr val="accent3">
                  <a:lumMod val="75000"/>
                </a:schemeClr>
              </a:solidFill>
              <a:effectLst/>
              <a:ea typeface="Calibri" panose="020F0502020204030204" pitchFamily="34" charset="0"/>
              <a:cs typeface="Times New Roman" panose="02020603050405020304" pitchFamily="18" charset="0"/>
            </a:endParaRPr>
          </a:p>
        </p:txBody>
      </p:sp>
    </p:spTree>
  </p:cSld>
  <p:clrMapOvr>
    <a:masterClrMapping/>
  </p:clrMapOvr>
  <p:transition spd="med">
    <p:fade/>
  </p:transition>
</p:sld>
</file>

<file path=ppt/theme/theme1.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0E7BD821-AD58-45A2-853D-2D05F1CDADEF}" vid="{46F10311-8BDC-4967-99B2-F1F5E286CD84}"/>
    </a:ext>
  </a:extLst>
</a:theme>
</file>

<file path=ppt/theme/theme2.xml><?xml version="1.0" encoding="utf-8"?>
<a:theme xmlns:a="http://schemas.openxmlformats.org/drawingml/2006/main" name="blank">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4_3_ENG_small.potx" id="{7372F832-0FEC-4AE6-91CC-93C5EF5800A9}" vid="{D093ABB3-BDDF-4E0E-96BC-BAAD417507A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E9A565-4CDA-4EE6-9407-5A9BA58BF1CE}">
  <ds:schemaRefs>
    <ds:schemaRef ds:uri="http://schemas.microsoft.com/office/2006/metadata/properties"/>
  </ds:schemaRefs>
</ds:datastoreItem>
</file>

<file path=customXml/itemProps2.xml><?xml version="1.0" encoding="utf-8"?>
<ds:datastoreItem xmlns:ds="http://schemas.openxmlformats.org/officeDocument/2006/customXml" ds:itemID="{5F81D300-9DE5-449A-AA99-9D5DE1076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9FF578-9BED-4643-A0E6-E01CA416ED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 Theme</Template>
  <TotalTime>19353</TotalTime>
  <Words>1628</Words>
  <Application>Microsoft Office PowerPoint</Application>
  <PresentationFormat>Προσαρμογή</PresentationFormat>
  <Paragraphs>377</Paragraphs>
  <Slides>14</Slides>
  <Notes>1</Notes>
  <HiddenSlides>0</HiddenSlides>
  <MMClips>0</MMClips>
  <ScaleCrop>false</ScaleCrop>
  <HeadingPairs>
    <vt:vector size="4" baseType="variant">
      <vt:variant>
        <vt:lpstr>Θέμα</vt:lpstr>
      </vt:variant>
      <vt:variant>
        <vt:i4>2</vt:i4>
      </vt:variant>
      <vt:variant>
        <vt:lpstr>Τίτλοι διαφανειών</vt:lpstr>
      </vt:variant>
      <vt:variant>
        <vt:i4>14</vt:i4>
      </vt:variant>
    </vt:vector>
  </HeadingPairs>
  <TitlesOfParts>
    <vt:vector size="16" baseType="lpstr">
      <vt:lpstr>Tema1</vt:lpstr>
      <vt:lpstr>blank</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Hugues</dc:creator>
  <cp:lastModifiedBy>user</cp:lastModifiedBy>
  <cp:revision>440</cp:revision>
  <dcterms:created xsi:type="dcterms:W3CDTF">2019-07-29T06:59:31Z</dcterms:created>
  <dcterms:modified xsi:type="dcterms:W3CDTF">2020-11-24T19:29:10Z</dcterms:modified>
</cp:coreProperties>
</file>