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sldIdLst>
    <p:sldId id="275" r:id="rId5"/>
    <p:sldId id="486" r:id="rId6"/>
    <p:sldId id="499" r:id="rId7"/>
    <p:sldId id="498" r:id="rId8"/>
    <p:sldId id="500" r:id="rId9"/>
    <p:sldId id="501" r:id="rId10"/>
    <p:sldId id="502" r:id="rId11"/>
    <p:sldId id="503" r:id="rId12"/>
    <p:sldId id="504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4" r:id="rId21"/>
  </p:sldIdLst>
  <p:sldSz cx="12192000" cy="6858000"/>
  <p:notesSz cx="6858000" cy="9144000"/>
  <p:defaultTextStyle>
    <a:defPPr>
      <a:defRPr lang="en-US"/>
    </a:defPPr>
    <a:lvl1pPr algn="l" defTabSz="2286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1pPr>
    <a:lvl2pPr marL="228600" indent="228600" algn="l" defTabSz="2286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2pPr>
    <a:lvl3pPr marL="457200" indent="457200" algn="l" defTabSz="2286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3pPr>
    <a:lvl4pPr marL="685800" indent="685800" algn="l" defTabSz="2286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4pPr>
    <a:lvl5pPr marL="914400" indent="914400" algn="l" defTabSz="2286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C076A-366F-02BA-D5CB-E58DC050466F}" v="37" dt="2020-10-27T13:51:41.279"/>
    <p1510:client id="{F28F7186-2198-8FDC-97F8-AB823FADDBFD}" v="36" dt="2020-10-27T14:19:24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03" autoAdjust="0"/>
    <p:restoredTop sz="86456" autoAdjust="0"/>
  </p:normalViewPr>
  <p:slideViewPr>
    <p:cSldViewPr snapToGrid="0">
      <p:cViewPr varScale="1">
        <p:scale>
          <a:sx n="58" d="100"/>
          <a:sy n="58" d="100"/>
        </p:scale>
        <p:origin x="27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zter Zita Csenki" userId="S::eszti.csenki_gmail.com#ext#@nofimaas.onmicrosoft.com::1251ca1a-017a-4d2e-af6a-0a0be7af8c57" providerId="AD" clId="Web-{F28F7186-2198-8FDC-97F8-AB823FADDBFD}"/>
    <pc:docChg chg="modSld">
      <pc:chgData name="Eszter Zita Csenki" userId="S::eszti.csenki_gmail.com#ext#@nofimaas.onmicrosoft.com::1251ca1a-017a-4d2e-af6a-0a0be7af8c57" providerId="AD" clId="Web-{F28F7186-2198-8FDC-97F8-AB823FADDBFD}" dt="2020-10-27T14:19:24.654" v="35"/>
      <pc:docMkLst>
        <pc:docMk/>
      </pc:docMkLst>
      <pc:sldChg chg="modSp">
        <pc:chgData name="Eszter Zita Csenki" userId="S::eszti.csenki_gmail.com#ext#@nofimaas.onmicrosoft.com::1251ca1a-017a-4d2e-af6a-0a0be7af8c57" providerId="AD" clId="Web-{F28F7186-2198-8FDC-97F8-AB823FADDBFD}" dt="2020-10-27T14:13:15.302" v="0"/>
        <pc:sldMkLst>
          <pc:docMk/>
          <pc:sldMk cId="0" sldId="506"/>
        </pc:sldMkLst>
        <pc:picChg chg="mod">
          <ac:chgData name="Eszter Zita Csenki" userId="S::eszti.csenki_gmail.com#ext#@nofimaas.onmicrosoft.com::1251ca1a-017a-4d2e-af6a-0a0be7af8c57" providerId="AD" clId="Web-{F28F7186-2198-8FDC-97F8-AB823FADDBFD}" dt="2020-10-27T14:13:15.302" v="0"/>
          <ac:picMkLst>
            <pc:docMk/>
            <pc:sldMk cId="0" sldId="506"/>
            <ac:picMk id="4" creationId="{D997944A-B4F0-41E8-9E86-7F0F5DA00305}"/>
          </ac:picMkLst>
        </pc:picChg>
      </pc:sldChg>
      <pc:sldChg chg="modSp">
        <pc:chgData name="Eszter Zita Csenki" userId="S::eszti.csenki_gmail.com#ext#@nofimaas.onmicrosoft.com::1251ca1a-017a-4d2e-af6a-0a0be7af8c57" providerId="AD" clId="Web-{F28F7186-2198-8FDC-97F8-AB823FADDBFD}" dt="2020-10-27T14:14:32.694" v="9"/>
        <pc:sldMkLst>
          <pc:docMk/>
          <pc:sldMk cId="0" sldId="507"/>
        </pc:sldMkLst>
        <pc:picChg chg="mod">
          <ac:chgData name="Eszter Zita Csenki" userId="S::eszti.csenki_gmail.com#ext#@nofimaas.onmicrosoft.com::1251ca1a-017a-4d2e-af6a-0a0be7af8c57" providerId="AD" clId="Web-{F28F7186-2198-8FDC-97F8-AB823FADDBFD}" dt="2020-10-27T14:14:32.694" v="9"/>
          <ac:picMkLst>
            <pc:docMk/>
            <pc:sldMk cId="0" sldId="507"/>
            <ac:picMk id="23555" creationId="{BF89EFBB-DD5E-4DA2-A1DA-882822D86956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4:13.428" v="5"/>
          <ac:picMkLst>
            <pc:docMk/>
            <pc:sldMk cId="0" sldId="507"/>
            <ac:picMk id="23556" creationId="{C91B0418-7114-49DB-8892-A6AC43315041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3:55.803" v="2"/>
          <ac:picMkLst>
            <pc:docMk/>
            <pc:sldMk cId="0" sldId="507"/>
            <ac:picMk id="23557" creationId="{EFABB9A8-D138-426D-8024-ED6DD5F38E9C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3:35.646" v="1"/>
          <ac:picMkLst>
            <pc:docMk/>
            <pc:sldMk cId="0" sldId="507"/>
            <ac:picMk id="23558" creationId="{9B0A0883-A31A-4409-9C43-DCB87DB3EB1D}"/>
          </ac:picMkLst>
        </pc:picChg>
      </pc:sldChg>
      <pc:sldChg chg="modSp">
        <pc:chgData name="Eszter Zita Csenki" userId="S::eszti.csenki_gmail.com#ext#@nofimaas.onmicrosoft.com::1251ca1a-017a-4d2e-af6a-0a0be7af8c57" providerId="AD" clId="Web-{F28F7186-2198-8FDC-97F8-AB823FADDBFD}" dt="2020-10-27T14:15:32.602" v="16"/>
        <pc:sldMkLst>
          <pc:docMk/>
          <pc:sldMk cId="0" sldId="508"/>
        </pc:sldMkLst>
        <pc:graphicFrameChg chg="ord">
          <ac:chgData name="Eszter Zita Csenki" userId="S::eszti.csenki_gmail.com#ext#@nofimaas.onmicrosoft.com::1251ca1a-017a-4d2e-af6a-0a0be7af8c57" providerId="AD" clId="Web-{F28F7186-2198-8FDC-97F8-AB823FADDBFD}" dt="2020-10-27T14:14:46.882" v="10"/>
          <ac:graphicFrameMkLst>
            <pc:docMk/>
            <pc:sldMk cId="0" sldId="508"/>
            <ac:graphicFrameMk id="2" creationId="{3D549D6C-89B0-42A6-B83B-8A40942A4AE0}"/>
          </ac:graphicFrameMkLst>
        </pc:graphicFrameChg>
        <pc:picChg chg="mod">
          <ac:chgData name="Eszter Zita Csenki" userId="S::eszti.csenki_gmail.com#ext#@nofimaas.onmicrosoft.com::1251ca1a-017a-4d2e-af6a-0a0be7af8c57" providerId="AD" clId="Web-{F28F7186-2198-8FDC-97F8-AB823FADDBFD}" dt="2020-10-27T14:15:32.602" v="16"/>
          <ac:picMkLst>
            <pc:docMk/>
            <pc:sldMk cId="0" sldId="508"/>
            <ac:picMk id="24579" creationId="{F86B4D6C-34E6-4D3E-98BE-E11E972A98EB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5:16.789" v="14"/>
          <ac:picMkLst>
            <pc:docMk/>
            <pc:sldMk cId="0" sldId="508"/>
            <ac:picMk id="24580" creationId="{C99A1B0F-D3E5-46B9-8982-F2CC425607A4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5:00.914" v="11"/>
          <ac:picMkLst>
            <pc:docMk/>
            <pc:sldMk cId="0" sldId="508"/>
            <ac:picMk id="24581" creationId="{F432BF91-935E-41C6-B2A7-0F6F2C2B6065}"/>
          </ac:picMkLst>
        </pc:picChg>
      </pc:sldChg>
      <pc:sldChg chg="modSp">
        <pc:chgData name="Eszter Zita Csenki" userId="S::eszti.csenki_gmail.com#ext#@nofimaas.onmicrosoft.com::1251ca1a-017a-4d2e-af6a-0a0be7af8c57" providerId="AD" clId="Web-{F28F7186-2198-8FDC-97F8-AB823FADDBFD}" dt="2020-10-27T14:16:04.556" v="19"/>
        <pc:sldMkLst>
          <pc:docMk/>
          <pc:sldMk cId="0" sldId="509"/>
        </pc:sldMkLst>
        <pc:spChg chg="ord">
          <ac:chgData name="Eszter Zita Csenki" userId="S::eszti.csenki_gmail.com#ext#@nofimaas.onmicrosoft.com::1251ca1a-017a-4d2e-af6a-0a0be7af8c57" providerId="AD" clId="Web-{F28F7186-2198-8FDC-97F8-AB823FADDBFD}" dt="2020-10-27T14:15:47.180" v="18"/>
          <ac:spMkLst>
            <pc:docMk/>
            <pc:sldMk cId="0" sldId="509"/>
            <ac:spMk id="28" creationId="{AB6B6390-9251-4C85-A7C3-BA2E478C8897}"/>
          </ac:spMkLst>
        </pc:spChg>
        <pc:picChg chg="mod">
          <ac:chgData name="Eszter Zita Csenki" userId="S::eszti.csenki_gmail.com#ext#@nofimaas.onmicrosoft.com::1251ca1a-017a-4d2e-af6a-0a0be7af8c57" providerId="AD" clId="Web-{F28F7186-2198-8FDC-97F8-AB823FADDBFD}" dt="2020-10-27T14:16:04.556" v="19"/>
          <ac:picMkLst>
            <pc:docMk/>
            <pc:sldMk cId="0" sldId="509"/>
            <ac:picMk id="25606" creationId="{CBFA1C02-BDD7-4AEC-9D4E-7A3FD2069DF7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5:43.024" v="17"/>
          <ac:picMkLst>
            <pc:docMk/>
            <pc:sldMk cId="0" sldId="509"/>
            <ac:picMk id="25608" creationId="{77342013-CE3D-4875-B33D-23DEB90F7657}"/>
          </ac:picMkLst>
        </pc:picChg>
      </pc:sldChg>
      <pc:sldChg chg="modSp">
        <pc:chgData name="Eszter Zita Csenki" userId="S::eszti.csenki_gmail.com#ext#@nofimaas.onmicrosoft.com::1251ca1a-017a-4d2e-af6a-0a0be7af8c57" providerId="AD" clId="Web-{F28F7186-2198-8FDC-97F8-AB823FADDBFD}" dt="2020-10-27T14:17:34.808" v="28"/>
        <pc:sldMkLst>
          <pc:docMk/>
          <pc:sldMk cId="0" sldId="510"/>
        </pc:sldMkLst>
        <pc:spChg chg="ord">
          <ac:chgData name="Eszter Zita Csenki" userId="S::eszti.csenki_gmail.com#ext#@nofimaas.onmicrosoft.com::1251ca1a-017a-4d2e-af6a-0a0be7af8c57" providerId="AD" clId="Web-{F28F7186-2198-8FDC-97F8-AB823FADDBFD}" dt="2020-10-27T14:16:11.384" v="20"/>
          <ac:spMkLst>
            <pc:docMk/>
            <pc:sldMk cId="0" sldId="510"/>
            <ac:spMk id="26632" creationId="{76F98E17-7BAD-4DC5-924C-F4CE3162B710}"/>
          </ac:spMkLst>
        </pc:spChg>
        <pc:picChg chg="mod">
          <ac:chgData name="Eszter Zita Csenki" userId="S::eszti.csenki_gmail.com#ext#@nofimaas.onmicrosoft.com::1251ca1a-017a-4d2e-af6a-0a0be7af8c57" providerId="AD" clId="Web-{F28F7186-2198-8FDC-97F8-AB823FADDBFD}" dt="2020-10-27T14:17:34.808" v="28"/>
          <ac:picMkLst>
            <pc:docMk/>
            <pc:sldMk cId="0" sldId="510"/>
            <ac:picMk id="26627" creationId="{20A17BCD-8359-437B-9000-4C8B5385F04E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7:20.792" v="26"/>
          <ac:picMkLst>
            <pc:docMk/>
            <pc:sldMk cId="0" sldId="510"/>
            <ac:picMk id="26628" creationId="{6A1A666C-D1DC-4CDB-97AE-E0D391F5EA6B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7:04.213" v="24"/>
          <ac:picMkLst>
            <pc:docMk/>
            <pc:sldMk cId="0" sldId="510"/>
            <ac:picMk id="26629" creationId="{A5BA614F-FEA3-49F3-9669-2E4F9540DC00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6:47.838" v="22"/>
          <ac:picMkLst>
            <pc:docMk/>
            <pc:sldMk cId="0" sldId="510"/>
            <ac:picMk id="26630" creationId="{5664EBE7-2387-4ECF-875B-F00C2118BABB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6:26.025" v="21"/>
          <ac:picMkLst>
            <pc:docMk/>
            <pc:sldMk cId="0" sldId="510"/>
            <ac:picMk id="26631" creationId="{755B7EBA-8041-44B4-ACB0-D950133E6EA1}"/>
          </ac:picMkLst>
        </pc:picChg>
      </pc:sldChg>
      <pc:sldChg chg="modSp">
        <pc:chgData name="Eszter Zita Csenki" userId="S::eszti.csenki_gmail.com#ext#@nofimaas.onmicrosoft.com::1251ca1a-017a-4d2e-af6a-0a0be7af8c57" providerId="AD" clId="Web-{F28F7186-2198-8FDC-97F8-AB823FADDBFD}" dt="2020-10-27T14:19:24.654" v="35"/>
        <pc:sldMkLst>
          <pc:docMk/>
          <pc:sldMk cId="0" sldId="514"/>
        </pc:sldMkLst>
        <pc:picChg chg="mod">
          <ac:chgData name="Eszter Zita Csenki" userId="S::eszti.csenki_gmail.com#ext#@nofimaas.onmicrosoft.com::1251ca1a-017a-4d2e-af6a-0a0be7af8c57" providerId="AD" clId="Web-{F28F7186-2198-8FDC-97F8-AB823FADDBFD}" dt="2020-10-27T14:19:24.654" v="35"/>
          <ac:picMkLst>
            <pc:docMk/>
            <pc:sldMk cId="0" sldId="514"/>
            <ac:picMk id="29700" creationId="{F2FD2DC3-DE9A-4379-BD9A-D199AF8C7DB8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8:51.825" v="33"/>
          <ac:picMkLst>
            <pc:docMk/>
            <pc:sldMk cId="0" sldId="514"/>
            <ac:picMk id="29702" creationId="{1DDB466D-64AA-4BB0-8310-C178AB18C2CD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9:13.685" v="34"/>
          <ac:picMkLst>
            <pc:docMk/>
            <pc:sldMk cId="0" sldId="514"/>
            <ac:picMk id="29704" creationId="{B353F70C-FC22-40AA-93FB-F223920B8847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8:41.684" v="32"/>
          <ac:picMkLst>
            <pc:docMk/>
            <pc:sldMk cId="0" sldId="514"/>
            <ac:picMk id="29706" creationId="{EF402D68-26BE-4632-A8FC-51178CB8D8EB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8:33.825" v="31"/>
          <ac:picMkLst>
            <pc:docMk/>
            <pc:sldMk cId="0" sldId="514"/>
            <ac:picMk id="29708" creationId="{A6484D02-873D-4729-981A-DF33A5C36E90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8:21.324" v="30"/>
          <ac:picMkLst>
            <pc:docMk/>
            <pc:sldMk cId="0" sldId="514"/>
            <ac:picMk id="29710" creationId="{4BD6DE99-79EA-4B31-B799-DC80FCDF659E}"/>
          </ac:picMkLst>
        </pc:picChg>
        <pc:picChg chg="mod">
          <ac:chgData name="Eszter Zita Csenki" userId="S::eszti.csenki_gmail.com#ext#@nofimaas.onmicrosoft.com::1251ca1a-017a-4d2e-af6a-0a0be7af8c57" providerId="AD" clId="Web-{F28F7186-2198-8FDC-97F8-AB823FADDBFD}" dt="2020-10-27T14:18:01.980" v="29"/>
          <ac:picMkLst>
            <pc:docMk/>
            <pc:sldMk cId="0" sldId="514"/>
            <ac:picMk id="29712" creationId="{4C16CDEB-2CA3-44A8-A312-5CB97E20EE93}"/>
          </ac:picMkLst>
        </pc:picChg>
      </pc:sldChg>
    </pc:docChg>
  </pc:docChgLst>
  <pc:docChgLst>
    <pc:chgData name="Eszter Zita Csenki" userId="S::eszti.csenki_gmail.com#ext#@nofimaas.onmicrosoft.com::1251ca1a-017a-4d2e-af6a-0a0be7af8c57" providerId="AD" clId="Web-{60EC076A-366F-02BA-D5CB-E58DC050466F}"/>
    <pc:docChg chg="modSld">
      <pc:chgData name="Eszter Zita Csenki" userId="S::eszti.csenki_gmail.com#ext#@nofimaas.onmicrosoft.com::1251ca1a-017a-4d2e-af6a-0a0be7af8c57" providerId="AD" clId="Web-{60EC076A-366F-02BA-D5CB-E58DC050466F}" dt="2020-10-27T13:51:41.279" v="36"/>
      <pc:docMkLst>
        <pc:docMk/>
      </pc:docMkLst>
      <pc:sldChg chg="modSp">
        <pc:chgData name="Eszter Zita Csenki" userId="S::eszti.csenki_gmail.com#ext#@nofimaas.onmicrosoft.com::1251ca1a-017a-4d2e-af6a-0a0be7af8c57" providerId="AD" clId="Web-{60EC076A-366F-02BA-D5CB-E58DC050466F}" dt="2020-10-27T13:37:56.416" v="1"/>
        <pc:sldMkLst>
          <pc:docMk/>
          <pc:sldMk cId="0" sldId="275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37:25.367" v="0"/>
          <ac:picMkLst>
            <pc:docMk/>
            <pc:sldMk cId="0" sldId="275"/>
            <ac:picMk id="13315" creationId="{FAB203DF-9CEC-4290-A605-55F1664DBE7C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37:56.416" v="1"/>
          <ac:picMkLst>
            <pc:docMk/>
            <pc:sldMk cId="0" sldId="275"/>
            <ac:picMk id="44038" creationId="{E4E99B25-7451-4E7B-86D4-F1BB0BD3E110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45:26.068" v="15"/>
        <pc:sldMkLst>
          <pc:docMk/>
          <pc:sldMk cId="0" sldId="498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44:04.391" v="11"/>
          <ac:picMkLst>
            <pc:docMk/>
            <pc:sldMk cId="0" sldId="498"/>
            <ac:picMk id="2" creationId="{544BCDBE-7191-4038-AA94-1DE4B7161713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5:12.114" v="13"/>
          <ac:picMkLst>
            <pc:docMk/>
            <pc:sldMk cId="0" sldId="498"/>
            <ac:picMk id="4" creationId="{AE9EE126-80E9-4F36-8867-3F1DB7DF038D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5:26.068" v="15"/>
          <ac:picMkLst>
            <pc:docMk/>
            <pc:sldMk cId="0" sldId="498"/>
            <ac:picMk id="5" creationId="{1B8091A3-1ED4-4C93-A413-982198BBB505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43:33.374" v="10"/>
        <pc:sldMkLst>
          <pc:docMk/>
          <pc:sldMk cId="0" sldId="499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38:31.121" v="3"/>
          <ac:picMkLst>
            <pc:docMk/>
            <pc:sldMk cId="0" sldId="499"/>
            <ac:picMk id="3" creationId="{12624BA8-1C00-4797-B765-33BB64046D84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2:16.807" v="4"/>
          <ac:picMkLst>
            <pc:docMk/>
            <pc:sldMk cId="0" sldId="499"/>
            <ac:picMk id="5" creationId="{58B584A8-AEB3-45FB-B06A-F38FDDA3AD2B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3:18.279" v="9"/>
          <ac:picMkLst>
            <pc:docMk/>
            <pc:sldMk cId="0" sldId="499"/>
            <ac:picMk id="6" creationId="{AC7A43A2-C4CA-42BC-8CD0-61ADD36EF03E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3:33.374" v="10"/>
          <ac:picMkLst>
            <pc:docMk/>
            <pc:sldMk cId="0" sldId="499"/>
            <ac:picMk id="7" creationId="{F8844A2F-F00D-4215-AAD5-D79853DC46FC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2:44.996" v="5"/>
          <ac:picMkLst>
            <pc:docMk/>
            <pc:sldMk cId="0" sldId="499"/>
            <ac:picMk id="8" creationId="{A5D4ABAF-6437-47A0-A98E-4F36F0C85394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46:30.463" v="19"/>
        <pc:sldMkLst>
          <pc:docMk/>
          <pc:sldMk cId="0" sldId="500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45:47.851" v="16"/>
          <ac:picMkLst>
            <pc:docMk/>
            <pc:sldMk cId="0" sldId="500"/>
            <ac:picMk id="2" creationId="{77F89020-E690-4E81-B379-8A0CAD678608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5:59.523" v="17"/>
          <ac:picMkLst>
            <pc:docMk/>
            <pc:sldMk cId="0" sldId="500"/>
            <ac:picMk id="3" creationId="{8C49C92A-BC77-4A8C-BB91-EFF9718CC134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6:17.431" v="18"/>
          <ac:picMkLst>
            <pc:docMk/>
            <pc:sldMk cId="0" sldId="500"/>
            <ac:picMk id="4" creationId="{EA164C2E-CEAB-4227-8859-70E855ADFEE6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6:30.463" v="19"/>
          <ac:picMkLst>
            <pc:docMk/>
            <pc:sldMk cId="0" sldId="500"/>
            <ac:picMk id="5" creationId="{E132D7A5-DB35-4E3E-B5BC-9AC4F5C9B73B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47:31.998" v="23"/>
        <pc:sldMkLst>
          <pc:docMk/>
          <pc:sldMk cId="0" sldId="501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46:49.308" v="20"/>
          <ac:picMkLst>
            <pc:docMk/>
            <pc:sldMk cId="0" sldId="501"/>
            <ac:picMk id="2" creationId="{30E96ABA-69EE-4A0E-9C5A-DC5E37148104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7:05.137" v="21"/>
          <ac:picMkLst>
            <pc:docMk/>
            <pc:sldMk cId="0" sldId="501"/>
            <ac:picMk id="3" creationId="{501AEF23-2098-4BAD-81F1-5ECC38A0D7DC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7:31.998" v="23"/>
          <ac:picMkLst>
            <pc:docMk/>
            <pc:sldMk cId="0" sldId="501"/>
            <ac:picMk id="4" creationId="{EDCAD126-303D-4F39-BB98-CD6A16B6AB8E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7:15.794" v="22"/>
          <ac:picMkLst>
            <pc:docMk/>
            <pc:sldMk cId="0" sldId="501"/>
            <ac:picMk id="5" creationId="{7FB1CFF0-B173-4E2F-8E2A-CE5DD48C78E2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48:53.487" v="29"/>
        <pc:sldMkLst>
          <pc:docMk/>
          <pc:sldMk cId="0" sldId="502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47:52.921" v="24"/>
          <ac:picMkLst>
            <pc:docMk/>
            <pc:sldMk cId="0" sldId="502"/>
            <ac:picMk id="2" creationId="{106CE782-6535-41C3-B308-B6FD9DC11906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8:05.234" v="25"/>
          <ac:picMkLst>
            <pc:docMk/>
            <pc:sldMk cId="0" sldId="502"/>
            <ac:picMk id="3" creationId="{EFAAEBF4-F23D-40A4-B14A-2BB7C9EB528D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8:37.549" v="28"/>
          <ac:picMkLst>
            <pc:docMk/>
            <pc:sldMk cId="0" sldId="502"/>
            <ac:picMk id="4" creationId="{D280A16F-3B32-4EB1-9315-7F96D9363C89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48:53.487" v="29"/>
          <ac:picMkLst>
            <pc:docMk/>
            <pc:sldMk cId="0" sldId="502"/>
            <ac:picMk id="5" creationId="{E8D9C5A5-5503-4EAE-99EB-0205052D7CA5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50:37.603" v="32"/>
        <pc:sldMkLst>
          <pc:docMk/>
          <pc:sldMk cId="0" sldId="503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50:06.336" v="30"/>
          <ac:picMkLst>
            <pc:docMk/>
            <pc:sldMk cId="0" sldId="503"/>
            <ac:picMk id="51205" creationId="{F53A64A8-6D38-4801-B40C-E3EC0930FD7D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50:22.868" v="31"/>
          <ac:picMkLst>
            <pc:docMk/>
            <pc:sldMk cId="0" sldId="503"/>
            <ac:picMk id="51206" creationId="{CD3E1957-F1A1-4CA3-A857-55D11718CC18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50:37.603" v="32"/>
          <ac:picMkLst>
            <pc:docMk/>
            <pc:sldMk cId="0" sldId="503"/>
            <ac:picMk id="51207" creationId="{F9EC9C5F-4EE7-4BDD-A893-2D0EF641CA49}"/>
          </ac:picMkLst>
        </pc:picChg>
      </pc:sldChg>
      <pc:sldChg chg="modSp">
        <pc:chgData name="Eszter Zita Csenki" userId="S::eszti.csenki_gmail.com#ext#@nofimaas.onmicrosoft.com::1251ca1a-017a-4d2e-af6a-0a0be7af8c57" providerId="AD" clId="Web-{60EC076A-366F-02BA-D5CB-E58DC050466F}" dt="2020-10-27T13:51:41.279" v="36"/>
        <pc:sldMkLst>
          <pc:docMk/>
          <pc:sldMk cId="0" sldId="504"/>
        </pc:sldMkLst>
        <pc:picChg chg="mod">
          <ac:chgData name="Eszter Zita Csenki" userId="S::eszti.csenki_gmail.com#ext#@nofimaas.onmicrosoft.com::1251ca1a-017a-4d2e-af6a-0a0be7af8c57" providerId="AD" clId="Web-{60EC076A-366F-02BA-D5CB-E58DC050466F}" dt="2020-10-27T13:50:55.776" v="33"/>
          <ac:picMkLst>
            <pc:docMk/>
            <pc:sldMk cId="0" sldId="504"/>
            <ac:picMk id="2" creationId="{FB06F7EA-7F15-4443-93D1-DEDE8B2B8111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51:24.668" v="35"/>
          <ac:picMkLst>
            <pc:docMk/>
            <pc:sldMk cId="0" sldId="504"/>
            <ac:picMk id="3" creationId="{4C5407F6-F215-4860-B903-C30FAEFCDDB2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51:12.011" v="34"/>
          <ac:picMkLst>
            <pc:docMk/>
            <pc:sldMk cId="0" sldId="504"/>
            <ac:picMk id="4" creationId="{60974DBB-B1FF-4214-B7DB-71365BD5F93A}"/>
          </ac:picMkLst>
        </pc:picChg>
        <pc:picChg chg="mod">
          <ac:chgData name="Eszter Zita Csenki" userId="S::eszti.csenki_gmail.com#ext#@nofimaas.onmicrosoft.com::1251ca1a-017a-4d2e-af6a-0a0be7af8c57" providerId="AD" clId="Web-{60EC076A-366F-02BA-D5CB-E58DC050466F}" dt="2020-10-27T13:51:41.279" v="36"/>
          <ac:picMkLst>
            <pc:docMk/>
            <pc:sldMk cId="0" sldId="504"/>
            <ac:picMk id="6" creationId="{54377E47-008D-46DA-B45F-7D8DFA9D1F1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9723C-99FF-4ABB-805A-6630D8DEA61C}" type="doc">
      <dgm:prSet loTypeId="urn:microsoft.com/office/officeart/2005/8/layout/cycle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CB39A364-14A5-4773-9A7E-DE2DDF6A88A6}">
      <dgm:prSet phldrT="[Texte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Táplálkozás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EF9BC-2902-4010-BCC0-A2BFB7F0DEBD}" type="parTrans" cxnId="{5EE3F69C-96E0-4F9B-8028-FA3FDAA3E715}">
      <dgm:prSet/>
      <dgm:spPr/>
      <dgm:t>
        <a:bodyPr/>
        <a:lstStyle/>
        <a:p>
          <a:endParaRPr lang="fr-FR"/>
        </a:p>
      </dgm:t>
    </dgm:pt>
    <dgm:pt modelId="{92A25865-8096-4796-A9A4-B85588A6BC6B}" type="sibTrans" cxnId="{5EE3F69C-96E0-4F9B-8028-FA3FDAA3E715}">
      <dgm:prSet/>
      <dgm:spPr/>
      <dgm:t>
        <a:bodyPr/>
        <a:lstStyle/>
        <a:p>
          <a:endParaRPr lang="fr-FR"/>
        </a:p>
      </dgm:t>
    </dgm:pt>
    <dgm:pt modelId="{82D7CD06-056F-463A-81F8-2E0CE4EC1394}">
      <dgm:prSet phldrT="[Texte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fr-FR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Mi</a:t>
          </a:r>
          <a:r>
            <a:rPr lang="hu-HU" sz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krobiológia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AB3BF-408D-4E92-AD80-386FD87888D9}" type="parTrans" cxnId="{9AA46462-C880-425C-A502-A590AEE56F5B}">
      <dgm:prSet/>
      <dgm:spPr/>
      <dgm:t>
        <a:bodyPr/>
        <a:lstStyle/>
        <a:p>
          <a:endParaRPr lang="fr-FR"/>
        </a:p>
      </dgm:t>
    </dgm:pt>
    <dgm:pt modelId="{7FE3BFAB-1DA1-4938-8992-F812E8A32EA2}" type="sibTrans" cxnId="{9AA46462-C880-425C-A502-A590AEE56F5B}">
      <dgm:prSet/>
      <dgm:spPr/>
      <dgm:t>
        <a:bodyPr/>
        <a:lstStyle/>
        <a:p>
          <a:endParaRPr lang="fr-FR"/>
        </a:p>
      </dgm:t>
    </dgm:pt>
    <dgm:pt modelId="{AF84FB35-3243-44AE-AD8F-A9B70AE5D106}">
      <dgm:prSet phldrT="[Texte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Ökológia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B7C9F-B4BD-4526-A06B-7E0A3E527CED}" type="parTrans" cxnId="{4838C4F9-03A2-450E-844E-76840BAF8D72}">
      <dgm:prSet/>
      <dgm:spPr/>
      <dgm:t>
        <a:bodyPr/>
        <a:lstStyle/>
        <a:p>
          <a:endParaRPr lang="fr-FR"/>
        </a:p>
      </dgm:t>
    </dgm:pt>
    <dgm:pt modelId="{212ED662-EF8D-4630-8D16-D4E682BB7BD3}" type="sibTrans" cxnId="{4838C4F9-03A2-450E-844E-76840BAF8D72}">
      <dgm:prSet/>
      <dgm:spPr/>
      <dgm:t>
        <a:bodyPr/>
        <a:lstStyle/>
        <a:p>
          <a:endParaRPr lang="fr-FR"/>
        </a:p>
      </dgm:t>
    </dgm:pt>
    <dgm:pt modelId="{74065A53-27E0-43C8-82C3-DD8401724F5A}">
      <dgm:prSet phldrT="[Texte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fr-FR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Allerg</a:t>
          </a:r>
          <a:r>
            <a:rPr lang="hu-HU" sz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ia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D067D-5BF9-431E-BF17-8546DB707820}" type="parTrans" cxnId="{CD6026F4-B3AE-4311-AAE4-6F528DBE5E64}">
      <dgm:prSet/>
      <dgm:spPr/>
      <dgm:t>
        <a:bodyPr/>
        <a:lstStyle/>
        <a:p>
          <a:endParaRPr lang="fr-FR"/>
        </a:p>
      </dgm:t>
    </dgm:pt>
    <dgm:pt modelId="{97BAB8A4-34B9-4E74-B4F2-E8E88425A249}" type="sibTrans" cxnId="{CD6026F4-B3AE-4311-AAE4-6F528DBE5E64}">
      <dgm:prSet/>
      <dgm:spPr/>
      <dgm:t>
        <a:bodyPr/>
        <a:lstStyle/>
        <a:p>
          <a:endParaRPr lang="fr-FR"/>
        </a:p>
      </dgm:t>
    </dgm:pt>
    <dgm:pt modelId="{AA4AA746-C64B-493A-BCE8-EECD9F47F094}">
      <dgm:prSet phldrT="[Texte]" custT="1"/>
      <dgm:spPr>
        <a:ln w="19050">
          <a:solidFill>
            <a:schemeClr val="accent1"/>
          </a:solidFill>
        </a:ln>
      </dgm:spPr>
      <dgm:t>
        <a:bodyPr/>
        <a:lstStyle/>
        <a:p>
          <a: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Kultúra/</a:t>
          </a:r>
          <a:b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szokások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CEAAE-A363-40AD-8C75-760ED403E002}" type="parTrans" cxnId="{4F5284D1-1725-461D-80C7-72DB689090E8}">
      <dgm:prSet/>
      <dgm:spPr/>
      <dgm:t>
        <a:bodyPr/>
        <a:lstStyle/>
        <a:p>
          <a:endParaRPr lang="fr-FR"/>
        </a:p>
      </dgm:t>
    </dgm:pt>
    <dgm:pt modelId="{841160C0-3F8F-42CE-9422-EB053E72F2E4}" type="sibTrans" cxnId="{4F5284D1-1725-461D-80C7-72DB689090E8}">
      <dgm:prSet/>
      <dgm:spPr/>
      <dgm:t>
        <a:bodyPr/>
        <a:lstStyle/>
        <a:p>
          <a:endParaRPr lang="fr-FR"/>
        </a:p>
      </dgm:t>
    </dgm:pt>
    <dgm:pt modelId="{48485B9D-7AA5-430A-9ADA-C7502E170237}" type="pres">
      <dgm:prSet presAssocID="{D1D9723C-99FF-4ABB-805A-6630D8DEA61C}" presName="cycle" presStyleCnt="0">
        <dgm:presLayoutVars>
          <dgm:dir/>
          <dgm:resizeHandles val="exact"/>
        </dgm:presLayoutVars>
      </dgm:prSet>
      <dgm:spPr/>
    </dgm:pt>
    <dgm:pt modelId="{ACAAEF64-A17B-40DD-8112-43560815162C}" type="pres">
      <dgm:prSet presAssocID="{CB39A364-14A5-4773-9A7E-DE2DDF6A88A6}" presName="node" presStyleLbl="node1" presStyleIdx="0" presStyleCnt="5" custScaleX="116119">
        <dgm:presLayoutVars>
          <dgm:bulletEnabled val="1"/>
        </dgm:presLayoutVars>
      </dgm:prSet>
      <dgm:spPr/>
    </dgm:pt>
    <dgm:pt modelId="{64F00E20-A177-4306-8D9D-95FA026824D3}" type="pres">
      <dgm:prSet presAssocID="{CB39A364-14A5-4773-9A7E-DE2DDF6A88A6}" presName="spNode" presStyleCnt="0"/>
      <dgm:spPr/>
    </dgm:pt>
    <dgm:pt modelId="{C13A4844-B458-417D-9E28-4C7C133CEE82}" type="pres">
      <dgm:prSet presAssocID="{92A25865-8096-4796-A9A4-B85588A6BC6B}" presName="sibTrans" presStyleLbl="sibTrans1D1" presStyleIdx="0" presStyleCnt="5"/>
      <dgm:spPr/>
    </dgm:pt>
    <dgm:pt modelId="{F1C6858D-CF39-4461-95DF-C197EE067386}" type="pres">
      <dgm:prSet presAssocID="{82D7CD06-056F-463A-81F8-2E0CE4EC1394}" presName="node" presStyleLbl="node1" presStyleIdx="1" presStyleCnt="5" custScaleX="150988">
        <dgm:presLayoutVars>
          <dgm:bulletEnabled val="1"/>
        </dgm:presLayoutVars>
      </dgm:prSet>
      <dgm:spPr/>
    </dgm:pt>
    <dgm:pt modelId="{E948A74B-2944-46BE-95E6-5579DBC9DEFB}" type="pres">
      <dgm:prSet presAssocID="{82D7CD06-056F-463A-81F8-2E0CE4EC1394}" presName="spNode" presStyleCnt="0"/>
      <dgm:spPr/>
    </dgm:pt>
    <dgm:pt modelId="{B2DAEC2F-B782-4A63-B962-0F08C82DEE8C}" type="pres">
      <dgm:prSet presAssocID="{7FE3BFAB-1DA1-4938-8992-F812E8A32EA2}" presName="sibTrans" presStyleLbl="sibTrans1D1" presStyleIdx="1" presStyleCnt="5"/>
      <dgm:spPr/>
    </dgm:pt>
    <dgm:pt modelId="{FE203F19-8536-4671-A65A-9B7B0D87C89D}" type="pres">
      <dgm:prSet presAssocID="{AF84FB35-3243-44AE-AD8F-A9B70AE5D106}" presName="node" presStyleLbl="node1" presStyleIdx="2" presStyleCnt="5" custScaleX="115658">
        <dgm:presLayoutVars>
          <dgm:bulletEnabled val="1"/>
        </dgm:presLayoutVars>
      </dgm:prSet>
      <dgm:spPr/>
    </dgm:pt>
    <dgm:pt modelId="{DF0C54F9-0A50-40ED-801C-14264A77E37D}" type="pres">
      <dgm:prSet presAssocID="{AF84FB35-3243-44AE-AD8F-A9B70AE5D106}" presName="spNode" presStyleCnt="0"/>
      <dgm:spPr/>
    </dgm:pt>
    <dgm:pt modelId="{16681F37-748E-450E-92DA-7257388C4F51}" type="pres">
      <dgm:prSet presAssocID="{212ED662-EF8D-4630-8D16-D4E682BB7BD3}" presName="sibTrans" presStyleLbl="sibTrans1D1" presStyleIdx="2" presStyleCnt="5"/>
      <dgm:spPr/>
    </dgm:pt>
    <dgm:pt modelId="{D7194ED6-DF94-4E71-B5F0-330674AC788C}" type="pres">
      <dgm:prSet presAssocID="{74065A53-27E0-43C8-82C3-DD8401724F5A}" presName="node" presStyleLbl="node1" presStyleIdx="3" presStyleCnt="5" custScaleX="120735">
        <dgm:presLayoutVars>
          <dgm:bulletEnabled val="1"/>
        </dgm:presLayoutVars>
      </dgm:prSet>
      <dgm:spPr/>
    </dgm:pt>
    <dgm:pt modelId="{0F814B39-285F-4B86-A74F-C520ED423272}" type="pres">
      <dgm:prSet presAssocID="{74065A53-27E0-43C8-82C3-DD8401724F5A}" presName="spNode" presStyleCnt="0"/>
      <dgm:spPr/>
    </dgm:pt>
    <dgm:pt modelId="{EB859730-7D13-46CD-9BDE-28C59C46EF95}" type="pres">
      <dgm:prSet presAssocID="{97BAB8A4-34B9-4E74-B4F2-E8E88425A249}" presName="sibTrans" presStyleLbl="sibTrans1D1" presStyleIdx="3" presStyleCnt="5"/>
      <dgm:spPr/>
    </dgm:pt>
    <dgm:pt modelId="{6904846F-9FF8-4819-8F5D-E9906C565D0E}" type="pres">
      <dgm:prSet presAssocID="{AA4AA746-C64B-493A-BCE8-EECD9F47F094}" presName="node" presStyleLbl="node1" presStyleIdx="4" presStyleCnt="5" custScaleX="119803">
        <dgm:presLayoutVars>
          <dgm:bulletEnabled val="1"/>
        </dgm:presLayoutVars>
      </dgm:prSet>
      <dgm:spPr/>
    </dgm:pt>
    <dgm:pt modelId="{972290EF-DE03-49C3-B367-2B14F770FF46}" type="pres">
      <dgm:prSet presAssocID="{AA4AA746-C64B-493A-BCE8-EECD9F47F094}" presName="spNode" presStyleCnt="0"/>
      <dgm:spPr/>
    </dgm:pt>
    <dgm:pt modelId="{BEBB4BC0-5055-491B-BF7D-5F7EA4AC04CA}" type="pres">
      <dgm:prSet presAssocID="{841160C0-3F8F-42CE-9422-EB053E72F2E4}" presName="sibTrans" presStyleLbl="sibTrans1D1" presStyleIdx="4" presStyleCnt="5"/>
      <dgm:spPr/>
    </dgm:pt>
  </dgm:ptLst>
  <dgm:cxnLst>
    <dgm:cxn modelId="{E2CD1506-9CA2-458F-AAB9-11F0662323A1}" type="presOf" srcId="{82D7CD06-056F-463A-81F8-2E0CE4EC1394}" destId="{F1C6858D-CF39-4461-95DF-C197EE067386}" srcOrd="0" destOrd="0" presId="urn:microsoft.com/office/officeart/2005/8/layout/cycle6"/>
    <dgm:cxn modelId="{2806AD0C-EC2F-444A-910A-8A6F318A3CF9}" type="presOf" srcId="{AF84FB35-3243-44AE-AD8F-A9B70AE5D106}" destId="{FE203F19-8536-4671-A65A-9B7B0D87C89D}" srcOrd="0" destOrd="0" presId="urn:microsoft.com/office/officeart/2005/8/layout/cycle6"/>
    <dgm:cxn modelId="{196D3E2D-2985-4F9B-8949-8271B17E9BBF}" type="presOf" srcId="{D1D9723C-99FF-4ABB-805A-6630D8DEA61C}" destId="{48485B9D-7AA5-430A-9ADA-C7502E170237}" srcOrd="0" destOrd="0" presId="urn:microsoft.com/office/officeart/2005/8/layout/cycle6"/>
    <dgm:cxn modelId="{9AA46462-C880-425C-A502-A590AEE56F5B}" srcId="{D1D9723C-99FF-4ABB-805A-6630D8DEA61C}" destId="{82D7CD06-056F-463A-81F8-2E0CE4EC1394}" srcOrd="1" destOrd="0" parTransId="{C7AAB3BF-408D-4E92-AD80-386FD87888D9}" sibTransId="{7FE3BFAB-1DA1-4938-8992-F812E8A32EA2}"/>
    <dgm:cxn modelId="{CE3A7075-DDDE-4F1F-9BF3-1EA41B85F784}" type="presOf" srcId="{212ED662-EF8D-4630-8D16-D4E682BB7BD3}" destId="{16681F37-748E-450E-92DA-7257388C4F51}" srcOrd="0" destOrd="0" presId="urn:microsoft.com/office/officeart/2005/8/layout/cycle6"/>
    <dgm:cxn modelId="{03406B56-2794-4BD3-8657-E422BF72321B}" type="presOf" srcId="{92A25865-8096-4796-A9A4-B85588A6BC6B}" destId="{C13A4844-B458-417D-9E28-4C7C133CEE82}" srcOrd="0" destOrd="0" presId="urn:microsoft.com/office/officeart/2005/8/layout/cycle6"/>
    <dgm:cxn modelId="{740A8078-B1BC-4C0C-B0FD-46D674129576}" type="presOf" srcId="{841160C0-3F8F-42CE-9422-EB053E72F2E4}" destId="{BEBB4BC0-5055-491B-BF7D-5F7EA4AC04CA}" srcOrd="0" destOrd="0" presId="urn:microsoft.com/office/officeart/2005/8/layout/cycle6"/>
    <dgm:cxn modelId="{4D8CAE8B-3977-4A8F-8D87-64D1B7406859}" type="presOf" srcId="{97BAB8A4-34B9-4E74-B4F2-E8E88425A249}" destId="{EB859730-7D13-46CD-9BDE-28C59C46EF95}" srcOrd="0" destOrd="0" presId="urn:microsoft.com/office/officeart/2005/8/layout/cycle6"/>
    <dgm:cxn modelId="{A41B3597-9EAC-4FF5-8C40-C1F99E4C324A}" type="presOf" srcId="{CB39A364-14A5-4773-9A7E-DE2DDF6A88A6}" destId="{ACAAEF64-A17B-40DD-8112-43560815162C}" srcOrd="0" destOrd="0" presId="urn:microsoft.com/office/officeart/2005/8/layout/cycle6"/>
    <dgm:cxn modelId="{5EE3F69C-96E0-4F9B-8028-FA3FDAA3E715}" srcId="{D1D9723C-99FF-4ABB-805A-6630D8DEA61C}" destId="{CB39A364-14A5-4773-9A7E-DE2DDF6A88A6}" srcOrd="0" destOrd="0" parTransId="{C06EF9BC-2902-4010-BCC0-A2BFB7F0DEBD}" sibTransId="{92A25865-8096-4796-A9A4-B85588A6BC6B}"/>
    <dgm:cxn modelId="{7599E7A3-B52D-4DA1-A440-C62229807DAC}" type="presOf" srcId="{7FE3BFAB-1DA1-4938-8992-F812E8A32EA2}" destId="{B2DAEC2F-B782-4A63-B962-0F08C82DEE8C}" srcOrd="0" destOrd="0" presId="urn:microsoft.com/office/officeart/2005/8/layout/cycle6"/>
    <dgm:cxn modelId="{554F6DB7-D7B9-43F7-9D9A-376C5F10FEBB}" type="presOf" srcId="{AA4AA746-C64B-493A-BCE8-EECD9F47F094}" destId="{6904846F-9FF8-4819-8F5D-E9906C565D0E}" srcOrd="0" destOrd="0" presId="urn:microsoft.com/office/officeart/2005/8/layout/cycle6"/>
    <dgm:cxn modelId="{A2FFE0C8-6078-4988-ACC8-A7A69575D5FC}" type="presOf" srcId="{74065A53-27E0-43C8-82C3-DD8401724F5A}" destId="{D7194ED6-DF94-4E71-B5F0-330674AC788C}" srcOrd="0" destOrd="0" presId="urn:microsoft.com/office/officeart/2005/8/layout/cycle6"/>
    <dgm:cxn modelId="{4F5284D1-1725-461D-80C7-72DB689090E8}" srcId="{D1D9723C-99FF-4ABB-805A-6630D8DEA61C}" destId="{AA4AA746-C64B-493A-BCE8-EECD9F47F094}" srcOrd="4" destOrd="0" parTransId="{C5FCEAAE-A363-40AD-8C75-760ED403E002}" sibTransId="{841160C0-3F8F-42CE-9422-EB053E72F2E4}"/>
    <dgm:cxn modelId="{CD6026F4-B3AE-4311-AAE4-6F528DBE5E64}" srcId="{D1D9723C-99FF-4ABB-805A-6630D8DEA61C}" destId="{74065A53-27E0-43C8-82C3-DD8401724F5A}" srcOrd="3" destOrd="0" parTransId="{980D067D-5BF9-431E-BF17-8546DB707820}" sibTransId="{97BAB8A4-34B9-4E74-B4F2-E8E88425A249}"/>
    <dgm:cxn modelId="{4838C4F9-03A2-450E-844E-76840BAF8D72}" srcId="{D1D9723C-99FF-4ABB-805A-6630D8DEA61C}" destId="{AF84FB35-3243-44AE-AD8F-A9B70AE5D106}" srcOrd="2" destOrd="0" parTransId="{6A8B7C9F-B4BD-4526-A06B-7E0A3E527CED}" sibTransId="{212ED662-EF8D-4630-8D16-D4E682BB7BD3}"/>
    <dgm:cxn modelId="{7E0F9057-183F-44F2-96BF-973526C6108A}" type="presParOf" srcId="{48485B9D-7AA5-430A-9ADA-C7502E170237}" destId="{ACAAEF64-A17B-40DD-8112-43560815162C}" srcOrd="0" destOrd="0" presId="urn:microsoft.com/office/officeart/2005/8/layout/cycle6"/>
    <dgm:cxn modelId="{73D21D65-39BA-49D9-AB5A-67F82EB786FC}" type="presParOf" srcId="{48485B9D-7AA5-430A-9ADA-C7502E170237}" destId="{64F00E20-A177-4306-8D9D-95FA026824D3}" srcOrd="1" destOrd="0" presId="urn:microsoft.com/office/officeart/2005/8/layout/cycle6"/>
    <dgm:cxn modelId="{5349B92E-C769-45A6-9316-8CCA094E7B3C}" type="presParOf" srcId="{48485B9D-7AA5-430A-9ADA-C7502E170237}" destId="{C13A4844-B458-417D-9E28-4C7C133CEE82}" srcOrd="2" destOrd="0" presId="urn:microsoft.com/office/officeart/2005/8/layout/cycle6"/>
    <dgm:cxn modelId="{C307F527-F9F0-46B6-8765-7596293C0CEE}" type="presParOf" srcId="{48485B9D-7AA5-430A-9ADA-C7502E170237}" destId="{F1C6858D-CF39-4461-95DF-C197EE067386}" srcOrd="3" destOrd="0" presId="urn:microsoft.com/office/officeart/2005/8/layout/cycle6"/>
    <dgm:cxn modelId="{AD2240EF-619E-488F-9576-C617B747DB89}" type="presParOf" srcId="{48485B9D-7AA5-430A-9ADA-C7502E170237}" destId="{E948A74B-2944-46BE-95E6-5579DBC9DEFB}" srcOrd="4" destOrd="0" presId="urn:microsoft.com/office/officeart/2005/8/layout/cycle6"/>
    <dgm:cxn modelId="{1C8351ED-B335-4062-9129-A3F61F7F6A5C}" type="presParOf" srcId="{48485B9D-7AA5-430A-9ADA-C7502E170237}" destId="{B2DAEC2F-B782-4A63-B962-0F08C82DEE8C}" srcOrd="5" destOrd="0" presId="urn:microsoft.com/office/officeart/2005/8/layout/cycle6"/>
    <dgm:cxn modelId="{9DEE5AC2-72E3-48B6-A1A7-FCFE7C36A99F}" type="presParOf" srcId="{48485B9D-7AA5-430A-9ADA-C7502E170237}" destId="{FE203F19-8536-4671-A65A-9B7B0D87C89D}" srcOrd="6" destOrd="0" presId="urn:microsoft.com/office/officeart/2005/8/layout/cycle6"/>
    <dgm:cxn modelId="{E27382A3-096C-43EA-B3C0-BEA1E583B888}" type="presParOf" srcId="{48485B9D-7AA5-430A-9ADA-C7502E170237}" destId="{DF0C54F9-0A50-40ED-801C-14264A77E37D}" srcOrd="7" destOrd="0" presId="urn:microsoft.com/office/officeart/2005/8/layout/cycle6"/>
    <dgm:cxn modelId="{3ABC9DAF-525B-40F1-A64E-FD8C2E3BC3DF}" type="presParOf" srcId="{48485B9D-7AA5-430A-9ADA-C7502E170237}" destId="{16681F37-748E-450E-92DA-7257388C4F51}" srcOrd="8" destOrd="0" presId="urn:microsoft.com/office/officeart/2005/8/layout/cycle6"/>
    <dgm:cxn modelId="{64541C3B-C790-4B00-A132-DE9F5D71302B}" type="presParOf" srcId="{48485B9D-7AA5-430A-9ADA-C7502E170237}" destId="{D7194ED6-DF94-4E71-B5F0-330674AC788C}" srcOrd="9" destOrd="0" presId="urn:microsoft.com/office/officeart/2005/8/layout/cycle6"/>
    <dgm:cxn modelId="{6B26464F-BE0B-4115-A102-2E8AE96DA8F5}" type="presParOf" srcId="{48485B9D-7AA5-430A-9ADA-C7502E170237}" destId="{0F814B39-285F-4B86-A74F-C520ED423272}" srcOrd="10" destOrd="0" presId="urn:microsoft.com/office/officeart/2005/8/layout/cycle6"/>
    <dgm:cxn modelId="{F7287670-F34D-4AFD-BA06-9557D4BBF7BC}" type="presParOf" srcId="{48485B9D-7AA5-430A-9ADA-C7502E170237}" destId="{EB859730-7D13-46CD-9BDE-28C59C46EF95}" srcOrd="11" destOrd="0" presId="urn:microsoft.com/office/officeart/2005/8/layout/cycle6"/>
    <dgm:cxn modelId="{CC1F2AF6-D3A2-456E-BDB5-DB2C0188E5EB}" type="presParOf" srcId="{48485B9D-7AA5-430A-9ADA-C7502E170237}" destId="{6904846F-9FF8-4819-8F5D-E9906C565D0E}" srcOrd="12" destOrd="0" presId="urn:microsoft.com/office/officeart/2005/8/layout/cycle6"/>
    <dgm:cxn modelId="{64C1D06E-5248-4777-B6C7-A7046F41F3B8}" type="presParOf" srcId="{48485B9D-7AA5-430A-9ADA-C7502E170237}" destId="{972290EF-DE03-49C3-B367-2B14F770FF46}" srcOrd="13" destOrd="0" presId="urn:microsoft.com/office/officeart/2005/8/layout/cycle6"/>
    <dgm:cxn modelId="{E7EF39E7-422C-44FE-A423-C404FA6BF3D7}" type="presParOf" srcId="{48485B9D-7AA5-430A-9ADA-C7502E170237}" destId="{BEBB4BC0-5055-491B-BF7D-5F7EA4AC04C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5F9E8-F481-4BF7-B088-CB2CA9F03DC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2AC70FA-D0C2-486A-A342-E36892E5E981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Romlás megakadályozása/</a:t>
          </a:r>
          <a:b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késleltetése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6C208-A615-4EA9-8496-DD638497FA4D}" type="parTrans" cxnId="{D8B30FC8-B336-49FC-B261-D3C44E45C6AA}">
      <dgm:prSet/>
      <dgm:spPr/>
      <dgm:t>
        <a:bodyPr/>
        <a:lstStyle/>
        <a:p>
          <a:endParaRPr lang="fr-FR"/>
        </a:p>
      </dgm:t>
    </dgm:pt>
    <dgm:pt modelId="{8EF803A7-4CF8-462E-92E8-567542EE1897}" type="sibTrans" cxnId="{D8B30FC8-B336-49FC-B261-D3C44E45C6AA}">
      <dgm:prSet/>
      <dgm:spPr/>
      <dgm:t>
        <a:bodyPr/>
        <a:lstStyle/>
        <a:p>
          <a:endParaRPr lang="fr-FR"/>
        </a:p>
      </dgm:t>
    </dgm:pt>
    <dgm:pt modelId="{DD85ADC9-FDC8-4F65-B189-C3373011DBE8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Feldolgozás során</a:t>
          </a:r>
          <a:r>
            <a:rPr lang="fr-FR" sz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69903DD8-8DC8-4ECB-AF02-F6091BEF6518}" type="parTrans" cxnId="{334175C2-9F3F-4428-82FD-EB9E90D3F6B4}">
      <dgm:prSet/>
      <dgm:spPr/>
      <dgm:t>
        <a:bodyPr/>
        <a:lstStyle/>
        <a:p>
          <a:endParaRPr lang="fr-FR"/>
        </a:p>
      </dgm:t>
    </dgm:pt>
    <dgm:pt modelId="{0C7825C2-2264-40C6-BAB0-A04C3E0FFEA1}" type="sibTrans" cxnId="{334175C2-9F3F-4428-82FD-EB9E90D3F6B4}">
      <dgm:prSet/>
      <dgm:spPr/>
      <dgm:t>
        <a:bodyPr/>
        <a:lstStyle/>
        <a:p>
          <a:endParaRPr lang="fr-FR"/>
        </a:p>
      </dgm:t>
    </dgm:pt>
    <dgm:pt modelId="{8B44B44A-D68D-4783-8675-8CCE44617C32}">
      <dgm:prSet phldrT="[Texte]" custT="1"/>
      <dgm:spPr/>
      <dgm:t>
        <a:bodyPr/>
        <a:lstStyle/>
        <a:p>
          <a:r>
            <a:rPr lang="fr-FR" sz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 háztartásban</a:t>
          </a:r>
          <a:r>
            <a:rPr lang="fr-FR" sz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2D5EFDD9-006E-455A-AA5D-19478DE8533A}" type="parTrans" cxnId="{18D55D5A-BCC1-42D9-B7B4-7684B0E9FD54}">
      <dgm:prSet/>
      <dgm:spPr/>
      <dgm:t>
        <a:bodyPr/>
        <a:lstStyle/>
        <a:p>
          <a:endParaRPr lang="fr-FR"/>
        </a:p>
      </dgm:t>
    </dgm:pt>
    <dgm:pt modelId="{C033A23F-9CAD-4926-A8C7-06C672C022BD}" type="sibTrans" cxnId="{18D55D5A-BCC1-42D9-B7B4-7684B0E9FD54}">
      <dgm:prSet/>
      <dgm:spPr/>
      <dgm:t>
        <a:bodyPr/>
        <a:lstStyle/>
        <a:p>
          <a:endParaRPr lang="fr-FR"/>
        </a:p>
      </dgm:t>
    </dgm:pt>
    <dgm:pt modelId="{342A6987-BE96-4E7B-A518-4A34686FCF3A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Gátló tényezők kombinációja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8754C-D0CE-4762-A136-BE1DBC8F019A}" type="parTrans" cxnId="{6E400603-40D0-4412-886A-4EE896480CA6}">
      <dgm:prSet/>
      <dgm:spPr/>
      <dgm:t>
        <a:bodyPr/>
        <a:lstStyle/>
        <a:p>
          <a:endParaRPr lang="fr-FR"/>
        </a:p>
      </dgm:t>
    </dgm:pt>
    <dgm:pt modelId="{A2FFFAE7-137E-4171-A5D0-2CF7DE9BCA14}" type="sibTrans" cxnId="{6E400603-40D0-4412-886A-4EE896480CA6}">
      <dgm:prSet/>
      <dgm:spPr/>
      <dgm:t>
        <a:bodyPr/>
        <a:lstStyle/>
        <a:p>
          <a:endParaRPr lang="fr-FR"/>
        </a:p>
      </dgm:t>
    </dgm:pt>
    <dgm:pt modelId="{06EFD435-25C3-4983-9F96-D38A1FE8F07D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Magas hőmérsékletű hőkezelés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E124C-E823-4C23-84D5-E7ECC4D1B944}" type="parTrans" cxnId="{BA1709E0-7D66-4CEE-898E-C0A5EACE926B}">
      <dgm:prSet/>
      <dgm:spPr/>
      <dgm:t>
        <a:bodyPr/>
        <a:lstStyle/>
        <a:p>
          <a:endParaRPr lang="fr-FR"/>
        </a:p>
      </dgm:t>
    </dgm:pt>
    <dgm:pt modelId="{38D2F64D-11B1-4592-B8AA-D8DFD417BEAC}" type="sibTrans" cxnId="{BA1709E0-7D66-4CEE-898E-C0A5EACE926B}">
      <dgm:prSet/>
      <dgm:spPr/>
      <dgm:t>
        <a:bodyPr/>
        <a:lstStyle/>
        <a:p>
          <a:endParaRPr lang="fr-FR"/>
        </a:p>
      </dgm:t>
    </dgm:pt>
    <dgm:pt modelId="{2C07386B-52BB-4556-9C2D-43399BBD22F2}">
      <dgm:prSet custT="1"/>
      <dgm:spPr/>
      <dgm:t>
        <a:bodyPr/>
        <a:lstStyle/>
        <a:p>
          <a:r>
            <a:rPr lang="fr-FR" sz="1200" dirty="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hu-HU" sz="1200" dirty="0" err="1">
              <a:latin typeface="Arial" panose="020B0604020202020204" pitchFamily="34" charset="0"/>
              <a:cs typeface="Arial" panose="020B0604020202020204" pitchFamily="34" charset="0"/>
            </a:rPr>
            <a:t>ákuumcsomagolás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B0309-3BCB-4765-B848-FFA84120DFB3}" type="parTrans" cxnId="{4503A7F6-8811-4CCC-926D-0C9187BABFED}">
      <dgm:prSet/>
      <dgm:spPr/>
      <dgm:t>
        <a:bodyPr/>
        <a:lstStyle/>
        <a:p>
          <a:endParaRPr lang="fr-FR"/>
        </a:p>
      </dgm:t>
    </dgm:pt>
    <dgm:pt modelId="{84381A65-834B-4E4A-93E1-607D6F7A86D4}" type="sibTrans" cxnId="{4503A7F6-8811-4CCC-926D-0C9187BABFED}">
      <dgm:prSet/>
      <dgm:spPr/>
      <dgm:t>
        <a:bodyPr/>
        <a:lstStyle/>
        <a:p>
          <a:endParaRPr lang="fr-FR"/>
        </a:p>
      </dgm:t>
    </dgm:pt>
    <dgm:pt modelId="{FEB457FC-D20B-4442-9D24-36DCDF7C2F9E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Higiénikus tárolás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6483D-48E6-46D8-B623-74E00372F174}" type="parTrans" cxnId="{9C4C1B8B-AE3B-41D9-8F18-E62F48B51F15}">
      <dgm:prSet/>
      <dgm:spPr/>
      <dgm:t>
        <a:bodyPr/>
        <a:lstStyle/>
        <a:p>
          <a:endParaRPr lang="fr-FR"/>
        </a:p>
      </dgm:t>
    </dgm:pt>
    <dgm:pt modelId="{3F961C96-2884-45C1-BF9B-7F4B14291FA8}" type="sibTrans" cxnId="{9C4C1B8B-AE3B-41D9-8F18-E62F48B51F15}">
      <dgm:prSet/>
      <dgm:spPr/>
      <dgm:t>
        <a:bodyPr/>
        <a:lstStyle/>
        <a:p>
          <a:endParaRPr lang="fr-FR"/>
        </a:p>
      </dgm:t>
    </dgm:pt>
    <dgm:pt modelId="{6D5EE0D1-0641-4B65-BAAC-49C7334DC71A}">
      <dgm:prSet custT="1"/>
      <dgm:spPr/>
      <dgm:t>
        <a:bodyPr/>
        <a:lstStyle/>
        <a:p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176E45-73A6-474B-BDEE-78AE2B408075}" type="parTrans" cxnId="{3CFCC36A-014D-42AA-B0C4-041303F254D0}">
      <dgm:prSet/>
      <dgm:spPr/>
      <dgm:t>
        <a:bodyPr/>
        <a:lstStyle/>
        <a:p>
          <a:endParaRPr lang="fr-FR"/>
        </a:p>
      </dgm:t>
    </dgm:pt>
    <dgm:pt modelId="{EB1E26A4-D60F-4690-8277-1CDA3CB7F256}" type="sibTrans" cxnId="{3CFCC36A-014D-42AA-B0C4-041303F254D0}">
      <dgm:prSet/>
      <dgm:spPr/>
      <dgm:t>
        <a:bodyPr/>
        <a:lstStyle/>
        <a:p>
          <a:endParaRPr lang="fr-FR"/>
        </a:p>
      </dgm:t>
    </dgm:pt>
    <dgm:pt modelId="{19AB1DC6-9BE9-46D0-B9EA-582BA5F9F8C6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Fogyaszthatósági idő betartása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90F86-34F5-43A4-BE45-269B72C7C6F9}" type="parTrans" cxnId="{063BA15F-0A5D-4EBD-9F4A-5751C4D93623}">
      <dgm:prSet/>
      <dgm:spPr/>
      <dgm:t>
        <a:bodyPr/>
        <a:lstStyle/>
        <a:p>
          <a:endParaRPr lang="fr-FR"/>
        </a:p>
      </dgm:t>
    </dgm:pt>
    <dgm:pt modelId="{58162BFA-CC46-489D-8EEB-49D3A582D916}" type="sibTrans" cxnId="{063BA15F-0A5D-4EBD-9F4A-5751C4D93623}">
      <dgm:prSet/>
      <dgm:spPr/>
      <dgm:t>
        <a:bodyPr/>
        <a:lstStyle/>
        <a:p>
          <a:endParaRPr lang="fr-FR"/>
        </a:p>
      </dgm:t>
    </dgm:pt>
    <dgm:pt modelId="{876EE228-A440-4778-BD5D-46CB11E7E85E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Hűtve tárolás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39FE7-82A1-4C72-B1A4-BF0BA13E6C11}" type="parTrans" cxnId="{96055B59-895C-4B91-B763-2B836CC8FB6B}">
      <dgm:prSet/>
      <dgm:spPr/>
      <dgm:t>
        <a:bodyPr/>
        <a:lstStyle/>
        <a:p>
          <a:endParaRPr lang="fr-FR"/>
        </a:p>
      </dgm:t>
    </dgm:pt>
    <dgm:pt modelId="{FB70CD78-F975-482C-A26B-1F1D40A9F1C4}" type="sibTrans" cxnId="{96055B59-895C-4B91-B763-2B836CC8FB6B}">
      <dgm:prSet/>
      <dgm:spPr/>
      <dgm:t>
        <a:bodyPr/>
        <a:lstStyle/>
        <a:p>
          <a:endParaRPr lang="fr-FR"/>
        </a:p>
      </dgm:t>
    </dgm:pt>
    <dgm:pt modelId="{BF557340-8D86-4ACF-89B5-2391FCEBE26A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Hőkezelés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479BCC-A8DA-4BFD-ABF1-8A91551A110C}" type="parTrans" cxnId="{9B283B86-2AA1-45A3-9E89-9669D8890A4B}">
      <dgm:prSet/>
      <dgm:spPr/>
      <dgm:t>
        <a:bodyPr/>
        <a:lstStyle/>
        <a:p>
          <a:endParaRPr lang="fr-FR"/>
        </a:p>
      </dgm:t>
    </dgm:pt>
    <dgm:pt modelId="{10DB6D3B-CDED-42D6-A8E7-67EF88A7B47F}" type="sibTrans" cxnId="{9B283B86-2AA1-45A3-9E89-9669D8890A4B}">
      <dgm:prSet/>
      <dgm:spPr/>
      <dgm:t>
        <a:bodyPr/>
        <a:lstStyle/>
        <a:p>
          <a:endParaRPr lang="fr-FR"/>
        </a:p>
      </dgm:t>
    </dgm:pt>
    <dgm:pt modelId="{D16066AE-903F-41F0-87D5-277C09E355F1}" type="pres">
      <dgm:prSet presAssocID="{3265F9E8-F481-4BF7-B088-CB2CA9F03D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605A60-C007-4E18-9B87-61FAC01694AB}" type="pres">
      <dgm:prSet presAssocID="{F2AC70FA-D0C2-486A-A342-E36892E5E981}" presName="centerShape" presStyleLbl="node0" presStyleIdx="0" presStyleCnt="1" custScaleX="194077" custScaleY="59838" custLinFactNeighborX="-5832" custLinFactNeighborY="-933"/>
      <dgm:spPr/>
    </dgm:pt>
    <dgm:pt modelId="{80DB76A1-8A1E-4BFF-8750-64FDB322CA31}" type="pres">
      <dgm:prSet presAssocID="{69903DD8-8DC8-4ECB-AF02-F6091BEF6518}" presName="parTrans" presStyleLbl="bgSibTrans2D1" presStyleIdx="0" presStyleCnt="3"/>
      <dgm:spPr/>
    </dgm:pt>
    <dgm:pt modelId="{6E905C3A-E135-4F30-BBFA-89B9F179E775}" type="pres">
      <dgm:prSet presAssocID="{DD85ADC9-FDC8-4F65-B189-C3373011DBE8}" presName="node" presStyleLbl="node1" presStyleIdx="0" presStyleCnt="3" custScaleX="153603" custScaleY="110188" custRadScaleRad="155551" custRadScaleInc="-15673">
        <dgm:presLayoutVars>
          <dgm:bulletEnabled val="1"/>
        </dgm:presLayoutVars>
      </dgm:prSet>
      <dgm:spPr/>
    </dgm:pt>
    <dgm:pt modelId="{2138B041-541E-41A9-B8B1-520428D6A794}" type="pres">
      <dgm:prSet presAssocID="{2D5EFDD9-006E-455A-AA5D-19478DE8533A}" presName="parTrans" presStyleLbl="bgSibTrans2D1" presStyleIdx="1" presStyleCnt="3"/>
      <dgm:spPr/>
    </dgm:pt>
    <dgm:pt modelId="{0C4CA398-7DA0-4458-B65F-BF71E044F8B6}" type="pres">
      <dgm:prSet presAssocID="{8B44B44A-D68D-4783-8675-8CCE44617C32}" presName="node" presStyleLbl="node1" presStyleIdx="1" presStyleCnt="3" custScaleX="155802" custScaleY="169579" custRadScaleRad="146815" custRadScaleInc="115183">
        <dgm:presLayoutVars>
          <dgm:bulletEnabled val="1"/>
        </dgm:presLayoutVars>
      </dgm:prSet>
      <dgm:spPr/>
    </dgm:pt>
    <dgm:pt modelId="{B8BB1EB8-6490-42FE-95A2-439789664BDF}" type="pres">
      <dgm:prSet presAssocID="{57A8754C-D0CE-4762-A136-BE1DBC8F019A}" presName="parTrans" presStyleLbl="bgSibTrans2D1" presStyleIdx="2" presStyleCnt="3"/>
      <dgm:spPr/>
    </dgm:pt>
    <dgm:pt modelId="{88931C25-5B35-4245-A305-FF6B1658041A}" type="pres">
      <dgm:prSet presAssocID="{342A6987-BE96-4E7B-A518-4A34686FCF3A}" presName="node" presStyleLbl="node1" presStyleIdx="2" presStyleCnt="3" custScaleY="41275" custRadScaleRad="89283" custRadScaleInc="-108922">
        <dgm:presLayoutVars>
          <dgm:bulletEnabled val="1"/>
        </dgm:presLayoutVars>
      </dgm:prSet>
      <dgm:spPr/>
    </dgm:pt>
  </dgm:ptLst>
  <dgm:cxnLst>
    <dgm:cxn modelId="{6E400603-40D0-4412-886A-4EE896480CA6}" srcId="{F2AC70FA-D0C2-486A-A342-E36892E5E981}" destId="{342A6987-BE96-4E7B-A518-4A34686FCF3A}" srcOrd="2" destOrd="0" parTransId="{57A8754C-D0CE-4762-A136-BE1DBC8F019A}" sibTransId="{A2FFFAE7-137E-4171-A5D0-2CF7DE9BCA14}"/>
    <dgm:cxn modelId="{8C6BEE0F-13BA-4C31-8762-59B3D9AB4945}" type="presOf" srcId="{F2AC70FA-D0C2-486A-A342-E36892E5E981}" destId="{86605A60-C007-4E18-9B87-61FAC01694AB}" srcOrd="0" destOrd="0" presId="urn:microsoft.com/office/officeart/2005/8/layout/radial4"/>
    <dgm:cxn modelId="{D9830818-C1B5-411A-AE7F-C50C39A56E1D}" type="presOf" srcId="{19AB1DC6-9BE9-46D0-B9EA-582BA5F9F8C6}" destId="{0C4CA398-7DA0-4458-B65F-BF71E044F8B6}" srcOrd="0" destOrd="2" presId="urn:microsoft.com/office/officeart/2005/8/layout/radial4"/>
    <dgm:cxn modelId="{DD409C29-A460-4C2A-BC6D-B85CE054FCA6}" type="presOf" srcId="{57A8754C-D0CE-4762-A136-BE1DBC8F019A}" destId="{B8BB1EB8-6490-42FE-95A2-439789664BDF}" srcOrd="0" destOrd="0" presId="urn:microsoft.com/office/officeart/2005/8/layout/radial4"/>
    <dgm:cxn modelId="{17BB0E34-A2DC-460E-B3E9-997F5182C584}" type="presOf" srcId="{6D5EE0D1-0641-4B65-BAAC-49C7334DC71A}" destId="{0C4CA398-7DA0-4458-B65F-BF71E044F8B6}" srcOrd="0" destOrd="5" presId="urn:microsoft.com/office/officeart/2005/8/layout/radial4"/>
    <dgm:cxn modelId="{73343239-7617-4442-95D3-2BB049B7C3E3}" type="presOf" srcId="{342A6987-BE96-4E7B-A518-4A34686FCF3A}" destId="{88931C25-5B35-4245-A305-FF6B1658041A}" srcOrd="0" destOrd="0" presId="urn:microsoft.com/office/officeart/2005/8/layout/radial4"/>
    <dgm:cxn modelId="{063BA15F-0A5D-4EBD-9F4A-5751C4D93623}" srcId="{8B44B44A-D68D-4783-8675-8CCE44617C32}" destId="{19AB1DC6-9BE9-46D0-B9EA-582BA5F9F8C6}" srcOrd="1" destOrd="0" parTransId="{85690F86-34F5-43A4-BE45-269B72C7C6F9}" sibTransId="{58162BFA-CC46-489D-8EEB-49D3A582D916}"/>
    <dgm:cxn modelId="{9B727C42-A168-4EC3-8C80-E77690A0665A}" type="presOf" srcId="{8B44B44A-D68D-4783-8675-8CCE44617C32}" destId="{0C4CA398-7DA0-4458-B65F-BF71E044F8B6}" srcOrd="0" destOrd="0" presId="urn:microsoft.com/office/officeart/2005/8/layout/radial4"/>
    <dgm:cxn modelId="{3CFCC36A-014D-42AA-B0C4-041303F254D0}" srcId="{8B44B44A-D68D-4783-8675-8CCE44617C32}" destId="{6D5EE0D1-0641-4B65-BAAC-49C7334DC71A}" srcOrd="4" destOrd="0" parTransId="{31176E45-73A6-474B-BDEE-78AE2B408075}" sibTransId="{EB1E26A4-D60F-4690-8277-1CDA3CB7F256}"/>
    <dgm:cxn modelId="{9602506B-346B-4002-B23D-66648E1C8BAF}" type="presOf" srcId="{06EFD435-25C3-4983-9F96-D38A1FE8F07D}" destId="{6E905C3A-E135-4F30-BBFA-89B9F179E775}" srcOrd="0" destOrd="1" presId="urn:microsoft.com/office/officeart/2005/8/layout/radial4"/>
    <dgm:cxn modelId="{96055B59-895C-4B91-B763-2B836CC8FB6B}" srcId="{8B44B44A-D68D-4783-8675-8CCE44617C32}" destId="{876EE228-A440-4778-BD5D-46CB11E7E85E}" srcOrd="2" destOrd="0" parTransId="{A6339FE7-82A1-4C72-B1A4-BF0BA13E6C11}" sibTransId="{FB70CD78-F975-482C-A26B-1F1D40A9F1C4}"/>
    <dgm:cxn modelId="{18D55D5A-BCC1-42D9-B7B4-7684B0E9FD54}" srcId="{F2AC70FA-D0C2-486A-A342-E36892E5E981}" destId="{8B44B44A-D68D-4783-8675-8CCE44617C32}" srcOrd="1" destOrd="0" parTransId="{2D5EFDD9-006E-455A-AA5D-19478DE8533A}" sibTransId="{C033A23F-9CAD-4926-A8C7-06C672C022BD}"/>
    <dgm:cxn modelId="{9B283B86-2AA1-45A3-9E89-9669D8890A4B}" srcId="{8B44B44A-D68D-4783-8675-8CCE44617C32}" destId="{BF557340-8D86-4ACF-89B5-2391FCEBE26A}" srcOrd="3" destOrd="0" parTransId="{A1479BCC-A8DA-4BFD-ABF1-8A91551A110C}" sibTransId="{10DB6D3B-CDED-42D6-A8E7-67EF88A7B47F}"/>
    <dgm:cxn modelId="{9C4C1B8B-AE3B-41D9-8F18-E62F48B51F15}" srcId="{8B44B44A-D68D-4783-8675-8CCE44617C32}" destId="{FEB457FC-D20B-4442-9D24-36DCDF7C2F9E}" srcOrd="0" destOrd="0" parTransId="{6C96483D-48E6-46D8-B623-74E00372F174}" sibTransId="{3F961C96-2884-45C1-BF9B-7F4B14291FA8}"/>
    <dgm:cxn modelId="{A4BFE38D-8BEC-4955-BC7D-85FDBD4C3017}" type="presOf" srcId="{DD85ADC9-FDC8-4F65-B189-C3373011DBE8}" destId="{6E905C3A-E135-4F30-BBFA-89B9F179E775}" srcOrd="0" destOrd="0" presId="urn:microsoft.com/office/officeart/2005/8/layout/radial4"/>
    <dgm:cxn modelId="{9B744093-9D9C-45DE-8BCD-1F0BA8273E4E}" type="presOf" srcId="{3265F9E8-F481-4BF7-B088-CB2CA9F03DC3}" destId="{D16066AE-903F-41F0-87D5-277C09E355F1}" srcOrd="0" destOrd="0" presId="urn:microsoft.com/office/officeart/2005/8/layout/radial4"/>
    <dgm:cxn modelId="{361C849B-7AF3-4180-A549-C0D7A3550062}" type="presOf" srcId="{2C07386B-52BB-4556-9C2D-43399BBD22F2}" destId="{6E905C3A-E135-4F30-BBFA-89B9F179E775}" srcOrd="0" destOrd="2" presId="urn:microsoft.com/office/officeart/2005/8/layout/radial4"/>
    <dgm:cxn modelId="{EE0599AD-C27A-4939-8586-0B619BED158B}" type="presOf" srcId="{2D5EFDD9-006E-455A-AA5D-19478DE8533A}" destId="{2138B041-541E-41A9-B8B1-520428D6A794}" srcOrd="0" destOrd="0" presId="urn:microsoft.com/office/officeart/2005/8/layout/radial4"/>
    <dgm:cxn modelId="{CEDE4FB5-515A-4A24-A271-5875455593F1}" type="presOf" srcId="{FEB457FC-D20B-4442-9D24-36DCDF7C2F9E}" destId="{0C4CA398-7DA0-4458-B65F-BF71E044F8B6}" srcOrd="0" destOrd="1" presId="urn:microsoft.com/office/officeart/2005/8/layout/radial4"/>
    <dgm:cxn modelId="{334175C2-9F3F-4428-82FD-EB9E90D3F6B4}" srcId="{F2AC70FA-D0C2-486A-A342-E36892E5E981}" destId="{DD85ADC9-FDC8-4F65-B189-C3373011DBE8}" srcOrd="0" destOrd="0" parTransId="{69903DD8-8DC8-4ECB-AF02-F6091BEF6518}" sibTransId="{0C7825C2-2264-40C6-BAB0-A04C3E0FFEA1}"/>
    <dgm:cxn modelId="{D8B30FC8-B336-49FC-B261-D3C44E45C6AA}" srcId="{3265F9E8-F481-4BF7-B088-CB2CA9F03DC3}" destId="{F2AC70FA-D0C2-486A-A342-E36892E5E981}" srcOrd="0" destOrd="0" parTransId="{9086C208-A615-4EA9-8496-DD638497FA4D}" sibTransId="{8EF803A7-4CF8-462E-92E8-567542EE1897}"/>
    <dgm:cxn modelId="{C23596D2-E3F1-4676-BECF-AC8B050B7312}" type="presOf" srcId="{876EE228-A440-4778-BD5D-46CB11E7E85E}" destId="{0C4CA398-7DA0-4458-B65F-BF71E044F8B6}" srcOrd="0" destOrd="3" presId="urn:microsoft.com/office/officeart/2005/8/layout/radial4"/>
    <dgm:cxn modelId="{BA1709E0-7D66-4CEE-898E-C0A5EACE926B}" srcId="{DD85ADC9-FDC8-4F65-B189-C3373011DBE8}" destId="{06EFD435-25C3-4983-9F96-D38A1FE8F07D}" srcOrd="0" destOrd="0" parTransId="{3ECE124C-E823-4C23-84D5-E7ECC4D1B944}" sibTransId="{38D2F64D-11B1-4592-B8AA-D8DFD417BEAC}"/>
    <dgm:cxn modelId="{BDA3CBF0-2C56-471C-82B6-3D01B984AA84}" type="presOf" srcId="{BF557340-8D86-4ACF-89B5-2391FCEBE26A}" destId="{0C4CA398-7DA0-4458-B65F-BF71E044F8B6}" srcOrd="0" destOrd="4" presId="urn:microsoft.com/office/officeart/2005/8/layout/radial4"/>
    <dgm:cxn modelId="{4503A7F6-8811-4CCC-926D-0C9187BABFED}" srcId="{DD85ADC9-FDC8-4F65-B189-C3373011DBE8}" destId="{2C07386B-52BB-4556-9C2D-43399BBD22F2}" srcOrd="1" destOrd="0" parTransId="{35CB0309-3BCB-4765-B848-FFA84120DFB3}" sibTransId="{84381A65-834B-4E4A-93E1-607D6F7A86D4}"/>
    <dgm:cxn modelId="{476329FF-BD82-452A-AC3E-A5C4961BE300}" type="presOf" srcId="{69903DD8-8DC8-4ECB-AF02-F6091BEF6518}" destId="{80DB76A1-8A1E-4BFF-8750-64FDB322CA31}" srcOrd="0" destOrd="0" presId="urn:microsoft.com/office/officeart/2005/8/layout/radial4"/>
    <dgm:cxn modelId="{15D7B6BD-22EE-46D3-9372-2E2222ED5BBE}" type="presParOf" srcId="{D16066AE-903F-41F0-87D5-277C09E355F1}" destId="{86605A60-C007-4E18-9B87-61FAC01694AB}" srcOrd="0" destOrd="0" presId="urn:microsoft.com/office/officeart/2005/8/layout/radial4"/>
    <dgm:cxn modelId="{1ED1563E-E969-4DCB-AD59-D1022CDFD311}" type="presParOf" srcId="{D16066AE-903F-41F0-87D5-277C09E355F1}" destId="{80DB76A1-8A1E-4BFF-8750-64FDB322CA31}" srcOrd="1" destOrd="0" presId="urn:microsoft.com/office/officeart/2005/8/layout/radial4"/>
    <dgm:cxn modelId="{48B2DFE1-E41D-48FF-93CA-5FB69D586A02}" type="presParOf" srcId="{D16066AE-903F-41F0-87D5-277C09E355F1}" destId="{6E905C3A-E135-4F30-BBFA-89B9F179E775}" srcOrd="2" destOrd="0" presId="urn:microsoft.com/office/officeart/2005/8/layout/radial4"/>
    <dgm:cxn modelId="{085966FD-3A7D-4B35-B2F3-C891CF5B1B13}" type="presParOf" srcId="{D16066AE-903F-41F0-87D5-277C09E355F1}" destId="{2138B041-541E-41A9-B8B1-520428D6A794}" srcOrd="3" destOrd="0" presId="urn:microsoft.com/office/officeart/2005/8/layout/radial4"/>
    <dgm:cxn modelId="{4D1B449C-C205-43AC-B1D9-ABB5E7CDA39B}" type="presParOf" srcId="{D16066AE-903F-41F0-87D5-277C09E355F1}" destId="{0C4CA398-7DA0-4458-B65F-BF71E044F8B6}" srcOrd="4" destOrd="0" presId="urn:microsoft.com/office/officeart/2005/8/layout/radial4"/>
    <dgm:cxn modelId="{2E46B662-20C6-4285-BC0A-F69CCA3511C7}" type="presParOf" srcId="{D16066AE-903F-41F0-87D5-277C09E355F1}" destId="{B8BB1EB8-6490-42FE-95A2-439789664BDF}" srcOrd="5" destOrd="0" presId="urn:microsoft.com/office/officeart/2005/8/layout/radial4"/>
    <dgm:cxn modelId="{BB3DB84D-5C57-4D7F-BBF6-CC7591C9B85F}" type="presParOf" srcId="{D16066AE-903F-41F0-87D5-277C09E355F1}" destId="{88931C25-5B35-4245-A305-FF6B165804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DE51C-4982-4D99-8E49-014B727CA27D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714C188-DB50-459B-AFCF-9B85289E3016}">
      <dgm:prSet phldrT="[Texte]" custT="1"/>
      <dgm:spPr/>
      <dgm:t>
        <a:bodyPr/>
        <a:lstStyle/>
        <a:p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A hasznos mikrobák előnyös hatásai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63674-1E1E-43EC-B138-A1810715538F}" type="parTrans" cxnId="{214B848E-971E-4CBD-BE17-B1D047CA8D04}">
      <dgm:prSet/>
      <dgm:spPr/>
      <dgm:t>
        <a:bodyPr/>
        <a:lstStyle/>
        <a:p>
          <a:endParaRPr lang="fr-FR"/>
        </a:p>
      </dgm:t>
    </dgm:pt>
    <dgm:pt modelId="{E8FC6AD6-0739-47CD-BF9E-3EE5D3232DEC}" type="sibTrans" cxnId="{214B848E-971E-4CBD-BE17-B1D047CA8D04}">
      <dgm:prSet/>
      <dgm:spPr/>
      <dgm:t>
        <a:bodyPr/>
        <a:lstStyle/>
        <a:p>
          <a:endParaRPr lang="fr-FR"/>
        </a:p>
      </dgm:t>
    </dgm:pt>
    <dgm:pt modelId="{A2C134BE-98E9-4D07-AAC3-AC0D439428B9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Segíti az emésztőrendszer egészségének megőrzését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A3C45-8C97-4E24-BBDE-10FB2C44F5E5}" type="parTrans" cxnId="{10F9BD1D-FBAD-4F57-9206-C847185C6AAE}">
      <dgm:prSet/>
      <dgm:spPr/>
      <dgm:t>
        <a:bodyPr/>
        <a:lstStyle/>
        <a:p>
          <a:endParaRPr lang="fr-FR"/>
        </a:p>
      </dgm:t>
    </dgm:pt>
    <dgm:pt modelId="{D4DA1AC9-3321-411C-AD8C-B440CDC2C4D7}" type="sibTrans" cxnId="{10F9BD1D-FBAD-4F57-9206-C847185C6AAE}">
      <dgm:prSet/>
      <dgm:spPr/>
      <dgm:t>
        <a:bodyPr/>
        <a:lstStyle/>
        <a:p>
          <a:endParaRPr lang="fr-FR"/>
        </a:p>
      </dgm:t>
    </dgm:pt>
    <dgm:pt modelId="{C5345014-863C-4D63-81D5-357C91AE931E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Javul a </a:t>
          </a:r>
          <a:r>
            <a:rPr lang="hu-HU" sz="1200" dirty="0" err="1">
              <a:latin typeface="Arial" panose="020B0604020202020204" pitchFamily="34" charset="0"/>
              <a:cs typeface="Arial" panose="020B0604020202020204" pitchFamily="34" charset="0"/>
            </a:rPr>
            <a:t>bélmikrobióta</a:t>
          </a:r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 összetétele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BF801-35FA-4BD2-9AD1-AB7589320E17}" type="parTrans" cxnId="{12A39C9A-BFA8-477D-BFC5-F5E94A832D09}">
      <dgm:prSet/>
      <dgm:spPr/>
      <dgm:t>
        <a:bodyPr/>
        <a:lstStyle/>
        <a:p>
          <a:endParaRPr lang="fr-FR"/>
        </a:p>
      </dgm:t>
    </dgm:pt>
    <dgm:pt modelId="{A5440F21-6D2C-4B81-87CF-0FCCBBD5D0CF}" type="sibTrans" cxnId="{12A39C9A-BFA8-477D-BFC5-F5E94A832D09}">
      <dgm:prSet/>
      <dgm:spPr/>
      <dgm:t>
        <a:bodyPr/>
        <a:lstStyle/>
        <a:p>
          <a:endParaRPr lang="fr-FR"/>
        </a:p>
      </dgm:t>
    </dgm:pt>
    <dgm:pt modelId="{F57EFE56-9C58-44A7-BF65-B9A8D69EA9F9}">
      <dgm:prSet phldrT="[Texte]"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Egyes élelmiszerek a fermentáció hatására jobban emészthetővé válnak, toxicitásuk csökken 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3B452-7007-4E5D-AFF2-A6F723D8B344}" type="parTrans" cxnId="{CF63AA0F-6B79-4FFC-B2B4-AD1D94912A50}">
      <dgm:prSet/>
      <dgm:spPr/>
      <dgm:t>
        <a:bodyPr/>
        <a:lstStyle/>
        <a:p>
          <a:endParaRPr lang="fr-FR"/>
        </a:p>
      </dgm:t>
    </dgm:pt>
    <dgm:pt modelId="{EF6C6A0C-3EDB-4BC1-9FE9-FF8016FDC6AE}" type="sibTrans" cxnId="{CF63AA0F-6B79-4FFC-B2B4-AD1D94912A50}">
      <dgm:prSet/>
      <dgm:spPr/>
      <dgm:t>
        <a:bodyPr/>
        <a:lstStyle/>
        <a:p>
          <a:endParaRPr lang="fr-FR"/>
        </a:p>
      </dgm:t>
    </dgm:pt>
    <dgm:pt modelId="{F08C8AEA-46E0-4B4E-8A0B-E5354E7AFD66}">
      <dgm:prSet custT="1"/>
      <dgm:spPr/>
      <dgm:t>
        <a:bodyPr/>
        <a:lstStyle/>
        <a:p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Tartósítás, mikrobiológiai biztonság biztosítása</a:t>
          </a:r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70415-CDB1-4CC9-A3AF-5913D1F9A347}" type="parTrans" cxnId="{FC1D8CAA-1203-4D2B-B043-0D21E2A79793}">
      <dgm:prSet/>
      <dgm:spPr/>
      <dgm:t>
        <a:bodyPr/>
        <a:lstStyle/>
        <a:p>
          <a:endParaRPr lang="fr-FR"/>
        </a:p>
      </dgm:t>
    </dgm:pt>
    <dgm:pt modelId="{BF1AF919-96DB-4DD1-8682-3630A13BC31E}" type="sibTrans" cxnId="{FC1D8CAA-1203-4D2B-B043-0D21E2A79793}">
      <dgm:prSet/>
      <dgm:spPr/>
      <dgm:t>
        <a:bodyPr/>
        <a:lstStyle/>
        <a:p>
          <a:endParaRPr lang="fr-FR"/>
        </a:p>
      </dgm:t>
    </dgm:pt>
    <dgm:pt modelId="{C1F4BF36-F119-40DA-A7B6-B48D67212787}" type="pres">
      <dgm:prSet presAssocID="{7A4DE51C-4982-4D99-8E49-014B727CA2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BC3D5DB-BEA3-4969-B89E-B876F19634B6}" type="pres">
      <dgm:prSet presAssocID="{F714C188-DB50-459B-AFCF-9B85289E3016}" presName="singleCycle" presStyleCnt="0"/>
      <dgm:spPr/>
    </dgm:pt>
    <dgm:pt modelId="{BD49B4FE-02EC-45A9-A328-E473654EEE37}" type="pres">
      <dgm:prSet presAssocID="{F714C188-DB50-459B-AFCF-9B85289E3016}" presName="singleCenter" presStyleLbl="node1" presStyleIdx="0" presStyleCnt="5" custScaleX="140624" custScaleY="153532" custLinFactNeighborX="-15900" custLinFactNeighborY="8718">
        <dgm:presLayoutVars>
          <dgm:chMax val="7"/>
          <dgm:chPref val="7"/>
        </dgm:presLayoutVars>
      </dgm:prSet>
      <dgm:spPr/>
    </dgm:pt>
    <dgm:pt modelId="{2D485984-CD31-4BAA-B94C-8D5D99C5FC98}" type="pres">
      <dgm:prSet presAssocID="{A1BA3C45-8C97-4E24-BBDE-10FB2C44F5E5}" presName="Name56" presStyleLbl="parChTrans1D2" presStyleIdx="0" presStyleCnt="4"/>
      <dgm:spPr/>
    </dgm:pt>
    <dgm:pt modelId="{BAB88AFA-E1D9-4944-B8C8-A967D130E4CB}" type="pres">
      <dgm:prSet presAssocID="{A2C134BE-98E9-4D07-AAC3-AC0D439428B9}" presName="text0" presStyleLbl="node1" presStyleIdx="1" presStyleCnt="5" custScaleX="343662" custScaleY="125477" custRadScaleRad="255734" custRadScaleInc="184400">
        <dgm:presLayoutVars>
          <dgm:bulletEnabled val="1"/>
        </dgm:presLayoutVars>
      </dgm:prSet>
      <dgm:spPr/>
    </dgm:pt>
    <dgm:pt modelId="{B0087A10-4380-4FA1-99DD-B1050E79D2B9}" type="pres">
      <dgm:prSet presAssocID="{590BF801-35FA-4BD2-9AD1-AB7589320E17}" presName="Name56" presStyleLbl="parChTrans1D2" presStyleIdx="1" presStyleCnt="4"/>
      <dgm:spPr/>
    </dgm:pt>
    <dgm:pt modelId="{485AB8E9-4E5F-43CF-B6A8-D4DF23D7FBF0}" type="pres">
      <dgm:prSet presAssocID="{C5345014-863C-4D63-81D5-357C91AE931E}" presName="text0" presStyleLbl="node1" presStyleIdx="2" presStyleCnt="5" custScaleX="357956" custScaleY="120682" custRadScaleRad="257596" custRadScaleInc="30541">
        <dgm:presLayoutVars>
          <dgm:bulletEnabled val="1"/>
        </dgm:presLayoutVars>
      </dgm:prSet>
      <dgm:spPr/>
    </dgm:pt>
    <dgm:pt modelId="{6C746583-3C05-434F-B448-EA2E21CCB614}" type="pres">
      <dgm:prSet presAssocID="{25B3B452-7007-4E5D-AFF2-A6F723D8B344}" presName="Name56" presStyleLbl="parChTrans1D2" presStyleIdx="2" presStyleCnt="4"/>
      <dgm:spPr/>
    </dgm:pt>
    <dgm:pt modelId="{3C12AD71-242A-407B-A934-FBB8C6064C7C}" type="pres">
      <dgm:prSet presAssocID="{F57EFE56-9C58-44A7-BF65-B9A8D69EA9F9}" presName="text0" presStyleLbl="node1" presStyleIdx="3" presStyleCnt="5" custScaleX="345492" custScaleY="133863" custRadScaleRad="312305" custRadScaleInc="175492">
        <dgm:presLayoutVars>
          <dgm:bulletEnabled val="1"/>
        </dgm:presLayoutVars>
      </dgm:prSet>
      <dgm:spPr/>
    </dgm:pt>
    <dgm:pt modelId="{FC665180-3711-4C21-A2E0-2B27570FBB36}" type="pres">
      <dgm:prSet presAssocID="{86970415-CDB1-4CC9-A3AF-5913D1F9A347}" presName="Name56" presStyleLbl="parChTrans1D2" presStyleIdx="3" presStyleCnt="4"/>
      <dgm:spPr/>
    </dgm:pt>
    <dgm:pt modelId="{2BBFF3E5-DDA8-4201-8807-AB1CA5B87E26}" type="pres">
      <dgm:prSet presAssocID="{F08C8AEA-46E0-4B4E-8A0B-E5354E7AFD66}" presName="text0" presStyleLbl="node1" presStyleIdx="4" presStyleCnt="5" custScaleX="327231" custScaleY="143401" custRadScaleRad="314073" custRadScaleInc="15481">
        <dgm:presLayoutVars>
          <dgm:bulletEnabled val="1"/>
        </dgm:presLayoutVars>
      </dgm:prSet>
      <dgm:spPr/>
    </dgm:pt>
  </dgm:ptLst>
  <dgm:cxnLst>
    <dgm:cxn modelId="{CF63AA0F-6B79-4FFC-B2B4-AD1D94912A50}" srcId="{F714C188-DB50-459B-AFCF-9B85289E3016}" destId="{F57EFE56-9C58-44A7-BF65-B9A8D69EA9F9}" srcOrd="2" destOrd="0" parTransId="{25B3B452-7007-4E5D-AFF2-A6F723D8B344}" sibTransId="{EF6C6A0C-3EDB-4BC1-9FE9-FF8016FDC6AE}"/>
    <dgm:cxn modelId="{10F9BD1D-FBAD-4F57-9206-C847185C6AAE}" srcId="{F714C188-DB50-459B-AFCF-9B85289E3016}" destId="{A2C134BE-98E9-4D07-AAC3-AC0D439428B9}" srcOrd="0" destOrd="0" parTransId="{A1BA3C45-8C97-4E24-BBDE-10FB2C44F5E5}" sibTransId="{D4DA1AC9-3321-411C-AD8C-B440CDC2C4D7}"/>
    <dgm:cxn modelId="{EE096741-9B00-4E02-9D6D-E5D8DB747D2A}" type="presOf" srcId="{C5345014-863C-4D63-81D5-357C91AE931E}" destId="{485AB8E9-4E5F-43CF-B6A8-D4DF23D7FBF0}" srcOrd="0" destOrd="0" presId="urn:microsoft.com/office/officeart/2008/layout/RadialCluster"/>
    <dgm:cxn modelId="{2E3C8C64-79AB-42C9-9943-C3413326C913}" type="presOf" srcId="{F57EFE56-9C58-44A7-BF65-B9A8D69EA9F9}" destId="{3C12AD71-242A-407B-A934-FBB8C6064C7C}" srcOrd="0" destOrd="0" presId="urn:microsoft.com/office/officeart/2008/layout/RadialCluster"/>
    <dgm:cxn modelId="{98DCD46B-3C08-4674-89EC-4C78EDBB30BF}" type="presOf" srcId="{F08C8AEA-46E0-4B4E-8A0B-E5354E7AFD66}" destId="{2BBFF3E5-DDA8-4201-8807-AB1CA5B87E26}" srcOrd="0" destOrd="0" presId="urn:microsoft.com/office/officeart/2008/layout/RadialCluster"/>
    <dgm:cxn modelId="{113C9475-DF22-4C6A-8BE9-4BE274DC8C26}" type="presOf" srcId="{A1BA3C45-8C97-4E24-BBDE-10FB2C44F5E5}" destId="{2D485984-CD31-4BAA-B94C-8D5D99C5FC98}" srcOrd="0" destOrd="0" presId="urn:microsoft.com/office/officeart/2008/layout/RadialCluster"/>
    <dgm:cxn modelId="{F2CB4189-149D-481E-9D5A-E35EAB0BB26D}" type="presOf" srcId="{590BF801-35FA-4BD2-9AD1-AB7589320E17}" destId="{B0087A10-4380-4FA1-99DD-B1050E79D2B9}" srcOrd="0" destOrd="0" presId="urn:microsoft.com/office/officeart/2008/layout/RadialCluster"/>
    <dgm:cxn modelId="{214B848E-971E-4CBD-BE17-B1D047CA8D04}" srcId="{7A4DE51C-4982-4D99-8E49-014B727CA27D}" destId="{F714C188-DB50-459B-AFCF-9B85289E3016}" srcOrd="0" destOrd="0" parTransId="{25063674-1E1E-43EC-B138-A1810715538F}" sibTransId="{E8FC6AD6-0739-47CD-BF9E-3EE5D3232DEC}"/>
    <dgm:cxn modelId="{12A39C9A-BFA8-477D-BFC5-F5E94A832D09}" srcId="{F714C188-DB50-459B-AFCF-9B85289E3016}" destId="{C5345014-863C-4D63-81D5-357C91AE931E}" srcOrd="1" destOrd="0" parTransId="{590BF801-35FA-4BD2-9AD1-AB7589320E17}" sibTransId="{A5440F21-6D2C-4B81-87CF-0FCCBBD5D0CF}"/>
    <dgm:cxn modelId="{02ABA3A1-B08C-47EB-A25F-CB17CCB80AE9}" type="presOf" srcId="{A2C134BE-98E9-4D07-AAC3-AC0D439428B9}" destId="{BAB88AFA-E1D9-4944-B8C8-A967D130E4CB}" srcOrd="0" destOrd="0" presId="urn:microsoft.com/office/officeart/2008/layout/RadialCluster"/>
    <dgm:cxn modelId="{FC1D8CAA-1203-4D2B-B043-0D21E2A79793}" srcId="{F714C188-DB50-459B-AFCF-9B85289E3016}" destId="{F08C8AEA-46E0-4B4E-8A0B-E5354E7AFD66}" srcOrd="3" destOrd="0" parTransId="{86970415-CDB1-4CC9-A3AF-5913D1F9A347}" sibTransId="{BF1AF919-96DB-4DD1-8682-3630A13BC31E}"/>
    <dgm:cxn modelId="{142FEFAE-13A9-4642-BB78-C3C42260CEC3}" type="presOf" srcId="{86970415-CDB1-4CC9-A3AF-5913D1F9A347}" destId="{FC665180-3711-4C21-A2E0-2B27570FBB36}" srcOrd="0" destOrd="0" presId="urn:microsoft.com/office/officeart/2008/layout/RadialCluster"/>
    <dgm:cxn modelId="{32A436BC-49F5-4BF1-BDD8-ABEA8E5CA166}" type="presOf" srcId="{7A4DE51C-4982-4D99-8E49-014B727CA27D}" destId="{C1F4BF36-F119-40DA-A7B6-B48D67212787}" srcOrd="0" destOrd="0" presId="urn:microsoft.com/office/officeart/2008/layout/RadialCluster"/>
    <dgm:cxn modelId="{9A0D5BC3-62C7-4D18-9B9C-37AFAD0DAAA4}" type="presOf" srcId="{F714C188-DB50-459B-AFCF-9B85289E3016}" destId="{BD49B4FE-02EC-45A9-A328-E473654EEE37}" srcOrd="0" destOrd="0" presId="urn:microsoft.com/office/officeart/2008/layout/RadialCluster"/>
    <dgm:cxn modelId="{F80A26F8-E577-4C63-87D4-163BADB6CA4D}" type="presOf" srcId="{25B3B452-7007-4E5D-AFF2-A6F723D8B344}" destId="{6C746583-3C05-434F-B448-EA2E21CCB614}" srcOrd="0" destOrd="0" presId="urn:microsoft.com/office/officeart/2008/layout/RadialCluster"/>
    <dgm:cxn modelId="{D706FCB2-5D38-473E-A52F-83280B59F9A5}" type="presParOf" srcId="{C1F4BF36-F119-40DA-A7B6-B48D67212787}" destId="{CBC3D5DB-BEA3-4969-B89E-B876F19634B6}" srcOrd="0" destOrd="0" presId="urn:microsoft.com/office/officeart/2008/layout/RadialCluster"/>
    <dgm:cxn modelId="{57DF4A72-066F-452F-B5B6-8C2C7A80CC30}" type="presParOf" srcId="{CBC3D5DB-BEA3-4969-B89E-B876F19634B6}" destId="{BD49B4FE-02EC-45A9-A328-E473654EEE37}" srcOrd="0" destOrd="0" presId="urn:microsoft.com/office/officeart/2008/layout/RadialCluster"/>
    <dgm:cxn modelId="{94813043-CBBE-47E6-9ED8-99C9250787B8}" type="presParOf" srcId="{CBC3D5DB-BEA3-4969-B89E-B876F19634B6}" destId="{2D485984-CD31-4BAA-B94C-8D5D99C5FC98}" srcOrd="1" destOrd="0" presId="urn:microsoft.com/office/officeart/2008/layout/RadialCluster"/>
    <dgm:cxn modelId="{5087EC21-3315-4A0B-8AF5-D950B1517223}" type="presParOf" srcId="{CBC3D5DB-BEA3-4969-B89E-B876F19634B6}" destId="{BAB88AFA-E1D9-4944-B8C8-A967D130E4CB}" srcOrd="2" destOrd="0" presId="urn:microsoft.com/office/officeart/2008/layout/RadialCluster"/>
    <dgm:cxn modelId="{2BA0F5B2-3666-4F00-824F-244D7F1763FD}" type="presParOf" srcId="{CBC3D5DB-BEA3-4969-B89E-B876F19634B6}" destId="{B0087A10-4380-4FA1-99DD-B1050E79D2B9}" srcOrd="3" destOrd="0" presId="urn:microsoft.com/office/officeart/2008/layout/RadialCluster"/>
    <dgm:cxn modelId="{83FAE7CD-E37B-4BB1-A668-B54F7575E98F}" type="presParOf" srcId="{CBC3D5DB-BEA3-4969-B89E-B876F19634B6}" destId="{485AB8E9-4E5F-43CF-B6A8-D4DF23D7FBF0}" srcOrd="4" destOrd="0" presId="urn:microsoft.com/office/officeart/2008/layout/RadialCluster"/>
    <dgm:cxn modelId="{747B5E86-E3D5-4058-8A2B-5D1CE182FEE6}" type="presParOf" srcId="{CBC3D5DB-BEA3-4969-B89E-B876F19634B6}" destId="{6C746583-3C05-434F-B448-EA2E21CCB614}" srcOrd="5" destOrd="0" presId="urn:microsoft.com/office/officeart/2008/layout/RadialCluster"/>
    <dgm:cxn modelId="{1F59F5BD-AD59-4EF8-BBF0-437E08228D27}" type="presParOf" srcId="{CBC3D5DB-BEA3-4969-B89E-B876F19634B6}" destId="{3C12AD71-242A-407B-A934-FBB8C6064C7C}" srcOrd="6" destOrd="0" presId="urn:microsoft.com/office/officeart/2008/layout/RadialCluster"/>
    <dgm:cxn modelId="{D5142C75-7741-4E25-81FE-C7D42DD819CA}" type="presParOf" srcId="{CBC3D5DB-BEA3-4969-B89E-B876F19634B6}" destId="{FC665180-3711-4C21-A2E0-2B27570FBB36}" srcOrd="7" destOrd="0" presId="urn:microsoft.com/office/officeart/2008/layout/RadialCluster"/>
    <dgm:cxn modelId="{708C76C6-8296-40A7-A3AB-5DCC97D03C1F}" type="presParOf" srcId="{CBC3D5DB-BEA3-4969-B89E-B876F19634B6}" destId="{2BBFF3E5-DDA8-4201-8807-AB1CA5B87E2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E79E2-9A60-4DC9-8755-2CEB40A9854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96C2C8F-6F3B-4635-8FED-ADB44432EF99}">
      <dgm:prSet phldrT="[Texte]" custT="1"/>
      <dgm:spPr/>
      <dgm:t>
        <a:bodyPr/>
        <a:lstStyle/>
        <a:p>
          <a:r>
            <a:rPr lang="hu-H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Az alapanyag minősége</a:t>
          </a:r>
          <a:endParaRPr lang="fr-FR"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EE514-65DE-443C-AAB8-543611840E9B}" type="parTrans" cxnId="{89249583-879B-4DFA-85C6-33915313E64E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B76A1661-6B44-4E3B-A4BC-C1B4E9699B0F}" type="sibTrans" cxnId="{89249583-879B-4DFA-85C6-33915313E64E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2C7AFB3C-7233-434E-8BA8-2C9B21CA32EE}">
      <dgm:prSet phldrT="[Texte]" custT="1"/>
      <dgm:spPr/>
      <dgm:t>
        <a:bodyPr/>
        <a:lstStyle/>
        <a:p>
          <a:r>
            <a:rPr lang="hu-H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 higiéniai szabályok betartása</a:t>
          </a:r>
          <a:endParaRPr lang="fr-FR"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6108C-8784-4A95-B5DD-E87D08BCC925}" type="parTrans" cxnId="{3A1FCE19-4050-47F3-ACB3-61E2B49041AE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6F94233C-003B-43C4-AEBB-29D667C4DCAB}" type="sibTrans" cxnId="{3A1FCE19-4050-47F3-ACB3-61E2B49041AE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A476C476-40DE-4E73-84D1-D55C5BC64673}">
      <dgm:prSet phldrT="[Texte]" custT="1"/>
      <dgm:spPr/>
      <dgm:t>
        <a:bodyPr/>
        <a:lstStyle/>
        <a:p>
          <a:r>
            <a:rPr lang="hu-H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Megfelelő mikroba kiválasztása</a:t>
          </a:r>
          <a:endParaRPr lang="fr-FR"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2DA1C-79EB-4BB4-B239-F0F6AF84AAE9}" type="parTrans" cxnId="{320DAE21-DDAB-4BD6-AD56-FDD86232C609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0EB12103-E20C-4BCF-896D-A708D465E76D}" type="sibTrans" cxnId="{320DAE21-DDAB-4BD6-AD56-FDD86232C609}">
      <dgm:prSet/>
      <dgm:spPr/>
      <dgm:t>
        <a:bodyPr/>
        <a:lstStyle/>
        <a:p>
          <a:endParaRPr lang="fr-FR" sz="1800">
            <a:solidFill>
              <a:schemeClr val="accent1"/>
            </a:solidFill>
          </a:endParaRPr>
        </a:p>
      </dgm:t>
    </dgm:pt>
    <dgm:pt modelId="{DBA54A2F-8EE4-4DC5-8AA4-D5B571C1F265}" type="pres">
      <dgm:prSet presAssocID="{09AE79E2-9A60-4DC9-8755-2CEB40A98542}" presName="Name0" presStyleCnt="0">
        <dgm:presLayoutVars>
          <dgm:dir/>
          <dgm:resizeHandles val="exact"/>
        </dgm:presLayoutVars>
      </dgm:prSet>
      <dgm:spPr/>
    </dgm:pt>
    <dgm:pt modelId="{41F1819C-32EB-45EF-9E0A-CA2F41F10263}" type="pres">
      <dgm:prSet presAssocID="{09AE79E2-9A60-4DC9-8755-2CEB40A98542}" presName="arrow" presStyleLbl="bgShp" presStyleIdx="0" presStyleCnt="1"/>
      <dgm:spPr/>
    </dgm:pt>
    <dgm:pt modelId="{84B31E65-B2A6-4C8E-BF2A-9B5F45BE4571}" type="pres">
      <dgm:prSet presAssocID="{09AE79E2-9A60-4DC9-8755-2CEB40A98542}" presName="points" presStyleCnt="0"/>
      <dgm:spPr/>
    </dgm:pt>
    <dgm:pt modelId="{EBEC6A24-0D41-48EA-9BB3-A74C7534FB0A}" type="pres">
      <dgm:prSet presAssocID="{496C2C8F-6F3B-4635-8FED-ADB44432EF99}" presName="compositeA" presStyleCnt="0"/>
      <dgm:spPr/>
    </dgm:pt>
    <dgm:pt modelId="{8BDEE163-0C4C-4B93-9840-A72CC09E6882}" type="pres">
      <dgm:prSet presAssocID="{496C2C8F-6F3B-4635-8FED-ADB44432EF99}" presName="textA" presStyleLbl="revTx" presStyleIdx="0" presStyleCnt="3" custScaleX="444644">
        <dgm:presLayoutVars>
          <dgm:bulletEnabled val="1"/>
        </dgm:presLayoutVars>
      </dgm:prSet>
      <dgm:spPr/>
    </dgm:pt>
    <dgm:pt modelId="{B519E7A6-CF77-4B34-B8D8-A7D8AE06F4F0}" type="pres">
      <dgm:prSet presAssocID="{496C2C8F-6F3B-4635-8FED-ADB44432EF99}" presName="circleA" presStyleLbl="node1" presStyleIdx="0" presStyleCnt="3"/>
      <dgm:spPr/>
    </dgm:pt>
    <dgm:pt modelId="{CB4EE9F9-68A8-42B9-ABB0-0F753AB8D475}" type="pres">
      <dgm:prSet presAssocID="{496C2C8F-6F3B-4635-8FED-ADB44432EF99}" presName="spaceA" presStyleCnt="0"/>
      <dgm:spPr/>
    </dgm:pt>
    <dgm:pt modelId="{2004BB50-024F-426E-96F0-643F6F202FA5}" type="pres">
      <dgm:prSet presAssocID="{B76A1661-6B44-4E3B-A4BC-C1B4E9699B0F}" presName="space" presStyleCnt="0"/>
      <dgm:spPr/>
    </dgm:pt>
    <dgm:pt modelId="{D2A1FD26-2948-4CE3-BB91-6D7CC64335D8}" type="pres">
      <dgm:prSet presAssocID="{2C7AFB3C-7233-434E-8BA8-2C9B21CA32EE}" presName="compositeB" presStyleCnt="0"/>
      <dgm:spPr/>
    </dgm:pt>
    <dgm:pt modelId="{785229B5-7185-41B9-9627-D2048B3BA889}" type="pres">
      <dgm:prSet presAssocID="{2C7AFB3C-7233-434E-8BA8-2C9B21CA32EE}" presName="textB" presStyleLbl="revTx" presStyleIdx="1" presStyleCnt="3" custScaleX="395794" custLinFactNeighborX="13340" custLinFactNeighborY="-77">
        <dgm:presLayoutVars>
          <dgm:bulletEnabled val="1"/>
        </dgm:presLayoutVars>
      </dgm:prSet>
      <dgm:spPr/>
    </dgm:pt>
    <dgm:pt modelId="{A235FABD-4E44-4B2C-B597-356914DE48C7}" type="pres">
      <dgm:prSet presAssocID="{2C7AFB3C-7233-434E-8BA8-2C9B21CA32EE}" presName="circleB" presStyleLbl="node1" presStyleIdx="1" presStyleCnt="3" custLinFactX="-272121" custLinFactNeighborX="-300000" custLinFactNeighborY="-3701"/>
      <dgm:spPr/>
    </dgm:pt>
    <dgm:pt modelId="{984A70A5-5AAB-4122-B578-8F3345F807FD}" type="pres">
      <dgm:prSet presAssocID="{2C7AFB3C-7233-434E-8BA8-2C9B21CA32EE}" presName="spaceB" presStyleCnt="0"/>
      <dgm:spPr/>
    </dgm:pt>
    <dgm:pt modelId="{5345E88C-153C-417D-9837-BEABA8583E1C}" type="pres">
      <dgm:prSet presAssocID="{6F94233C-003B-43C4-AEBB-29D667C4DCAB}" presName="space" presStyleCnt="0"/>
      <dgm:spPr/>
    </dgm:pt>
    <dgm:pt modelId="{75EB3FA2-3A86-4BBC-85A6-C2EE510C023B}" type="pres">
      <dgm:prSet presAssocID="{A476C476-40DE-4E73-84D1-D55C5BC64673}" presName="compositeA" presStyleCnt="0"/>
      <dgm:spPr/>
    </dgm:pt>
    <dgm:pt modelId="{7BB7D79F-12EA-4B6B-8B60-A929B18AE07E}" type="pres">
      <dgm:prSet presAssocID="{A476C476-40DE-4E73-84D1-D55C5BC64673}" presName="textA" presStyleLbl="revTx" presStyleIdx="2" presStyleCnt="3" custScaleX="425077">
        <dgm:presLayoutVars>
          <dgm:bulletEnabled val="1"/>
        </dgm:presLayoutVars>
      </dgm:prSet>
      <dgm:spPr/>
    </dgm:pt>
    <dgm:pt modelId="{DCB2724F-478C-46F5-9AB6-E1847FCC9CC6}" type="pres">
      <dgm:prSet presAssocID="{A476C476-40DE-4E73-84D1-D55C5BC64673}" presName="circleA" presStyleLbl="node1" presStyleIdx="2" presStyleCnt="3" custLinFactX="164025" custLinFactNeighborX="200000" custLinFactNeighborY="206"/>
      <dgm:spPr/>
    </dgm:pt>
    <dgm:pt modelId="{B0E910B2-0CEE-4EEF-B124-41170D151BCF}" type="pres">
      <dgm:prSet presAssocID="{A476C476-40DE-4E73-84D1-D55C5BC64673}" presName="spaceA" presStyleCnt="0"/>
      <dgm:spPr/>
    </dgm:pt>
  </dgm:ptLst>
  <dgm:cxnLst>
    <dgm:cxn modelId="{3194FE18-7839-41E9-940C-65839A9C454F}" type="presOf" srcId="{2C7AFB3C-7233-434E-8BA8-2C9B21CA32EE}" destId="{785229B5-7185-41B9-9627-D2048B3BA889}" srcOrd="0" destOrd="0" presId="urn:microsoft.com/office/officeart/2005/8/layout/hProcess11"/>
    <dgm:cxn modelId="{3A1FCE19-4050-47F3-ACB3-61E2B49041AE}" srcId="{09AE79E2-9A60-4DC9-8755-2CEB40A98542}" destId="{2C7AFB3C-7233-434E-8BA8-2C9B21CA32EE}" srcOrd="1" destOrd="0" parTransId="{55B6108C-8784-4A95-B5DD-E87D08BCC925}" sibTransId="{6F94233C-003B-43C4-AEBB-29D667C4DCAB}"/>
    <dgm:cxn modelId="{320DAE21-DDAB-4BD6-AD56-FDD86232C609}" srcId="{09AE79E2-9A60-4DC9-8755-2CEB40A98542}" destId="{A476C476-40DE-4E73-84D1-D55C5BC64673}" srcOrd="2" destOrd="0" parTransId="{0532DA1C-79EB-4BB4-B239-F0F6AF84AAE9}" sibTransId="{0EB12103-E20C-4BCF-896D-A708D465E76D}"/>
    <dgm:cxn modelId="{E2E25323-9D84-45F0-A1C0-D7CAC59EF1DC}" type="presOf" srcId="{A476C476-40DE-4E73-84D1-D55C5BC64673}" destId="{7BB7D79F-12EA-4B6B-8B60-A929B18AE07E}" srcOrd="0" destOrd="0" presId="urn:microsoft.com/office/officeart/2005/8/layout/hProcess11"/>
    <dgm:cxn modelId="{C44F3966-5A09-4A82-BF59-48DDE98AED84}" type="presOf" srcId="{09AE79E2-9A60-4DC9-8755-2CEB40A98542}" destId="{DBA54A2F-8EE4-4DC5-8AA4-D5B571C1F265}" srcOrd="0" destOrd="0" presId="urn:microsoft.com/office/officeart/2005/8/layout/hProcess11"/>
    <dgm:cxn modelId="{C4B5DD78-A59F-4AFF-B6C0-078434D6D94D}" type="presOf" srcId="{496C2C8F-6F3B-4635-8FED-ADB44432EF99}" destId="{8BDEE163-0C4C-4B93-9840-A72CC09E6882}" srcOrd="0" destOrd="0" presId="urn:microsoft.com/office/officeart/2005/8/layout/hProcess11"/>
    <dgm:cxn modelId="{89249583-879B-4DFA-85C6-33915313E64E}" srcId="{09AE79E2-9A60-4DC9-8755-2CEB40A98542}" destId="{496C2C8F-6F3B-4635-8FED-ADB44432EF99}" srcOrd="0" destOrd="0" parTransId="{66FEE514-65DE-443C-AAB8-543611840E9B}" sibTransId="{B76A1661-6B44-4E3B-A4BC-C1B4E9699B0F}"/>
    <dgm:cxn modelId="{3F2FE81D-14B4-4F83-8536-779AA5E0905B}" type="presParOf" srcId="{DBA54A2F-8EE4-4DC5-8AA4-D5B571C1F265}" destId="{41F1819C-32EB-45EF-9E0A-CA2F41F10263}" srcOrd="0" destOrd="0" presId="urn:microsoft.com/office/officeart/2005/8/layout/hProcess11"/>
    <dgm:cxn modelId="{43EA254D-0136-4838-A72B-5C82BF19ED93}" type="presParOf" srcId="{DBA54A2F-8EE4-4DC5-8AA4-D5B571C1F265}" destId="{84B31E65-B2A6-4C8E-BF2A-9B5F45BE4571}" srcOrd="1" destOrd="0" presId="urn:microsoft.com/office/officeart/2005/8/layout/hProcess11"/>
    <dgm:cxn modelId="{67D8D80C-C41A-4FAE-A224-B4C7B8A1B3D3}" type="presParOf" srcId="{84B31E65-B2A6-4C8E-BF2A-9B5F45BE4571}" destId="{EBEC6A24-0D41-48EA-9BB3-A74C7534FB0A}" srcOrd="0" destOrd="0" presId="urn:microsoft.com/office/officeart/2005/8/layout/hProcess11"/>
    <dgm:cxn modelId="{5B9D6234-20E1-4815-833F-5C37D741CDD7}" type="presParOf" srcId="{EBEC6A24-0D41-48EA-9BB3-A74C7534FB0A}" destId="{8BDEE163-0C4C-4B93-9840-A72CC09E6882}" srcOrd="0" destOrd="0" presId="urn:microsoft.com/office/officeart/2005/8/layout/hProcess11"/>
    <dgm:cxn modelId="{2E8AAF1E-E834-45BD-B5F7-FC3E4B3A632B}" type="presParOf" srcId="{EBEC6A24-0D41-48EA-9BB3-A74C7534FB0A}" destId="{B519E7A6-CF77-4B34-B8D8-A7D8AE06F4F0}" srcOrd="1" destOrd="0" presId="urn:microsoft.com/office/officeart/2005/8/layout/hProcess11"/>
    <dgm:cxn modelId="{FE1C7EF0-9035-4CE8-A68A-35754D3090BA}" type="presParOf" srcId="{EBEC6A24-0D41-48EA-9BB3-A74C7534FB0A}" destId="{CB4EE9F9-68A8-42B9-ABB0-0F753AB8D475}" srcOrd="2" destOrd="0" presId="urn:microsoft.com/office/officeart/2005/8/layout/hProcess11"/>
    <dgm:cxn modelId="{187FADE7-9B8C-43BA-861C-6767B871EC03}" type="presParOf" srcId="{84B31E65-B2A6-4C8E-BF2A-9B5F45BE4571}" destId="{2004BB50-024F-426E-96F0-643F6F202FA5}" srcOrd="1" destOrd="0" presId="urn:microsoft.com/office/officeart/2005/8/layout/hProcess11"/>
    <dgm:cxn modelId="{B05BF560-D7AB-414D-A6C1-AF7B11F5EA8F}" type="presParOf" srcId="{84B31E65-B2A6-4C8E-BF2A-9B5F45BE4571}" destId="{D2A1FD26-2948-4CE3-BB91-6D7CC64335D8}" srcOrd="2" destOrd="0" presId="urn:microsoft.com/office/officeart/2005/8/layout/hProcess11"/>
    <dgm:cxn modelId="{90318379-F670-4C9E-9408-A48D82619893}" type="presParOf" srcId="{D2A1FD26-2948-4CE3-BB91-6D7CC64335D8}" destId="{785229B5-7185-41B9-9627-D2048B3BA889}" srcOrd="0" destOrd="0" presId="urn:microsoft.com/office/officeart/2005/8/layout/hProcess11"/>
    <dgm:cxn modelId="{EB52DB2F-EDED-426D-BEC7-EDA2A974D7EB}" type="presParOf" srcId="{D2A1FD26-2948-4CE3-BB91-6D7CC64335D8}" destId="{A235FABD-4E44-4B2C-B597-356914DE48C7}" srcOrd="1" destOrd="0" presId="urn:microsoft.com/office/officeart/2005/8/layout/hProcess11"/>
    <dgm:cxn modelId="{A3FAE741-C918-438E-9C37-48AB360600BB}" type="presParOf" srcId="{D2A1FD26-2948-4CE3-BB91-6D7CC64335D8}" destId="{984A70A5-5AAB-4122-B578-8F3345F807FD}" srcOrd="2" destOrd="0" presId="urn:microsoft.com/office/officeart/2005/8/layout/hProcess11"/>
    <dgm:cxn modelId="{5CDCC782-C649-439E-A858-E869A668FB4F}" type="presParOf" srcId="{84B31E65-B2A6-4C8E-BF2A-9B5F45BE4571}" destId="{5345E88C-153C-417D-9837-BEABA8583E1C}" srcOrd="3" destOrd="0" presId="urn:microsoft.com/office/officeart/2005/8/layout/hProcess11"/>
    <dgm:cxn modelId="{8CADDD1B-C324-4A15-9928-F27101F2D31F}" type="presParOf" srcId="{84B31E65-B2A6-4C8E-BF2A-9B5F45BE4571}" destId="{75EB3FA2-3A86-4BBC-85A6-C2EE510C023B}" srcOrd="4" destOrd="0" presId="urn:microsoft.com/office/officeart/2005/8/layout/hProcess11"/>
    <dgm:cxn modelId="{37BA8515-0678-48FF-B19D-FED8DB2D33CB}" type="presParOf" srcId="{75EB3FA2-3A86-4BBC-85A6-C2EE510C023B}" destId="{7BB7D79F-12EA-4B6B-8B60-A929B18AE07E}" srcOrd="0" destOrd="0" presId="urn:microsoft.com/office/officeart/2005/8/layout/hProcess11"/>
    <dgm:cxn modelId="{9E31CAE8-7BE3-496B-8833-7FA7B6F181D3}" type="presParOf" srcId="{75EB3FA2-3A86-4BBC-85A6-C2EE510C023B}" destId="{DCB2724F-478C-46F5-9AB6-E1847FCC9CC6}" srcOrd="1" destOrd="0" presId="urn:microsoft.com/office/officeart/2005/8/layout/hProcess11"/>
    <dgm:cxn modelId="{056B6225-64DA-4906-A531-4E98AB3FE253}" type="presParOf" srcId="{75EB3FA2-3A86-4BBC-85A6-C2EE510C023B}" destId="{B0E910B2-0CEE-4EEF-B124-41170D151B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4D80A-65F0-4E8C-874D-B917FA9FEA24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F6484D7-C2DF-4665-840B-032855044844}">
      <dgm:prSet phldrT="[Texte]" custT="1"/>
      <dgm:spPr/>
      <dgm:t>
        <a:bodyPr/>
        <a:lstStyle/>
        <a:p>
          <a:r>
            <a:rPr lang="hu-H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Vásárlás közben</a:t>
          </a:r>
          <a:endParaRPr lang="fr-FR" sz="20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BD579-5858-4EEC-B161-8BFABEB62060}" type="parTrans" cxnId="{F2875CF5-F708-4265-BA58-DEB03C5528D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DCAB1-78A9-46F0-9E80-8460295236BA}" type="sibTrans" cxnId="{F2875CF5-F708-4265-BA58-DEB03C5528D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2FA60-F07F-4847-86D8-CB09D40D85D7}">
      <dgm:prSet phldrT="[Texte]"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Tervezd meg a bevásárlást!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0F00C-1198-4FD2-8775-3C6D9B5689E2}" type="parTrans" cxnId="{830113B0-7092-43F1-9C95-96AB456A83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2D9B5-B83F-4A4E-9C68-0AD99BF3166A}" type="sibTrans" cxnId="{830113B0-7092-43F1-9C95-96AB456A83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8B0DC-6B66-4AB0-908C-C87954DC5882}">
      <dgm:prSet phldrT="[Texte]"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Nézd meg az élelmiszer címkéjét!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B7F3-ED1C-4171-9B3B-6213073B2A38}" type="parTrans" cxnId="{7C4FD882-EABD-4C82-9B50-45A590C07C6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85143-2815-4E7E-892B-29CFDB943097}" type="sibTrans" cxnId="{7C4FD882-EABD-4C82-9B50-45A590C07C6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CD23D-5E67-42C4-8024-CCDDAE8A3EB6}">
      <dgm:prSet phldrT="[Texte]" custT="1"/>
      <dgm:spPr/>
      <dgm:t>
        <a:bodyPr/>
        <a:lstStyle/>
        <a:p>
          <a:r>
            <a:rPr lang="hu-H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 háztartásban</a:t>
          </a:r>
          <a:endParaRPr lang="fr-FR" sz="20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C3E0C-FEC1-4343-B1EE-F41174DE66C5}" type="parTrans" cxnId="{B522A8A5-A203-435B-9E16-A34742E94F1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BFAF7-961F-4CC7-82DA-519C9FBD892D}" type="sibTrans" cxnId="{B522A8A5-A203-435B-9E16-A34742E94F1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393BE-CED6-43A5-9EBB-37A9927C0E6A}">
      <dgm:prSet phldrT="[Texte]"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Az élelmiszereket a csomagoláson feltüntetett módon tárold!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9BB21-B04E-463C-A552-7C945A0E4920}" type="parTrans" cxnId="{76199B4B-B27D-4348-BEB0-E155AE97F17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3A8DD-6233-44B5-9922-1EA0E1AA943F}" type="sibTrans" cxnId="{76199B4B-B27D-4348-BEB0-E155AE97F17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DE8FC-CC2A-49B6-BBA0-1FEC3DA7C4AB}">
      <dgm:prSet phldrT="[Texte]"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Tálalj kis adagokat, az ételmaradékot tárold a hűtőben, maximum 3 napig!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61D39-BA04-4085-AF4C-1774D4E4D32A}" type="parTrans" cxnId="{0FCF2909-045F-4179-8837-8C8D8D16FC4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326A6-96AF-492A-8415-ABB011982C07}" type="sibTrans" cxnId="{0FCF2909-045F-4179-8837-8C8D8D16FC41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7C0C3-52B1-429C-8112-F0EF361FAD0E}">
      <dgm:prSet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Figyelj a hűtőlánc fenntartására!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061E8-0DDC-45ED-99A9-28552BC14B2E}" type="parTrans" cxnId="{75ADFE27-479D-42D0-A9C0-74B93258839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6CFF1-4C9C-463C-A412-9346A48E4CEE}" type="sibTrans" cxnId="{75ADFE27-479D-42D0-A9C0-74B93258839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79830-D64A-4AF8-A76A-B80B2A06C249}">
      <dgm:prSet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Komposztálás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E77AD-8D0E-4EC8-A7C4-0EE56279A1C1}" type="sibTrans" cxnId="{1432F113-5A50-4C8A-AB49-326DAB93690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4666F-EEDD-4849-9BAE-057FA5760CA2}" type="parTrans" cxnId="{1432F113-5A50-4C8A-AB49-326DAB93690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DAC03-5FCA-4613-AECD-82C2AC11B0A4}">
      <dgm:prSet/>
      <dgm:spPr>
        <a:noFill/>
      </dgm:spPr>
      <dgm:t>
        <a:bodyPr/>
        <a:lstStyle/>
        <a:p>
          <a:r>
            <a: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Fagyasztás</a:t>
          </a:r>
          <a:endParaRPr lang="fr-FR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72419-1512-4E66-AF74-2CED5D54776A}" type="sibTrans" cxnId="{CA494909-39C5-48C2-8479-669B03A12B6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3DA9A-B7FA-4AF0-93BF-9A21E005B5F5}" type="parTrans" cxnId="{CA494909-39C5-48C2-8479-669B03A12B6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0F1B0-AF68-4651-A5B3-552D56104BC1}" type="pres">
      <dgm:prSet presAssocID="{BD64D80A-65F0-4E8C-874D-B917FA9FEA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5D4BD8-695F-43E5-AAAA-2E37492557D1}" type="pres">
      <dgm:prSet presAssocID="{3F6484D7-C2DF-4665-840B-032855044844}" presName="root" presStyleCnt="0"/>
      <dgm:spPr/>
    </dgm:pt>
    <dgm:pt modelId="{A6B09EBC-9F59-4DB5-A13B-E887D9F61A16}" type="pres">
      <dgm:prSet presAssocID="{3F6484D7-C2DF-4665-840B-032855044844}" presName="rootComposite" presStyleCnt="0"/>
      <dgm:spPr/>
    </dgm:pt>
    <dgm:pt modelId="{2E0ADBC8-FB50-47CE-B010-86386ED522FE}" type="pres">
      <dgm:prSet presAssocID="{3F6484D7-C2DF-4665-840B-032855044844}" presName="rootText" presStyleLbl="node1" presStyleIdx="0" presStyleCnt="2" custLinFactNeighborX="-12531" custLinFactNeighborY="-7948"/>
      <dgm:spPr/>
    </dgm:pt>
    <dgm:pt modelId="{924EE807-802C-4823-AA43-8AFF881CBBC8}" type="pres">
      <dgm:prSet presAssocID="{3F6484D7-C2DF-4665-840B-032855044844}" presName="rootConnector" presStyleLbl="node1" presStyleIdx="0" presStyleCnt="2"/>
      <dgm:spPr/>
    </dgm:pt>
    <dgm:pt modelId="{C76527B7-7DF9-4CCD-805B-4B76C9D52114}" type="pres">
      <dgm:prSet presAssocID="{3F6484D7-C2DF-4665-840B-032855044844}" presName="childShape" presStyleCnt="0"/>
      <dgm:spPr/>
    </dgm:pt>
    <dgm:pt modelId="{D92892A8-B55B-4011-AB4D-DBC3FF64F125}" type="pres">
      <dgm:prSet presAssocID="{5490F00C-1198-4FD2-8775-3C6D9B5689E2}" presName="Name13" presStyleLbl="parChTrans1D2" presStyleIdx="0" presStyleCnt="7"/>
      <dgm:spPr/>
    </dgm:pt>
    <dgm:pt modelId="{8F114570-05CC-46C8-8F1E-50DAA8533CDB}" type="pres">
      <dgm:prSet presAssocID="{43A2FA60-F07F-4847-86D8-CB09D40D85D7}" presName="childText" presStyleLbl="bgAcc1" presStyleIdx="0" presStyleCnt="7" custScaleX="116456">
        <dgm:presLayoutVars>
          <dgm:bulletEnabled val="1"/>
        </dgm:presLayoutVars>
      </dgm:prSet>
      <dgm:spPr/>
    </dgm:pt>
    <dgm:pt modelId="{DF43DD14-7EA3-4385-8B27-F046D8CB1617}" type="pres">
      <dgm:prSet presAssocID="{0FA8B7F3-ED1C-4171-9B3B-6213073B2A38}" presName="Name13" presStyleLbl="parChTrans1D2" presStyleIdx="1" presStyleCnt="7"/>
      <dgm:spPr/>
    </dgm:pt>
    <dgm:pt modelId="{DBF258E0-6C23-4F54-B321-B73611985F90}" type="pres">
      <dgm:prSet presAssocID="{F3D8B0DC-6B66-4AB0-908C-C87954DC5882}" presName="childText" presStyleLbl="bgAcc1" presStyleIdx="1" presStyleCnt="7" custScaleX="119215">
        <dgm:presLayoutVars>
          <dgm:bulletEnabled val="1"/>
        </dgm:presLayoutVars>
      </dgm:prSet>
      <dgm:spPr/>
    </dgm:pt>
    <dgm:pt modelId="{ADBB1816-F863-48FF-B1E4-00CA4C07D93C}" type="pres">
      <dgm:prSet presAssocID="{8B6061E8-0DDC-45ED-99A9-28552BC14B2E}" presName="Name13" presStyleLbl="parChTrans1D2" presStyleIdx="2" presStyleCnt="7"/>
      <dgm:spPr/>
    </dgm:pt>
    <dgm:pt modelId="{114927D3-C165-478A-9096-027099A54310}" type="pres">
      <dgm:prSet presAssocID="{9637C0C3-52B1-429C-8112-F0EF361FAD0E}" presName="childText" presStyleLbl="bgAcc1" presStyleIdx="2" presStyleCnt="7" custScaleX="116455">
        <dgm:presLayoutVars>
          <dgm:bulletEnabled val="1"/>
        </dgm:presLayoutVars>
      </dgm:prSet>
      <dgm:spPr/>
    </dgm:pt>
    <dgm:pt modelId="{25A7B35D-30E0-4FED-961D-8A5C20FD03BA}" type="pres">
      <dgm:prSet presAssocID="{F6CCD23D-5E67-42C4-8024-CCDDAE8A3EB6}" presName="root" presStyleCnt="0"/>
      <dgm:spPr/>
    </dgm:pt>
    <dgm:pt modelId="{C879C28D-DDD5-415D-8E3F-11A6F05D52DB}" type="pres">
      <dgm:prSet presAssocID="{F6CCD23D-5E67-42C4-8024-CCDDAE8A3EB6}" presName="rootComposite" presStyleCnt="0"/>
      <dgm:spPr/>
    </dgm:pt>
    <dgm:pt modelId="{85A11FE6-6D56-4B3A-B9F0-531338A6125A}" type="pres">
      <dgm:prSet presAssocID="{F6CCD23D-5E67-42C4-8024-CCDDAE8A3EB6}" presName="rootText" presStyleLbl="node1" presStyleIdx="1" presStyleCnt="2" custScaleX="136199"/>
      <dgm:spPr/>
    </dgm:pt>
    <dgm:pt modelId="{3992064A-F1E6-4666-B10C-0F0610DEA861}" type="pres">
      <dgm:prSet presAssocID="{F6CCD23D-5E67-42C4-8024-CCDDAE8A3EB6}" presName="rootConnector" presStyleLbl="node1" presStyleIdx="1" presStyleCnt="2"/>
      <dgm:spPr/>
    </dgm:pt>
    <dgm:pt modelId="{80432DDF-A21B-4BC4-B4AB-2830EE9C3B3C}" type="pres">
      <dgm:prSet presAssocID="{F6CCD23D-5E67-42C4-8024-CCDDAE8A3EB6}" presName="childShape" presStyleCnt="0"/>
      <dgm:spPr/>
    </dgm:pt>
    <dgm:pt modelId="{7250DE86-7866-4392-99B2-D8DDBB80C3AF}" type="pres">
      <dgm:prSet presAssocID="{0C59BB21-B04E-463C-A552-7C945A0E4920}" presName="Name13" presStyleLbl="parChTrans1D2" presStyleIdx="3" presStyleCnt="7"/>
      <dgm:spPr/>
    </dgm:pt>
    <dgm:pt modelId="{0DAB6559-2547-48C2-82F9-FAFA5167766F}" type="pres">
      <dgm:prSet presAssocID="{339393BE-CED6-43A5-9EBB-37A9927C0E6A}" presName="childText" presStyleLbl="bgAcc1" presStyleIdx="3" presStyleCnt="7" custScaleX="130606">
        <dgm:presLayoutVars>
          <dgm:bulletEnabled val="1"/>
        </dgm:presLayoutVars>
      </dgm:prSet>
      <dgm:spPr/>
    </dgm:pt>
    <dgm:pt modelId="{59160DF7-CCD8-4E63-AFEB-033E74262707}" type="pres">
      <dgm:prSet presAssocID="{E5E61D39-BA04-4085-AF4C-1774D4E4D32A}" presName="Name13" presStyleLbl="parChTrans1D2" presStyleIdx="4" presStyleCnt="7"/>
      <dgm:spPr/>
    </dgm:pt>
    <dgm:pt modelId="{6241F652-158F-41D6-9285-43C5835A9D9D}" type="pres">
      <dgm:prSet presAssocID="{C8BDE8FC-CC2A-49B6-BBA0-1FEC3DA7C4AB}" presName="childText" presStyleLbl="bgAcc1" presStyleIdx="4" presStyleCnt="7" custScaleX="130606">
        <dgm:presLayoutVars>
          <dgm:bulletEnabled val="1"/>
        </dgm:presLayoutVars>
      </dgm:prSet>
      <dgm:spPr/>
    </dgm:pt>
    <dgm:pt modelId="{4E251414-837B-414A-98F9-F9032EAE58D1}" type="pres">
      <dgm:prSet presAssocID="{F8F3DA9A-B7FA-4AF0-93BF-9A21E005B5F5}" presName="Name13" presStyleLbl="parChTrans1D2" presStyleIdx="5" presStyleCnt="7"/>
      <dgm:spPr/>
    </dgm:pt>
    <dgm:pt modelId="{9FBCEE8B-0EA2-4243-81A2-DD14E57EA676}" type="pres">
      <dgm:prSet presAssocID="{FE3DAC03-5FCA-4613-AECD-82C2AC11B0A4}" presName="childText" presStyleLbl="bgAcc1" presStyleIdx="5" presStyleCnt="7" custScaleX="130606">
        <dgm:presLayoutVars>
          <dgm:bulletEnabled val="1"/>
        </dgm:presLayoutVars>
      </dgm:prSet>
      <dgm:spPr/>
    </dgm:pt>
    <dgm:pt modelId="{6905FB7B-1D84-4055-86CE-0D59480C7136}" type="pres">
      <dgm:prSet presAssocID="{6384666F-EEDD-4849-9BAE-057FA5760CA2}" presName="Name13" presStyleLbl="parChTrans1D2" presStyleIdx="6" presStyleCnt="7"/>
      <dgm:spPr/>
    </dgm:pt>
    <dgm:pt modelId="{04EA0294-8948-4637-95C0-158F3FEC9C92}" type="pres">
      <dgm:prSet presAssocID="{0CB79830-D64A-4AF8-A76A-B80B2A06C249}" presName="childText" presStyleLbl="bgAcc1" presStyleIdx="6" presStyleCnt="7" custScaleX="130606">
        <dgm:presLayoutVars>
          <dgm:bulletEnabled val="1"/>
        </dgm:presLayoutVars>
      </dgm:prSet>
      <dgm:spPr/>
    </dgm:pt>
  </dgm:ptLst>
  <dgm:cxnLst>
    <dgm:cxn modelId="{0DAF2D05-F04F-4022-B9BE-8C85547F16F2}" type="presOf" srcId="{E5E61D39-BA04-4085-AF4C-1774D4E4D32A}" destId="{59160DF7-CCD8-4E63-AFEB-033E74262707}" srcOrd="0" destOrd="0" presId="urn:microsoft.com/office/officeart/2005/8/layout/hierarchy3"/>
    <dgm:cxn modelId="{0FCF2909-045F-4179-8837-8C8D8D16FC41}" srcId="{F6CCD23D-5E67-42C4-8024-CCDDAE8A3EB6}" destId="{C8BDE8FC-CC2A-49B6-BBA0-1FEC3DA7C4AB}" srcOrd="1" destOrd="0" parTransId="{E5E61D39-BA04-4085-AF4C-1774D4E4D32A}" sibTransId="{C95326A6-96AF-492A-8415-ABB011982C07}"/>
    <dgm:cxn modelId="{CA494909-39C5-48C2-8479-669B03A12B6A}" srcId="{F6CCD23D-5E67-42C4-8024-CCDDAE8A3EB6}" destId="{FE3DAC03-5FCA-4613-AECD-82C2AC11B0A4}" srcOrd="2" destOrd="0" parTransId="{F8F3DA9A-B7FA-4AF0-93BF-9A21E005B5F5}" sibTransId="{5C972419-1512-4E66-AF74-2CED5D54776A}"/>
    <dgm:cxn modelId="{1432F113-5A50-4C8A-AB49-326DAB93690B}" srcId="{F6CCD23D-5E67-42C4-8024-CCDDAE8A3EB6}" destId="{0CB79830-D64A-4AF8-A76A-B80B2A06C249}" srcOrd="3" destOrd="0" parTransId="{6384666F-EEDD-4849-9BAE-057FA5760CA2}" sibTransId="{86BE77AD-8D0E-4EC8-A7C4-0EE56279A1C1}"/>
    <dgm:cxn modelId="{75ADFE27-479D-42D0-A9C0-74B93258839C}" srcId="{3F6484D7-C2DF-4665-840B-032855044844}" destId="{9637C0C3-52B1-429C-8112-F0EF361FAD0E}" srcOrd="2" destOrd="0" parTransId="{8B6061E8-0DDC-45ED-99A9-28552BC14B2E}" sibTransId="{38C6CFF1-4C9C-463C-A412-9346A48E4CEE}"/>
    <dgm:cxn modelId="{3E3DDB32-33C7-4629-AA9B-FFC1ED390B04}" type="presOf" srcId="{F6CCD23D-5E67-42C4-8024-CCDDAE8A3EB6}" destId="{3992064A-F1E6-4666-B10C-0F0610DEA861}" srcOrd="1" destOrd="0" presId="urn:microsoft.com/office/officeart/2005/8/layout/hierarchy3"/>
    <dgm:cxn modelId="{1EFF5261-7E36-4CD4-9393-401EFC0D2D05}" type="presOf" srcId="{F6CCD23D-5E67-42C4-8024-CCDDAE8A3EB6}" destId="{85A11FE6-6D56-4B3A-B9F0-531338A6125A}" srcOrd="0" destOrd="0" presId="urn:microsoft.com/office/officeart/2005/8/layout/hierarchy3"/>
    <dgm:cxn modelId="{E8E9CF44-7F5D-4D0A-A46A-B93B52D5C884}" type="presOf" srcId="{F8F3DA9A-B7FA-4AF0-93BF-9A21E005B5F5}" destId="{4E251414-837B-414A-98F9-F9032EAE58D1}" srcOrd="0" destOrd="0" presId="urn:microsoft.com/office/officeart/2005/8/layout/hierarchy3"/>
    <dgm:cxn modelId="{76199B4B-B27D-4348-BEB0-E155AE97F172}" srcId="{F6CCD23D-5E67-42C4-8024-CCDDAE8A3EB6}" destId="{339393BE-CED6-43A5-9EBB-37A9927C0E6A}" srcOrd="0" destOrd="0" parTransId="{0C59BB21-B04E-463C-A552-7C945A0E4920}" sibTransId="{3C23A8DD-6233-44B5-9922-1EA0E1AA943F}"/>
    <dgm:cxn modelId="{7CE83552-5E34-419C-A4BC-A037063FB201}" type="presOf" srcId="{9637C0C3-52B1-429C-8112-F0EF361FAD0E}" destId="{114927D3-C165-478A-9096-027099A54310}" srcOrd="0" destOrd="0" presId="urn:microsoft.com/office/officeart/2005/8/layout/hierarchy3"/>
    <dgm:cxn modelId="{58B2057A-D3E5-46C4-AD38-7F3F7ED19D05}" type="presOf" srcId="{8B6061E8-0DDC-45ED-99A9-28552BC14B2E}" destId="{ADBB1816-F863-48FF-B1E4-00CA4C07D93C}" srcOrd="0" destOrd="0" presId="urn:microsoft.com/office/officeart/2005/8/layout/hierarchy3"/>
    <dgm:cxn modelId="{3ACD7B7E-200B-4282-9635-8AF02CB9231D}" type="presOf" srcId="{339393BE-CED6-43A5-9EBB-37A9927C0E6A}" destId="{0DAB6559-2547-48C2-82F9-FAFA5167766F}" srcOrd="0" destOrd="0" presId="urn:microsoft.com/office/officeart/2005/8/layout/hierarchy3"/>
    <dgm:cxn modelId="{7C4FD882-EABD-4C82-9B50-45A590C07C65}" srcId="{3F6484D7-C2DF-4665-840B-032855044844}" destId="{F3D8B0DC-6B66-4AB0-908C-C87954DC5882}" srcOrd="1" destOrd="0" parTransId="{0FA8B7F3-ED1C-4171-9B3B-6213073B2A38}" sibTransId="{72C85143-2815-4E7E-892B-29CFDB943097}"/>
    <dgm:cxn modelId="{E4EFEF8D-2FF2-4E87-A582-71442553D736}" type="presOf" srcId="{FE3DAC03-5FCA-4613-AECD-82C2AC11B0A4}" destId="{9FBCEE8B-0EA2-4243-81A2-DD14E57EA676}" srcOrd="0" destOrd="0" presId="urn:microsoft.com/office/officeart/2005/8/layout/hierarchy3"/>
    <dgm:cxn modelId="{5BD2F997-A813-4B54-AB69-9A5E2FCBEA24}" type="presOf" srcId="{6384666F-EEDD-4849-9BAE-057FA5760CA2}" destId="{6905FB7B-1D84-4055-86CE-0D59480C7136}" srcOrd="0" destOrd="0" presId="urn:microsoft.com/office/officeart/2005/8/layout/hierarchy3"/>
    <dgm:cxn modelId="{F00E75A2-DAE6-4A5F-A149-14C6DCAA1ADA}" type="presOf" srcId="{BD64D80A-65F0-4E8C-874D-B917FA9FEA24}" destId="{5980F1B0-AF68-4651-A5B3-552D56104BC1}" srcOrd="0" destOrd="0" presId="urn:microsoft.com/office/officeart/2005/8/layout/hierarchy3"/>
    <dgm:cxn modelId="{B522A8A5-A203-435B-9E16-A34742E94F19}" srcId="{BD64D80A-65F0-4E8C-874D-B917FA9FEA24}" destId="{F6CCD23D-5E67-42C4-8024-CCDDAE8A3EB6}" srcOrd="1" destOrd="0" parTransId="{3CFC3E0C-FEC1-4343-B1EE-F41174DE66C5}" sibTransId="{DBDBFAF7-961F-4CC7-82DA-519C9FBD892D}"/>
    <dgm:cxn modelId="{2D016CAD-587B-4CBF-B4E6-5B4162B0F484}" type="presOf" srcId="{3F6484D7-C2DF-4665-840B-032855044844}" destId="{924EE807-802C-4823-AA43-8AFF881CBBC8}" srcOrd="1" destOrd="0" presId="urn:microsoft.com/office/officeart/2005/8/layout/hierarchy3"/>
    <dgm:cxn modelId="{830113B0-7092-43F1-9C95-96AB456A83D2}" srcId="{3F6484D7-C2DF-4665-840B-032855044844}" destId="{43A2FA60-F07F-4847-86D8-CB09D40D85D7}" srcOrd="0" destOrd="0" parTransId="{5490F00C-1198-4FD2-8775-3C6D9B5689E2}" sibTransId="{E812D9B5-B83F-4A4E-9C68-0AD99BF3166A}"/>
    <dgm:cxn modelId="{1F2273B2-DB46-4520-AEB2-5AD41C3F1C19}" type="presOf" srcId="{3F6484D7-C2DF-4665-840B-032855044844}" destId="{2E0ADBC8-FB50-47CE-B010-86386ED522FE}" srcOrd="0" destOrd="0" presId="urn:microsoft.com/office/officeart/2005/8/layout/hierarchy3"/>
    <dgm:cxn modelId="{00A908D5-745D-4A05-B900-76F3AA66FA73}" type="presOf" srcId="{0C59BB21-B04E-463C-A552-7C945A0E4920}" destId="{7250DE86-7866-4392-99B2-D8DDBB80C3AF}" srcOrd="0" destOrd="0" presId="urn:microsoft.com/office/officeart/2005/8/layout/hierarchy3"/>
    <dgm:cxn modelId="{B9C31EDD-9BD4-4CE4-BB6B-15E10F703F1B}" type="presOf" srcId="{0FA8B7F3-ED1C-4171-9B3B-6213073B2A38}" destId="{DF43DD14-7EA3-4385-8B27-F046D8CB1617}" srcOrd="0" destOrd="0" presId="urn:microsoft.com/office/officeart/2005/8/layout/hierarchy3"/>
    <dgm:cxn modelId="{FFC15FEB-0FBB-4711-B26D-6707519170CC}" type="presOf" srcId="{43A2FA60-F07F-4847-86D8-CB09D40D85D7}" destId="{8F114570-05CC-46C8-8F1E-50DAA8533CDB}" srcOrd="0" destOrd="0" presId="urn:microsoft.com/office/officeart/2005/8/layout/hierarchy3"/>
    <dgm:cxn modelId="{66BA16F3-199C-4646-B1B7-AB219BDE4F6C}" type="presOf" srcId="{5490F00C-1198-4FD2-8775-3C6D9B5689E2}" destId="{D92892A8-B55B-4011-AB4D-DBC3FF64F125}" srcOrd="0" destOrd="0" presId="urn:microsoft.com/office/officeart/2005/8/layout/hierarchy3"/>
    <dgm:cxn modelId="{F2875CF5-F708-4265-BA58-DEB03C5528D9}" srcId="{BD64D80A-65F0-4E8C-874D-B917FA9FEA24}" destId="{3F6484D7-C2DF-4665-840B-032855044844}" srcOrd="0" destOrd="0" parTransId="{13DBD579-5858-4EEC-B161-8BFABEB62060}" sibTransId="{C8EDCAB1-78A9-46F0-9E80-8460295236BA}"/>
    <dgm:cxn modelId="{424749F7-955B-4A3B-A511-F44D14CEC1F5}" type="presOf" srcId="{C8BDE8FC-CC2A-49B6-BBA0-1FEC3DA7C4AB}" destId="{6241F652-158F-41D6-9285-43C5835A9D9D}" srcOrd="0" destOrd="0" presId="urn:microsoft.com/office/officeart/2005/8/layout/hierarchy3"/>
    <dgm:cxn modelId="{84F307FE-9038-45FF-8EBC-571ABB131CAF}" type="presOf" srcId="{F3D8B0DC-6B66-4AB0-908C-C87954DC5882}" destId="{DBF258E0-6C23-4F54-B321-B73611985F90}" srcOrd="0" destOrd="0" presId="urn:microsoft.com/office/officeart/2005/8/layout/hierarchy3"/>
    <dgm:cxn modelId="{22F832FE-3DBE-47A4-BBBE-60C222B79203}" type="presOf" srcId="{0CB79830-D64A-4AF8-A76A-B80B2A06C249}" destId="{04EA0294-8948-4637-95C0-158F3FEC9C92}" srcOrd="0" destOrd="0" presId="urn:microsoft.com/office/officeart/2005/8/layout/hierarchy3"/>
    <dgm:cxn modelId="{AB76F86E-0B0E-4FD4-9A80-2E3B8475ED7D}" type="presParOf" srcId="{5980F1B0-AF68-4651-A5B3-552D56104BC1}" destId="{145D4BD8-695F-43E5-AAAA-2E37492557D1}" srcOrd="0" destOrd="0" presId="urn:microsoft.com/office/officeart/2005/8/layout/hierarchy3"/>
    <dgm:cxn modelId="{C06132AE-B2B0-489B-81E8-733C3EF42111}" type="presParOf" srcId="{145D4BD8-695F-43E5-AAAA-2E37492557D1}" destId="{A6B09EBC-9F59-4DB5-A13B-E887D9F61A16}" srcOrd="0" destOrd="0" presId="urn:microsoft.com/office/officeart/2005/8/layout/hierarchy3"/>
    <dgm:cxn modelId="{041F3D45-7558-4B1E-83D2-85A6CE790321}" type="presParOf" srcId="{A6B09EBC-9F59-4DB5-A13B-E887D9F61A16}" destId="{2E0ADBC8-FB50-47CE-B010-86386ED522FE}" srcOrd="0" destOrd="0" presId="urn:microsoft.com/office/officeart/2005/8/layout/hierarchy3"/>
    <dgm:cxn modelId="{54F84432-097A-404A-A72A-CAEBC78AC067}" type="presParOf" srcId="{A6B09EBC-9F59-4DB5-A13B-E887D9F61A16}" destId="{924EE807-802C-4823-AA43-8AFF881CBBC8}" srcOrd="1" destOrd="0" presId="urn:microsoft.com/office/officeart/2005/8/layout/hierarchy3"/>
    <dgm:cxn modelId="{423ED001-7216-4DA0-A7F0-FD3819CE9D99}" type="presParOf" srcId="{145D4BD8-695F-43E5-AAAA-2E37492557D1}" destId="{C76527B7-7DF9-4CCD-805B-4B76C9D52114}" srcOrd="1" destOrd="0" presId="urn:microsoft.com/office/officeart/2005/8/layout/hierarchy3"/>
    <dgm:cxn modelId="{9B1FB3A1-99A5-4DAC-963A-1DA1C7C34F36}" type="presParOf" srcId="{C76527B7-7DF9-4CCD-805B-4B76C9D52114}" destId="{D92892A8-B55B-4011-AB4D-DBC3FF64F125}" srcOrd="0" destOrd="0" presId="urn:microsoft.com/office/officeart/2005/8/layout/hierarchy3"/>
    <dgm:cxn modelId="{F039ED46-DAD9-4857-A79A-70B479E2C2DF}" type="presParOf" srcId="{C76527B7-7DF9-4CCD-805B-4B76C9D52114}" destId="{8F114570-05CC-46C8-8F1E-50DAA8533CDB}" srcOrd="1" destOrd="0" presId="urn:microsoft.com/office/officeart/2005/8/layout/hierarchy3"/>
    <dgm:cxn modelId="{ADDC0D28-6FA1-4354-B38E-394E7A06BC4E}" type="presParOf" srcId="{C76527B7-7DF9-4CCD-805B-4B76C9D52114}" destId="{DF43DD14-7EA3-4385-8B27-F046D8CB1617}" srcOrd="2" destOrd="0" presId="urn:microsoft.com/office/officeart/2005/8/layout/hierarchy3"/>
    <dgm:cxn modelId="{96A3C7AF-EE54-4F6F-8796-6913A14BAE93}" type="presParOf" srcId="{C76527B7-7DF9-4CCD-805B-4B76C9D52114}" destId="{DBF258E0-6C23-4F54-B321-B73611985F90}" srcOrd="3" destOrd="0" presId="urn:microsoft.com/office/officeart/2005/8/layout/hierarchy3"/>
    <dgm:cxn modelId="{8C2C9673-FF90-49C6-B9EF-0607485C4D55}" type="presParOf" srcId="{C76527B7-7DF9-4CCD-805B-4B76C9D52114}" destId="{ADBB1816-F863-48FF-B1E4-00CA4C07D93C}" srcOrd="4" destOrd="0" presId="urn:microsoft.com/office/officeart/2005/8/layout/hierarchy3"/>
    <dgm:cxn modelId="{30505C91-BDF1-4455-AD86-778227610548}" type="presParOf" srcId="{C76527B7-7DF9-4CCD-805B-4B76C9D52114}" destId="{114927D3-C165-478A-9096-027099A54310}" srcOrd="5" destOrd="0" presId="urn:microsoft.com/office/officeart/2005/8/layout/hierarchy3"/>
    <dgm:cxn modelId="{A0067B68-1C04-489C-9AD5-A3FAAF46E113}" type="presParOf" srcId="{5980F1B0-AF68-4651-A5B3-552D56104BC1}" destId="{25A7B35D-30E0-4FED-961D-8A5C20FD03BA}" srcOrd="1" destOrd="0" presId="urn:microsoft.com/office/officeart/2005/8/layout/hierarchy3"/>
    <dgm:cxn modelId="{D72BF982-A838-4033-9440-E5CAC6210CFA}" type="presParOf" srcId="{25A7B35D-30E0-4FED-961D-8A5C20FD03BA}" destId="{C879C28D-DDD5-415D-8E3F-11A6F05D52DB}" srcOrd="0" destOrd="0" presId="urn:microsoft.com/office/officeart/2005/8/layout/hierarchy3"/>
    <dgm:cxn modelId="{D572B0C3-58F1-4AF4-B0E4-D15A100BD87C}" type="presParOf" srcId="{C879C28D-DDD5-415D-8E3F-11A6F05D52DB}" destId="{85A11FE6-6D56-4B3A-B9F0-531338A6125A}" srcOrd="0" destOrd="0" presId="urn:microsoft.com/office/officeart/2005/8/layout/hierarchy3"/>
    <dgm:cxn modelId="{58BAACE5-6A31-4664-AF62-D9B225D1009E}" type="presParOf" srcId="{C879C28D-DDD5-415D-8E3F-11A6F05D52DB}" destId="{3992064A-F1E6-4666-B10C-0F0610DEA861}" srcOrd="1" destOrd="0" presId="urn:microsoft.com/office/officeart/2005/8/layout/hierarchy3"/>
    <dgm:cxn modelId="{248C6665-B5BB-448F-86BE-655CC02C92E3}" type="presParOf" srcId="{25A7B35D-30E0-4FED-961D-8A5C20FD03BA}" destId="{80432DDF-A21B-4BC4-B4AB-2830EE9C3B3C}" srcOrd="1" destOrd="0" presId="urn:microsoft.com/office/officeart/2005/8/layout/hierarchy3"/>
    <dgm:cxn modelId="{24AD6674-5716-44A9-94F2-69CC173E2D0B}" type="presParOf" srcId="{80432DDF-A21B-4BC4-B4AB-2830EE9C3B3C}" destId="{7250DE86-7866-4392-99B2-D8DDBB80C3AF}" srcOrd="0" destOrd="0" presId="urn:microsoft.com/office/officeart/2005/8/layout/hierarchy3"/>
    <dgm:cxn modelId="{457332F8-79E2-402F-95AC-D7A781ADCCA1}" type="presParOf" srcId="{80432DDF-A21B-4BC4-B4AB-2830EE9C3B3C}" destId="{0DAB6559-2547-48C2-82F9-FAFA5167766F}" srcOrd="1" destOrd="0" presId="urn:microsoft.com/office/officeart/2005/8/layout/hierarchy3"/>
    <dgm:cxn modelId="{813607DF-1EF1-4273-92DA-26ECA45B689A}" type="presParOf" srcId="{80432DDF-A21B-4BC4-B4AB-2830EE9C3B3C}" destId="{59160DF7-CCD8-4E63-AFEB-033E74262707}" srcOrd="2" destOrd="0" presId="urn:microsoft.com/office/officeart/2005/8/layout/hierarchy3"/>
    <dgm:cxn modelId="{E709650A-0257-4448-A2D5-31ABF5E5D949}" type="presParOf" srcId="{80432DDF-A21B-4BC4-B4AB-2830EE9C3B3C}" destId="{6241F652-158F-41D6-9285-43C5835A9D9D}" srcOrd="3" destOrd="0" presId="urn:microsoft.com/office/officeart/2005/8/layout/hierarchy3"/>
    <dgm:cxn modelId="{01A0F9AD-FD25-46CE-AE46-6224305B704C}" type="presParOf" srcId="{80432DDF-A21B-4BC4-B4AB-2830EE9C3B3C}" destId="{4E251414-837B-414A-98F9-F9032EAE58D1}" srcOrd="4" destOrd="0" presId="urn:microsoft.com/office/officeart/2005/8/layout/hierarchy3"/>
    <dgm:cxn modelId="{DF6668EC-DFA0-4853-ACC3-073687497971}" type="presParOf" srcId="{80432DDF-A21B-4BC4-B4AB-2830EE9C3B3C}" destId="{9FBCEE8B-0EA2-4243-81A2-DD14E57EA676}" srcOrd="5" destOrd="0" presId="urn:microsoft.com/office/officeart/2005/8/layout/hierarchy3"/>
    <dgm:cxn modelId="{45668E8F-5070-4C94-B50B-634178484296}" type="presParOf" srcId="{80432DDF-A21B-4BC4-B4AB-2830EE9C3B3C}" destId="{6905FB7B-1D84-4055-86CE-0D59480C7136}" srcOrd="6" destOrd="0" presId="urn:microsoft.com/office/officeart/2005/8/layout/hierarchy3"/>
    <dgm:cxn modelId="{EEF867BD-B31A-4FC1-9EC5-FB6228CB75D5}" type="presParOf" srcId="{80432DDF-A21B-4BC4-B4AB-2830EE9C3B3C}" destId="{04EA0294-8948-4637-95C0-158F3FEC9C9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4DE51C-4982-4D99-8E49-014B727CA27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14C188-DB50-459B-AFCF-9B85289E3016}">
      <dgm:prSet phldrT="[Texte]" custT="1"/>
      <dgm:spPr>
        <a:noFill/>
        <a:ln w="28575"/>
      </dgm:spPr>
      <dgm:t>
        <a:bodyPr/>
        <a:lstStyle/>
        <a:p>
          <a:r>
            <a:rPr lang="hu-HU" sz="1400" dirty="0">
              <a:solidFill>
                <a:schemeClr val="tx1"/>
              </a:solidFill>
            </a:rPr>
            <a:t>Hogyan csökkenthetjük az élelmiszerbiztonsági kockázatokat a háztartásban?</a:t>
          </a:r>
          <a:endParaRPr lang="fr-FR" sz="1400" dirty="0">
            <a:solidFill>
              <a:schemeClr val="tx1"/>
            </a:solidFill>
          </a:endParaRPr>
        </a:p>
      </dgm:t>
    </dgm:pt>
    <dgm:pt modelId="{25063674-1E1E-43EC-B138-A1810715538F}" type="parTrans" cxnId="{214B848E-971E-4CBD-BE17-B1D047CA8D04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E8FC6AD6-0739-47CD-BF9E-3EE5D3232DEC}" type="sibTrans" cxnId="{214B848E-971E-4CBD-BE17-B1D047CA8D04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A2C134BE-98E9-4D07-AAC3-AC0D439428B9}">
      <dgm:prSet phldrT="[Texte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hu-H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Keresztszennyeződés elkerülése</a:t>
          </a:r>
          <a:endParaRPr lang="fr-FR" sz="14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A3C45-8C97-4E24-BBDE-10FB2C44F5E5}" type="parTrans" cxnId="{10F9BD1D-FBAD-4F57-9206-C847185C6AA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D4DA1AC9-3321-411C-AD8C-B440CDC2C4D7}" type="sibTrans" cxnId="{10F9BD1D-FBAD-4F57-9206-C847185C6AAE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C291C261-D5DC-44AC-8C8E-A1A996628E2F}">
      <dgm:prSet phldrT="[Texte]" custT="1"/>
      <dgm:spPr>
        <a:noFill/>
        <a:ln w="28575">
          <a:solidFill>
            <a:schemeClr val="accent1"/>
          </a:solidFill>
        </a:ln>
      </dgm:spPr>
      <dgm:t>
        <a:bodyPr anchor="t"/>
        <a:lstStyle/>
        <a:p>
          <a:r>
            <a:rPr lang="hu-H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Higiéniai szabályok betartása</a:t>
          </a:r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fr-FR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DDD8A-A4AF-404F-B238-3804FB5AC064}" type="parTrans" cxnId="{976A950F-CCD6-4638-8FE2-7D8A10B5A49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FE89C581-5FFB-421E-A6AA-D05FFD679773}" type="sibTrans" cxnId="{976A950F-CCD6-4638-8FE2-7D8A10B5A49E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1E195471-40CD-4790-9481-37F3307D5883}">
      <dgm:prSet phldrT="[Texte]" custT="1"/>
      <dgm:spPr>
        <a:noFill/>
        <a:ln w="28575">
          <a:solidFill>
            <a:schemeClr val="accent1"/>
          </a:solidFill>
        </a:ln>
      </dgm:spPr>
      <dgm:t>
        <a:bodyPr anchor="t"/>
        <a:lstStyle/>
        <a:p>
          <a:r>
            <a:rPr lang="hu-HU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Elkülönített tárolás</a:t>
          </a:r>
          <a:endParaRPr lang="fr-FR" sz="11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fr-FR" sz="11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0A27E-EEB3-4EDE-B501-701CAFD01A5D}" type="parTrans" cxnId="{0DDDBAD8-720B-4CCF-899C-CC5F21BAECC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4D02DF86-333F-4116-910A-5D9CA49B29C4}" type="sibTrans" cxnId="{0DDDBAD8-720B-4CCF-899C-CC5F21BAECC9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DF916143-DBC0-4724-A707-B6FF3C23DA78}">
      <dgm:prSet phldrT="[Texte]" custT="1"/>
      <dgm:spPr>
        <a:noFill/>
        <a:ln w="28575">
          <a:solidFill>
            <a:schemeClr val="accent4">
              <a:lumMod val="25000"/>
            </a:schemeClr>
          </a:solidFill>
        </a:ln>
      </dgm:spPr>
      <dgm:t>
        <a:bodyPr/>
        <a:lstStyle/>
        <a:p>
          <a:r>
            <a:rPr lang="hu-HU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Alapos hőkezelés</a:t>
          </a:r>
          <a:endParaRPr lang="fr-FR" sz="14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4149A-9447-4623-B3E8-869AA45664AE}" type="parTrans" cxnId="{2CA9736D-1BA4-43CC-9FFF-0297384CEA0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56AEE368-4FF6-4943-B0E2-ABF448C4B56F}" type="sibTrans" cxnId="{2CA9736D-1BA4-43CC-9FFF-0297384CEA0D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4BF59079-399D-4591-A89C-7BD065842F33}">
      <dgm:prSet phldrT="[Texte]" custT="1"/>
      <dgm:spPr>
        <a:noFill/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hu-HU"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Baktérium-szaporodás gátlása</a:t>
          </a:r>
          <a:endParaRPr lang="fr-FR" sz="14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9BF850-67F9-4DBE-A906-9A37C3D7700D}" type="parTrans" cxnId="{284EAE6C-1253-42D7-ADC6-9C0AF3BB657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9AD6DB45-D3FF-45CF-9367-976223B9F2F9}" type="sibTrans" cxnId="{284EAE6C-1253-42D7-ADC6-9C0AF3BB657E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E714A87C-D6B0-4E47-8BD2-CDE780DEBB8B}">
      <dgm:prSet phldrT="[Texte]" custT="1"/>
      <dgm:spPr>
        <a:noFill/>
        <a:ln w="28575">
          <a:solidFill>
            <a:schemeClr val="accent4">
              <a:lumMod val="25000"/>
            </a:schemeClr>
          </a:solidFill>
        </a:ln>
      </dgm:spPr>
      <dgm:t>
        <a:bodyPr anchor="t"/>
        <a:lstStyle/>
        <a:p>
          <a:r>
            <a:rPr lang="hu-HU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Az élelmiszer minden pontja érje el a kívánt hőfokot</a:t>
          </a:r>
          <a:endParaRPr lang="fr-FR" sz="12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84C8A-5772-43CF-9606-FB5FBD2673B7}" type="parTrans" cxnId="{6BC9733A-4C61-4BF5-889E-D4FE6699C44B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0478850C-9BC3-418E-ABAB-D3BF4FFCC7C5}" type="sibTrans" cxnId="{6BC9733A-4C61-4BF5-889E-D4FE6699C44B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E0E51175-C3DC-4BAF-B662-A281E8D4DF64}">
      <dgm:prSet phldrT="[Texte]" custT="1"/>
      <dgm:spPr>
        <a:noFill/>
        <a:ln w="28575">
          <a:solidFill>
            <a:schemeClr val="accent4">
              <a:lumMod val="25000"/>
            </a:schemeClr>
          </a:solidFill>
        </a:ln>
      </dgm:spPr>
      <dgm:t>
        <a:bodyPr anchor="t"/>
        <a:lstStyle/>
        <a:p>
          <a:r>
            <a:rPr lang="hu-HU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Egyenletes átforrósítás, keveréssel</a:t>
          </a:r>
          <a:endParaRPr lang="fr-FR" sz="12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73C51-6C91-4637-9811-A0D8146C500D}" type="parTrans" cxnId="{02FB6152-6F5C-41DB-82B3-AE20E749D946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729F88F4-B6F6-4390-BCF6-60FC78FEBC6C}" type="sibTrans" cxnId="{02FB6152-6F5C-41DB-82B3-AE20E749D946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52A2B234-939E-4805-B670-C1DF519C6A0E}">
      <dgm:prSet phldrT="[Texte]" custT="1"/>
      <dgm:spPr>
        <a:noFill/>
        <a:ln w="28575">
          <a:solidFill>
            <a:schemeClr val="accent3">
              <a:lumMod val="75000"/>
            </a:schemeClr>
          </a:solidFill>
        </a:ln>
      </dgm:spPr>
      <dgm:t>
        <a:bodyPr anchor="t"/>
        <a:lstStyle/>
        <a:p>
          <a:r>
            <a:rPr lang="hu-HU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hűtőlánc fenntartása</a:t>
          </a:r>
          <a:endParaRPr lang="fr-FR" sz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0DF1A-42FD-4233-84CD-11DE510AB7A9}" type="parTrans" cxnId="{F1C095AB-2746-4DD3-8C12-0475243F0596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083C80BA-4181-4535-B28E-7A64C17D0A9C}" type="sibTrans" cxnId="{F1C095AB-2746-4DD3-8C12-0475243F0596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E7949680-46D2-4653-80C6-CDC10D3D50F4}">
      <dgm:prSet phldrT="[Texte]" custT="1"/>
      <dgm:spPr>
        <a:noFill/>
        <a:ln w="28575">
          <a:solidFill>
            <a:schemeClr val="accent3">
              <a:lumMod val="75000"/>
            </a:schemeClr>
          </a:solidFill>
        </a:ln>
      </dgm:spPr>
      <dgm:t>
        <a:bodyPr anchor="t"/>
        <a:lstStyle/>
        <a:p>
          <a:r>
            <a: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hu-HU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agyasztás</a:t>
          </a:r>
          <a:endParaRPr lang="fr-FR" sz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03CAB-E958-4D61-AD00-C70AC965E527}" type="parTrans" cxnId="{92BB4B93-9B2D-4701-BF1C-FFAAE21A5BC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463144D3-E707-4A99-8B77-9D8D0CC7CF53}" type="sibTrans" cxnId="{92BB4B93-9B2D-4701-BF1C-FFAAE21A5BC9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B8DEAC4F-C0AE-48C4-9120-9B1C2A4F2062}">
      <dgm:prSet phldrT="[Texte]" custT="1"/>
      <dgm:spPr/>
      <dgm:t>
        <a:bodyPr/>
        <a:lstStyle/>
        <a:p>
          <a:endParaRPr lang="fr-FR" sz="1100" dirty="0">
            <a:solidFill>
              <a:schemeClr val="accent1"/>
            </a:solidFill>
          </a:endParaRPr>
        </a:p>
      </dgm:t>
    </dgm:pt>
    <dgm:pt modelId="{2C061A30-3317-4144-B5DA-FAB3591E8672}" type="parTrans" cxnId="{413F0E89-565C-48E3-98D2-9659EC094F3C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4A0BCBBE-94B2-4E98-9477-353B8DA0564C}" type="sibTrans" cxnId="{413F0E89-565C-48E3-98D2-9659EC094F3C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1392157C-2588-4CB1-B729-0300A650F357}">
      <dgm:prSet phldrT="[Texte]" custT="1"/>
      <dgm:spPr>
        <a:noFill/>
        <a:ln w="28575">
          <a:solidFill>
            <a:schemeClr val="accent3">
              <a:lumMod val="75000"/>
            </a:schemeClr>
          </a:solidFill>
        </a:ln>
      </dgm:spPr>
      <dgm:t>
        <a:bodyPr anchor="t"/>
        <a:lstStyle/>
        <a:p>
          <a:r>
            <a:rPr lang="hu-HU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tojás kezelése</a:t>
          </a:r>
          <a:endParaRPr lang="fr-FR" sz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9AAC2-B60A-4C43-B8EE-26512031B785}" type="parTrans" cxnId="{9572C6EC-044D-4F04-B66B-8D75A3574F8F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90289004-6A2B-48A6-89A2-3696EA4140D2}" type="sibTrans" cxnId="{9572C6EC-044D-4F04-B66B-8D75A3574F8F}">
      <dgm:prSet/>
      <dgm:spPr/>
      <dgm:t>
        <a:bodyPr/>
        <a:lstStyle/>
        <a:p>
          <a:endParaRPr lang="fr-FR">
            <a:solidFill>
              <a:schemeClr val="accent1"/>
            </a:solidFill>
          </a:endParaRPr>
        </a:p>
      </dgm:t>
    </dgm:pt>
    <dgm:pt modelId="{C1F4BF36-F119-40DA-A7B6-B48D67212787}" type="pres">
      <dgm:prSet presAssocID="{7A4DE51C-4982-4D99-8E49-014B727CA2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27F99AE-307F-4000-B0E9-803DF57C7976}" type="pres">
      <dgm:prSet presAssocID="{F714C188-DB50-459B-AFCF-9B85289E3016}" presName="textCenter" presStyleLbl="node1" presStyleIdx="0" presStyleCnt="11" custScaleX="230708" custScaleY="71155" custLinFactNeighborX="-47203" custLinFactNeighborY="-47396"/>
      <dgm:spPr/>
    </dgm:pt>
    <dgm:pt modelId="{63F0D84A-59BA-42F0-8239-ED728721A6FD}" type="pres">
      <dgm:prSet presAssocID="{F714C188-DB50-459B-AFCF-9B85289E3016}" presName="cycle_1" presStyleCnt="0"/>
      <dgm:spPr/>
    </dgm:pt>
    <dgm:pt modelId="{89CDE61E-CFAE-4F62-AC06-EB203917B1C1}" type="pres">
      <dgm:prSet presAssocID="{A2C134BE-98E9-4D07-AAC3-AC0D439428B9}" presName="childCenter1" presStyleLbl="node1" presStyleIdx="1" presStyleCnt="11" custScaleX="292087" custScaleY="65705" custLinFactNeighborX="4206" custLinFactNeighborY="-2279"/>
      <dgm:spPr/>
    </dgm:pt>
    <dgm:pt modelId="{7A50E2E9-CE9B-4701-8F71-33D5D56C9B68}" type="pres">
      <dgm:prSet presAssocID="{E81DDD8A-A4AF-404F-B238-3804FB5AC064}" presName="Name141" presStyleLbl="parChTrans1D3" presStyleIdx="0" presStyleCnt="7"/>
      <dgm:spPr/>
    </dgm:pt>
    <dgm:pt modelId="{412B3DBD-35F8-4C1E-B35B-D7EBD34B75CF}" type="pres">
      <dgm:prSet presAssocID="{C291C261-D5DC-44AC-8C8E-A1A996628E2F}" presName="text1" presStyleLbl="node1" presStyleIdx="2" presStyleCnt="11" custScaleX="262252" custScaleY="125159" custRadScaleRad="81659" custRadScaleInc="23589">
        <dgm:presLayoutVars>
          <dgm:bulletEnabled val="1"/>
        </dgm:presLayoutVars>
      </dgm:prSet>
      <dgm:spPr/>
    </dgm:pt>
    <dgm:pt modelId="{7AF4BAD7-9605-4FA7-B827-A32DD5234F44}" type="pres">
      <dgm:prSet presAssocID="{ADC0A27E-EEB3-4EDE-B501-701CAFD01A5D}" presName="Name141" presStyleLbl="parChTrans1D3" presStyleIdx="1" presStyleCnt="7"/>
      <dgm:spPr/>
    </dgm:pt>
    <dgm:pt modelId="{7E4AFAF5-D218-4D67-942D-DF515A26957D}" type="pres">
      <dgm:prSet presAssocID="{1E195471-40CD-4790-9481-37F3307D5883}" presName="text1" presStyleLbl="node1" presStyleIdx="3" presStyleCnt="11" custScaleX="240569" custScaleY="129830" custRadScaleRad="169877" custRadScaleInc="20767">
        <dgm:presLayoutVars>
          <dgm:bulletEnabled val="1"/>
        </dgm:presLayoutVars>
      </dgm:prSet>
      <dgm:spPr/>
    </dgm:pt>
    <dgm:pt modelId="{8EFB375E-C85D-498B-A43B-93CE7D4904A2}" type="pres">
      <dgm:prSet presAssocID="{A1BA3C45-8C97-4E24-BBDE-10FB2C44F5E5}" presName="Name144" presStyleLbl="parChTrans1D2" presStyleIdx="0" presStyleCnt="3"/>
      <dgm:spPr/>
    </dgm:pt>
    <dgm:pt modelId="{9761516D-5ED5-483C-BB8F-2E222E16795D}" type="pres">
      <dgm:prSet presAssocID="{F714C188-DB50-459B-AFCF-9B85289E3016}" presName="cycle_2" presStyleCnt="0"/>
      <dgm:spPr/>
    </dgm:pt>
    <dgm:pt modelId="{7B88D125-D959-4DE6-B7EE-97E6AAD9D92C}" type="pres">
      <dgm:prSet presAssocID="{DF916143-DBC0-4724-A707-B6FF3C23DA78}" presName="childCenter2" presStyleLbl="node1" presStyleIdx="4" presStyleCnt="11" custScaleX="207882" custScaleY="70033" custLinFactX="-35133" custLinFactNeighborX="-100000" custLinFactNeighborY="-30970"/>
      <dgm:spPr/>
    </dgm:pt>
    <dgm:pt modelId="{EB40F704-B2FA-4671-AE1A-4E757F40C158}" type="pres">
      <dgm:prSet presAssocID="{83484C8A-5772-43CF-9606-FB5FBD2673B7}" presName="Name218" presStyleLbl="parChTrans1D3" presStyleIdx="2" presStyleCnt="7"/>
      <dgm:spPr/>
    </dgm:pt>
    <dgm:pt modelId="{7076EC9A-DC65-438C-B7EA-77E1BFFF2750}" type="pres">
      <dgm:prSet presAssocID="{E714A87C-D6B0-4E47-8BD2-CDE780DEBB8B}" presName="text2" presStyleLbl="node1" presStyleIdx="5" presStyleCnt="11" custScaleX="250955" custScaleY="167184" custRadScaleRad="352416" custRadScaleInc="-188081">
        <dgm:presLayoutVars>
          <dgm:bulletEnabled val="1"/>
        </dgm:presLayoutVars>
      </dgm:prSet>
      <dgm:spPr/>
    </dgm:pt>
    <dgm:pt modelId="{21C46B8A-E33E-4192-8460-1DCDF6C1ACBE}" type="pres">
      <dgm:prSet presAssocID="{7CE73C51-6C91-4637-9811-A0D8146C500D}" presName="Name218" presStyleLbl="parChTrans1D3" presStyleIdx="3" presStyleCnt="7"/>
      <dgm:spPr/>
    </dgm:pt>
    <dgm:pt modelId="{75B7FB6C-2109-4421-83E2-7DE06AD17605}" type="pres">
      <dgm:prSet presAssocID="{E0E51175-C3DC-4BAF-B662-A281E8D4DF64}" presName="text2" presStyleLbl="node1" presStyleIdx="6" presStyleCnt="11" custScaleX="282455" custScaleY="146060" custRadScaleRad="130240" custRadScaleInc="81508">
        <dgm:presLayoutVars>
          <dgm:bulletEnabled val="1"/>
        </dgm:presLayoutVars>
      </dgm:prSet>
      <dgm:spPr/>
    </dgm:pt>
    <dgm:pt modelId="{5BC6B0B7-C4A4-4BD5-96D2-09CC20D2EF3F}" type="pres">
      <dgm:prSet presAssocID="{2C04149A-9447-4623-B3E8-869AA45664AE}" presName="Name221" presStyleLbl="parChTrans1D2" presStyleIdx="1" presStyleCnt="3"/>
      <dgm:spPr/>
    </dgm:pt>
    <dgm:pt modelId="{CA1E13A1-B11C-43E8-9E45-6CBA2415E1DE}" type="pres">
      <dgm:prSet presAssocID="{F714C188-DB50-459B-AFCF-9B85289E3016}" presName="cycle_3" presStyleCnt="0"/>
      <dgm:spPr/>
    </dgm:pt>
    <dgm:pt modelId="{62985D7B-965E-4465-8964-6D2B29B3D2FE}" type="pres">
      <dgm:prSet presAssocID="{4BF59079-399D-4591-A89C-7BD065842F33}" presName="childCenter3" presStyleLbl="node1" presStyleIdx="7" presStyleCnt="11" custScaleX="235117" custLinFactNeighborX="96660" custLinFactNeighborY="-8979"/>
      <dgm:spPr/>
    </dgm:pt>
    <dgm:pt modelId="{4BF914B3-FFEB-4243-9FC7-147BE3AFF3DD}" type="pres">
      <dgm:prSet presAssocID="{7B49AAC2-B60A-4C43-B8EE-26512031B785}" presName="Name285" presStyleLbl="parChTrans1D3" presStyleIdx="4" presStyleCnt="7"/>
      <dgm:spPr/>
    </dgm:pt>
    <dgm:pt modelId="{4420813B-D58A-4C1E-88AE-53FAA4A52473}" type="pres">
      <dgm:prSet presAssocID="{1392157C-2588-4CB1-B729-0300A650F357}" presName="text3" presStyleLbl="node1" presStyleIdx="8" presStyleCnt="11" custScaleX="218488" custScaleY="135705" custRadScaleRad="365808" custRadScaleInc="-97125">
        <dgm:presLayoutVars>
          <dgm:bulletEnabled val="1"/>
        </dgm:presLayoutVars>
      </dgm:prSet>
      <dgm:spPr/>
    </dgm:pt>
    <dgm:pt modelId="{29522D3D-C6CE-40AD-898A-E721BA0B90F9}" type="pres">
      <dgm:prSet presAssocID="{7340DF1A-42FD-4233-84CD-11DE510AB7A9}" presName="Name285" presStyleLbl="parChTrans1D3" presStyleIdx="5" presStyleCnt="7"/>
      <dgm:spPr/>
    </dgm:pt>
    <dgm:pt modelId="{6F043439-34F6-4308-BA4C-7A7F18D11F98}" type="pres">
      <dgm:prSet presAssocID="{52A2B234-939E-4805-B670-C1DF519C6A0E}" presName="text3" presStyleLbl="node1" presStyleIdx="9" presStyleCnt="11" custScaleX="232750" custScaleY="129383" custRadScaleRad="290726" custRadScaleInc="-297059">
        <dgm:presLayoutVars>
          <dgm:bulletEnabled val="1"/>
        </dgm:presLayoutVars>
      </dgm:prSet>
      <dgm:spPr/>
    </dgm:pt>
    <dgm:pt modelId="{C9252BAA-335B-4E5F-AE88-1FB37A5DBDE6}" type="pres">
      <dgm:prSet presAssocID="{02403CAB-E958-4D61-AD00-C70AC965E527}" presName="Name285" presStyleLbl="parChTrans1D3" presStyleIdx="6" presStyleCnt="7"/>
      <dgm:spPr/>
    </dgm:pt>
    <dgm:pt modelId="{EF05778C-B510-4529-8E2E-1870E1A11946}" type="pres">
      <dgm:prSet presAssocID="{E7949680-46D2-4653-80C6-CDC10D3D50F4}" presName="text3" presStyleLbl="node1" presStyleIdx="10" presStyleCnt="11" custScaleX="212299" custScaleY="124361" custRadScaleRad="198634" custRadScaleInc="234156">
        <dgm:presLayoutVars>
          <dgm:bulletEnabled val="1"/>
        </dgm:presLayoutVars>
      </dgm:prSet>
      <dgm:spPr/>
    </dgm:pt>
    <dgm:pt modelId="{C80B2FB2-C8CF-4CDF-BFC1-906B9B57FCED}" type="pres">
      <dgm:prSet presAssocID="{859BF850-67F9-4DBE-A906-9A37C3D7700D}" presName="Name288" presStyleLbl="parChTrans1D2" presStyleIdx="2" presStyleCnt="3"/>
      <dgm:spPr/>
    </dgm:pt>
  </dgm:ptLst>
  <dgm:cxnLst>
    <dgm:cxn modelId="{8FCC9C06-615E-4459-BF3C-9DAD1ECEC138}" type="presOf" srcId="{52A2B234-939E-4805-B670-C1DF519C6A0E}" destId="{6F043439-34F6-4308-BA4C-7A7F18D11F98}" srcOrd="0" destOrd="0" presId="urn:microsoft.com/office/officeart/2008/layout/RadialCluster"/>
    <dgm:cxn modelId="{0290FF0C-891E-423F-BEEF-76A17F2F8920}" type="presOf" srcId="{E7949680-46D2-4653-80C6-CDC10D3D50F4}" destId="{EF05778C-B510-4529-8E2E-1870E1A11946}" srcOrd="0" destOrd="0" presId="urn:microsoft.com/office/officeart/2008/layout/RadialCluster"/>
    <dgm:cxn modelId="{976A950F-CCD6-4638-8FE2-7D8A10B5A49E}" srcId="{A2C134BE-98E9-4D07-AAC3-AC0D439428B9}" destId="{C291C261-D5DC-44AC-8C8E-A1A996628E2F}" srcOrd="0" destOrd="0" parTransId="{E81DDD8A-A4AF-404F-B238-3804FB5AC064}" sibTransId="{FE89C581-5FFB-421E-A6AA-D05FFD679773}"/>
    <dgm:cxn modelId="{10F9BD1D-FBAD-4F57-9206-C847185C6AAE}" srcId="{F714C188-DB50-459B-AFCF-9B85289E3016}" destId="{A2C134BE-98E9-4D07-AAC3-AC0D439428B9}" srcOrd="0" destOrd="0" parTransId="{A1BA3C45-8C97-4E24-BBDE-10FB2C44F5E5}" sibTransId="{D4DA1AC9-3321-411C-AD8C-B440CDC2C4D7}"/>
    <dgm:cxn modelId="{3072EA23-0B5E-47EF-8471-1285889F1FC8}" type="presOf" srcId="{E81DDD8A-A4AF-404F-B238-3804FB5AC064}" destId="{7A50E2E9-CE9B-4701-8F71-33D5D56C9B68}" srcOrd="0" destOrd="0" presId="urn:microsoft.com/office/officeart/2008/layout/RadialCluster"/>
    <dgm:cxn modelId="{F4CC8D24-1850-4C4E-B32E-0C0F97D73FCD}" type="presOf" srcId="{02403CAB-E958-4D61-AD00-C70AC965E527}" destId="{C9252BAA-335B-4E5F-AE88-1FB37A5DBDE6}" srcOrd="0" destOrd="0" presId="urn:microsoft.com/office/officeart/2008/layout/RadialCluster"/>
    <dgm:cxn modelId="{8D9C912E-2D2A-4D37-9877-B6C8348B02DF}" type="presOf" srcId="{7340DF1A-42FD-4233-84CD-11DE510AB7A9}" destId="{29522D3D-C6CE-40AD-898A-E721BA0B90F9}" srcOrd="0" destOrd="0" presId="urn:microsoft.com/office/officeart/2008/layout/RadialCluster"/>
    <dgm:cxn modelId="{50DAC233-57CF-4634-8A24-B7D15C174605}" type="presOf" srcId="{A1BA3C45-8C97-4E24-BBDE-10FB2C44F5E5}" destId="{8EFB375E-C85D-498B-A43B-93CE7D4904A2}" srcOrd="0" destOrd="0" presId="urn:microsoft.com/office/officeart/2008/layout/RadialCluster"/>
    <dgm:cxn modelId="{6BC9733A-4C61-4BF5-889E-D4FE6699C44B}" srcId="{DF916143-DBC0-4724-A707-B6FF3C23DA78}" destId="{E714A87C-D6B0-4E47-8BD2-CDE780DEBB8B}" srcOrd="0" destOrd="0" parTransId="{83484C8A-5772-43CF-9606-FB5FBD2673B7}" sibTransId="{0478850C-9BC3-418E-ABAB-D3BF4FFCC7C5}"/>
    <dgm:cxn modelId="{AD89A15D-E499-4D7C-A440-069C764A741C}" type="presOf" srcId="{7B49AAC2-B60A-4C43-B8EE-26512031B785}" destId="{4BF914B3-FFEB-4243-9FC7-147BE3AFF3DD}" srcOrd="0" destOrd="0" presId="urn:microsoft.com/office/officeart/2008/layout/RadialCluster"/>
    <dgm:cxn modelId="{DA96CB60-7ADF-49CB-986B-459A501BD4DB}" type="presOf" srcId="{F714C188-DB50-459B-AFCF-9B85289E3016}" destId="{527F99AE-307F-4000-B0E9-803DF57C7976}" srcOrd="0" destOrd="0" presId="urn:microsoft.com/office/officeart/2008/layout/RadialCluster"/>
    <dgm:cxn modelId="{284EAE6C-1253-42D7-ADC6-9C0AF3BB657E}" srcId="{F714C188-DB50-459B-AFCF-9B85289E3016}" destId="{4BF59079-399D-4591-A89C-7BD065842F33}" srcOrd="2" destOrd="0" parTransId="{859BF850-67F9-4DBE-A906-9A37C3D7700D}" sibTransId="{9AD6DB45-D3FF-45CF-9367-976223B9F2F9}"/>
    <dgm:cxn modelId="{2CA9736D-1BA4-43CC-9FFF-0297384CEA0D}" srcId="{F714C188-DB50-459B-AFCF-9B85289E3016}" destId="{DF916143-DBC0-4724-A707-B6FF3C23DA78}" srcOrd="1" destOrd="0" parTransId="{2C04149A-9447-4623-B3E8-869AA45664AE}" sibTransId="{56AEE368-4FF6-4943-B0E2-ABF448C4B56F}"/>
    <dgm:cxn modelId="{A2D7A34F-1140-44F1-A661-FDF1F9A683BC}" type="presOf" srcId="{C291C261-D5DC-44AC-8C8E-A1A996628E2F}" destId="{412B3DBD-35F8-4C1E-B35B-D7EBD34B75CF}" srcOrd="0" destOrd="0" presId="urn:microsoft.com/office/officeart/2008/layout/RadialCluster"/>
    <dgm:cxn modelId="{02FB6152-6F5C-41DB-82B3-AE20E749D946}" srcId="{DF916143-DBC0-4724-A707-B6FF3C23DA78}" destId="{E0E51175-C3DC-4BAF-B662-A281E8D4DF64}" srcOrd="1" destOrd="0" parTransId="{7CE73C51-6C91-4637-9811-A0D8146C500D}" sibTransId="{729F88F4-B6F6-4390-BCF6-60FC78FEBC6C}"/>
    <dgm:cxn modelId="{751FF975-AFF6-4DDB-B688-CF702FA2A1D9}" type="presOf" srcId="{859BF850-67F9-4DBE-A906-9A37C3D7700D}" destId="{C80B2FB2-C8CF-4CDF-BFC1-906B9B57FCED}" srcOrd="0" destOrd="0" presId="urn:microsoft.com/office/officeart/2008/layout/RadialCluster"/>
    <dgm:cxn modelId="{E392B778-11F7-4176-BF42-89D4C07736D2}" type="presOf" srcId="{2C04149A-9447-4623-B3E8-869AA45664AE}" destId="{5BC6B0B7-C4A4-4BD5-96D2-09CC20D2EF3F}" srcOrd="0" destOrd="0" presId="urn:microsoft.com/office/officeart/2008/layout/RadialCluster"/>
    <dgm:cxn modelId="{0073E77A-2A53-4903-90C6-5C5F21424EDB}" type="presOf" srcId="{A2C134BE-98E9-4D07-AAC3-AC0D439428B9}" destId="{89CDE61E-CFAE-4F62-AC06-EB203917B1C1}" srcOrd="0" destOrd="0" presId="urn:microsoft.com/office/officeart/2008/layout/RadialCluster"/>
    <dgm:cxn modelId="{AD409C7F-5471-4C8B-AADC-27A8045D8B15}" type="presOf" srcId="{E714A87C-D6B0-4E47-8BD2-CDE780DEBB8B}" destId="{7076EC9A-DC65-438C-B7EA-77E1BFFF2750}" srcOrd="0" destOrd="0" presId="urn:microsoft.com/office/officeart/2008/layout/RadialCluster"/>
    <dgm:cxn modelId="{929B1183-E9D3-470C-8884-2D86BB4EF1CE}" type="presOf" srcId="{E0E51175-C3DC-4BAF-B662-A281E8D4DF64}" destId="{75B7FB6C-2109-4421-83E2-7DE06AD17605}" srcOrd="0" destOrd="0" presId="urn:microsoft.com/office/officeart/2008/layout/RadialCluster"/>
    <dgm:cxn modelId="{413F0E89-565C-48E3-98D2-9659EC094F3C}" srcId="{7A4DE51C-4982-4D99-8E49-014B727CA27D}" destId="{B8DEAC4F-C0AE-48C4-9120-9B1C2A4F2062}" srcOrd="1" destOrd="0" parTransId="{2C061A30-3317-4144-B5DA-FAB3591E8672}" sibTransId="{4A0BCBBE-94B2-4E98-9477-353B8DA0564C}"/>
    <dgm:cxn modelId="{214B848E-971E-4CBD-BE17-B1D047CA8D04}" srcId="{7A4DE51C-4982-4D99-8E49-014B727CA27D}" destId="{F714C188-DB50-459B-AFCF-9B85289E3016}" srcOrd="0" destOrd="0" parTransId="{25063674-1E1E-43EC-B138-A1810715538F}" sibTransId="{E8FC6AD6-0739-47CD-BF9E-3EE5D3232DEC}"/>
    <dgm:cxn modelId="{92BB4B93-9B2D-4701-BF1C-FFAAE21A5BC9}" srcId="{4BF59079-399D-4591-A89C-7BD065842F33}" destId="{E7949680-46D2-4653-80C6-CDC10D3D50F4}" srcOrd="2" destOrd="0" parTransId="{02403CAB-E958-4D61-AD00-C70AC965E527}" sibTransId="{463144D3-E707-4A99-8B77-9D8D0CC7CF53}"/>
    <dgm:cxn modelId="{F1C095AB-2746-4DD3-8C12-0475243F0596}" srcId="{4BF59079-399D-4591-A89C-7BD065842F33}" destId="{52A2B234-939E-4805-B670-C1DF519C6A0E}" srcOrd="1" destOrd="0" parTransId="{7340DF1A-42FD-4233-84CD-11DE510AB7A9}" sibTransId="{083C80BA-4181-4535-B28E-7A64C17D0A9C}"/>
    <dgm:cxn modelId="{EF657DB6-A377-4ECF-9D26-C2D895D1D008}" type="presOf" srcId="{1392157C-2588-4CB1-B729-0300A650F357}" destId="{4420813B-D58A-4C1E-88AE-53FAA4A52473}" srcOrd="0" destOrd="0" presId="urn:microsoft.com/office/officeart/2008/layout/RadialCluster"/>
    <dgm:cxn modelId="{FC53A5C3-4907-4E6C-89E4-BAA572D025AB}" type="presOf" srcId="{4BF59079-399D-4591-A89C-7BD065842F33}" destId="{62985D7B-965E-4465-8964-6D2B29B3D2FE}" srcOrd="0" destOrd="0" presId="urn:microsoft.com/office/officeart/2008/layout/RadialCluster"/>
    <dgm:cxn modelId="{DCB4CEC7-2139-4E25-9228-2F3B335A430B}" type="presOf" srcId="{83484C8A-5772-43CF-9606-FB5FBD2673B7}" destId="{EB40F704-B2FA-4671-AE1A-4E757F40C158}" srcOrd="0" destOrd="0" presId="urn:microsoft.com/office/officeart/2008/layout/RadialCluster"/>
    <dgm:cxn modelId="{32C6EACA-ABB8-41B3-8860-E2BE8DE31617}" type="presOf" srcId="{1E195471-40CD-4790-9481-37F3307D5883}" destId="{7E4AFAF5-D218-4D67-942D-DF515A26957D}" srcOrd="0" destOrd="0" presId="urn:microsoft.com/office/officeart/2008/layout/RadialCluster"/>
    <dgm:cxn modelId="{AB73FDD2-45BF-474F-8C74-A6C879289C12}" type="presOf" srcId="{7CE73C51-6C91-4637-9811-A0D8146C500D}" destId="{21C46B8A-E33E-4192-8460-1DCDF6C1ACBE}" srcOrd="0" destOrd="0" presId="urn:microsoft.com/office/officeart/2008/layout/RadialCluster"/>
    <dgm:cxn modelId="{0DDDBAD8-720B-4CCF-899C-CC5F21BAECC9}" srcId="{A2C134BE-98E9-4D07-AAC3-AC0D439428B9}" destId="{1E195471-40CD-4790-9481-37F3307D5883}" srcOrd="1" destOrd="0" parTransId="{ADC0A27E-EEB3-4EDE-B501-701CAFD01A5D}" sibTransId="{4D02DF86-333F-4116-910A-5D9CA49B29C4}"/>
    <dgm:cxn modelId="{99A9F7E5-2834-44E4-B4A1-6B338F606BE4}" type="presOf" srcId="{DF916143-DBC0-4724-A707-B6FF3C23DA78}" destId="{7B88D125-D959-4DE6-B7EE-97E6AAD9D92C}" srcOrd="0" destOrd="0" presId="urn:microsoft.com/office/officeart/2008/layout/RadialCluster"/>
    <dgm:cxn modelId="{9572C6EC-044D-4F04-B66B-8D75A3574F8F}" srcId="{4BF59079-399D-4591-A89C-7BD065842F33}" destId="{1392157C-2588-4CB1-B729-0300A650F357}" srcOrd="0" destOrd="0" parTransId="{7B49AAC2-B60A-4C43-B8EE-26512031B785}" sibTransId="{90289004-6A2B-48A6-89A2-3696EA4140D2}"/>
    <dgm:cxn modelId="{E1025DF1-657B-4129-B416-7E46C7C2A7D6}" type="presOf" srcId="{ADC0A27E-EEB3-4EDE-B501-701CAFD01A5D}" destId="{7AF4BAD7-9605-4FA7-B827-A32DD5234F44}" srcOrd="0" destOrd="0" presId="urn:microsoft.com/office/officeart/2008/layout/RadialCluster"/>
    <dgm:cxn modelId="{5C09F3F4-C713-479B-B9E6-6FB69EC7233F}" type="presOf" srcId="{7A4DE51C-4982-4D99-8E49-014B727CA27D}" destId="{C1F4BF36-F119-40DA-A7B6-B48D67212787}" srcOrd="0" destOrd="0" presId="urn:microsoft.com/office/officeart/2008/layout/RadialCluster"/>
    <dgm:cxn modelId="{FAFF5818-3C00-413F-B889-DAB326E51F62}" type="presParOf" srcId="{C1F4BF36-F119-40DA-A7B6-B48D67212787}" destId="{527F99AE-307F-4000-B0E9-803DF57C7976}" srcOrd="0" destOrd="0" presId="urn:microsoft.com/office/officeart/2008/layout/RadialCluster"/>
    <dgm:cxn modelId="{54D51447-F6C6-45F9-BD8E-1CB01084336F}" type="presParOf" srcId="{C1F4BF36-F119-40DA-A7B6-B48D67212787}" destId="{63F0D84A-59BA-42F0-8239-ED728721A6FD}" srcOrd="1" destOrd="0" presId="urn:microsoft.com/office/officeart/2008/layout/RadialCluster"/>
    <dgm:cxn modelId="{7EB947BB-C076-4FB9-A830-F62BAD49057F}" type="presParOf" srcId="{63F0D84A-59BA-42F0-8239-ED728721A6FD}" destId="{89CDE61E-CFAE-4F62-AC06-EB203917B1C1}" srcOrd="0" destOrd="0" presId="urn:microsoft.com/office/officeart/2008/layout/RadialCluster"/>
    <dgm:cxn modelId="{A5492C5A-EFDA-41AE-80B7-0C326B489A98}" type="presParOf" srcId="{63F0D84A-59BA-42F0-8239-ED728721A6FD}" destId="{7A50E2E9-CE9B-4701-8F71-33D5D56C9B68}" srcOrd="1" destOrd="0" presId="urn:microsoft.com/office/officeart/2008/layout/RadialCluster"/>
    <dgm:cxn modelId="{1C22E398-0FDF-4A78-8E42-2542D2F3CF5A}" type="presParOf" srcId="{63F0D84A-59BA-42F0-8239-ED728721A6FD}" destId="{412B3DBD-35F8-4C1E-B35B-D7EBD34B75CF}" srcOrd="2" destOrd="0" presId="urn:microsoft.com/office/officeart/2008/layout/RadialCluster"/>
    <dgm:cxn modelId="{609FAD24-8806-4A50-A44C-D28203C696D3}" type="presParOf" srcId="{63F0D84A-59BA-42F0-8239-ED728721A6FD}" destId="{7AF4BAD7-9605-4FA7-B827-A32DD5234F44}" srcOrd="3" destOrd="0" presId="urn:microsoft.com/office/officeart/2008/layout/RadialCluster"/>
    <dgm:cxn modelId="{37069EEF-AFD5-445F-82EB-51DF52A920E6}" type="presParOf" srcId="{63F0D84A-59BA-42F0-8239-ED728721A6FD}" destId="{7E4AFAF5-D218-4D67-942D-DF515A26957D}" srcOrd="4" destOrd="0" presId="urn:microsoft.com/office/officeart/2008/layout/RadialCluster"/>
    <dgm:cxn modelId="{B192FB50-36C8-4178-BD24-F9481255F8FC}" type="presParOf" srcId="{C1F4BF36-F119-40DA-A7B6-B48D67212787}" destId="{8EFB375E-C85D-498B-A43B-93CE7D4904A2}" srcOrd="2" destOrd="0" presId="urn:microsoft.com/office/officeart/2008/layout/RadialCluster"/>
    <dgm:cxn modelId="{37733A6B-812B-450A-9E17-9F35FB0528FC}" type="presParOf" srcId="{C1F4BF36-F119-40DA-A7B6-B48D67212787}" destId="{9761516D-5ED5-483C-BB8F-2E222E16795D}" srcOrd="3" destOrd="0" presId="urn:microsoft.com/office/officeart/2008/layout/RadialCluster"/>
    <dgm:cxn modelId="{66902198-47CE-4BE3-88E9-892DFEEBDA4F}" type="presParOf" srcId="{9761516D-5ED5-483C-BB8F-2E222E16795D}" destId="{7B88D125-D959-4DE6-B7EE-97E6AAD9D92C}" srcOrd="0" destOrd="0" presId="urn:microsoft.com/office/officeart/2008/layout/RadialCluster"/>
    <dgm:cxn modelId="{EB19E619-CE0C-406F-A96C-40EA955F1CA7}" type="presParOf" srcId="{9761516D-5ED5-483C-BB8F-2E222E16795D}" destId="{EB40F704-B2FA-4671-AE1A-4E757F40C158}" srcOrd="1" destOrd="0" presId="urn:microsoft.com/office/officeart/2008/layout/RadialCluster"/>
    <dgm:cxn modelId="{1C59F951-EBC9-497F-9755-87CFDBF27ED9}" type="presParOf" srcId="{9761516D-5ED5-483C-BB8F-2E222E16795D}" destId="{7076EC9A-DC65-438C-B7EA-77E1BFFF2750}" srcOrd="2" destOrd="0" presId="urn:microsoft.com/office/officeart/2008/layout/RadialCluster"/>
    <dgm:cxn modelId="{2E28EEFA-A431-49AA-AFCB-6202E509CE09}" type="presParOf" srcId="{9761516D-5ED5-483C-BB8F-2E222E16795D}" destId="{21C46B8A-E33E-4192-8460-1DCDF6C1ACBE}" srcOrd="3" destOrd="0" presId="urn:microsoft.com/office/officeart/2008/layout/RadialCluster"/>
    <dgm:cxn modelId="{98BEB1DD-53DC-49FB-B85F-2519E285060D}" type="presParOf" srcId="{9761516D-5ED5-483C-BB8F-2E222E16795D}" destId="{75B7FB6C-2109-4421-83E2-7DE06AD17605}" srcOrd="4" destOrd="0" presId="urn:microsoft.com/office/officeart/2008/layout/RadialCluster"/>
    <dgm:cxn modelId="{F8B4B685-9DC1-4F98-A413-C26B52A94A27}" type="presParOf" srcId="{C1F4BF36-F119-40DA-A7B6-B48D67212787}" destId="{5BC6B0B7-C4A4-4BD5-96D2-09CC20D2EF3F}" srcOrd="4" destOrd="0" presId="urn:microsoft.com/office/officeart/2008/layout/RadialCluster"/>
    <dgm:cxn modelId="{730E0D32-7110-4EB9-A04A-2FEC80B6105D}" type="presParOf" srcId="{C1F4BF36-F119-40DA-A7B6-B48D67212787}" destId="{CA1E13A1-B11C-43E8-9E45-6CBA2415E1DE}" srcOrd="5" destOrd="0" presId="urn:microsoft.com/office/officeart/2008/layout/RadialCluster"/>
    <dgm:cxn modelId="{461400A1-B16D-404D-9922-D0783B043F25}" type="presParOf" srcId="{CA1E13A1-B11C-43E8-9E45-6CBA2415E1DE}" destId="{62985D7B-965E-4465-8964-6D2B29B3D2FE}" srcOrd="0" destOrd="0" presId="urn:microsoft.com/office/officeart/2008/layout/RadialCluster"/>
    <dgm:cxn modelId="{6220792E-1FF4-42FC-9491-873EC88ABA82}" type="presParOf" srcId="{CA1E13A1-B11C-43E8-9E45-6CBA2415E1DE}" destId="{4BF914B3-FFEB-4243-9FC7-147BE3AFF3DD}" srcOrd="1" destOrd="0" presId="urn:microsoft.com/office/officeart/2008/layout/RadialCluster"/>
    <dgm:cxn modelId="{0ED76B93-F5D9-4CBB-BC24-15E3900F8C63}" type="presParOf" srcId="{CA1E13A1-B11C-43E8-9E45-6CBA2415E1DE}" destId="{4420813B-D58A-4C1E-88AE-53FAA4A52473}" srcOrd="2" destOrd="0" presId="urn:microsoft.com/office/officeart/2008/layout/RadialCluster"/>
    <dgm:cxn modelId="{8F1D9E1D-9A95-4C11-82A5-3D67F86D96C4}" type="presParOf" srcId="{CA1E13A1-B11C-43E8-9E45-6CBA2415E1DE}" destId="{29522D3D-C6CE-40AD-898A-E721BA0B90F9}" srcOrd="3" destOrd="0" presId="urn:microsoft.com/office/officeart/2008/layout/RadialCluster"/>
    <dgm:cxn modelId="{3B0D7901-24AA-4F8D-B9A7-BFF9924B9D99}" type="presParOf" srcId="{CA1E13A1-B11C-43E8-9E45-6CBA2415E1DE}" destId="{6F043439-34F6-4308-BA4C-7A7F18D11F98}" srcOrd="4" destOrd="0" presId="urn:microsoft.com/office/officeart/2008/layout/RadialCluster"/>
    <dgm:cxn modelId="{CD6AA539-E48D-42DC-99FE-B0ABF47E01C6}" type="presParOf" srcId="{CA1E13A1-B11C-43E8-9E45-6CBA2415E1DE}" destId="{C9252BAA-335B-4E5F-AE88-1FB37A5DBDE6}" srcOrd="5" destOrd="0" presId="urn:microsoft.com/office/officeart/2008/layout/RadialCluster"/>
    <dgm:cxn modelId="{BB174A92-E608-43CE-A3C5-275725DC75A8}" type="presParOf" srcId="{CA1E13A1-B11C-43E8-9E45-6CBA2415E1DE}" destId="{EF05778C-B510-4529-8E2E-1870E1A11946}" srcOrd="6" destOrd="0" presId="urn:microsoft.com/office/officeart/2008/layout/RadialCluster"/>
    <dgm:cxn modelId="{152D62B9-6E16-4799-ADCF-76834959422E}" type="presParOf" srcId="{C1F4BF36-F119-40DA-A7B6-B48D67212787}" destId="{C80B2FB2-C8CF-4CDF-BFC1-906B9B57FCE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AEF64-A17B-40DD-8112-43560815162C}">
      <dsp:nvSpPr>
        <dsp:cNvPr id="0" name=""/>
        <dsp:cNvSpPr/>
      </dsp:nvSpPr>
      <dsp:spPr>
        <a:xfrm>
          <a:off x="990145" y="264113"/>
          <a:ext cx="1067510" cy="59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Táplálkozás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9315" y="293283"/>
        <a:ext cx="1009170" cy="539220"/>
      </dsp:txXfrm>
    </dsp:sp>
    <dsp:sp modelId="{C13A4844-B458-417D-9E28-4C7C133CEE82}">
      <dsp:nvSpPr>
        <dsp:cNvPr id="0" name=""/>
        <dsp:cNvSpPr/>
      </dsp:nvSpPr>
      <dsp:spPr>
        <a:xfrm>
          <a:off x="329815" y="562893"/>
          <a:ext cx="2388169" cy="2388169"/>
        </a:xfrm>
        <a:custGeom>
          <a:avLst/>
          <a:gdLst/>
          <a:ahLst/>
          <a:cxnLst/>
          <a:rect l="0" t="0" r="0" b="0"/>
          <a:pathLst>
            <a:path>
              <a:moveTo>
                <a:pt x="1733262" y="128661"/>
              </a:moveTo>
              <a:arcTo wR="1194084" hR="1194084" stAng="17810554" swAng="17318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858D-CF39-4461-95DF-C197EE067386}">
      <dsp:nvSpPr>
        <dsp:cNvPr id="0" name=""/>
        <dsp:cNvSpPr/>
      </dsp:nvSpPr>
      <dsp:spPr>
        <a:xfrm>
          <a:off x="1965507" y="1089205"/>
          <a:ext cx="1388069" cy="59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Mi</a:t>
          </a:r>
          <a:r>
            <a:rPr lang="hu-HU" sz="1200" kern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krobiológia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4677" y="1118375"/>
        <a:ext cx="1329729" cy="539220"/>
      </dsp:txXfrm>
    </dsp:sp>
    <dsp:sp modelId="{B2DAEC2F-B782-4A63-B962-0F08C82DEE8C}">
      <dsp:nvSpPr>
        <dsp:cNvPr id="0" name=""/>
        <dsp:cNvSpPr/>
      </dsp:nvSpPr>
      <dsp:spPr>
        <a:xfrm>
          <a:off x="329815" y="562893"/>
          <a:ext cx="2388169" cy="2388169"/>
        </a:xfrm>
        <a:custGeom>
          <a:avLst/>
          <a:gdLst/>
          <a:ahLst/>
          <a:cxnLst/>
          <a:rect l="0" t="0" r="0" b="0"/>
          <a:pathLst>
            <a:path>
              <a:moveTo>
                <a:pt x="2386528" y="1131506"/>
              </a:moveTo>
              <a:arcTo wR="1194084" hR="1194084" stAng="21419756" swAng="21966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03F19-8536-4671-A65A-9B7B0D87C89D}">
      <dsp:nvSpPr>
        <dsp:cNvPr id="0" name=""/>
        <dsp:cNvSpPr/>
      </dsp:nvSpPr>
      <dsp:spPr>
        <a:xfrm>
          <a:off x="1694129" y="2424232"/>
          <a:ext cx="1063272" cy="59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Ökológia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3299" y="2453402"/>
        <a:ext cx="1004932" cy="539220"/>
      </dsp:txXfrm>
    </dsp:sp>
    <dsp:sp modelId="{16681F37-748E-450E-92DA-7257388C4F51}">
      <dsp:nvSpPr>
        <dsp:cNvPr id="0" name=""/>
        <dsp:cNvSpPr/>
      </dsp:nvSpPr>
      <dsp:spPr>
        <a:xfrm>
          <a:off x="329815" y="562893"/>
          <a:ext cx="2388169" cy="2388169"/>
        </a:xfrm>
        <a:custGeom>
          <a:avLst/>
          <a:gdLst/>
          <a:ahLst/>
          <a:cxnLst/>
          <a:rect l="0" t="0" r="0" b="0"/>
          <a:pathLst>
            <a:path>
              <a:moveTo>
                <a:pt x="1361174" y="2376421"/>
              </a:moveTo>
              <a:arcTo wR="1194084" hR="1194084" stAng="4917368" swAng="8974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94ED6-DF94-4E71-B5F0-330674AC788C}">
      <dsp:nvSpPr>
        <dsp:cNvPr id="0" name=""/>
        <dsp:cNvSpPr/>
      </dsp:nvSpPr>
      <dsp:spPr>
        <a:xfrm>
          <a:off x="267062" y="2424232"/>
          <a:ext cx="1109946" cy="59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Allerg</a:t>
          </a:r>
          <a:r>
            <a:rPr lang="hu-HU" sz="1200" kern="1200" dirty="0" err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ia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232" y="2453402"/>
        <a:ext cx="1051606" cy="539220"/>
      </dsp:txXfrm>
    </dsp:sp>
    <dsp:sp modelId="{EB859730-7D13-46CD-9BDE-28C59C46EF95}">
      <dsp:nvSpPr>
        <dsp:cNvPr id="0" name=""/>
        <dsp:cNvSpPr/>
      </dsp:nvSpPr>
      <dsp:spPr>
        <a:xfrm>
          <a:off x="329815" y="562893"/>
          <a:ext cx="2388169" cy="2388169"/>
        </a:xfrm>
        <a:custGeom>
          <a:avLst/>
          <a:gdLst/>
          <a:ahLst/>
          <a:cxnLst/>
          <a:rect l="0" t="0" r="0" b="0"/>
          <a:pathLst>
            <a:path>
              <a:moveTo>
                <a:pt x="199575" y="1854984"/>
              </a:moveTo>
              <a:arcTo wR="1194084" hR="1194084" stAng="8783641" swAng="21966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4846F-9FF8-4819-8F5D-E9906C565D0E}">
      <dsp:nvSpPr>
        <dsp:cNvPr id="0" name=""/>
        <dsp:cNvSpPr/>
      </dsp:nvSpPr>
      <dsp:spPr>
        <a:xfrm>
          <a:off x="-162430" y="1089205"/>
          <a:ext cx="1101378" cy="597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Kultúra/</a:t>
          </a:r>
          <a:b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szokások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33260" y="1118375"/>
        <a:ext cx="1043038" cy="539220"/>
      </dsp:txXfrm>
    </dsp:sp>
    <dsp:sp modelId="{BEBB4BC0-5055-491B-BF7D-5F7EA4AC04CA}">
      <dsp:nvSpPr>
        <dsp:cNvPr id="0" name=""/>
        <dsp:cNvSpPr/>
      </dsp:nvSpPr>
      <dsp:spPr>
        <a:xfrm>
          <a:off x="329815" y="562893"/>
          <a:ext cx="2388169" cy="2388169"/>
        </a:xfrm>
        <a:custGeom>
          <a:avLst/>
          <a:gdLst/>
          <a:ahLst/>
          <a:cxnLst/>
          <a:rect l="0" t="0" r="0" b="0"/>
          <a:pathLst>
            <a:path>
              <a:moveTo>
                <a:pt x="207583" y="521288"/>
              </a:moveTo>
              <a:arcTo wR="1194084" hR="1194084" stAng="12857645" swAng="17318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05A60-C007-4E18-9B87-61FAC01694AB}">
      <dsp:nvSpPr>
        <dsp:cNvPr id="0" name=""/>
        <dsp:cNvSpPr/>
      </dsp:nvSpPr>
      <dsp:spPr>
        <a:xfrm>
          <a:off x="1870608" y="1966007"/>
          <a:ext cx="2384765" cy="735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Romlás megakadályozása/</a:t>
          </a:r>
          <a:b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késleltetése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9849" y="2073685"/>
        <a:ext cx="1686283" cy="519917"/>
      </dsp:txXfrm>
    </dsp:sp>
    <dsp:sp modelId="{80DB76A1-8A1E-4BFF-8750-64FDB322CA31}">
      <dsp:nvSpPr>
        <dsp:cNvPr id="0" name=""/>
        <dsp:cNvSpPr/>
      </dsp:nvSpPr>
      <dsp:spPr>
        <a:xfrm rot="12415757">
          <a:off x="907626" y="1454883"/>
          <a:ext cx="1540261" cy="35020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05C3A-E135-4F30-BBFA-89B9F179E775}">
      <dsp:nvSpPr>
        <dsp:cNvPr id="0" name=""/>
        <dsp:cNvSpPr/>
      </dsp:nvSpPr>
      <dsp:spPr>
        <a:xfrm>
          <a:off x="94604" y="766693"/>
          <a:ext cx="1793060" cy="10290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Feldolgozás során</a:t>
          </a:r>
          <a:r>
            <a:rPr lang="fr-FR" sz="12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Magas hőmérsékletű hőkezelés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hu-H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ákuumcsomagolás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743" y="796832"/>
        <a:ext cx="1732782" cy="968731"/>
      </dsp:txXfrm>
    </dsp:sp>
    <dsp:sp modelId="{2138B041-541E-41A9-B8B1-520428D6A794}">
      <dsp:nvSpPr>
        <dsp:cNvPr id="0" name=""/>
        <dsp:cNvSpPr/>
      </dsp:nvSpPr>
      <dsp:spPr>
        <a:xfrm rot="20391149">
          <a:off x="3865197" y="1596583"/>
          <a:ext cx="1458966" cy="35020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CA398-7DA0-4458-B65F-BF71E044F8B6}">
      <dsp:nvSpPr>
        <dsp:cNvPr id="0" name=""/>
        <dsp:cNvSpPr/>
      </dsp:nvSpPr>
      <dsp:spPr>
        <a:xfrm>
          <a:off x="4370160" y="728600"/>
          <a:ext cx="1818730" cy="15836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 háztartásban</a:t>
          </a:r>
          <a:r>
            <a:rPr lang="fr-FR" sz="12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Higiénikus tárolás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Fogyaszthatósági idő betartása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Hűtve tárolás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Hőkezelés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6543" y="774983"/>
        <a:ext cx="1725964" cy="1490876"/>
      </dsp:txXfrm>
    </dsp:sp>
    <dsp:sp modelId="{B8BB1EB8-6490-42FE-95A2-439789664BDF}">
      <dsp:nvSpPr>
        <dsp:cNvPr id="0" name=""/>
        <dsp:cNvSpPr/>
      </dsp:nvSpPr>
      <dsp:spPr>
        <a:xfrm rot="16024929">
          <a:off x="2535694" y="1254420"/>
          <a:ext cx="962427" cy="35020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31C25-5B35-4245-A305-FF6B1658041A}">
      <dsp:nvSpPr>
        <dsp:cNvPr id="0" name=""/>
        <dsp:cNvSpPr/>
      </dsp:nvSpPr>
      <dsp:spPr>
        <a:xfrm>
          <a:off x="2408745" y="756203"/>
          <a:ext cx="1167334" cy="385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Gátló tényezők kombinációja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0035" y="767493"/>
        <a:ext cx="1144754" cy="362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9B4FE-02EC-45A9-A328-E473654EEE37}">
      <dsp:nvSpPr>
        <dsp:cNvPr id="0" name=""/>
        <dsp:cNvSpPr/>
      </dsp:nvSpPr>
      <dsp:spPr>
        <a:xfrm>
          <a:off x="4313817" y="1012390"/>
          <a:ext cx="1274428" cy="1391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" panose="020B0604020202020204" pitchFamily="34" charset="0"/>
              <a:cs typeface="Arial" panose="020B0604020202020204" pitchFamily="34" charset="0"/>
            </a:rPr>
            <a:t>A hasznos mikrobák előnyös hatásai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6029" y="1074602"/>
        <a:ext cx="1150004" cy="1266985"/>
      </dsp:txXfrm>
    </dsp:sp>
    <dsp:sp modelId="{2D485984-CD31-4BAA-B94C-8D5D99C5FC98}">
      <dsp:nvSpPr>
        <dsp:cNvPr id="0" name=""/>
        <dsp:cNvSpPr/>
      </dsp:nvSpPr>
      <dsp:spPr>
        <a:xfrm rot="21019528">
          <a:off x="5575510" y="1448966"/>
          <a:ext cx="1791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11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88AFA-E1D9-4944-B8C8-A967D130E4CB}">
      <dsp:nvSpPr>
        <dsp:cNvPr id="0" name=""/>
        <dsp:cNvSpPr/>
      </dsp:nvSpPr>
      <dsp:spPr>
        <a:xfrm>
          <a:off x="7353889" y="739652"/>
          <a:ext cx="2086711" cy="7618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Segíti az emésztőrendszer egészségének megőrzését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1082" y="776845"/>
        <a:ext cx="2012325" cy="687508"/>
      </dsp:txXfrm>
    </dsp:sp>
    <dsp:sp modelId="{B0087A10-4380-4FA1-99DD-B1050E79D2B9}">
      <dsp:nvSpPr>
        <dsp:cNvPr id="0" name=""/>
        <dsp:cNvSpPr/>
      </dsp:nvSpPr>
      <dsp:spPr>
        <a:xfrm rot="529228">
          <a:off x="5578200" y="1937232"/>
          <a:ext cx="1698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894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AB8E9-4E5F-43CF-B6A8-D4DF23D7FBF0}">
      <dsp:nvSpPr>
        <dsp:cNvPr id="0" name=""/>
        <dsp:cNvSpPr/>
      </dsp:nvSpPr>
      <dsp:spPr>
        <a:xfrm>
          <a:off x="7267103" y="1869735"/>
          <a:ext cx="2173504" cy="732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Javul a </a:t>
          </a:r>
          <a:r>
            <a:rPr lang="hu-H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bélmikrobióta</a:t>
          </a: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 összetétele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2874" y="1905506"/>
        <a:ext cx="2101962" cy="661237"/>
      </dsp:txXfrm>
    </dsp:sp>
    <dsp:sp modelId="{6C746583-3C05-434F-B448-EA2E21CCB614}">
      <dsp:nvSpPr>
        <dsp:cNvPr id="0" name=""/>
        <dsp:cNvSpPr/>
      </dsp:nvSpPr>
      <dsp:spPr>
        <a:xfrm rot="10274737">
          <a:off x="2675402" y="1931635"/>
          <a:ext cx="16480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801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2AD71-242A-407B-A934-FBB8C6064C7C}">
      <dsp:nvSpPr>
        <dsp:cNvPr id="0" name=""/>
        <dsp:cNvSpPr/>
      </dsp:nvSpPr>
      <dsp:spPr>
        <a:xfrm>
          <a:off x="587178" y="1812165"/>
          <a:ext cx="2097823" cy="8128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Egyes élelmiszerek a fermentáció hatására jobban emészthetővé válnak, toxicitásuk csökken 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856" y="1851843"/>
        <a:ext cx="2018467" cy="733458"/>
      </dsp:txXfrm>
    </dsp:sp>
    <dsp:sp modelId="{FC665180-3711-4C21-A2E0-2B27570FBB36}">
      <dsp:nvSpPr>
        <dsp:cNvPr id="0" name=""/>
        <dsp:cNvSpPr/>
      </dsp:nvSpPr>
      <dsp:spPr>
        <a:xfrm rot="11473145">
          <a:off x="2549594" y="1408422"/>
          <a:ext cx="17812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124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FF3E5-DDA8-4201-8807-AB1CA5B87E26}">
      <dsp:nvSpPr>
        <dsp:cNvPr id="0" name=""/>
        <dsp:cNvSpPr/>
      </dsp:nvSpPr>
      <dsp:spPr>
        <a:xfrm>
          <a:off x="579671" y="602721"/>
          <a:ext cx="1986942" cy="8707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Arial" panose="020B0604020202020204" pitchFamily="34" charset="0"/>
              <a:cs typeface="Arial" panose="020B0604020202020204" pitchFamily="34" charset="0"/>
            </a:rPr>
            <a:t>Tartósítás, mikrobiológiai biztonság biztosítása</a:t>
          </a: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176" y="645226"/>
        <a:ext cx="1901932" cy="785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819C-32EB-45EF-9E0A-CA2F41F10263}">
      <dsp:nvSpPr>
        <dsp:cNvPr id="0" name=""/>
        <dsp:cNvSpPr/>
      </dsp:nvSpPr>
      <dsp:spPr>
        <a:xfrm>
          <a:off x="0" y="621823"/>
          <a:ext cx="8016075" cy="82909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E163-0C4C-4B93-9840-A72CC09E6882}">
      <dsp:nvSpPr>
        <dsp:cNvPr id="0" name=""/>
        <dsp:cNvSpPr/>
      </dsp:nvSpPr>
      <dsp:spPr>
        <a:xfrm>
          <a:off x="1406" y="0"/>
          <a:ext cx="2513979" cy="82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Az alapanyag minősége</a:t>
          </a:r>
          <a:endParaRPr lang="fr-FR" sz="1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6" y="0"/>
        <a:ext cx="2513979" cy="829098"/>
      </dsp:txXfrm>
    </dsp:sp>
    <dsp:sp modelId="{B519E7A6-CF77-4B34-B8D8-A7D8AE06F4F0}">
      <dsp:nvSpPr>
        <dsp:cNvPr id="0" name=""/>
        <dsp:cNvSpPr/>
      </dsp:nvSpPr>
      <dsp:spPr>
        <a:xfrm>
          <a:off x="1154758" y="932735"/>
          <a:ext cx="207274" cy="207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229B5-7185-41B9-9627-D2048B3BA889}">
      <dsp:nvSpPr>
        <dsp:cNvPr id="0" name=""/>
        <dsp:cNvSpPr/>
      </dsp:nvSpPr>
      <dsp:spPr>
        <a:xfrm>
          <a:off x="2619079" y="1243009"/>
          <a:ext cx="2237786" cy="82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 higiéniai szabályok betartása</a:t>
          </a:r>
          <a:endParaRPr lang="fr-FR" sz="1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079" y="1243009"/>
        <a:ext cx="2237786" cy="829098"/>
      </dsp:txXfrm>
    </dsp:sp>
    <dsp:sp modelId="{A235FABD-4E44-4B2C-B597-356914DE48C7}">
      <dsp:nvSpPr>
        <dsp:cNvPr id="0" name=""/>
        <dsp:cNvSpPr/>
      </dsp:nvSpPr>
      <dsp:spPr>
        <a:xfrm>
          <a:off x="2373050" y="925064"/>
          <a:ext cx="207274" cy="207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D79F-12EA-4B6B-8B60-A929B18AE07E}">
      <dsp:nvSpPr>
        <dsp:cNvPr id="0" name=""/>
        <dsp:cNvSpPr/>
      </dsp:nvSpPr>
      <dsp:spPr>
        <a:xfrm>
          <a:off x="4809711" y="0"/>
          <a:ext cx="2403349" cy="829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Megfelelő mikroba kiválasztása</a:t>
          </a:r>
          <a:endParaRPr lang="fr-FR" sz="1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9711" y="0"/>
        <a:ext cx="2403349" cy="829098"/>
      </dsp:txXfrm>
    </dsp:sp>
    <dsp:sp modelId="{DCB2724F-478C-46F5-9AB6-E1847FCC9CC6}">
      <dsp:nvSpPr>
        <dsp:cNvPr id="0" name=""/>
        <dsp:cNvSpPr/>
      </dsp:nvSpPr>
      <dsp:spPr>
        <a:xfrm>
          <a:off x="6662280" y="933162"/>
          <a:ext cx="207274" cy="207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ADBC8-FB50-47CE-B010-86386ED522FE}">
      <dsp:nvSpPr>
        <dsp:cNvPr id="0" name=""/>
        <dsp:cNvSpPr/>
      </dsp:nvSpPr>
      <dsp:spPr>
        <a:xfrm>
          <a:off x="0" y="0"/>
          <a:ext cx="1533885" cy="766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Vásárlás közben</a:t>
          </a:r>
          <a:endParaRPr lang="fr-FR" sz="20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63" y="22463"/>
        <a:ext cx="1488959" cy="722016"/>
      </dsp:txXfrm>
    </dsp:sp>
    <dsp:sp modelId="{D92892A8-B55B-4011-AB4D-DBC3FF64F125}">
      <dsp:nvSpPr>
        <dsp:cNvPr id="0" name=""/>
        <dsp:cNvSpPr/>
      </dsp:nvSpPr>
      <dsp:spPr>
        <a:xfrm>
          <a:off x="153388" y="766942"/>
          <a:ext cx="216850" cy="576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03"/>
              </a:lnTo>
              <a:lnTo>
                <a:pt x="216850" y="576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14570-05CC-46C8-8F1E-50DAA8533CDB}">
      <dsp:nvSpPr>
        <dsp:cNvPr id="0" name=""/>
        <dsp:cNvSpPr/>
      </dsp:nvSpPr>
      <dsp:spPr>
        <a:xfrm>
          <a:off x="370239" y="959474"/>
          <a:ext cx="1429041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Tervezd meg a bevásárlást!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02" y="981937"/>
        <a:ext cx="1384115" cy="722016"/>
      </dsp:txXfrm>
    </dsp:sp>
    <dsp:sp modelId="{DF43DD14-7EA3-4385-8B27-F046D8CB1617}">
      <dsp:nvSpPr>
        <dsp:cNvPr id="0" name=""/>
        <dsp:cNvSpPr/>
      </dsp:nvSpPr>
      <dsp:spPr>
        <a:xfrm>
          <a:off x="153388" y="766942"/>
          <a:ext cx="216850" cy="153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682"/>
              </a:lnTo>
              <a:lnTo>
                <a:pt x="216850" y="1534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258E0-6C23-4F54-B321-B73611985F90}">
      <dsp:nvSpPr>
        <dsp:cNvPr id="0" name=""/>
        <dsp:cNvSpPr/>
      </dsp:nvSpPr>
      <dsp:spPr>
        <a:xfrm>
          <a:off x="370239" y="1918153"/>
          <a:ext cx="1462897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Nézd meg az élelmiszer címkéjét!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02" y="1940616"/>
        <a:ext cx="1417971" cy="722016"/>
      </dsp:txXfrm>
    </dsp:sp>
    <dsp:sp modelId="{ADBB1816-F863-48FF-B1E4-00CA4C07D93C}">
      <dsp:nvSpPr>
        <dsp:cNvPr id="0" name=""/>
        <dsp:cNvSpPr/>
      </dsp:nvSpPr>
      <dsp:spPr>
        <a:xfrm>
          <a:off x="153388" y="766942"/>
          <a:ext cx="216850" cy="249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3360"/>
              </a:lnTo>
              <a:lnTo>
                <a:pt x="216850" y="24933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927D3-C165-478A-9096-027099A54310}">
      <dsp:nvSpPr>
        <dsp:cNvPr id="0" name=""/>
        <dsp:cNvSpPr/>
      </dsp:nvSpPr>
      <dsp:spPr>
        <a:xfrm>
          <a:off x="370239" y="2876832"/>
          <a:ext cx="1429029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Figyelj a hűtőlánc fenntartására!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02" y="2899295"/>
        <a:ext cx="1384103" cy="722016"/>
      </dsp:txXfrm>
    </dsp:sp>
    <dsp:sp modelId="{85A11FE6-6D56-4B3A-B9F0-531338A6125A}">
      <dsp:nvSpPr>
        <dsp:cNvPr id="0" name=""/>
        <dsp:cNvSpPr/>
      </dsp:nvSpPr>
      <dsp:spPr>
        <a:xfrm>
          <a:off x="1980819" y="796"/>
          <a:ext cx="2089137" cy="766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 háztartásban</a:t>
          </a:r>
          <a:endParaRPr lang="fr-FR" sz="20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3282" y="23259"/>
        <a:ext cx="2044211" cy="722016"/>
      </dsp:txXfrm>
    </dsp:sp>
    <dsp:sp modelId="{7250DE86-7866-4392-99B2-D8DDBB80C3AF}">
      <dsp:nvSpPr>
        <dsp:cNvPr id="0" name=""/>
        <dsp:cNvSpPr/>
      </dsp:nvSpPr>
      <dsp:spPr>
        <a:xfrm>
          <a:off x="2189733" y="767739"/>
          <a:ext cx="208913" cy="57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207"/>
              </a:lnTo>
              <a:lnTo>
                <a:pt x="208913" y="575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B6559-2547-48C2-82F9-FAFA5167766F}">
      <dsp:nvSpPr>
        <dsp:cNvPr id="0" name=""/>
        <dsp:cNvSpPr/>
      </dsp:nvSpPr>
      <dsp:spPr>
        <a:xfrm>
          <a:off x="2398647" y="959474"/>
          <a:ext cx="1602677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Az élelmiszereket a csomagoláson feltüntetett módon tárold!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1110" y="981937"/>
        <a:ext cx="1557751" cy="722016"/>
      </dsp:txXfrm>
    </dsp:sp>
    <dsp:sp modelId="{59160DF7-CCD8-4E63-AFEB-033E74262707}">
      <dsp:nvSpPr>
        <dsp:cNvPr id="0" name=""/>
        <dsp:cNvSpPr/>
      </dsp:nvSpPr>
      <dsp:spPr>
        <a:xfrm>
          <a:off x="2189733" y="767739"/>
          <a:ext cx="208913" cy="153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885"/>
              </a:lnTo>
              <a:lnTo>
                <a:pt x="208913" y="1533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1F652-158F-41D6-9285-43C5835A9D9D}">
      <dsp:nvSpPr>
        <dsp:cNvPr id="0" name=""/>
        <dsp:cNvSpPr/>
      </dsp:nvSpPr>
      <dsp:spPr>
        <a:xfrm>
          <a:off x="2398647" y="1918153"/>
          <a:ext cx="1602677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Tálalj kis adagokat, az ételmaradékot tárold a hűtőben, maximum 3 napig!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1110" y="1940616"/>
        <a:ext cx="1557751" cy="722016"/>
      </dsp:txXfrm>
    </dsp:sp>
    <dsp:sp modelId="{4E251414-837B-414A-98F9-F9032EAE58D1}">
      <dsp:nvSpPr>
        <dsp:cNvPr id="0" name=""/>
        <dsp:cNvSpPr/>
      </dsp:nvSpPr>
      <dsp:spPr>
        <a:xfrm>
          <a:off x="2189733" y="767739"/>
          <a:ext cx="208913" cy="249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564"/>
              </a:lnTo>
              <a:lnTo>
                <a:pt x="208913" y="2492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EE8B-0EA2-4243-81A2-DD14E57EA676}">
      <dsp:nvSpPr>
        <dsp:cNvPr id="0" name=""/>
        <dsp:cNvSpPr/>
      </dsp:nvSpPr>
      <dsp:spPr>
        <a:xfrm>
          <a:off x="2398647" y="2876832"/>
          <a:ext cx="1602677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Fagyasztás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1110" y="2899295"/>
        <a:ext cx="1557751" cy="722016"/>
      </dsp:txXfrm>
    </dsp:sp>
    <dsp:sp modelId="{6905FB7B-1D84-4055-86CE-0D59480C7136}">
      <dsp:nvSpPr>
        <dsp:cNvPr id="0" name=""/>
        <dsp:cNvSpPr/>
      </dsp:nvSpPr>
      <dsp:spPr>
        <a:xfrm>
          <a:off x="2189733" y="767739"/>
          <a:ext cx="208913" cy="3451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243"/>
              </a:lnTo>
              <a:lnTo>
                <a:pt x="208913" y="3451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0294-8948-4637-95C0-158F3FEC9C92}">
      <dsp:nvSpPr>
        <dsp:cNvPr id="0" name=""/>
        <dsp:cNvSpPr/>
      </dsp:nvSpPr>
      <dsp:spPr>
        <a:xfrm>
          <a:off x="2398647" y="3835510"/>
          <a:ext cx="1602677" cy="7669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Komposztálás</a:t>
          </a:r>
          <a:endParaRPr lang="fr-FR" sz="13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1110" y="3857973"/>
        <a:ext cx="1557751" cy="722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B2FB2-C8CF-4CDF-BFC1-906B9B57FCED}">
      <dsp:nvSpPr>
        <dsp:cNvPr id="0" name=""/>
        <dsp:cNvSpPr/>
      </dsp:nvSpPr>
      <dsp:spPr>
        <a:xfrm rot="2224165">
          <a:off x="4982100" y="3021799"/>
          <a:ext cx="886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650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6B0B7-C4A4-4BD5-96D2-09CC20D2EF3F}">
      <dsp:nvSpPr>
        <dsp:cNvPr id="0" name=""/>
        <dsp:cNvSpPr/>
      </dsp:nvSpPr>
      <dsp:spPr>
        <a:xfrm rot="10388756">
          <a:off x="2633276" y="2540956"/>
          <a:ext cx="5820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04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B375E-C85D-498B-A43B-93CE7D4904A2}">
      <dsp:nvSpPr>
        <dsp:cNvPr id="0" name=""/>
        <dsp:cNvSpPr/>
      </dsp:nvSpPr>
      <dsp:spPr>
        <a:xfrm rot="18475677">
          <a:off x="4790841" y="1819314"/>
          <a:ext cx="307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49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F99AE-307F-4000-B0E9-803DF57C7976}">
      <dsp:nvSpPr>
        <dsp:cNvPr id="0" name=""/>
        <dsp:cNvSpPr/>
      </dsp:nvSpPr>
      <dsp:spPr>
        <a:xfrm>
          <a:off x="3213242" y="1940587"/>
          <a:ext cx="2639344" cy="814026"/>
        </a:xfrm>
        <a:prstGeom prst="round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</a:rPr>
            <a:t>Hogyan csökkenthetjük az élelmiszerbiztonsági kockázatokat a háztartásban?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252979" y="1980324"/>
        <a:ext cx="2559870" cy="734552"/>
      </dsp:txXfrm>
    </dsp:sp>
    <dsp:sp modelId="{89CDE61E-CFAE-4F62-AC06-EB203917B1C1}">
      <dsp:nvSpPr>
        <dsp:cNvPr id="0" name=""/>
        <dsp:cNvSpPr/>
      </dsp:nvSpPr>
      <dsp:spPr>
        <a:xfrm>
          <a:off x="4157377" y="1217040"/>
          <a:ext cx="2138253" cy="481000"/>
        </a:xfrm>
        <a:prstGeom prst="round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Keresztszennyeződés elkerülése</a:t>
          </a:r>
          <a:endParaRPr lang="fr-FR" sz="14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857" y="1240520"/>
        <a:ext cx="2091293" cy="434040"/>
      </dsp:txXfrm>
    </dsp:sp>
    <dsp:sp modelId="{7A50E2E9-CE9B-4701-8F71-33D5D56C9B68}">
      <dsp:nvSpPr>
        <dsp:cNvPr id="0" name=""/>
        <dsp:cNvSpPr/>
      </dsp:nvSpPr>
      <dsp:spPr>
        <a:xfrm rot="14370356">
          <a:off x="4864871" y="1091284"/>
          <a:ext cx="291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B3DBD-35F8-4C1E-B35B-D7EBD34B75CF}">
      <dsp:nvSpPr>
        <dsp:cNvPr id="0" name=""/>
        <dsp:cNvSpPr/>
      </dsp:nvSpPr>
      <dsp:spPr>
        <a:xfrm>
          <a:off x="3707044" y="49287"/>
          <a:ext cx="1919843" cy="916239"/>
        </a:xfrm>
        <a:prstGeom prst="round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Higiéniai szabályok betartása</a:t>
          </a: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1771" y="94014"/>
        <a:ext cx="1830389" cy="826785"/>
      </dsp:txXfrm>
    </dsp:sp>
    <dsp:sp modelId="{7AF4BAD7-9605-4FA7-B827-A32DD5234F44}">
      <dsp:nvSpPr>
        <dsp:cNvPr id="0" name=""/>
        <dsp:cNvSpPr/>
      </dsp:nvSpPr>
      <dsp:spPr>
        <a:xfrm rot="20029083">
          <a:off x="5682599" y="1074894"/>
          <a:ext cx="644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432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AFAF5-D218-4D67-942D-DF515A26957D}">
      <dsp:nvSpPr>
        <dsp:cNvPr id="0" name=""/>
        <dsp:cNvSpPr/>
      </dsp:nvSpPr>
      <dsp:spPr>
        <a:xfrm>
          <a:off x="6293870" y="24589"/>
          <a:ext cx="1761110" cy="950434"/>
        </a:xfrm>
        <a:prstGeom prst="round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Elkülönített tárolás</a:t>
          </a:r>
          <a:endParaRPr lang="fr-FR" sz="11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0266" y="70985"/>
        <a:ext cx="1668318" cy="857642"/>
      </dsp:txXfrm>
    </dsp:sp>
    <dsp:sp modelId="{7B88D125-D959-4DE6-B7EE-97E6AAD9D92C}">
      <dsp:nvSpPr>
        <dsp:cNvPr id="0" name=""/>
        <dsp:cNvSpPr/>
      </dsp:nvSpPr>
      <dsp:spPr>
        <a:xfrm>
          <a:off x="1041955" y="2403051"/>
          <a:ext cx="1593400" cy="536797"/>
        </a:xfrm>
        <a:prstGeom prst="roundRect">
          <a:avLst/>
        </a:prstGeom>
        <a:noFill/>
        <a:ln w="28575" cap="flat" cmpd="sng" algn="ctr">
          <a:solidFill>
            <a:schemeClr val="accent4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Alapos hőkezelés</a:t>
          </a:r>
          <a:endParaRPr lang="fr-FR" sz="1400" kern="12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8159" y="2429255"/>
        <a:ext cx="1540992" cy="484389"/>
      </dsp:txXfrm>
    </dsp:sp>
    <dsp:sp modelId="{EB40F704-B2FA-4671-AE1A-4E757F40C158}">
      <dsp:nvSpPr>
        <dsp:cNvPr id="0" name=""/>
        <dsp:cNvSpPr/>
      </dsp:nvSpPr>
      <dsp:spPr>
        <a:xfrm rot="7567793">
          <a:off x="1355316" y="3085879"/>
          <a:ext cx="361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60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6EC9A-DC65-438C-B7EA-77E1BFFF2750}">
      <dsp:nvSpPr>
        <dsp:cNvPr id="0" name=""/>
        <dsp:cNvSpPr/>
      </dsp:nvSpPr>
      <dsp:spPr>
        <a:xfrm>
          <a:off x="0" y="3231909"/>
          <a:ext cx="1923552" cy="1281453"/>
        </a:xfrm>
        <a:prstGeom prst="roundRect">
          <a:avLst/>
        </a:prstGeom>
        <a:noFill/>
        <a:ln w="28575" cap="flat" cmpd="sng" algn="ctr">
          <a:solidFill>
            <a:schemeClr val="accent4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Az élelmiszer minden pontja érje el a kívánt hőfokot</a:t>
          </a:r>
          <a:endParaRPr lang="fr-FR" sz="1200" kern="12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55" y="3294464"/>
        <a:ext cx="1798442" cy="1156343"/>
      </dsp:txXfrm>
    </dsp:sp>
    <dsp:sp modelId="{21C46B8A-E33E-4192-8460-1DCDF6C1ACBE}">
      <dsp:nvSpPr>
        <dsp:cNvPr id="0" name=""/>
        <dsp:cNvSpPr/>
      </dsp:nvSpPr>
      <dsp:spPr>
        <a:xfrm rot="2355533">
          <a:off x="1998359" y="3412834"/>
          <a:ext cx="1494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4836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7FB6C-2109-4421-83E2-7DE06AD17605}">
      <dsp:nvSpPr>
        <dsp:cNvPr id="0" name=""/>
        <dsp:cNvSpPr/>
      </dsp:nvSpPr>
      <dsp:spPr>
        <a:xfrm>
          <a:off x="2926907" y="3885819"/>
          <a:ext cx="2164997" cy="1119539"/>
        </a:xfrm>
        <a:prstGeom prst="roundRect">
          <a:avLst/>
        </a:prstGeom>
        <a:noFill/>
        <a:ln w="28575" cap="flat" cmpd="sng" algn="ctr">
          <a:solidFill>
            <a:schemeClr val="accent4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Egyenletes átforrósítás, keveréssel</a:t>
          </a:r>
          <a:endParaRPr lang="fr-FR" sz="1200" kern="1200" dirty="0">
            <a:solidFill>
              <a:schemeClr val="accent4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1558" y="3940470"/>
        <a:ext cx="2055695" cy="1010237"/>
      </dsp:txXfrm>
    </dsp:sp>
    <dsp:sp modelId="{62985D7B-965E-4465-8964-6D2B29B3D2FE}">
      <dsp:nvSpPr>
        <dsp:cNvPr id="0" name=""/>
        <dsp:cNvSpPr/>
      </dsp:nvSpPr>
      <dsp:spPr>
        <a:xfrm>
          <a:off x="5385257" y="3288985"/>
          <a:ext cx="1802155" cy="766492"/>
        </a:xfrm>
        <a:prstGeom prst="roundRect">
          <a:avLst/>
        </a:pr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Baktérium-szaporodás gátlása</a:t>
          </a:r>
          <a:endParaRPr lang="fr-FR" sz="1400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2674" y="3326402"/>
        <a:ext cx="1727321" cy="691658"/>
      </dsp:txXfrm>
    </dsp:sp>
    <dsp:sp modelId="{4BF914B3-FFEB-4243-9FC7-147BE3AFF3DD}">
      <dsp:nvSpPr>
        <dsp:cNvPr id="0" name=""/>
        <dsp:cNvSpPr/>
      </dsp:nvSpPr>
      <dsp:spPr>
        <a:xfrm rot="572578">
          <a:off x="7184430" y="3859450"/>
          <a:ext cx="431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09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0813B-D58A-4C1E-88AE-53FAA4A52473}">
      <dsp:nvSpPr>
        <dsp:cNvPr id="0" name=""/>
        <dsp:cNvSpPr/>
      </dsp:nvSpPr>
      <dsp:spPr>
        <a:xfrm>
          <a:off x="7612540" y="3515869"/>
          <a:ext cx="1674695" cy="1040169"/>
        </a:xfrm>
        <a:prstGeom prst="roundRect">
          <a:avLst/>
        </a:pr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tojás kezelése</a:t>
          </a:r>
          <a:endParaRPr lang="fr-FR" sz="1200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3317" y="3566646"/>
        <a:ext cx="1573141" cy="938615"/>
      </dsp:txXfrm>
    </dsp:sp>
    <dsp:sp modelId="{29522D3D-C6CE-40AD-898A-E721BA0B90F9}">
      <dsp:nvSpPr>
        <dsp:cNvPr id="0" name=""/>
        <dsp:cNvSpPr/>
      </dsp:nvSpPr>
      <dsp:spPr>
        <a:xfrm rot="17862685">
          <a:off x="6299617" y="2977837"/>
          <a:ext cx="7029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919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43439-34F6-4308-BA4C-7A7F18D11F98}">
      <dsp:nvSpPr>
        <dsp:cNvPr id="0" name=""/>
        <dsp:cNvSpPr/>
      </dsp:nvSpPr>
      <dsp:spPr>
        <a:xfrm>
          <a:off x="6182962" y="1674978"/>
          <a:ext cx="1784012" cy="991711"/>
        </a:xfrm>
        <a:prstGeom prst="roundRect">
          <a:avLst/>
        </a:pr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hűtőlánc fenntartása</a:t>
          </a:r>
          <a:endParaRPr lang="fr-FR" sz="1200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1373" y="1723389"/>
        <a:ext cx="1687190" cy="894889"/>
      </dsp:txXfrm>
    </dsp:sp>
    <dsp:sp modelId="{C9252BAA-335B-4E5F-AE88-1FB37A5DBDE6}">
      <dsp:nvSpPr>
        <dsp:cNvPr id="0" name=""/>
        <dsp:cNvSpPr/>
      </dsp:nvSpPr>
      <dsp:spPr>
        <a:xfrm rot="5684476">
          <a:off x="6124871" y="4174845"/>
          <a:ext cx="2395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55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5778C-B510-4529-8E2E-1870E1A11946}">
      <dsp:nvSpPr>
        <dsp:cNvPr id="0" name=""/>
        <dsp:cNvSpPr/>
      </dsp:nvSpPr>
      <dsp:spPr>
        <a:xfrm>
          <a:off x="5381589" y="4294213"/>
          <a:ext cx="1627256" cy="953218"/>
        </a:xfrm>
        <a:prstGeom prst="roundRect">
          <a:avLst/>
        </a:pr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hu-HU" sz="12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agyasztás</a:t>
          </a:r>
          <a:endParaRPr lang="fr-FR" sz="1200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8121" y="4340745"/>
        <a:ext cx="1534192" cy="8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A9879-0922-4C7D-87E4-A1F385FE1CAC}" type="datetimeFigureOut">
              <a:rPr lang="hu-HU" smtClean="0"/>
              <a:t>2022. 03. 21.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C1D1-7215-4E94-AD72-00D815B878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87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63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04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21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18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37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8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90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2C1D1-7215-4E94-AD72-00D815B878D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20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198E9BC-38C6-4D3B-8473-A891705A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C7AB9C02-4759-4C75-A3A9-2EB5162B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4C03CDB-D88E-43FE-9F76-339C6044C99E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117FA28B-C64C-409B-8E61-46754DE65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7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A56B503-0AE8-4C98-A427-135845A13562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  <a:cs typeface="+mn-cs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66642CCC-5DC2-4773-B575-FFB59FC11D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2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D65D2548-0C32-4A56-B7C2-5623282A38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04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2C06768-3FF1-49E6-AEF8-340AED7DCCDD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  <a:cs typeface="+mn-cs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8817C963-831B-4925-A8A1-563B76DA6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2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3CEECF-7016-4E20-9425-44C15871E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80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175F254-E64E-4DA6-BFA2-7F2B8B773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95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BC8845E6-5DDB-4109-945F-CEB103816B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70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5F9EA7E7-2731-4F9E-8A38-4CD4A6CF2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660AE525-C728-4C4D-B18D-3F310C4345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9F1DD5A1-FEE8-48B4-A391-635A06C10843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FC3EB75-3D26-4C00-8AEC-CFE2056286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1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C208C3-9C7B-45BE-A223-0EF559CDE7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78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0CD0CD9-D7FA-42A1-B63A-D7CEF036E5AC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38528352-8CAD-46B2-B516-E96C6CB2F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1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24B6FC8-5F30-4217-AC35-78FB88A4E7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1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D0AF0B9B-B3A8-478D-9129-76FEE55CA5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2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3D31209-009D-4578-9B66-8DA25A045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4C69FB-1A19-4BD7-8B83-CF5E1F8E1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2627-77EB-4750-B72B-EE29360D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0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21" r:id="rId13"/>
    <p:sldLayoutId id="2147484422" r:id="rId14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7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slide" Target="slide2.xm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diagramData" Target="../diagrams/data2.xml"/><Relationship Id="rId11" Type="http://schemas.openxmlformats.org/officeDocument/2006/relationships/image" Target="../media/image55.jpe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slide" Target="slide2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10" Type="http://schemas.openxmlformats.org/officeDocument/2006/relationships/image" Target="../media/image61.jpeg"/><Relationship Id="rId4" Type="http://schemas.openxmlformats.org/officeDocument/2006/relationships/slide" Target="slide2.xml"/><Relationship Id="rId9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4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slide" Target="slide2.xml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3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12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2.xm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 3" descr="Barre de navigation">
            <a:extLst>
              <a:ext uri="{FF2B5EF4-FFF2-40B4-BE49-F238E27FC236}">
                <a16:creationId xmlns:a16="http://schemas.microsoft.com/office/drawing/2014/main" id="{B46C959E-7B2B-4663-84C0-7E8DC7AD5BE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3319" name="ZoneTexte 4">
              <a:extLst>
                <a:ext uri="{FF2B5EF4-FFF2-40B4-BE49-F238E27FC236}">
                  <a16:creationId xmlns:a16="http://schemas.microsoft.com/office/drawing/2014/main" id="{23602194-7008-4995-838A-6A7D9EBCF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3320" name="ZoneTexte 5">
              <a:extLst>
                <a:ext uri="{FF2B5EF4-FFF2-40B4-BE49-F238E27FC236}">
                  <a16:creationId xmlns:a16="http://schemas.microsoft.com/office/drawing/2014/main" id="{D15C9884-B3BC-46D7-8A3C-6ECFED505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4FB2F5-82F9-40DB-9DF1-F7139BF7E9E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Bouton d’action : vide 7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03A4985B-C6E7-418F-B45C-07141E68F2B3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3323" name="ZoneTexte 8">
              <a:extLst>
                <a:ext uri="{FF2B5EF4-FFF2-40B4-BE49-F238E27FC236}">
                  <a16:creationId xmlns:a16="http://schemas.microsoft.com/office/drawing/2014/main" id="{6D440922-0B0A-4514-A6B6-F0AF13FA1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26358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Bezárás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3324" name="ZoneTexte 9">
              <a:extLst>
                <a:ext uri="{FF2B5EF4-FFF2-40B4-BE49-F238E27FC236}">
                  <a16:creationId xmlns:a16="http://schemas.microsoft.com/office/drawing/2014/main" id="{939CF025-26ED-4678-A496-4446880D6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1899" y="6135725"/>
              <a:ext cx="2396996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chemeClr val="bg1"/>
                  </a:solidFill>
                </a:rPr>
                <a:t>   </a:t>
              </a:r>
              <a:r>
                <a:rPr lang="fr-FR" altLang="fr-FR" dirty="0"/>
                <a:t>Previous</a:t>
              </a:r>
              <a:r>
                <a:rPr lang="fr-FR" altLang="fr-FR" dirty="0">
                  <a:solidFill>
                    <a:schemeClr val="bg1"/>
                  </a:solidFill>
                </a:rPr>
                <a:t>                </a:t>
              </a:r>
              <a:r>
                <a:rPr lang="hu-HU" altLang="fr-FR" dirty="0">
                  <a:solidFill>
                    <a:schemeClr val="bg1"/>
                  </a:solidFill>
                </a:rPr>
                <a:t>Következő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Bouton d’action : vide 1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4C72F3A3-AFD4-4341-BF32-0CB750784D93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13326" name="Image 11">
              <a:extLst>
                <a:ext uri="{FF2B5EF4-FFF2-40B4-BE49-F238E27FC236}">
                  <a16:creationId xmlns:a16="http://schemas.microsoft.com/office/drawing/2014/main" id="{241E2A72-436F-4B27-A44D-877C78EB1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Picture 11">
            <a:extLst>
              <a:ext uri="{FF2B5EF4-FFF2-40B4-BE49-F238E27FC236}">
                <a16:creationId xmlns:a16="http://schemas.microsoft.com/office/drawing/2014/main" id="{FAB203DF-9CEC-4290-A605-55F1664D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988" y="172302"/>
            <a:ext cx="2481849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 12" descr="EU zászló" title="European flag">
            <a:extLst>
              <a:ext uri="{FF2B5EF4-FFF2-40B4-BE49-F238E27FC236}">
                <a16:creationId xmlns:a16="http://schemas.microsoft.com/office/drawing/2014/main" id="{E4E99B25-7451-4E7B-86D4-F1BB0BD3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2863" y="28575"/>
            <a:ext cx="32591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1" descr="Safe Consume logo&#10;">
            <a:extLst>
              <a:ext uri="{FF2B5EF4-FFF2-40B4-BE49-F238E27FC236}">
                <a16:creationId xmlns:a16="http://schemas.microsoft.com/office/drawing/2014/main" id="{CB2E0CBF-82B0-468C-8B50-F19A8AFD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606550"/>
            <a:ext cx="92741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re 1">
            <a:extLst>
              <a:ext uri="{FF2B5EF4-FFF2-40B4-BE49-F238E27FC236}">
                <a16:creationId xmlns:a16="http://schemas.microsoft.com/office/drawing/2014/main" id="{344F68C2-323E-434A-886F-6AFCEC87842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46038" y="3706813"/>
            <a:ext cx="12034837" cy="1325562"/>
          </a:xfrm>
        </p:spPr>
        <p:txBody>
          <a:bodyPr rot="0" spcFirstLastPara="0" vertOverflow="overflow" horzOverflow="overflow" lIns="91440" tIns="45720" rIns="91440" bIns="45720" spcCol="0" rtlCol="0" fromWordArt="0" forceAA="0">
            <a:no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54635" marR="5080" indent="-242570" algn="ctr">
              <a:lnSpc>
                <a:spcPct val="138100"/>
              </a:lnSpc>
              <a:spcBef>
                <a:spcPts val="100"/>
              </a:spcBef>
            </a:pPr>
            <a:r>
              <a:rPr lang="hu-HU" sz="3200" dirty="0">
                <a:solidFill>
                  <a:srgbClr val="00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Élelmiszerbiztonság oktatása az iskolákban  </a:t>
            </a:r>
            <a:br>
              <a:rPr lang="hu-HU" sz="3200" dirty="0">
                <a:solidFill>
                  <a:srgbClr val="006F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rgbClr val="006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Tananyagok áttekintése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705C52A-9746-4F0A-9BF3-8F2CCEDB21A4}"/>
              </a:ext>
            </a:extLst>
          </p:cNvPr>
          <p:cNvSpPr txBox="1"/>
          <p:nvPr/>
        </p:nvSpPr>
        <p:spPr>
          <a:xfrm>
            <a:off x="8383905" y="175420"/>
            <a:ext cx="2686050" cy="785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hu-HU" dirty="0">
              <a:latin typeface="+mn-lt"/>
            </a:endParaRPr>
          </a:p>
          <a:p>
            <a:pPr algn="ctr">
              <a:defRPr/>
            </a:pPr>
            <a:r>
              <a:rPr lang="hu-HU" dirty="0">
                <a:latin typeface="+mn-lt"/>
              </a:rPr>
              <a:t>A tananyag az Európai Unió Horizont 2020 kutatási és innovációs programjának támogatásával, a 727580. számú projekt  keretében készült.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e 17" descr="Barre de navigation">
            <a:extLst>
              <a:ext uri="{FF2B5EF4-FFF2-40B4-BE49-F238E27FC236}">
                <a16:creationId xmlns:a16="http://schemas.microsoft.com/office/drawing/2014/main" id="{3DC3D31E-0B99-43B5-A880-2E21DCA2479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2538" name="ZoneTexte 18">
              <a:extLst>
                <a:ext uri="{FF2B5EF4-FFF2-40B4-BE49-F238E27FC236}">
                  <a16:creationId xmlns:a16="http://schemas.microsoft.com/office/drawing/2014/main" id="{911270D3-AAD7-4ADB-9097-BD88C87B6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2539" name="ZoneTexte 19">
              <a:extLst>
                <a:ext uri="{FF2B5EF4-FFF2-40B4-BE49-F238E27FC236}">
                  <a16:creationId xmlns:a16="http://schemas.microsoft.com/office/drawing/2014/main" id="{ABA7B92F-FC46-4E88-9140-B418A388A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E7EBA9-6A37-43B2-A69F-D84CC56656A4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BEB74EF2-9072-439E-BBB0-40423DE15CD7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2542" name="ZoneTexte 22">
              <a:extLst>
                <a:ext uri="{FF2B5EF4-FFF2-40B4-BE49-F238E27FC236}">
                  <a16:creationId xmlns:a16="http://schemas.microsoft.com/office/drawing/2014/main" id="{37234226-823A-4317-82C3-4CA35CD22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427476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2543" name="Image 25">
              <a:extLst>
                <a:ext uri="{FF2B5EF4-FFF2-40B4-BE49-F238E27FC236}">
                  <a16:creationId xmlns:a16="http://schemas.microsoft.com/office/drawing/2014/main" id="{E1E3563E-AA34-4C68-B451-646CCDAE4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Forme automatique 2">
            <a:extLst>
              <a:ext uri="{FF2B5EF4-FFF2-40B4-BE49-F238E27FC236}">
                <a16:creationId xmlns:a16="http://schemas.microsoft.com/office/drawing/2014/main" id="{6D991802-A04D-41CB-862A-EA076FD8F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2538413"/>
            <a:ext cx="5278437" cy="3471862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hu-HU" altLang="fr-FR" sz="1800" b="1" dirty="0">
                <a:solidFill>
                  <a:srgbClr val="00707C"/>
                </a:solidFill>
                <a:latin typeface="Arial" panose="020B0604020202020204" pitchFamily="34" charset="0"/>
              </a:rPr>
              <a:t>Az élelmiszer komplex fogalma</a:t>
            </a:r>
            <a:endParaRPr lang="fr-FR" altLang="fr-FR" sz="18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fr-FR" altLang="fr-F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me 1" descr="Global perspective with Nutrition, Microbiology, Ecology, Allergy and Culture">
            <a:extLst>
              <a:ext uri="{FF2B5EF4-FFF2-40B4-BE49-F238E27FC236}">
                <a16:creationId xmlns:a16="http://schemas.microsoft.com/office/drawing/2014/main" id="{1A6E329A-0EAF-484B-84EA-2B485BFE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07720"/>
              </p:ext>
            </p:extLst>
          </p:nvPr>
        </p:nvGraphicFramePr>
        <p:xfrm>
          <a:off x="7601195" y="2810193"/>
          <a:ext cx="3191147" cy="332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3433" name="Forme automatique 2">
            <a:extLst>
              <a:ext uri="{FF2B5EF4-FFF2-40B4-BE49-F238E27FC236}">
                <a16:creationId xmlns:a16="http://schemas.microsoft.com/office/drawing/2014/main" id="{7C773225-49BB-4EF6-BB32-74D68A503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756025"/>
            <a:ext cx="6167437" cy="2254250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1" indent="0" algn="ctr" defTabSz="914400" eaLnBrk="1" hangingPunct="1">
              <a:spcAft>
                <a:spcPts val="1000"/>
              </a:spcAft>
              <a:defRPr/>
            </a:pPr>
            <a:r>
              <a:rPr lang="hu-HU" altLang="fr-FR" sz="1800" b="1" dirty="0">
                <a:solidFill>
                  <a:srgbClr val="00707C"/>
                </a:solidFill>
                <a:latin typeface="Arial" charset="0"/>
                <a:cs typeface="Arial" charset="0"/>
              </a:rPr>
              <a:t>Élelmiszer-eredetű megbetegedések</a:t>
            </a:r>
            <a:endParaRPr lang="fr-FR" altLang="fr-FR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defRPr/>
            </a:pP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Az élelmiszer-eredetű megbetegedések </a:t>
            </a:r>
            <a:r>
              <a:rPr lang="fr-FR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40%</a:t>
            </a: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-a </a:t>
            </a:r>
            <a:r>
              <a:rPr lang="hu-HU" altLang="fr-FR" sz="1400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a</a:t>
            </a: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 háztartásokban alakul ki, oka általában: </a:t>
            </a:r>
          </a:p>
          <a:p>
            <a:pPr marL="285750" indent="-2857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Helytelen konyhai és személyi higiénia</a:t>
            </a:r>
          </a:p>
          <a:p>
            <a:pPr marL="285750" indent="-2857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Nem megfelelő hűtés és hőkezelés</a:t>
            </a:r>
          </a:p>
          <a:p>
            <a:pPr marL="285750" indent="-285750" defTabSz="914400" eaLnBrk="1" hangingPunct="1">
              <a:buFont typeface="Wingdings" panose="05000000000000000000" pitchFamily="2" charset="2"/>
              <a:buChar char="Ø"/>
              <a:defRPr/>
            </a:pP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A fogyasztók jelentős mértékben csökkenthetik az élelmiszerbiztonsági kockázatot. </a:t>
            </a: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3434" name="Forme automatique 2">
            <a:extLst>
              <a:ext uri="{FF2B5EF4-FFF2-40B4-BE49-F238E27FC236}">
                <a16:creationId xmlns:a16="http://schemas.microsoft.com/office/drawing/2014/main" id="{F709E40D-8EB0-4FD8-9B56-9E57149EF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120650"/>
            <a:ext cx="5278437" cy="2257425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Aft>
                <a:spcPts val="1000"/>
              </a:spcAft>
              <a:defRPr/>
            </a:pPr>
            <a:r>
              <a:rPr lang="fr-FR" altLang="fr-FR" sz="1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Mi</a:t>
            </a:r>
            <a:r>
              <a:rPr lang="hu-HU" altLang="fr-FR" sz="1800" b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kroorganizmusok</a:t>
            </a:r>
            <a:r>
              <a:rPr lang="hu-HU" altLang="fr-FR" sz="1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az élelmiszerekben</a:t>
            </a:r>
            <a:endParaRPr lang="fr-FR" altLang="fr-FR" sz="18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Hasznos mikroorganizmusok</a:t>
            </a: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defTabSz="914400" eaLnBrk="1" hangingPunct="1">
              <a:defRPr/>
            </a:pP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171450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Káros mikroorganizmusok, például</a:t>
            </a: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628650" lvl="1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i="1" dirty="0">
                <a:solidFill>
                  <a:schemeClr val="accent1"/>
                </a:solidFill>
                <a:latin typeface="Arial" charset="0"/>
                <a:cs typeface="Arial" charset="0"/>
              </a:rPr>
              <a:t>Salmonella</a:t>
            </a:r>
          </a:p>
          <a:p>
            <a:pPr marL="628650" lvl="1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i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Campylobacter</a:t>
            </a:r>
            <a:endParaRPr lang="fr-FR" altLang="fr-FR" sz="1400" i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628650" lvl="1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i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Toxoplasma</a:t>
            </a:r>
            <a:endParaRPr lang="fr-FR" altLang="fr-FR" sz="1400" i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628650" lvl="1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charset="0"/>
                <a:cs typeface="Arial" charset="0"/>
              </a:rPr>
              <a:t>Norov</a:t>
            </a:r>
            <a:r>
              <a:rPr lang="hu-HU" altLang="fr-FR" sz="1400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írus</a:t>
            </a:r>
            <a:endParaRPr lang="fr-FR" altLang="fr-FR" sz="14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628650" lvl="1" indent="-171450" defTabSz="9144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1400" i="1" dirty="0">
                <a:solidFill>
                  <a:schemeClr val="accent1"/>
                </a:solidFill>
                <a:latin typeface="Arial" charset="0"/>
                <a:cs typeface="Arial" charset="0"/>
              </a:rPr>
              <a:t>Listeria </a:t>
            </a:r>
            <a:r>
              <a:rPr lang="fr-FR" altLang="fr-FR" sz="1400" i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monocytogenes</a:t>
            </a:r>
            <a:endParaRPr lang="fr-FR" altLang="fr-FR" sz="1400" i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2536" name="Forme automatique 2">
            <a:extLst>
              <a:ext uri="{FF2B5EF4-FFF2-40B4-BE49-F238E27FC236}">
                <a16:creationId xmlns:a16="http://schemas.microsoft.com/office/drawing/2014/main" id="{E18E6313-5F67-4E58-9C26-9D702A7C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609600"/>
            <a:ext cx="6216650" cy="2886075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1800" b="1" dirty="0">
                <a:solidFill>
                  <a:srgbClr val="00707C"/>
                </a:solidFill>
                <a:latin typeface="Arial" panose="020B0604020202020204" pitchFamily="34" charset="0"/>
              </a:rPr>
              <a:t>Az élelmiszer útja – kritikus lépések</a:t>
            </a:r>
            <a:endParaRPr lang="fr-FR" altLang="fr-FR" sz="18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57D75846-BBC9-41C1-8C17-B89B02E26D7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06413" y="25400"/>
            <a:ext cx="6496050" cy="584775"/>
          </a:xfrm>
        </p:spPr>
        <p:txBody>
          <a:bodyPr rot="0" spcFirstLastPara="0" vertOverflow="overflow" horzOverflow="overflow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fejezet – Bevezetés </a:t>
            </a:r>
            <a:endParaRPr lang="fr-FR" altLang="fr-FR" sz="32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Kép 3" descr="Az élelmiszer útja: tervezés, bevásárlás, csomagolás, hazaszállítás, tárolás, előkészületek, főzés, maradékok tárolása, étkezés">
            <a:extLst>
              <a:ext uri="{FF2B5EF4-FFF2-40B4-BE49-F238E27FC236}">
                <a16:creationId xmlns:a16="http://schemas.microsoft.com/office/drawing/2014/main" id="{D997944A-B4F0-41E8-9E86-7F0F5DA00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98" y="1184472"/>
            <a:ext cx="5923712" cy="2041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987BA4B-97D7-4E36-A37D-480ACAC9B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54723"/>
              </p:ext>
            </p:extLst>
          </p:nvPr>
        </p:nvGraphicFramePr>
        <p:xfrm>
          <a:off x="88900" y="973138"/>
          <a:ext cx="12015787" cy="510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1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097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Mikroorganizmus neve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Típusa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 fordul elő?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Közvetítője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megbetegedés tünetei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Kezelése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Megelőzési lehetőségei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1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Norov</a:t>
                      </a:r>
                      <a:r>
                        <a:rPr lang="hu-HU" sz="12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írus</a:t>
                      </a:r>
                      <a:endParaRPr lang="fr-FR" sz="1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írus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Emberi szervezet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Hányadék, széklet, szennyvíz</a:t>
                      </a:r>
                    </a:p>
                    <a:p>
                      <a:endParaRPr lang="hu-HU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Szennyezett élelmiszer (kagylók, gyümölcs- és zöldségfélék)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 után jelentkeznek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gasztroenteritisz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hányinger, hányás, hasmenés, hasi fájdalom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fejfájás, láz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Nincs gyógyszer</a:t>
                      </a: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Folyamatos folyadékpótlás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gyümölcsök és zöldségek alapos tisztítása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Alaposan hőkezelt kagyló fogyasztása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Szappanos kézmosás</a:t>
                      </a: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Felületek fertőtlenítése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288">
                <a:tc>
                  <a:txBody>
                    <a:bodyPr/>
                    <a:lstStyle/>
                    <a:p>
                      <a:r>
                        <a:rPr lang="fr-FR" sz="1200" b="1" i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Toxoplasma</a:t>
                      </a:r>
                      <a:r>
                        <a:rPr lang="fr-FR" sz="12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gondii</a:t>
                      </a:r>
                      <a:endParaRPr lang="fr-FR" sz="1200" b="1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Állatok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vagy nem megfelelően hőkezelt húsok, zöldségek, gyümölcsök fogyasztása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Közvetlenül a fertőzött macskáktól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Nincsenek tünetei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Veszélyes a magzatra és a legyengült immunrendszerű személyekre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Parazitaellenes készítmények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Macskaalom elkerülése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Szappanos kézmosás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gyümölcsök és zöldségek alapos tisztítása</a:t>
                      </a: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Húsok hőkezelése 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(&gt;70°C)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agyasztás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(&lt;-12°C)</a:t>
                      </a: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840">
                <a:tc>
                  <a:txBody>
                    <a:bodyPr/>
                    <a:lstStyle/>
                    <a:p>
                      <a:r>
                        <a:rPr lang="fr-FR" sz="1200" b="1" i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Campylobacter</a:t>
                      </a:r>
                      <a:endParaRPr lang="fr-FR" sz="1200" b="1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ktérium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Állati bélcsatorna (főleg háziállatok, pl. baromfi)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és nem megfelelően hőkezelt tej és húsok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Keresztszennyeződés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nap után jelentkeznek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gasztroenteritisz</a:t>
                      </a:r>
                      <a:endParaRPr lang="hu-HU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Szisztémás fertőzés (nagyon ritka)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Általában nem szükséges gyógyszeres kezelés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Súlyos esetben antibiotikum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Jól átsült baromfihúsok fogyasztása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csirke mosásának elkerülése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Szappanos kézmosás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Külön vágódeszka használata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060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Salmonella</a:t>
                      </a: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ktérium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Állati bélcsatorna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Tojás és tojást tartalmazó ételek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 és hústermékek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Tejtermékek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gasztroenteritisz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szükséges kezelés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Folyadékpótlás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és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alulkészült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tojás és hús fogyasztásának kerülése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tojások hűtőben tárolása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554" name="Groupe 17" descr="Barre de navigation">
            <a:extLst>
              <a:ext uri="{FF2B5EF4-FFF2-40B4-BE49-F238E27FC236}">
                <a16:creationId xmlns:a16="http://schemas.microsoft.com/office/drawing/2014/main" id="{9B6D5DF8-D40D-442D-8208-FADF7B6C563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3610" name="ZoneTexte 18">
              <a:extLst>
                <a:ext uri="{FF2B5EF4-FFF2-40B4-BE49-F238E27FC236}">
                  <a16:creationId xmlns:a16="http://schemas.microsoft.com/office/drawing/2014/main" id="{29B55BBB-18D6-458A-BDB6-78CABE0EF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3611" name="ZoneTexte 19">
              <a:extLst>
                <a:ext uri="{FF2B5EF4-FFF2-40B4-BE49-F238E27FC236}">
                  <a16:creationId xmlns:a16="http://schemas.microsoft.com/office/drawing/2014/main" id="{9FC7E6D6-9C9C-4FE8-B907-3FBD2DC31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222DA3-6960-4032-847C-46C9245B96A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75EAFC6-79BB-4656-AF0E-A3FCA1902456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3614" name="ZoneTexte 22">
              <a:extLst>
                <a:ext uri="{FF2B5EF4-FFF2-40B4-BE49-F238E27FC236}">
                  <a16:creationId xmlns:a16="http://schemas.microsoft.com/office/drawing/2014/main" id="{8967C665-CEC4-4E01-907C-6E16F0E77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489025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15" name="ZoneTexte 23">
              <a:extLst>
                <a:ext uri="{FF2B5EF4-FFF2-40B4-BE49-F238E27FC236}">
                  <a16:creationId xmlns:a16="http://schemas.microsoft.com/office/drawing/2014/main" id="{8A9B121C-D30B-4014-82E3-EAD1D01B7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1184" y="6133598"/>
              <a:ext cx="2071327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	 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Következő</a:t>
              </a:r>
              <a:endParaRPr lang="fr-FR" altLang="fr-FR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Bouton d’action : vide 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43B6796F-DE1E-4655-91DC-9B18573B09A9}"/>
                </a:ext>
              </a:extLst>
            </p:cNvPr>
            <p:cNvSpPr/>
            <p:nvPr/>
          </p:nvSpPr>
          <p:spPr>
            <a:xfrm>
              <a:off x="11555804" y="6133598"/>
              <a:ext cx="306405" cy="26807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>
                  <a:solidFill>
                    <a:prstClr val="black"/>
                  </a:solidFill>
                </a:rPr>
                <a:t>&gt;</a:t>
              </a:r>
            </a:p>
          </p:txBody>
        </p:sp>
        <p:pic>
          <p:nvPicPr>
            <p:cNvPr id="23617" name="Image 25">
              <a:extLst>
                <a:ext uri="{FF2B5EF4-FFF2-40B4-BE49-F238E27FC236}">
                  <a16:creationId xmlns:a16="http://schemas.microsoft.com/office/drawing/2014/main" id="{93606289-E49F-46EF-92E9-E8E437D9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Image 27" descr="A Salmonella mikroszkópos képe">
            <a:extLst>
              <a:ext uri="{FF2B5EF4-FFF2-40B4-BE49-F238E27FC236}">
                <a16:creationId xmlns:a16="http://schemas.microsoft.com/office/drawing/2014/main" id="{BF89EFBB-DD5E-4DA2-A1DA-882822D8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64992"/>
            <a:ext cx="1054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5" descr="A Campylobacter mikroszkópos képe">
            <a:extLst>
              <a:ext uri="{FF2B5EF4-FFF2-40B4-BE49-F238E27FC236}">
                <a16:creationId xmlns:a16="http://schemas.microsoft.com/office/drawing/2014/main" id="{C91B0418-7114-49DB-8892-A6AC4331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06875"/>
            <a:ext cx="9588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13" descr="A toxoplasma gondii mikroszkópos képe">
            <a:extLst>
              <a:ext uri="{FF2B5EF4-FFF2-40B4-BE49-F238E27FC236}">
                <a16:creationId xmlns:a16="http://schemas.microsoft.com/office/drawing/2014/main" id="{EFABB9A8-D138-426D-8024-ED6DD5F3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8" y="3055937"/>
            <a:ext cx="92864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A norovírus mikroszkópos képe">
            <a:extLst>
              <a:ext uri="{FF2B5EF4-FFF2-40B4-BE49-F238E27FC236}">
                <a16:creationId xmlns:a16="http://schemas.microsoft.com/office/drawing/2014/main" id="{9B0A0883-A31A-4409-9C43-DCB87DB3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30388"/>
            <a:ext cx="10556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13E47257-64BD-4E74-AA86-DC60D8AC812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41275" y="25400"/>
            <a:ext cx="12276138" cy="1016000"/>
          </a:xfrm>
        </p:spPr>
        <p:txBody>
          <a:bodyPr rot="0" spcFirstLastPara="0" vertOverflow="overflow" horzOverflow="overflow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fejezet </a:t>
            </a:r>
            <a:r>
              <a:rPr lang="fr-FR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</a:t>
            </a:r>
            <a:r>
              <a:rPr lang="hu-HU" altLang="fr-FR" sz="3200" dirty="0" err="1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krobiológiai</a:t>
            </a: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ismeretek</a:t>
            </a:r>
            <a:br>
              <a:rPr lang="fr-FR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altLang="fr-FR" sz="28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Káros mikrobák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D549D6C-89B0-42A6-B83B-8A40942A4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41766"/>
              </p:ext>
            </p:extLst>
          </p:nvPr>
        </p:nvGraphicFramePr>
        <p:xfrm>
          <a:off x="88900" y="1006475"/>
          <a:ext cx="12015787" cy="518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7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6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33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Mikroorganizmus neve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Típusa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 fordul elő?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Közvetítője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megbetegedés tünetei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Kezelése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Megelőzési lehetősége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06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Listeria</a:t>
                      </a: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ktérium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Talaj, víz, növények</a:t>
                      </a: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Alacsony hőmérsékleten is képes szaporodni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(1-2°)</a:t>
                      </a: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Hűtést igénylő élelmiszerek, készételek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aseline="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Bakterémia</a:t>
                      </a:r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agyhártyagyulladás, 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Agyi tályog, egyéb helyi fertőzések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Koraszületés, vetélés, születéskori fertőzések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Antibiotikumos kezelés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fogyasztásra kész ételek hűtőben tárolása</a:t>
                      </a: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nyers gyümölcs- és zöldségfélék alapos mosása</a:t>
                      </a: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salátafélék alapos mosása</a:t>
                      </a: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Konyhai felületek, eszközök tisztán tartása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06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Bacillus </a:t>
                      </a:r>
                      <a:r>
                        <a:rPr lang="fr-FR" sz="1200" b="1" i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cereus</a:t>
                      </a:r>
                      <a:endParaRPr lang="fr-FR" sz="1200" b="1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ktérium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Talaj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Hőtűrő spórák és toxinok </a:t>
                      </a: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Hőkezelt ételek, amelyeket közvetlenül a főzés után nem hűtenek le. 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Hasmenés, hányinger, hányás, hasi fájdalom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szükséges gyógyszeres kezelés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készételek hűtőben tárolása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Hűtő hőmérsékletének rendszeres ellenőrzése</a:t>
                      </a:r>
                      <a:endParaRPr lang="fr-FR" sz="120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fogyaszthatósági idő betartása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044"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Escherichia coli</a:t>
                      </a: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ktérium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Kérődzők bélcsatornája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STEC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beszennyezheti a nyers tejet és az abból készült tejtermékeket, a nyers húsokat.</a:t>
                      </a: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Emellett a szennyvízzel átkerülhet az ivóvízbe, a nyers gyümölcs- és zöldségfélékre, gabonafélékre, magvakra.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Hasmenés, véres hasmenés, hasi fájdalom, láz</a:t>
                      </a: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Szövődményként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hemolitikus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-urémiás szindróma</a:t>
                      </a: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Folyamatos folyadékpótlás, tüneti kezelés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és </a:t>
                      </a:r>
                      <a:r>
                        <a:rPr lang="hu-HU" sz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alulkészült</a:t>
                      </a:r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húsok, illetve nyers tej(termékek) fogyasztásának kerülése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Gyümölcs- és zöldségfélék alapos mosása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Nyers tészta elfogyasztásának kerülése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Szappanos kézmosás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578" name="Groupe 17" descr="Barre de navigation">
            <a:extLst>
              <a:ext uri="{FF2B5EF4-FFF2-40B4-BE49-F238E27FC236}">
                <a16:creationId xmlns:a16="http://schemas.microsoft.com/office/drawing/2014/main" id="{239523EA-5C75-44DF-897C-FCF1220A7FEB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4625" name="ZoneTexte 18">
              <a:extLst>
                <a:ext uri="{FF2B5EF4-FFF2-40B4-BE49-F238E27FC236}">
                  <a16:creationId xmlns:a16="http://schemas.microsoft.com/office/drawing/2014/main" id="{CC6083BE-B58A-4677-B12D-1C0B999F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4626" name="ZoneTexte 19">
              <a:extLst>
                <a:ext uri="{FF2B5EF4-FFF2-40B4-BE49-F238E27FC236}">
                  <a16:creationId xmlns:a16="http://schemas.microsoft.com/office/drawing/2014/main" id="{44E650C5-26B5-4A26-B2CB-3C6124B02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90F215-979B-4567-9D2D-82D62AAFA38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5793635-5111-479F-AB67-1002ADCCD92B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4629" name="ZoneTexte 22">
              <a:extLst>
                <a:ext uri="{FF2B5EF4-FFF2-40B4-BE49-F238E27FC236}">
                  <a16:creationId xmlns:a16="http://schemas.microsoft.com/office/drawing/2014/main" id="{E13EB6C7-7117-47BC-828E-3143433B4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679429" cy="33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</a:endParaRPr>
            </a:p>
          </p:txBody>
        </p:sp>
        <p:sp>
          <p:nvSpPr>
            <p:cNvPr id="24630" name="ZoneTexte 23">
              <a:extLst>
                <a:ext uri="{FF2B5EF4-FFF2-40B4-BE49-F238E27FC236}">
                  <a16:creationId xmlns:a16="http://schemas.microsoft.com/office/drawing/2014/main" id="{241FFF2D-191E-4200-A664-C84F1B501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2745" y="6133598"/>
              <a:ext cx="2071327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</a:rPr>
                <a:t>   </a:t>
              </a:r>
              <a:r>
                <a:rPr lang="hu-HU" altLang="fr-FR" dirty="0">
                  <a:solidFill>
                    <a:srgbClr val="FFFFFF"/>
                  </a:solidFill>
                </a:rPr>
                <a:t>Vissza</a:t>
              </a:r>
              <a:r>
                <a:rPr lang="fr-FR" altLang="fr-FR" dirty="0">
                  <a:solidFill>
                    <a:srgbClr val="FFFFFF"/>
                  </a:solidFill>
                </a:rPr>
                <a:t>             </a:t>
              </a:r>
              <a:r>
                <a:rPr lang="hu-HU" altLang="fr-FR" dirty="0">
                  <a:solidFill>
                    <a:srgbClr val="FFFFFF"/>
                  </a:solidFill>
                </a:rPr>
                <a:t>Következő</a:t>
              </a:r>
              <a:endParaRPr lang="fr-FR" altLang="fr-FR" dirty="0">
                <a:solidFill>
                  <a:srgbClr val="FFFFFF"/>
                </a:solidFill>
              </a:endParaRPr>
            </a:p>
          </p:txBody>
        </p:sp>
        <p:sp>
          <p:nvSpPr>
            <p:cNvPr id="25" name="Bouton d’action : vide 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34BE4D-5CC8-41DB-9F1C-A14EA0A527AD}"/>
                </a:ext>
              </a:extLst>
            </p:cNvPr>
            <p:cNvSpPr/>
            <p:nvPr/>
          </p:nvSpPr>
          <p:spPr>
            <a:xfrm>
              <a:off x="11555804" y="6133598"/>
              <a:ext cx="306405" cy="26807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&gt;</a:t>
              </a:r>
            </a:p>
          </p:txBody>
        </p:sp>
        <p:pic>
          <p:nvPicPr>
            <p:cNvPr id="24632" name="Image 25">
              <a:extLst>
                <a:ext uri="{FF2B5EF4-FFF2-40B4-BE49-F238E27FC236}">
                  <a16:creationId xmlns:a16="http://schemas.microsoft.com/office/drawing/2014/main" id="{7993490E-4A3F-4019-B596-3D039F108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Bouton d’action : vide 2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FD524D09-55C6-4BB2-AFE5-8198A3C60FDF}"/>
                </a:ext>
              </a:extLst>
            </p:cNvPr>
            <p:cNvSpPr/>
            <p:nvPr/>
          </p:nvSpPr>
          <p:spPr>
            <a:xfrm>
              <a:off x="9439542" y="6153795"/>
              <a:ext cx="306406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24579" name="Picture 2" descr="Az Escherichia coli mikroszkópos képe">
            <a:extLst>
              <a:ext uri="{FF2B5EF4-FFF2-40B4-BE49-F238E27FC236}">
                <a16:creationId xmlns:a16="http://schemas.microsoft.com/office/drawing/2014/main" id="{F86B4D6C-34E6-4D3E-98BE-E11E972A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854575"/>
            <a:ext cx="10842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28" descr="A Bacillus cereus mikroszkópos képe">
            <a:extLst>
              <a:ext uri="{FF2B5EF4-FFF2-40B4-BE49-F238E27FC236}">
                <a16:creationId xmlns:a16="http://schemas.microsoft.com/office/drawing/2014/main" id="{C99A1B0F-D3E5-46B9-8982-F2CC4256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321050"/>
            <a:ext cx="10906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3" descr="A Listeria mikroszkópos képe">
            <a:extLst>
              <a:ext uri="{FF2B5EF4-FFF2-40B4-BE49-F238E27FC236}">
                <a16:creationId xmlns:a16="http://schemas.microsoft.com/office/drawing/2014/main" id="{F432BF91-935E-41C6-B2A7-0F6F2C2B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73238"/>
            <a:ext cx="10906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3">
            <a:extLst>
              <a:ext uri="{FF2B5EF4-FFF2-40B4-BE49-F238E27FC236}">
                <a16:creationId xmlns:a16="http://schemas.microsoft.com/office/drawing/2014/main" id="{31A0700B-77B8-410A-80A9-CCCCA9A40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25400"/>
            <a:ext cx="12276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Microsoft Sans Serif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defRPr/>
            </a:pPr>
            <a:r>
              <a:rPr lang="hu-HU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fejezet </a:t>
            </a:r>
            <a:r>
              <a:rPr lang="fr-FR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</a:t>
            </a:r>
            <a:r>
              <a:rPr lang="hu-HU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krobiológiai ismeretek</a:t>
            </a:r>
            <a:br>
              <a:rPr lang="fr-FR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altLang="fr-FR" sz="28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Káros mikrobák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automatique 2">
            <a:extLst>
              <a:ext uri="{FF2B5EF4-FFF2-40B4-BE49-F238E27FC236}">
                <a16:creationId xmlns:a16="http://schemas.microsoft.com/office/drawing/2014/main" id="{AB6B6390-9251-4C85-A7C3-BA2E478C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542506"/>
            <a:ext cx="5106988" cy="2332038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defRPr/>
            </a:pPr>
            <a:r>
              <a:rPr lang="fr-FR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Ba</a:t>
            </a:r>
            <a:r>
              <a:rPr lang="hu-HU" altLang="fr-FR" sz="20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ktériumok</a:t>
            </a: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</a:p>
          <a:p>
            <a:pPr defTabSz="914400">
              <a:defRPr/>
            </a:pP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Friss zöldségfélék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Konzerv</a:t>
            </a: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defTabSz="914400">
              <a:buFont typeface="Wingdings" pitchFamily="2" charset="2"/>
              <a:buChar char="à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Friss hús és halak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Készételek</a:t>
            </a: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defTabSz="914400">
              <a:buFont typeface="Wingdings" pitchFamily="2" charset="2"/>
              <a:buChar char="à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Tej és tejtermékek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Ételmaradékok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defTabSz="914400"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Péksütemények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						</a:t>
            </a:r>
            <a:endParaRPr lang="fr-FR" altLang="fr-FR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Forme automatique 2">
            <a:extLst>
              <a:ext uri="{FF2B5EF4-FFF2-40B4-BE49-F238E27FC236}">
                <a16:creationId xmlns:a16="http://schemas.microsoft.com/office/drawing/2014/main" id="{9F77EA26-ACF6-45EA-8D15-6304340F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65" y="918924"/>
            <a:ext cx="5106988" cy="2273300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	          </a:t>
            </a: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Gombák</a:t>
            </a: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Élesztőgombák		Penészgombák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Gyümölcssaláta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Gyümölcsök, zöldségek</a:t>
            </a: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Gyümölcslevek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Penészes kenyér</a:t>
            </a: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Cukros üdítők</a:t>
            </a: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		</a:t>
            </a:r>
            <a:endParaRPr lang="fr-FR" altLang="fr-FR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25602" name="Groupe 17" descr="Barre de navigation">
            <a:extLst>
              <a:ext uri="{FF2B5EF4-FFF2-40B4-BE49-F238E27FC236}">
                <a16:creationId xmlns:a16="http://schemas.microsoft.com/office/drawing/2014/main" id="{18A34ADB-94FA-464F-B025-02C4FB0B9A3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5611" name="ZoneTexte 18">
              <a:extLst>
                <a:ext uri="{FF2B5EF4-FFF2-40B4-BE49-F238E27FC236}">
                  <a16:creationId xmlns:a16="http://schemas.microsoft.com/office/drawing/2014/main" id="{F41BABDE-6883-4C52-92F2-945577666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5612" name="ZoneTexte 19">
              <a:extLst>
                <a:ext uri="{FF2B5EF4-FFF2-40B4-BE49-F238E27FC236}">
                  <a16:creationId xmlns:a16="http://schemas.microsoft.com/office/drawing/2014/main" id="{00940D58-EFF5-4E0B-A445-5E73126B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6CF739-83AF-4CF1-93E3-950C21A29F8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5CA43B3-B2D6-4B75-AEF3-4EC5851553DD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5615" name="ZoneTexte 22">
              <a:extLst>
                <a:ext uri="{FF2B5EF4-FFF2-40B4-BE49-F238E27FC236}">
                  <a16:creationId xmlns:a16="http://schemas.microsoft.com/office/drawing/2014/main" id="{70F6333B-E182-4B74-A3A0-28F742286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679429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6" name="ZoneTexte 23">
              <a:extLst>
                <a:ext uri="{FF2B5EF4-FFF2-40B4-BE49-F238E27FC236}">
                  <a16:creationId xmlns:a16="http://schemas.microsoft.com/office/drawing/2014/main" id="{4A2118F6-A29B-4A09-9BC5-D82DE4F42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2745" y="6133598"/>
              <a:ext cx="2071327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Vissza</a:t>
              </a: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          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Következő</a:t>
              </a:r>
              <a:endParaRPr lang="fr-FR" altLang="fr-FR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Bouton d’action : vide 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4CC352B-610D-4563-893B-E72817187EBF}"/>
                </a:ext>
              </a:extLst>
            </p:cNvPr>
            <p:cNvSpPr/>
            <p:nvPr/>
          </p:nvSpPr>
          <p:spPr>
            <a:xfrm>
              <a:off x="11555804" y="6133598"/>
              <a:ext cx="306405" cy="26807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>
                  <a:solidFill>
                    <a:prstClr val="black"/>
                  </a:solidFill>
                </a:rPr>
                <a:t>&gt;</a:t>
              </a:r>
            </a:p>
          </p:txBody>
        </p:sp>
        <p:pic>
          <p:nvPicPr>
            <p:cNvPr id="25618" name="Image 25">
              <a:extLst>
                <a:ext uri="{FF2B5EF4-FFF2-40B4-BE49-F238E27FC236}">
                  <a16:creationId xmlns:a16="http://schemas.microsoft.com/office/drawing/2014/main" id="{F02F0EA5-EEE8-4360-8546-D5C059768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Bouton d’action : vide 2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7BCB0D37-9503-4766-B407-30F8A6924544}"/>
                </a:ext>
              </a:extLst>
            </p:cNvPr>
            <p:cNvSpPr/>
            <p:nvPr/>
          </p:nvSpPr>
          <p:spPr>
            <a:xfrm>
              <a:off x="9439542" y="6153795"/>
              <a:ext cx="306406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25603" name="Forme automatique 2">
            <a:extLst>
              <a:ext uri="{FF2B5EF4-FFF2-40B4-BE49-F238E27FC236}">
                <a16:creationId xmlns:a16="http://schemas.microsoft.com/office/drawing/2014/main" id="{E95711C1-06A9-4537-8E04-3619A33B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240088"/>
            <a:ext cx="6415088" cy="2692400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2000" b="1" dirty="0">
                <a:solidFill>
                  <a:srgbClr val="00707C"/>
                </a:solidFill>
                <a:latin typeface="Arial" panose="020B0604020202020204" pitchFamily="34" charset="0"/>
              </a:rPr>
              <a:t>Hogyan kerülhető el/késleltethető a romlás?</a:t>
            </a:r>
            <a:endParaRPr lang="fr-FR" altLang="fr-FR" sz="20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					</a:t>
            </a: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me 1" descr="Diagram : How to avoid/delay food spoilage">
            <a:extLst>
              <a:ext uri="{FF2B5EF4-FFF2-40B4-BE49-F238E27FC236}">
                <a16:creationId xmlns:a16="http://schemas.microsoft.com/office/drawing/2014/main" id="{90343548-6459-4617-9C65-E787410CE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271112"/>
              </p:ext>
            </p:extLst>
          </p:nvPr>
        </p:nvGraphicFramePr>
        <p:xfrm>
          <a:off x="5704273" y="3135788"/>
          <a:ext cx="6188891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0427" name="Forme automatique 2">
            <a:extLst>
              <a:ext uri="{FF2B5EF4-FFF2-40B4-BE49-F238E27FC236}">
                <a16:creationId xmlns:a16="http://schemas.microsoft.com/office/drawing/2014/main" id="{1D2F3C71-A0AA-4559-A1D4-A0016C07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6" y="658103"/>
            <a:ext cx="5986463" cy="2425535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Microsoft Sans Serif" pitchFamily="34" charset="0"/>
              </a:defRPr>
            </a:lvl1pPr>
            <a:lvl2pPr marL="914400" indent="-17145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Mit jelent a romlás?</a:t>
            </a:r>
            <a:endParaRPr lang="hu-HU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hu-HU" altLang="fr-FR" sz="1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A világon a megtermelt élelmiszerek egy harmada romlás miatt kerül a kukába. 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A romlás fő jellemzői:</a:t>
            </a:r>
          </a:p>
          <a:p>
            <a:pPr marL="1714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Fizikai, kémiai változások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: fény hatására színváltozás, oxigén hatására színváltozás, avasodás, ízvesztés</a:t>
            </a:r>
          </a:p>
          <a:p>
            <a:pPr marL="1714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Fizikai változások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: vízvesztés (zsugorodás, </a:t>
            </a:r>
            <a:r>
              <a:rPr lang="hu-HU" altLang="fr-FR" sz="1400" dirty="0" err="1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aszottság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), állag változás (zamatvesztés, lé eresztés)</a:t>
            </a:r>
          </a:p>
          <a:p>
            <a:pPr marL="1714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Mikrobiológiai változások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hu-HU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hu-HU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		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			</a:t>
            </a:r>
            <a:endParaRPr lang="hu-HU" altLang="fr-FR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5606" name="Picture 10" descr="Romlott hússzelet, a színe barnás">
            <a:extLst>
              <a:ext uri="{FF2B5EF4-FFF2-40B4-BE49-F238E27FC236}">
                <a16:creationId xmlns:a16="http://schemas.microsoft.com/office/drawing/2014/main" id="{CBFA1C02-BDD7-4AEC-9D4E-7A3FD206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014788"/>
            <a:ext cx="13779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 descr="Penészes narancsok">
            <a:extLst>
              <a:ext uri="{FF2B5EF4-FFF2-40B4-BE49-F238E27FC236}">
                <a16:creationId xmlns:a16="http://schemas.microsoft.com/office/drawing/2014/main" id="{77342013-CE3D-4875-B33D-23DEB90F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5" y="1388169"/>
            <a:ext cx="13096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3">
            <a:extLst>
              <a:ext uri="{FF2B5EF4-FFF2-40B4-BE49-F238E27FC236}">
                <a16:creationId xmlns:a16="http://schemas.microsoft.com/office/drawing/2014/main" id="{6F98C29C-536D-4824-A814-E2410D16CE3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900907" y="26988"/>
            <a:ext cx="12456320" cy="584775"/>
          </a:xfrm>
        </p:spPr>
        <p:txBody>
          <a:bodyPr rot="0" spcFirstLastPara="0" vertOverflow="overflow" horzOverflow="overflow" wrap="square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Mikrobiológiai ismeretek - </a:t>
            </a:r>
            <a:r>
              <a:rPr lang="hu-HU" altLang="fr-FR" sz="28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élelmiszerek romlása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Forme automatique 2">
            <a:extLst>
              <a:ext uri="{FF2B5EF4-FFF2-40B4-BE49-F238E27FC236}">
                <a16:creationId xmlns:a16="http://schemas.microsoft.com/office/drawing/2014/main" id="{76F98E17-7BAD-4DC5-924C-F4CE3162B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949325"/>
            <a:ext cx="11907837" cy="5081588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élelmiszeriparban használt mikroorganizmusok</a:t>
            </a: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Élesztőgombák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		</a:t>
            </a: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Tejsavbaktériumok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		</a:t>
            </a:r>
            <a:r>
              <a:rPr lang="fr-FR" altLang="fr-FR" sz="2000" i="1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  <a:r>
              <a:rPr lang="fr-FR" altLang="fr-FR" sz="2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Acetobacter</a:t>
            </a:r>
            <a:r>
              <a:rPr lang="fr-FR" altLang="fr-FR" sz="2000" i="1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Kenyér, bor, sör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Tejtermékek, fermentált termékek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Ecet, csokoládé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fr-FR" altLang="fr-FR" sz="2000" b="1" i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Aspergillus oryzae</a:t>
            </a:r>
            <a:r>
              <a:rPr lang="fr-FR" altLang="fr-FR" sz="20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fr-FR" altLang="fr-FR" sz="2000" b="1" i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Bacillus subtilis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hu-HU" altLang="fr-FR" sz="1800" dirty="0" err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zójaszósz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		 Ja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pán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„</a:t>
            </a: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Natt</a:t>
            </a:r>
            <a:r>
              <a:rPr lang="hu-HU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ó”</a:t>
            </a:r>
            <a:endParaRPr lang="fr-FR" altLang="fr-FR" sz="18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			</a:t>
            </a:r>
            <a:endParaRPr lang="fr-FR" altLang="fr-FR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26626" name="Groupe 17" descr="Navigation tool">
            <a:extLst>
              <a:ext uri="{FF2B5EF4-FFF2-40B4-BE49-F238E27FC236}">
                <a16:creationId xmlns:a16="http://schemas.microsoft.com/office/drawing/2014/main" id="{D88019BC-75C5-445D-B46D-0BD14F7DCAB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6634" name="ZoneTexte 18">
              <a:extLst>
                <a:ext uri="{FF2B5EF4-FFF2-40B4-BE49-F238E27FC236}">
                  <a16:creationId xmlns:a16="http://schemas.microsoft.com/office/drawing/2014/main" id="{0FA10BCB-47F8-4E2F-9F38-8F57D0BCC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6635" name="ZoneTexte 19">
              <a:extLst>
                <a:ext uri="{FF2B5EF4-FFF2-40B4-BE49-F238E27FC236}">
                  <a16:creationId xmlns:a16="http://schemas.microsoft.com/office/drawing/2014/main" id="{E09030B7-9E66-4D22-8A26-8C0BB8CA7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BA3379-6AAA-4647-913E-26DCC31C7CD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19F9D42-7449-48DD-895D-C530F8207F97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6638" name="ZoneTexte 22">
              <a:extLst>
                <a:ext uri="{FF2B5EF4-FFF2-40B4-BE49-F238E27FC236}">
                  <a16:creationId xmlns:a16="http://schemas.microsoft.com/office/drawing/2014/main" id="{7730402A-EE08-42EE-A614-DB304E88B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809963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9" name="ZoneTexte 23">
              <a:extLst>
                <a:ext uri="{FF2B5EF4-FFF2-40B4-BE49-F238E27FC236}">
                  <a16:creationId xmlns:a16="http://schemas.microsoft.com/office/drawing/2014/main" id="{1F518CA9-3BB2-44ED-9F4F-01A358A0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Vissza</a:t>
              </a: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	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Következő</a:t>
              </a:r>
              <a:endParaRPr lang="fr-FR" altLang="fr-FR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Bouton d’action : vide 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8B55D897-B494-4AC4-BA74-251C42214D64}"/>
                </a:ext>
              </a:extLst>
            </p:cNvPr>
            <p:cNvSpPr/>
            <p:nvPr/>
          </p:nvSpPr>
          <p:spPr>
            <a:xfrm>
              <a:off x="11555804" y="6133598"/>
              <a:ext cx="306405" cy="268070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&gt;</a:t>
              </a:r>
            </a:p>
          </p:txBody>
        </p:sp>
        <p:pic>
          <p:nvPicPr>
            <p:cNvPr id="26641" name="Image 25">
              <a:extLst>
                <a:ext uri="{FF2B5EF4-FFF2-40B4-BE49-F238E27FC236}">
                  <a16:creationId xmlns:a16="http://schemas.microsoft.com/office/drawing/2014/main" id="{A703BE28-0F8A-4B25-9166-81262B96D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Bouton d’action : vide 2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6CF4C312-CEBF-46A1-81D4-B2E280145155}"/>
                </a:ext>
              </a:extLst>
            </p:cNvPr>
            <p:cNvSpPr/>
            <p:nvPr/>
          </p:nvSpPr>
          <p:spPr>
            <a:xfrm>
              <a:off x="9439542" y="6153795"/>
              <a:ext cx="306406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26627" name="Image 1" descr="A Bacillus subtilis mikroszkópos képe">
            <a:extLst>
              <a:ext uri="{FF2B5EF4-FFF2-40B4-BE49-F238E27FC236}">
                <a16:creationId xmlns:a16="http://schemas.microsoft.com/office/drawing/2014/main" id="{20A17BCD-8359-437B-9000-4C8B5385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735513"/>
            <a:ext cx="162877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 1" descr="Az Aspergillus oryzae mikroszkópos képe">
            <a:extLst>
              <a:ext uri="{FF2B5EF4-FFF2-40B4-BE49-F238E27FC236}">
                <a16:creationId xmlns:a16="http://schemas.microsoft.com/office/drawing/2014/main" id="{6A1A666C-D1DC-4CDB-97AE-E0D391F5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03763"/>
            <a:ext cx="1595438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 1" descr="Az Acetobacter mikroszkópos képe">
            <a:extLst>
              <a:ext uri="{FF2B5EF4-FFF2-40B4-BE49-F238E27FC236}">
                <a16:creationId xmlns:a16="http://schemas.microsoft.com/office/drawing/2014/main" id="{A5BA614F-FEA3-49F3-9669-2E4F9540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2327275"/>
            <a:ext cx="14620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 descr="A tejsavbaktériumok mikroszkópos képe">
            <a:extLst>
              <a:ext uri="{FF2B5EF4-FFF2-40B4-BE49-F238E27FC236}">
                <a16:creationId xmlns:a16="http://schemas.microsoft.com/office/drawing/2014/main" id="{5664EBE7-2387-4ECF-875B-F00C2118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327275"/>
            <a:ext cx="2057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Élesztőgombák mikroszkópos képe">
            <a:extLst>
              <a:ext uri="{FF2B5EF4-FFF2-40B4-BE49-F238E27FC236}">
                <a16:creationId xmlns:a16="http://schemas.microsoft.com/office/drawing/2014/main" id="{755B7EBA-8041-44B4-ACB0-D950133E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327275"/>
            <a:ext cx="13668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858D245E-B41C-4BF2-8C6D-6C797475BB6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41275" y="25400"/>
            <a:ext cx="12276138" cy="1016000"/>
          </a:xfrm>
        </p:spPr>
        <p:txBody>
          <a:bodyPr rot="0" spcFirstLastPara="0" vertOverflow="overflow" horzOverflow="overflow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fr-FR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</a:t>
            </a:r>
            <a:r>
              <a:rPr lang="hu-HU" altLang="fr-FR" sz="3200" dirty="0" err="1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krobiológiai</a:t>
            </a: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ismeretek</a:t>
            </a:r>
            <a:br>
              <a:rPr lang="fr-FR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altLang="fr-FR" sz="28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Hasznos mikrobák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e 17" descr="Navigation tool">
            <a:extLst>
              <a:ext uri="{FF2B5EF4-FFF2-40B4-BE49-F238E27FC236}">
                <a16:creationId xmlns:a16="http://schemas.microsoft.com/office/drawing/2014/main" id="{AF952C21-17DE-4488-B82A-D226538BE5B7}"/>
              </a:ext>
            </a:extLst>
          </p:cNvPr>
          <p:cNvGrpSpPr>
            <a:grpSpLocks/>
          </p:cNvGrpSpPr>
          <p:nvPr/>
        </p:nvGrpSpPr>
        <p:grpSpPr bwMode="auto">
          <a:xfrm>
            <a:off x="-69850" y="6124575"/>
            <a:ext cx="12276138" cy="768350"/>
            <a:chOff x="-41565" y="6016088"/>
            <a:chExt cx="12276859" cy="888671"/>
          </a:xfrm>
        </p:grpSpPr>
        <p:sp>
          <p:nvSpPr>
            <p:cNvPr id="27666" name="ZoneTexte 18">
              <a:extLst>
                <a:ext uri="{FF2B5EF4-FFF2-40B4-BE49-F238E27FC236}">
                  <a16:creationId xmlns:a16="http://schemas.microsoft.com/office/drawing/2014/main" id="{8A9E3048-6D76-4D8F-B92E-6153B6B3F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7667" name="ZoneTexte 19">
              <a:extLst>
                <a:ext uri="{FF2B5EF4-FFF2-40B4-BE49-F238E27FC236}">
                  <a16:creationId xmlns:a16="http://schemas.microsoft.com/office/drawing/2014/main" id="{6D04420C-C0CE-48AF-878B-F8404B610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B40B98-6A82-43CD-B191-52D56229992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86AFBE5A-3E46-43DA-842D-8CFC24822592}"/>
                </a:ext>
              </a:extLst>
            </p:cNvPr>
            <p:cNvSpPr/>
            <p:nvPr/>
          </p:nvSpPr>
          <p:spPr>
            <a:xfrm>
              <a:off x="5713461" y="6153796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7670" name="ZoneTexte 22">
              <a:extLst>
                <a:ext uri="{FF2B5EF4-FFF2-40B4-BE49-F238E27FC236}">
                  <a16:creationId xmlns:a16="http://schemas.microsoft.com/office/drawing/2014/main" id="{057EF5C1-A962-499A-BD81-2A616CB5D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500383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1" name="ZoneTexte 23">
              <a:extLst>
                <a:ext uri="{FF2B5EF4-FFF2-40B4-BE49-F238E27FC236}">
                  <a16:creationId xmlns:a16="http://schemas.microsoft.com/office/drawing/2014/main" id="{FAAC8CF5-AB1A-49D7-A164-A5406838C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   </a:t>
              </a:r>
              <a:r>
                <a:rPr lang="hu-HU" altLang="fr-FR" dirty="0">
                  <a:solidFill>
                    <a:srgbClr val="FFFFFF"/>
                  </a:solidFill>
                  <a:latin typeface="Arial" panose="020B0604020202020204" pitchFamily="34" charset="0"/>
                </a:rPr>
                <a:t>Vissza</a:t>
              </a:r>
              <a:endParaRPr lang="fr-FR" altLang="fr-FR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672" name="Image 25">
              <a:extLst>
                <a:ext uri="{FF2B5EF4-FFF2-40B4-BE49-F238E27FC236}">
                  <a16:creationId xmlns:a16="http://schemas.microsoft.com/office/drawing/2014/main" id="{70AAB4E1-0538-4A07-BC7C-A8C4181B5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Bouton d’action : vide 2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52B6734-98B0-443E-99DA-F500699B32D2}"/>
                </a:ext>
              </a:extLst>
            </p:cNvPr>
            <p:cNvSpPr/>
            <p:nvPr/>
          </p:nvSpPr>
          <p:spPr>
            <a:xfrm>
              <a:off x="9439542" y="6153796"/>
              <a:ext cx="306406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sp>
        <p:nvSpPr>
          <p:cNvPr id="26" name="Ellipse 25" descr="Point">
            <a:extLst>
              <a:ext uri="{FF2B5EF4-FFF2-40B4-BE49-F238E27FC236}">
                <a16:creationId xmlns:a16="http://schemas.microsoft.com/office/drawing/2014/main" id="{A3ED3D6C-6555-4A91-A70A-D9DB4F24EBA7}"/>
              </a:ext>
            </a:extLst>
          </p:cNvPr>
          <p:cNvSpPr/>
          <p:nvPr/>
        </p:nvSpPr>
        <p:spPr>
          <a:xfrm>
            <a:off x="7491413" y="2178050"/>
            <a:ext cx="207962" cy="207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652" name="Forme automatique 2">
            <a:extLst>
              <a:ext uri="{FF2B5EF4-FFF2-40B4-BE49-F238E27FC236}">
                <a16:creationId xmlns:a16="http://schemas.microsoft.com/office/drawing/2014/main" id="{B9DB3C54-E2A1-4A46-A3CF-CD9823E3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429000"/>
            <a:ext cx="11501437" cy="2371725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2000" b="1" dirty="0">
                <a:solidFill>
                  <a:srgbClr val="00707C"/>
                </a:solidFill>
                <a:latin typeface="Arial" panose="020B0604020202020204" pitchFamily="34" charset="0"/>
              </a:rPr>
              <a:t>A fermentáció előnyös hatásai</a:t>
            </a:r>
            <a:endParaRPr lang="fr-FR" altLang="fr-FR" sz="20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me 2" descr="Diagram to illustrate benefits of useful microbes">
            <a:extLst>
              <a:ext uri="{FF2B5EF4-FFF2-40B4-BE49-F238E27FC236}">
                <a16:creationId xmlns:a16="http://schemas.microsoft.com/office/drawing/2014/main" id="{130CE97D-C5C6-49C3-BE30-A55B1BE6C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560037"/>
              </p:ext>
            </p:extLst>
          </p:nvPr>
        </p:nvGraphicFramePr>
        <p:xfrm>
          <a:off x="980527" y="3097115"/>
          <a:ext cx="10762734" cy="302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" name="Diagramme 1" descr="Process of fermentation">
            <a:extLst>
              <a:ext uri="{FF2B5EF4-FFF2-40B4-BE49-F238E27FC236}">
                <a16:creationId xmlns:a16="http://schemas.microsoft.com/office/drawing/2014/main" id="{1C2B30C6-E89B-450B-80C2-05EFA813C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232516"/>
              </p:ext>
            </p:extLst>
          </p:nvPr>
        </p:nvGraphicFramePr>
        <p:xfrm>
          <a:off x="2074985" y="1246188"/>
          <a:ext cx="8016075" cy="207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7655" name="Groupe 30" descr="Final products">
            <a:extLst>
              <a:ext uri="{FF2B5EF4-FFF2-40B4-BE49-F238E27FC236}">
                <a16:creationId xmlns:a16="http://schemas.microsoft.com/office/drawing/2014/main" id="{5A80C69F-539E-453E-B2FD-81819AE02DBA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1559878"/>
            <a:ext cx="5902204" cy="2383472"/>
            <a:chOff x="2745" y="-1554912"/>
            <a:chExt cx="5901782" cy="238401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EC8D26-47DC-4759-B336-CFEABA023B0D}"/>
                </a:ext>
              </a:extLst>
            </p:cNvPr>
            <p:cNvSpPr/>
            <p:nvPr/>
          </p:nvSpPr>
          <p:spPr>
            <a:xfrm>
              <a:off x="2745" y="236"/>
              <a:ext cx="1812795" cy="8288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9C76DB-6E50-4B61-8C1A-709141A7A643}"/>
                </a:ext>
              </a:extLst>
            </p:cNvPr>
            <p:cNvSpPr/>
            <p:nvPr/>
          </p:nvSpPr>
          <p:spPr>
            <a:xfrm>
              <a:off x="4697435" y="-1554912"/>
              <a:ext cx="1207092" cy="828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b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Késztermék</a:t>
              </a:r>
              <a:endParaRPr lang="fr-F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56" name="Groupe 27" descr="FERMENTATION">
            <a:extLst>
              <a:ext uri="{FF2B5EF4-FFF2-40B4-BE49-F238E27FC236}">
                <a16:creationId xmlns:a16="http://schemas.microsoft.com/office/drawing/2014/main" id="{9B24EF6F-0985-42E7-B311-93DB9B484A49}"/>
              </a:ext>
            </a:extLst>
          </p:cNvPr>
          <p:cNvGrpSpPr>
            <a:grpSpLocks/>
          </p:cNvGrpSpPr>
          <p:nvPr/>
        </p:nvGrpSpPr>
        <p:grpSpPr bwMode="auto">
          <a:xfrm>
            <a:off x="5053013" y="1654175"/>
            <a:ext cx="3295651" cy="2182813"/>
            <a:chOff x="-101161" y="-1354533"/>
            <a:chExt cx="3297322" cy="21836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D250ED-66EC-4665-938E-7C0F4AAF3109}"/>
                </a:ext>
              </a:extLst>
            </p:cNvPr>
            <p:cNvSpPr/>
            <p:nvPr/>
          </p:nvSpPr>
          <p:spPr>
            <a:xfrm>
              <a:off x="2078" y="112"/>
              <a:ext cx="1812257" cy="8289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FEADED-57ED-4EA3-BA10-A58B7BC253D1}"/>
                </a:ext>
              </a:extLst>
            </p:cNvPr>
            <p:cNvSpPr/>
            <p:nvPr/>
          </p:nvSpPr>
          <p:spPr>
            <a:xfrm>
              <a:off x="-101161" y="-1354533"/>
              <a:ext cx="3297322" cy="828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b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FERMENT</a:t>
              </a:r>
              <a:r>
                <a:rPr lang="hu-HU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ÁCIÓ - ERJESZTÉS</a:t>
              </a:r>
              <a:endParaRPr lang="fr-FR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57" name="Groupe 33" descr="Raw materials">
            <a:extLst>
              <a:ext uri="{FF2B5EF4-FFF2-40B4-BE49-F238E27FC236}">
                <a16:creationId xmlns:a16="http://schemas.microsoft.com/office/drawing/2014/main" id="{9697335F-65CD-4353-B570-336C8445BFEF}"/>
              </a:ext>
            </a:extLst>
          </p:cNvPr>
          <p:cNvGrpSpPr>
            <a:grpSpLocks/>
          </p:cNvGrpSpPr>
          <p:nvPr/>
        </p:nvGrpSpPr>
        <p:grpSpPr bwMode="auto">
          <a:xfrm>
            <a:off x="685245" y="1605280"/>
            <a:ext cx="3158093" cy="1042670"/>
            <a:chOff x="-3137678" y="-214549"/>
            <a:chExt cx="4952506" cy="10436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E56141-D92F-47EC-9223-627DB1B46AAF}"/>
                </a:ext>
              </a:extLst>
            </p:cNvPr>
            <p:cNvSpPr/>
            <p:nvPr/>
          </p:nvSpPr>
          <p:spPr>
            <a:xfrm>
              <a:off x="2465" y="-353"/>
              <a:ext cx="1812363" cy="8294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0C7BA5C-EF3B-43B0-B53C-C87069685337}"/>
                </a:ext>
              </a:extLst>
            </p:cNvPr>
            <p:cNvSpPr/>
            <p:nvPr/>
          </p:nvSpPr>
          <p:spPr>
            <a:xfrm>
              <a:off x="-3137678" y="-214549"/>
              <a:ext cx="1812363" cy="829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b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Alapanyag</a:t>
              </a:r>
              <a:endParaRPr lang="fr-F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658" name="Forme automatique 2">
            <a:extLst>
              <a:ext uri="{FF2B5EF4-FFF2-40B4-BE49-F238E27FC236}">
                <a16:creationId xmlns:a16="http://schemas.microsoft.com/office/drawing/2014/main" id="{7FD9C744-778B-419C-AEFF-117CE4F2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1076325"/>
            <a:ext cx="11501437" cy="2038350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7C"/>
                </a:solidFill>
                <a:latin typeface="Arial" panose="020B0604020202020204" pitchFamily="34" charset="0"/>
              </a:rPr>
              <a:t>H</a:t>
            </a:r>
            <a:r>
              <a:rPr lang="hu-HU" altLang="fr-FR" sz="2000" b="1" dirty="0" err="1">
                <a:solidFill>
                  <a:srgbClr val="00707C"/>
                </a:solidFill>
                <a:latin typeface="Arial" panose="020B0604020202020204" pitchFamily="34" charset="0"/>
              </a:rPr>
              <a:t>ogyan</a:t>
            </a:r>
            <a:r>
              <a:rPr lang="hu-HU" altLang="fr-FR" sz="2000" b="1" dirty="0">
                <a:solidFill>
                  <a:srgbClr val="00707C"/>
                </a:solidFill>
                <a:latin typeface="Arial" panose="020B0604020202020204" pitchFamily="34" charset="0"/>
              </a:rPr>
              <a:t> zajlik a fermentáció?</a:t>
            </a:r>
            <a:endParaRPr lang="fr-FR" altLang="fr-FR" sz="20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ZoneTexte 3">
            <a:extLst>
              <a:ext uri="{FF2B5EF4-FFF2-40B4-BE49-F238E27FC236}">
                <a16:creationId xmlns:a16="http://schemas.microsoft.com/office/drawing/2014/main" id="{8BCB0AC7-6E23-4EEC-8001-43ACDA19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25400"/>
            <a:ext cx="12276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Microsoft Sans Serif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algn="l" rtl="0" eaLnBrk="0" fontAlgn="base" hangingPunct="0">
              <a:lnSpc>
                <a:spcPts val="5250"/>
              </a:lnSpc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defRPr/>
            </a:pPr>
            <a:r>
              <a:rPr lang="fr-FR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</a:t>
            </a:r>
            <a:r>
              <a:rPr lang="hu-HU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krobiológiai ismeretek</a:t>
            </a:r>
            <a:br>
              <a:rPr lang="fr-FR" altLang="fr-FR" sz="32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altLang="fr-FR" sz="280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Hasznos mikrobák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e 17" descr="Navigation tool">
            <a:extLst>
              <a:ext uri="{FF2B5EF4-FFF2-40B4-BE49-F238E27FC236}">
                <a16:creationId xmlns:a16="http://schemas.microsoft.com/office/drawing/2014/main" id="{74B2AC6E-1E38-487C-9E46-EC9A13D768F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8680" name="ZoneTexte 18">
              <a:extLst>
                <a:ext uri="{FF2B5EF4-FFF2-40B4-BE49-F238E27FC236}">
                  <a16:creationId xmlns:a16="http://schemas.microsoft.com/office/drawing/2014/main" id="{F8DB634C-4E56-4B61-A8A7-241DE3D16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8681" name="ZoneTexte 19">
              <a:extLst>
                <a:ext uri="{FF2B5EF4-FFF2-40B4-BE49-F238E27FC236}">
                  <a16:creationId xmlns:a16="http://schemas.microsoft.com/office/drawing/2014/main" id="{E906F69E-F16E-4171-A34A-F095BA8A3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45D732-9E01-4B07-BEE7-EC7F5828BEC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C968BA7-CB4F-42B2-8AD0-026E33913D2B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8684" name="ZoneTexte 22">
              <a:extLst>
                <a:ext uri="{FF2B5EF4-FFF2-40B4-BE49-F238E27FC236}">
                  <a16:creationId xmlns:a16="http://schemas.microsoft.com/office/drawing/2014/main" id="{F63E6F0C-956C-45F6-89D1-57304CBFB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8" y="6155069"/>
              <a:ext cx="1890516" cy="32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685" name="Image 25">
              <a:extLst>
                <a:ext uri="{FF2B5EF4-FFF2-40B4-BE49-F238E27FC236}">
                  <a16:creationId xmlns:a16="http://schemas.microsoft.com/office/drawing/2014/main" id="{C3B8CA39-0F8E-4656-8281-FD9B0BC65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Diagramme 4" descr="Diagram about reducing food waste">
            <a:extLst>
              <a:ext uri="{FF2B5EF4-FFF2-40B4-BE49-F238E27FC236}">
                <a16:creationId xmlns:a16="http://schemas.microsoft.com/office/drawing/2014/main" id="{F19DDABB-B8EB-4C45-9645-D483E3FE9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96418"/>
              </p:ext>
            </p:extLst>
          </p:nvPr>
        </p:nvGraphicFramePr>
        <p:xfrm>
          <a:off x="7182066" y="1279775"/>
          <a:ext cx="4133419" cy="460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676" name="Forme automatique 2">
            <a:extLst>
              <a:ext uri="{FF2B5EF4-FFF2-40B4-BE49-F238E27FC236}">
                <a16:creationId xmlns:a16="http://schemas.microsoft.com/office/drawing/2014/main" id="{245C909D-C7C9-4A36-AD51-EE65B542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1" y="579438"/>
            <a:ext cx="5891212" cy="5303837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fr-FR" sz="2000" b="1" dirty="0">
                <a:solidFill>
                  <a:srgbClr val="00707C"/>
                </a:solidFill>
                <a:latin typeface="Arial" panose="020B0604020202020204" pitchFamily="34" charset="0"/>
              </a:rPr>
              <a:t>Hogyan előzhető meg az élelmiszerpazarlás?</a:t>
            </a:r>
            <a:endParaRPr lang="fr-FR" altLang="fr-FR" sz="20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fr-FR" alt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Forme automatique 2">
            <a:extLst>
              <a:ext uri="{FF2B5EF4-FFF2-40B4-BE49-F238E27FC236}">
                <a16:creationId xmlns:a16="http://schemas.microsoft.com/office/drawing/2014/main" id="{13AC9835-8BD3-4597-AD67-2023A06A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4051050"/>
            <a:ext cx="5911850" cy="2041487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defRPr/>
            </a:pP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Élelmiszerpazarlás</a:t>
            </a: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defRPr/>
            </a:pP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defTabSz="914400">
              <a:buFont typeface="Wingdings" pitchFamily="2" charset="2"/>
              <a:buChar char="à"/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 megtermelt élelmiszer </a:t>
            </a: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egyharmada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kárba vész világszerte -&gt; </a:t>
            </a: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évente 1,3 milliárd tonna </a:t>
            </a:r>
          </a:p>
          <a:p>
            <a:pPr marL="171450" indent="-171450" defTabSz="914400">
              <a:buFont typeface="Wingdings" pitchFamily="2" charset="2"/>
              <a:buChar char="à"/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Európában 280 kg/fõ/év-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 becsülik a keletkezõ élelmiszer-veszteség</a:t>
            </a:r>
            <a:r>
              <a:rPr lang="hu-HU" altLang="fr-FR" sz="1400" dirty="0" err="1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et</a:t>
            </a:r>
            <a:endParaRPr lang="hu-HU" altLang="fr-FR" sz="14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 defTabSz="914400">
              <a:buFont typeface="Wingdings" pitchFamily="2" charset="2"/>
              <a:buChar char="à"/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 kidobott élelmiszerbõl származó hulladék kb. fele a háztartásokban keletkezik - </a:t>
            </a: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95 kg élelmiszerhulladék/fõ/év</a:t>
            </a: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Európában</a:t>
            </a:r>
            <a:endParaRPr lang="fr-FR" altLang="fr-FR" sz="1400" b="1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defTabSz="914400">
              <a:defRPr/>
            </a:pPr>
            <a:r>
              <a:rPr lang="fr-FR" altLang="fr-FR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  <a:endParaRPr lang="fr-FR" altLang="fr-FR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3495" name="Forme automatique 2">
            <a:extLst>
              <a:ext uri="{FF2B5EF4-FFF2-40B4-BE49-F238E27FC236}">
                <a16:creationId xmlns:a16="http://schemas.microsoft.com/office/drawing/2014/main" id="{FBEF2B4A-074E-4EC3-AB52-A51689658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650837"/>
            <a:ext cx="5891212" cy="3311525"/>
          </a:xfrm>
          <a:prstGeom prst="bracketPair">
            <a:avLst>
              <a:gd name="adj" fmla="val 8051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lIns="45720" rIns="45720"/>
          <a:lstStyle>
            <a:lvl1pPr eaLnBrk="0" hangingPunct="0">
              <a:lnSpc>
                <a:spcPct val="118000"/>
              </a:lnSpc>
              <a:spcBef>
                <a:spcPts val="3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Microsoft Sans Serif" pitchFamily="34" charset="0"/>
              </a:defRPr>
            </a:lvl1pPr>
            <a:lvl2pPr marL="914400" indent="-17145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2pPr>
            <a:lvl3pPr marL="1314450" indent="-17145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Élelmiszerjelölés</a:t>
            </a:r>
            <a:endParaRPr lang="fr-FR" altLang="fr-FR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A jelölés elemei három fõ részre oszthatók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Élelmiszer azonosítása 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(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megnevezés, leírás, származás stb.)</a:t>
            </a:r>
          </a:p>
          <a:p>
            <a:pPr marL="285750" indent="-2857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Táplálkozás-élettani információk</a:t>
            </a:r>
            <a:r>
              <a:rPr lang="hu-HU" altLang="fr-FR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(összetevők listája, tápérték jelölés stb.)</a:t>
            </a:r>
          </a:p>
          <a:p>
            <a:pPr marL="285750" indent="-285750"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Élelmiszerhigiénia és élelmiszerbiztonsági információk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 (eltarthatóság, tárolás körülményei, allergének stb.)</a:t>
            </a:r>
          </a:p>
          <a:p>
            <a:pPr lvl="2" defTabSz="914400">
              <a:lnSpc>
                <a:spcPct val="10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„Fogyaszthatósági idő”: a terméket a jelzett dátum előtt fogyaszthatjuk el kockázat nélkül. </a:t>
            </a:r>
          </a:p>
          <a:p>
            <a:pPr lvl="2" defTabSz="914400">
              <a:lnSpc>
                <a:spcPct val="10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„Minőségmegőrzési idő”: Az az </a:t>
            </a:r>
            <a:r>
              <a:rPr lang="hu-HU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idõpont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, ameddig az élelmiszer - helyes tárolási körülmények között - </a:t>
            </a:r>
            <a:r>
              <a:rPr lang="hu-HU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megõrzi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 optimális tulajdonságait. </a:t>
            </a:r>
          </a:p>
          <a:p>
            <a:pPr lvl="2" defTabSz="914400">
              <a:lnSpc>
                <a:spcPct val="10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„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Felbontás után 3 napon belül fogyasszuk el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  <a:p>
            <a:pPr lvl="2" defTabSz="914400">
              <a:lnSpc>
                <a:spcPct val="10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„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Felbontás után hũtve tárolandó</a:t>
            </a:r>
            <a:r>
              <a:rPr lang="hu-HU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endParaRPr lang="fr-FR" altLang="fr-FR" sz="16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  <a:endParaRPr lang="fr-FR" altLang="fr-FR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8A07E75B-9680-4C1A-B2D5-D075F1E75C8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41275" y="25400"/>
            <a:ext cx="12276138" cy="584200"/>
          </a:xfrm>
        </p:spPr>
        <p:txBody>
          <a:bodyPr rot="0" spcFirstLastPara="0" vertOverflow="overflow" horzOverflow="overflow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fejezet - Az élelmiszerek jelölése</a:t>
            </a:r>
            <a:endParaRPr lang="fr-FR" altLang="fr-FR" sz="28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 descr="Diagram about solutions to limit infection transmission during the food journey">
            <a:extLst>
              <a:ext uri="{FF2B5EF4-FFF2-40B4-BE49-F238E27FC236}">
                <a16:creationId xmlns:a16="http://schemas.microsoft.com/office/drawing/2014/main" id="{E30DDF4C-4F36-4AB8-9B52-950993C4B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556194"/>
              </p:ext>
            </p:extLst>
          </p:nvPr>
        </p:nvGraphicFramePr>
        <p:xfrm>
          <a:off x="875109" y="497182"/>
          <a:ext cx="9676607" cy="544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698" name="Groupe 17" descr="Navigation tool">
            <a:extLst>
              <a:ext uri="{FF2B5EF4-FFF2-40B4-BE49-F238E27FC236}">
                <a16:creationId xmlns:a16="http://schemas.microsoft.com/office/drawing/2014/main" id="{65409D3E-7F98-4E99-A90D-C2E5BD41976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35688"/>
            <a:ext cx="12276138" cy="768350"/>
            <a:chOff x="-41565" y="6016088"/>
            <a:chExt cx="12276859" cy="888671"/>
          </a:xfrm>
        </p:grpSpPr>
        <p:sp>
          <p:nvSpPr>
            <p:cNvPr id="29715" name="ZoneTexte 18">
              <a:extLst>
                <a:ext uri="{FF2B5EF4-FFF2-40B4-BE49-F238E27FC236}">
                  <a16:creationId xmlns:a16="http://schemas.microsoft.com/office/drawing/2014/main" id="{136E48A7-15C6-4369-B7A5-0A8FADE30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29716" name="ZoneTexte 19">
              <a:extLst>
                <a:ext uri="{FF2B5EF4-FFF2-40B4-BE49-F238E27FC236}">
                  <a16:creationId xmlns:a16="http://schemas.microsoft.com/office/drawing/2014/main" id="{B9D4A042-7508-4645-9A57-B6835F4C8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96C140-3F41-4F66-AE7E-D8F08B904CE9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>
                <a:solidFill>
                  <a:srgbClr val="FFFFFF"/>
                </a:solidFill>
              </a:endParaRPr>
            </a:p>
          </p:txBody>
        </p:sp>
        <p:sp>
          <p:nvSpPr>
            <p:cNvPr id="22" name="Bouton d’action : vide 21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6824AAD6-5ECB-43A3-8AF2-AF57334A207D}"/>
                </a:ext>
              </a:extLst>
            </p:cNvPr>
            <p:cNvSpPr/>
            <p:nvPr/>
          </p:nvSpPr>
          <p:spPr>
            <a:xfrm>
              <a:off x="5713461" y="6153795"/>
              <a:ext cx="306405" cy="27174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29719" name="ZoneTexte 22">
              <a:extLst>
                <a:ext uri="{FF2B5EF4-FFF2-40B4-BE49-F238E27FC236}">
                  <a16:creationId xmlns:a16="http://schemas.microsoft.com/office/drawing/2014/main" id="{EEB9CA30-45C0-4E9E-B2C1-3A1BCFFA2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1453854" cy="33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9720" name="Image 25">
              <a:extLst>
                <a:ext uri="{FF2B5EF4-FFF2-40B4-BE49-F238E27FC236}">
                  <a16:creationId xmlns:a16="http://schemas.microsoft.com/office/drawing/2014/main" id="{8D095D8D-207A-44C1-97BA-A0FC49750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DAE3D289-FF58-41BA-8FD6-8508559E4D03}"/>
              </a:ext>
            </a:extLst>
          </p:cNvPr>
          <p:cNvSpPr txBox="1"/>
          <p:nvPr/>
        </p:nvSpPr>
        <p:spPr>
          <a:xfrm>
            <a:off x="25400" y="5162550"/>
            <a:ext cx="31575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Használjunk maghőmérőt!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A meghőmérséklet érje el a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75°C</a:t>
            </a: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-ot!)</a:t>
            </a:r>
            <a:endParaRPr lang="en-US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defTabSz="91440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A hús belseje ne legyen rózsaszín!</a:t>
            </a:r>
            <a:endParaRPr lang="fr-FR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8" descr="Maghőmérő">
            <a:extLst>
              <a:ext uri="{FF2B5EF4-FFF2-40B4-BE49-F238E27FC236}">
                <a16:creationId xmlns:a16="http://schemas.microsoft.com/office/drawing/2014/main" id="{F2FD2DC3-DE9A-4379-BD9A-D199AF8C7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9" y="4301830"/>
            <a:ext cx="684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9E1B43AB-C04F-4D41-8A4A-D396BE29F658}"/>
              </a:ext>
            </a:extLst>
          </p:cNvPr>
          <p:cNvSpPr txBox="1"/>
          <p:nvPr/>
        </p:nvSpPr>
        <p:spPr>
          <a:xfrm>
            <a:off x="3290690" y="5513021"/>
            <a:ext cx="28257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Ø"/>
              <a:defRPr/>
            </a:pPr>
            <a:r>
              <a:rPr lang="hu-HU" sz="12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Grillezéskor</a:t>
            </a: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 is figyeljünk arra, hogy a húsok kellően átsüljenek!</a:t>
            </a:r>
            <a:endParaRPr lang="en-US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171450" indent="-171450" defTabSz="914400"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Fedjük le az ételeket főzés közben!</a:t>
            </a:r>
            <a:endParaRPr lang="fr-FR" sz="12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9702" name="Picture 7" descr="Lefedett edény">
            <a:extLst>
              <a:ext uri="{FF2B5EF4-FFF2-40B4-BE49-F238E27FC236}">
                <a16:creationId xmlns:a16="http://schemas.microsoft.com/office/drawing/2014/main" id="{1DDB466D-64AA-4BB0-8310-C178AB18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41" y="4806156"/>
            <a:ext cx="5762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ZoneTexte 39">
            <a:extLst>
              <a:ext uri="{FF2B5EF4-FFF2-40B4-BE49-F238E27FC236}">
                <a16:creationId xmlns:a16="http://schemas.microsoft.com/office/drawing/2014/main" id="{26BB9D92-0941-4A2B-9FEF-9402DED0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379" y="5245101"/>
            <a:ext cx="2060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Ne fagyasszunk újra!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 felolvasztást a hűtőszekrényben végezzük!</a:t>
            </a:r>
            <a:endParaRPr lang="fr-FR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4" name="Picture 6" descr="Fagyasztott élelmiszer">
            <a:extLst>
              <a:ext uri="{FF2B5EF4-FFF2-40B4-BE49-F238E27FC236}">
                <a16:creationId xmlns:a16="http://schemas.microsoft.com/office/drawing/2014/main" id="{B353F70C-FC22-40AA-93FB-F223920B8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07" y="5073076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ZoneTexte 40">
            <a:extLst>
              <a:ext uri="{FF2B5EF4-FFF2-40B4-BE49-F238E27FC236}">
                <a16:creationId xmlns:a16="http://schemas.microsoft.com/office/drawing/2014/main" id="{B4CF67FD-1979-43CE-BBCF-F257DDAE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906" y="4846230"/>
            <a:ext cx="2257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 tojásokat tartsuk a hűtőben! (ne a hűtőajtóban)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Pasztőrözött tojást használjunk!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Csak tiszta tojást vásároljunk!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6" name="Picture 4" descr="Tojások">
            <a:extLst>
              <a:ext uri="{FF2B5EF4-FFF2-40B4-BE49-F238E27FC236}">
                <a16:creationId xmlns:a16="http://schemas.microsoft.com/office/drawing/2014/main" id="{EF402D68-26BE-4632-A8FC-51178CB8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81" y="4300538"/>
            <a:ext cx="11922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ZoneTexte 41">
            <a:extLst>
              <a:ext uri="{FF2B5EF4-FFF2-40B4-BE49-F238E27FC236}">
                <a16:creationId xmlns:a16="http://schemas.microsoft.com/office/drawing/2014/main" id="{D756F340-9D95-495F-B1CF-A97564BE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901" y="1796590"/>
            <a:ext cx="33093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628650" indent="-1714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u="sng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 bevásárlás során</a:t>
            </a:r>
            <a:endParaRPr lang="en-US" altLang="fr-FR" sz="1200" u="sng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Használjunk hűtőtáskát!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Gyors hazaszállítás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 hűtést/fagyasztást igénylő élelmiszereket pakoljuk el először!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hu-HU" altLang="fr-FR" sz="1200" u="sng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 háztartásban: </a:t>
            </a:r>
            <a:endParaRPr lang="en-US" altLang="fr-FR" sz="1200" u="sng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Ellenőrizzük a hűtő hőmérsékletét (0-4°C)!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Tartsuk be a lejárati időket!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Az ételmaradékokat </a:t>
            </a:r>
            <a:r>
              <a:rPr lang="hu-HU" altLang="fr-FR" sz="1200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max</a:t>
            </a:r>
            <a:r>
              <a:rPr lang="hu-HU" altLang="fr-FR" sz="12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. 2-3 napig tároljuk a hűtőben!</a:t>
            </a:r>
            <a:endParaRPr lang="en-US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defTabSz="914400">
              <a:buFont typeface="Courier New" pitchFamily="49" charset="0"/>
              <a:buChar char="o"/>
              <a:defRPr/>
            </a:pPr>
            <a:r>
              <a:rPr lang="hu-HU" altLang="fr-FR" sz="12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Ne tároljunk túl sok dolgot a hűtőben!</a:t>
            </a:r>
            <a:endParaRPr lang="fr-FR" altLang="fr-FR" sz="1200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8" name="Picture 5" descr="Hűtőlánc grafika">
            <a:extLst>
              <a:ext uri="{FF2B5EF4-FFF2-40B4-BE49-F238E27FC236}">
                <a16:creationId xmlns:a16="http://schemas.microsoft.com/office/drawing/2014/main" id="{A6484D02-873D-4729-981A-DF33A5C3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2" y="2418690"/>
            <a:ext cx="1035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ZoneTexte 6">
            <a:extLst>
              <a:ext uri="{FF2B5EF4-FFF2-40B4-BE49-F238E27FC236}">
                <a16:creationId xmlns:a16="http://schemas.microsoft.com/office/drawing/2014/main" id="{9A87F25F-9816-4886-B7DE-6CB11E60A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607" y="666250"/>
            <a:ext cx="3223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628650" indent="-17145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 eaLnBrk="0" hangingPunct="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Tároljuk külön a nyers húsokat a nyersen fogyasztandó zöldség- és gyümölcsféléktől. (A bevásárlás, a hazaszállítás és az otthoni tárolás során is!)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9710" name="Picture 2" descr="Higiénikus tárolás a hűtőszekrényben">
            <a:extLst>
              <a:ext uri="{FF2B5EF4-FFF2-40B4-BE49-F238E27FC236}">
                <a16:creationId xmlns:a16="http://schemas.microsoft.com/office/drawing/2014/main" id="{4BD6DE99-79EA-4B31-B799-DC80FCDF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782932"/>
            <a:ext cx="1131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oneTexte 4">
            <a:extLst>
              <a:ext uri="{FF2B5EF4-FFF2-40B4-BE49-F238E27FC236}">
                <a16:creationId xmlns:a16="http://schemas.microsoft.com/office/drawing/2014/main" id="{3D36FD42-6B28-4932-8E39-5DD3CD13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882"/>
            <a:ext cx="4995862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1450" indent="-171450"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628650" indent="-1714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u="sng" dirty="0">
                <a:solidFill>
                  <a:schemeClr val="accent1"/>
                </a:solidFill>
                <a:latin typeface="Arial" panose="020B0604020202020204" pitchFamily="34" charset="0"/>
              </a:rPr>
              <a:t>Konyhai eszközök</a:t>
            </a:r>
            <a:endParaRPr lang="en-US" altLang="fr-FR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Használjunk külön vágódeszkát a húsok és a zöldségek előkészítéséhez!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A sült húst ne tegyük vissza a nyers húsos tányérra!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A nyers húshoz használt kést, vágódeszkát azonnal mossuk el!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A hűtőszekrényt rendszeresen takarítsuk ki!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A mosogatószivacsot gyakran cseréljük!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u="sng" dirty="0">
                <a:solidFill>
                  <a:schemeClr val="accent1"/>
                </a:solidFill>
                <a:latin typeface="Arial" panose="020B0604020202020204" pitchFamily="34" charset="0"/>
              </a:rPr>
              <a:t>Élelmiszerek</a:t>
            </a:r>
            <a:endParaRPr lang="en-US" altLang="fr-FR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b="1" dirty="0">
                <a:solidFill>
                  <a:schemeClr val="accent1"/>
                </a:solidFill>
                <a:latin typeface="Arial" panose="020B0604020202020204" pitchFamily="34" charset="0"/>
              </a:rPr>
              <a:t>A nyers húst ne mossuk meg!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A nyers gyümölcs- és zöldségféléket alaposan mossuk meg!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fr-FR" u="sng" dirty="0">
                <a:solidFill>
                  <a:schemeClr val="accent1"/>
                </a:solidFill>
                <a:latin typeface="Arial" panose="020B0604020202020204" pitchFamily="34" charset="0"/>
              </a:rPr>
              <a:t>Személyi higiénia</a:t>
            </a:r>
            <a:endParaRPr lang="en-US" altLang="fr-FR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Szappannal mossunk kezet!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Használjunk tiszta, száraz konyharuhát vagy papírtörlőt!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fr-FR" dirty="0">
                <a:solidFill>
                  <a:schemeClr val="accent1"/>
                </a:solidFill>
                <a:latin typeface="Arial" panose="020B0604020202020204" pitchFamily="34" charset="0"/>
              </a:rPr>
              <a:t>Használjunk lábbal nyitható szemetest!</a:t>
            </a:r>
            <a:endParaRPr lang="en-US" altLang="fr-FR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9712" name="Picture 3" descr="Higiéniai szabályok">
            <a:extLst>
              <a:ext uri="{FF2B5EF4-FFF2-40B4-BE49-F238E27FC236}">
                <a16:creationId xmlns:a16="http://schemas.microsoft.com/office/drawing/2014/main" id="{4C16CDEB-2CA3-44A8-A312-5CB97E20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782932"/>
            <a:ext cx="10620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F08EFB53-6765-4666-ABC3-70EB921AF7D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41275" y="-9525"/>
            <a:ext cx="12233275" cy="584200"/>
          </a:xfrm>
        </p:spPr>
        <p:txBody>
          <a:bodyPr rot="0" spcFirstLastPara="0" vertOverflow="overflow" horzOverflow="overflow" lIns="91440" tIns="45720" rIns="91440" bIns="45720" spcCol="0" rtlCol="0" fromWordArt="0" forceAA="0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hu-HU" altLang="fr-FR" sz="3200" dirty="0">
                <a:solidFill>
                  <a:srgbClr val="0070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fejezet – A szennyeződés útja</a:t>
            </a:r>
            <a:endParaRPr lang="fr-FR" altLang="fr-FR" sz="3200" dirty="0">
              <a:solidFill>
                <a:srgbClr val="0070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e 26" descr="Barre de navigation">
            <a:extLst>
              <a:ext uri="{FF2B5EF4-FFF2-40B4-BE49-F238E27FC236}">
                <a16:creationId xmlns:a16="http://schemas.microsoft.com/office/drawing/2014/main" id="{1CE1D2AB-C856-4609-92F1-20466502411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165850"/>
            <a:ext cx="12276138" cy="733425"/>
            <a:chOff x="-41565" y="6016088"/>
            <a:chExt cx="12276859" cy="888671"/>
          </a:xfrm>
        </p:grpSpPr>
        <p:sp>
          <p:nvSpPr>
            <p:cNvPr id="14363" name="ZoneTexte 27">
              <a:extLst>
                <a:ext uri="{FF2B5EF4-FFF2-40B4-BE49-F238E27FC236}">
                  <a16:creationId xmlns:a16="http://schemas.microsoft.com/office/drawing/2014/main" id="{D00DB393-D9E1-424F-ABB3-3461032C4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4364" name="ZoneTexte 28">
              <a:extLst>
                <a:ext uri="{FF2B5EF4-FFF2-40B4-BE49-F238E27FC236}">
                  <a16:creationId xmlns:a16="http://schemas.microsoft.com/office/drawing/2014/main" id="{27B55116-61C6-4815-85EC-E152B2704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1DA20E-A1AA-47EA-BF1C-2535E656859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D4C4811-BF5F-436D-AECF-F10C3E8DA884}"/>
                </a:ext>
              </a:extLst>
            </p:cNvPr>
            <p:cNvSpPr/>
            <p:nvPr/>
          </p:nvSpPr>
          <p:spPr>
            <a:xfrm>
              <a:off x="5713461" y="6135347"/>
              <a:ext cx="306405" cy="269294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4367" name="ZoneTexte 31">
              <a:extLst>
                <a:ext uri="{FF2B5EF4-FFF2-40B4-BE49-F238E27FC236}">
                  <a16:creationId xmlns:a16="http://schemas.microsoft.com/office/drawing/2014/main" id="{DC8BCFC7-1948-44D3-B2BA-A3AE5C832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33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368" name="Image 34">
              <a:extLst>
                <a:ext uri="{FF2B5EF4-FFF2-40B4-BE49-F238E27FC236}">
                  <a16:creationId xmlns:a16="http://schemas.microsoft.com/office/drawing/2014/main" id="{A75F0153-40C4-4CF5-A4C7-AD7B89FAC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EEA4787B-4145-4C9C-AE1E-E520978DA216}"/>
              </a:ext>
            </a:extLst>
          </p:cNvPr>
          <p:cNvSpPr txBox="1"/>
          <p:nvPr/>
        </p:nvSpPr>
        <p:spPr>
          <a:xfrm>
            <a:off x="9820627" y="5483148"/>
            <a:ext cx="1642356" cy="3745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4" action="ppaction://hlinksldjump"/>
              </a:rPr>
              <a:t>Vitassuk meg! 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1D06C65-AA57-4C07-808A-7B13AC12E5E0}"/>
              </a:ext>
            </a:extLst>
          </p:cNvPr>
          <p:cNvSpPr txBox="1"/>
          <p:nvPr/>
        </p:nvSpPr>
        <p:spPr>
          <a:xfrm>
            <a:off x="9820627" y="4208464"/>
            <a:ext cx="2137530" cy="919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5" action="ppaction://hlinksldjump"/>
              </a:rPr>
              <a:t>Főzz biztonságosan! - Receptgyűjtemény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3A91FC2-41AD-4E1E-B7C1-8CB6559AA01F}"/>
              </a:ext>
            </a:extLst>
          </p:cNvPr>
          <p:cNvSpPr txBox="1"/>
          <p:nvPr/>
        </p:nvSpPr>
        <p:spPr>
          <a:xfrm>
            <a:off x="10503136" y="3013075"/>
            <a:ext cx="1282275" cy="919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6" action="ppaction://hlinksldjump"/>
              </a:rPr>
              <a:t>Az élelmiszer útja</a:t>
            </a:r>
            <a:endParaRPr lang="fr-FR" dirty="0"/>
          </a:p>
        </p:txBody>
      </p:sp>
      <p:sp>
        <p:nvSpPr>
          <p:cNvPr id="6" name="Virage 5" descr="Flèche">
            <a:extLst>
              <a:ext uri="{FF2B5EF4-FFF2-40B4-BE49-F238E27FC236}">
                <a16:creationId xmlns:a16="http://schemas.microsoft.com/office/drawing/2014/main" id="{C7064269-681A-4B5D-AA41-47E93319A887}"/>
              </a:ext>
            </a:extLst>
          </p:cNvPr>
          <p:cNvSpPr/>
          <p:nvPr/>
        </p:nvSpPr>
        <p:spPr>
          <a:xfrm rot="10800000">
            <a:off x="11518900" y="2482850"/>
            <a:ext cx="465138" cy="3287713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9" name="Flèche droite 48" descr="Flèche">
            <a:extLst>
              <a:ext uri="{FF2B5EF4-FFF2-40B4-BE49-F238E27FC236}">
                <a16:creationId xmlns:a16="http://schemas.microsoft.com/office/drawing/2014/main" id="{322CF16C-A851-48BB-A615-E68D02FF0AB2}"/>
              </a:ext>
            </a:extLst>
          </p:cNvPr>
          <p:cNvSpPr/>
          <p:nvPr/>
        </p:nvSpPr>
        <p:spPr>
          <a:xfrm rot="5400000">
            <a:off x="10827544" y="2524919"/>
            <a:ext cx="509587" cy="31432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8" name="Flèche droite 47" descr="Flèche">
            <a:extLst>
              <a:ext uri="{FF2B5EF4-FFF2-40B4-BE49-F238E27FC236}">
                <a16:creationId xmlns:a16="http://schemas.microsoft.com/office/drawing/2014/main" id="{C0AC3C8B-3934-4D00-8F94-186099B34460}"/>
              </a:ext>
            </a:extLst>
          </p:cNvPr>
          <p:cNvSpPr/>
          <p:nvPr/>
        </p:nvSpPr>
        <p:spPr>
          <a:xfrm rot="5400000">
            <a:off x="9526587" y="3149601"/>
            <a:ext cx="1649413" cy="31591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51" name="Virage 50" descr="Flèche">
            <a:extLst>
              <a:ext uri="{FF2B5EF4-FFF2-40B4-BE49-F238E27FC236}">
                <a16:creationId xmlns:a16="http://schemas.microsoft.com/office/drawing/2014/main" id="{CAA28A7A-A75C-450A-A9BC-674F6AF38866}"/>
              </a:ext>
            </a:extLst>
          </p:cNvPr>
          <p:cNvSpPr/>
          <p:nvPr/>
        </p:nvSpPr>
        <p:spPr>
          <a:xfrm rot="10800000">
            <a:off x="6134100" y="2470150"/>
            <a:ext cx="3741738" cy="3487738"/>
          </a:xfrm>
          <a:prstGeom prst="bentArrow">
            <a:avLst>
              <a:gd name="adj1" fmla="val 6069"/>
              <a:gd name="adj2" fmla="val 5851"/>
              <a:gd name="adj3" fmla="val 16723"/>
              <a:gd name="adj4" fmla="val 20939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7" name="Flèche droite 46" descr="Flèche">
            <a:extLst>
              <a:ext uri="{FF2B5EF4-FFF2-40B4-BE49-F238E27FC236}">
                <a16:creationId xmlns:a16="http://schemas.microsoft.com/office/drawing/2014/main" id="{25BA5E2A-1820-49D5-9B2C-5E94071DBB5D}"/>
              </a:ext>
            </a:extLst>
          </p:cNvPr>
          <p:cNvSpPr/>
          <p:nvPr/>
        </p:nvSpPr>
        <p:spPr>
          <a:xfrm rot="6447496">
            <a:off x="7839075" y="3473450"/>
            <a:ext cx="2389188" cy="3127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69EDCA-BC98-4112-9735-90B7F9F57229}"/>
              </a:ext>
            </a:extLst>
          </p:cNvPr>
          <p:cNvSpPr txBox="1"/>
          <p:nvPr/>
        </p:nvSpPr>
        <p:spPr>
          <a:xfrm>
            <a:off x="9324975" y="1285479"/>
            <a:ext cx="2659063" cy="102155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fr-FR" dirty="0">
                <a:hlinkClick r:id="rId7" action="ppaction://hlinksldjump"/>
              </a:rPr>
              <a:t>4</a:t>
            </a:r>
            <a:r>
              <a:rPr lang="hu-HU" dirty="0">
                <a:hlinkClick r:id="rId7" action="ppaction://hlinksldjump"/>
              </a:rPr>
              <a:t>. fejezet</a:t>
            </a:r>
            <a:endParaRPr lang="fr-FR" dirty="0">
              <a:hlinkClick r:id="rId7" action="ppaction://hlinksldjump"/>
            </a:endParaRPr>
          </a:p>
          <a:p>
            <a:pPr eaLnBrk="0" hangingPunct="0">
              <a:defRPr/>
            </a:pPr>
            <a:r>
              <a:rPr lang="hu-HU" dirty="0">
                <a:hlinkClick r:id="rId7" action="ppaction://hlinksldjump"/>
              </a:rPr>
              <a:t>A szennyeződés útja</a:t>
            </a:r>
            <a:endParaRPr lang="hu-HU" dirty="0"/>
          </a:p>
          <a:p>
            <a:pPr eaLnBrk="0" hangingPunct="0">
              <a:defRPr/>
            </a:pPr>
            <a:endParaRPr lang="hu-HU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EF699A2-ACC2-463C-84D2-08B4CA31B6CE}"/>
              </a:ext>
            </a:extLst>
          </p:cNvPr>
          <p:cNvSpPr txBox="1"/>
          <p:nvPr/>
        </p:nvSpPr>
        <p:spPr>
          <a:xfrm>
            <a:off x="6883400" y="4897438"/>
            <a:ext cx="2033588" cy="3745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8" action="ppaction://hlinksldjump"/>
              </a:rPr>
              <a:t>Rizikós helyzetek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3246BB-E0AE-49C7-894C-2496C6EBB764}"/>
              </a:ext>
            </a:extLst>
          </p:cNvPr>
          <p:cNvSpPr txBox="1"/>
          <p:nvPr/>
        </p:nvSpPr>
        <p:spPr>
          <a:xfrm>
            <a:off x="5880448" y="2824257"/>
            <a:ext cx="2257333" cy="919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9" action="ppaction://hlinksldjump"/>
              </a:rPr>
              <a:t>Élelmiszerbiztonság</a:t>
            </a:r>
          </a:p>
          <a:p>
            <a:pPr eaLnBrk="0" hangingPunct="0">
              <a:defRPr/>
            </a:pPr>
            <a:r>
              <a:rPr lang="hu-HU" dirty="0">
                <a:hlinkClick r:id="rId9" action="ppaction://hlinksldjump"/>
              </a:rPr>
              <a:t> VS</a:t>
            </a:r>
            <a:br>
              <a:rPr lang="hu-HU" dirty="0">
                <a:hlinkClick r:id="rId9" action="ppaction://hlinksldjump"/>
              </a:rPr>
            </a:br>
            <a:r>
              <a:rPr lang="hu-HU" dirty="0">
                <a:hlinkClick r:id="rId9" action="ppaction://hlinksldjump"/>
              </a:rPr>
              <a:t> élelmiszerminőség</a:t>
            </a:r>
            <a:endParaRPr lang="fr-FR" dirty="0"/>
          </a:p>
        </p:txBody>
      </p:sp>
      <p:sp>
        <p:nvSpPr>
          <p:cNvPr id="52" name="Flèche droite 51" descr="Flèche">
            <a:extLst>
              <a:ext uri="{FF2B5EF4-FFF2-40B4-BE49-F238E27FC236}">
                <a16:creationId xmlns:a16="http://schemas.microsoft.com/office/drawing/2014/main" id="{BF3BA5FC-FDC3-4AE0-9401-AAE2D3132A71}"/>
              </a:ext>
            </a:extLst>
          </p:cNvPr>
          <p:cNvSpPr/>
          <p:nvPr/>
        </p:nvSpPr>
        <p:spPr>
          <a:xfrm rot="5400000">
            <a:off x="7046119" y="3485356"/>
            <a:ext cx="2319338" cy="31432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4" name="Flèche droite 43" descr="Flèche">
            <a:extLst>
              <a:ext uri="{FF2B5EF4-FFF2-40B4-BE49-F238E27FC236}">
                <a16:creationId xmlns:a16="http://schemas.microsoft.com/office/drawing/2014/main" id="{FB2EE75F-ECBD-4584-9CDE-993D72686B64}"/>
              </a:ext>
            </a:extLst>
          </p:cNvPr>
          <p:cNvSpPr/>
          <p:nvPr/>
        </p:nvSpPr>
        <p:spPr>
          <a:xfrm rot="7811771">
            <a:off x="7174706" y="2483644"/>
            <a:ext cx="385763" cy="28257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B168319-6833-4C85-A33F-717F5AAC5D3C}"/>
              </a:ext>
            </a:extLst>
          </p:cNvPr>
          <p:cNvSpPr txBox="1"/>
          <p:nvPr/>
        </p:nvSpPr>
        <p:spPr>
          <a:xfrm>
            <a:off x="6219825" y="1331913"/>
            <a:ext cx="2697163" cy="102155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fr-FR" dirty="0">
                <a:hlinkClick r:id="rId10" action="ppaction://hlinksldjump"/>
              </a:rPr>
              <a:t>3</a:t>
            </a:r>
            <a:r>
              <a:rPr lang="hu-HU" dirty="0">
                <a:hlinkClick r:id="rId10" action="ppaction://hlinksldjump"/>
              </a:rPr>
              <a:t>. fejezet</a:t>
            </a:r>
            <a:endParaRPr lang="fr-FR" dirty="0">
              <a:hlinkClick r:id="rId10" action="ppaction://hlinksldjump"/>
            </a:endParaRPr>
          </a:p>
          <a:p>
            <a:pPr eaLnBrk="0" hangingPunct="0">
              <a:defRPr/>
            </a:pPr>
            <a:r>
              <a:rPr lang="hu-HU" dirty="0">
                <a:hlinkClick r:id="rId10" action="ppaction://hlinksldjump"/>
              </a:rPr>
              <a:t>Az élelmiszerek jelölése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52E3B2-2D72-4B01-82E3-824D3F27EE73}"/>
              </a:ext>
            </a:extLst>
          </p:cNvPr>
          <p:cNvSpPr txBox="1"/>
          <p:nvPr/>
        </p:nvSpPr>
        <p:spPr>
          <a:xfrm>
            <a:off x="2954338" y="5583238"/>
            <a:ext cx="2992437" cy="3745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hu-HU" dirty="0">
                <a:hlinkClick r:id="rId11" action="ppaction://hlinksldjump"/>
              </a:rPr>
              <a:t>A járvány nyomában 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F2B3F7F-F8B9-4756-8D9D-AB2CEB8536F6}"/>
              </a:ext>
            </a:extLst>
          </p:cNvPr>
          <p:cNvSpPr txBox="1"/>
          <p:nvPr/>
        </p:nvSpPr>
        <p:spPr>
          <a:xfrm>
            <a:off x="2088283" y="3185889"/>
            <a:ext cx="2446021" cy="6469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hu-HU" sz="1600" b="1" dirty="0">
                <a:latin typeface="Arial" panose="020B0604020202020204" pitchFamily="34" charset="0"/>
                <a:hlinkClick r:id="rId12" action="ppaction://hlinksldjump"/>
              </a:rPr>
              <a:t>Mikroorganizmusok az élelmiszerekben</a:t>
            </a:r>
            <a:endParaRPr lang="fr-FR" sz="1600" b="1" dirty="0">
              <a:latin typeface="Arial" panose="020B0604020202020204" pitchFamily="34" charset="0"/>
            </a:endParaRPr>
          </a:p>
        </p:txBody>
      </p:sp>
      <p:sp>
        <p:nvSpPr>
          <p:cNvPr id="53" name="Flèche droite 52" descr="Flèche">
            <a:extLst>
              <a:ext uri="{FF2B5EF4-FFF2-40B4-BE49-F238E27FC236}">
                <a16:creationId xmlns:a16="http://schemas.microsoft.com/office/drawing/2014/main" id="{68AA6D62-A942-4CF9-9075-DBA37B6DC076}"/>
              </a:ext>
            </a:extLst>
          </p:cNvPr>
          <p:cNvSpPr/>
          <p:nvPr/>
        </p:nvSpPr>
        <p:spPr>
          <a:xfrm rot="3702229">
            <a:off x="4480175" y="3573530"/>
            <a:ext cx="3013173" cy="41367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3" name="Flèche droite 42" descr="Flèche">
            <a:extLst>
              <a:ext uri="{FF2B5EF4-FFF2-40B4-BE49-F238E27FC236}">
                <a16:creationId xmlns:a16="http://schemas.microsoft.com/office/drawing/2014/main" id="{71026721-97D5-48FD-9219-2760E1F8CBA5}"/>
              </a:ext>
            </a:extLst>
          </p:cNvPr>
          <p:cNvSpPr/>
          <p:nvPr/>
        </p:nvSpPr>
        <p:spPr>
          <a:xfrm rot="5400000">
            <a:off x="3357562" y="3776663"/>
            <a:ext cx="3006725" cy="3937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42" name="Flèche droite 41" descr="Flèche">
            <a:extLst>
              <a:ext uri="{FF2B5EF4-FFF2-40B4-BE49-F238E27FC236}">
                <a16:creationId xmlns:a16="http://schemas.microsoft.com/office/drawing/2014/main" id="{94148AC7-5538-4F17-BAE0-7C0A0EB858F0}"/>
              </a:ext>
            </a:extLst>
          </p:cNvPr>
          <p:cNvSpPr/>
          <p:nvPr/>
        </p:nvSpPr>
        <p:spPr>
          <a:xfrm rot="7295359">
            <a:off x="3496469" y="2577306"/>
            <a:ext cx="558800" cy="35083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309FB4E-B46C-4DE5-8056-247795CCA6DB}"/>
              </a:ext>
            </a:extLst>
          </p:cNvPr>
          <p:cNvSpPr txBox="1"/>
          <p:nvPr/>
        </p:nvSpPr>
        <p:spPr>
          <a:xfrm>
            <a:off x="2989263" y="1331913"/>
            <a:ext cx="2724150" cy="102155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r>
              <a:rPr lang="fr-FR" u="sng" dirty="0">
                <a:solidFill>
                  <a:srgbClr val="0070C0"/>
                </a:solidFill>
                <a:hlinkClick r:id="rId13" action="ppaction://hlinksldjump"/>
              </a:rPr>
              <a:t>2</a:t>
            </a:r>
            <a:r>
              <a:rPr lang="hu-HU" u="sng" dirty="0">
                <a:solidFill>
                  <a:srgbClr val="0070C0"/>
                </a:solidFill>
                <a:hlinkClick r:id="rId13" action="ppaction://hlinksldjump"/>
              </a:rPr>
              <a:t>. fejezet</a:t>
            </a:r>
            <a:r>
              <a:rPr lang="fr-FR" u="sng" dirty="0">
                <a:solidFill>
                  <a:srgbClr val="0070C0"/>
                </a:solidFill>
                <a:hlinkClick r:id="rId13" action="ppaction://hlinksldjump"/>
              </a:rPr>
              <a:t> </a:t>
            </a:r>
          </a:p>
          <a:p>
            <a:pPr eaLnBrk="0" hangingPunct="0">
              <a:defRPr/>
            </a:pPr>
            <a:r>
              <a:rPr lang="fr-FR" u="sng" dirty="0">
                <a:solidFill>
                  <a:srgbClr val="0070C0"/>
                </a:solidFill>
                <a:hlinkClick r:id="rId13" action="ppaction://hlinksldjump"/>
              </a:rPr>
              <a:t>M</a:t>
            </a:r>
            <a:r>
              <a:rPr lang="hu-HU" u="sng" dirty="0" err="1">
                <a:solidFill>
                  <a:srgbClr val="0070C0"/>
                </a:solidFill>
                <a:hlinkClick r:id="rId13" action="ppaction://hlinksldjump"/>
              </a:rPr>
              <a:t>ikrobiológiai</a:t>
            </a:r>
            <a:r>
              <a:rPr lang="hu-HU" u="sng" dirty="0">
                <a:solidFill>
                  <a:srgbClr val="0070C0"/>
                </a:solidFill>
                <a:hlinkClick r:id="rId13" action="ppaction://hlinksldjump"/>
              </a:rPr>
              <a:t> ismeretek</a:t>
            </a:r>
            <a:endParaRPr lang="fr-FR" u="sng" dirty="0">
              <a:solidFill>
                <a:srgbClr val="0070C0"/>
              </a:solidFill>
            </a:endParaRPr>
          </a:p>
        </p:txBody>
      </p:sp>
      <p:sp>
        <p:nvSpPr>
          <p:cNvPr id="4" name="Flèche à angle droit 3" descr="Flèche">
            <a:extLst>
              <a:ext uri="{FF2B5EF4-FFF2-40B4-BE49-F238E27FC236}">
                <a16:creationId xmlns:a16="http://schemas.microsoft.com/office/drawing/2014/main" id="{2CCB89E1-4A78-4853-A65C-7693C33A97B8}"/>
              </a:ext>
            </a:extLst>
          </p:cNvPr>
          <p:cNvSpPr/>
          <p:nvPr/>
        </p:nvSpPr>
        <p:spPr>
          <a:xfrm rot="5400000">
            <a:off x="19050" y="3260725"/>
            <a:ext cx="3617913" cy="2036763"/>
          </a:xfrm>
          <a:prstGeom prst="bentUpArrow">
            <a:avLst>
              <a:gd name="adj1" fmla="val 13296"/>
              <a:gd name="adj2" fmla="val 16344"/>
              <a:gd name="adj3" fmla="val 2450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5" name="Flèche droite 4" descr="Flèche">
            <a:extLst>
              <a:ext uri="{FF2B5EF4-FFF2-40B4-BE49-F238E27FC236}">
                <a16:creationId xmlns:a16="http://schemas.microsoft.com/office/drawing/2014/main" id="{545F0DCF-D722-460C-9441-E9C1EE99E07D}"/>
              </a:ext>
            </a:extLst>
          </p:cNvPr>
          <p:cNvSpPr/>
          <p:nvPr/>
        </p:nvSpPr>
        <p:spPr>
          <a:xfrm rot="3176595">
            <a:off x="1898650" y="2570163"/>
            <a:ext cx="752475" cy="3937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A33B03-302E-43BD-9B6B-31C7FA8D1DF0}"/>
              </a:ext>
            </a:extLst>
          </p:cNvPr>
          <p:cNvSpPr txBox="1"/>
          <p:nvPr/>
        </p:nvSpPr>
        <p:spPr>
          <a:xfrm>
            <a:off x="80963" y="1331913"/>
            <a:ext cx="2492375" cy="1022350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1800" b="1" u="sng" dirty="0">
                <a:solidFill>
                  <a:srgbClr val="0070C0"/>
                </a:solidFill>
                <a:latin typeface="Arial" panose="020B0604020202020204" pitchFamily="34" charset="0"/>
                <a:hlinkClick r:id="rId14" action="ppaction://hlinksldjump"/>
              </a:rPr>
              <a:t>1. fejezet</a:t>
            </a:r>
            <a:endParaRPr lang="fr-FR" sz="1800" b="1" u="sng" dirty="0">
              <a:solidFill>
                <a:srgbClr val="0070C0"/>
              </a:solidFill>
              <a:latin typeface="Arial" panose="020B0604020202020204" pitchFamily="34" charset="0"/>
              <a:hlinkClick r:id="rId14" action="ppaction://hlinksldjump"/>
            </a:endParaRPr>
          </a:p>
          <a:p>
            <a:pPr algn="ctr" eaLnBrk="0" hangingPunct="0">
              <a:defRPr/>
            </a:pPr>
            <a:r>
              <a:rPr lang="hu-HU" sz="1800" b="1" u="sng" dirty="0">
                <a:solidFill>
                  <a:srgbClr val="0070C0"/>
                </a:solidFill>
                <a:latin typeface="Arial" panose="020B0604020202020204" pitchFamily="34" charset="0"/>
                <a:hlinkClick r:id="rId14" action="ppaction://hlinksldjump"/>
              </a:rPr>
              <a:t>Bevezetés</a:t>
            </a:r>
            <a:endParaRPr lang="fr-FR" sz="1800" b="1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0" hangingPunct="0">
              <a:defRPr/>
            </a:pPr>
            <a:endParaRPr lang="fr-FR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62" name="Titre 27">
            <a:extLst>
              <a:ext uri="{FF2B5EF4-FFF2-40B4-BE49-F238E27FC236}">
                <a16:creationId xmlns:a16="http://schemas.microsoft.com/office/drawing/2014/main" id="{68610B6E-41D0-4864-96BC-0717A08114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168275"/>
            <a:ext cx="10888663" cy="954088"/>
          </a:xfrm>
        </p:spPr>
        <p:txBody>
          <a:bodyPr lIns="91440" tIns="45720" rIns="91440" bIns="45720">
            <a:spAutoFit/>
          </a:bodyPr>
          <a:lstStyle/>
          <a:p>
            <a:pPr algn="ctr" defTabSz="228600" eaLnBrk="1" hangingPunct="1">
              <a:lnSpc>
                <a:spcPct val="100000"/>
              </a:lnSpc>
            </a:pPr>
            <a:r>
              <a:rPr lang="hu-HU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Áttekintés</a:t>
            </a:r>
            <a: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alt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Tananyagok tanároknak és </a:t>
            </a:r>
            <a:r>
              <a:rPr lang="hu-HU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diákoknak</a:t>
            </a:r>
            <a:endParaRPr lang="fr-FR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26" descr="Barre de navigation">
            <a:extLst>
              <a:ext uri="{FF2B5EF4-FFF2-40B4-BE49-F238E27FC236}">
                <a16:creationId xmlns:a16="http://schemas.microsoft.com/office/drawing/2014/main" id="{4A49B99B-838D-4200-998D-F0AC3F7E2D4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15375" name="ZoneTexte 27">
              <a:extLst>
                <a:ext uri="{FF2B5EF4-FFF2-40B4-BE49-F238E27FC236}">
                  <a16:creationId xmlns:a16="http://schemas.microsoft.com/office/drawing/2014/main" id="{4669F619-427B-4ACB-A6E1-30B0B7AB7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76" name="ZoneTexte 28">
              <a:extLst>
                <a:ext uri="{FF2B5EF4-FFF2-40B4-BE49-F238E27FC236}">
                  <a16:creationId xmlns:a16="http://schemas.microsoft.com/office/drawing/2014/main" id="{955275CC-63B7-48F5-AE25-8D82DC515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3205D9-4ACA-4F2D-9EB2-7B9E751CF75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0F490EFA-C340-4F1F-90A5-192F33C32F13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5379" name="ZoneTexte 31">
              <a:extLst>
                <a:ext uri="{FF2B5EF4-FFF2-40B4-BE49-F238E27FC236}">
                  <a16:creationId xmlns:a16="http://schemas.microsoft.com/office/drawing/2014/main" id="{6E7B5C37-3B1E-4177-8AA9-05113E7BA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80" name="Image 34">
              <a:extLst>
                <a:ext uri="{FF2B5EF4-FFF2-40B4-BE49-F238E27FC236}">
                  <a16:creationId xmlns:a16="http://schemas.microsoft.com/office/drawing/2014/main" id="{1D0CE104-2649-4390-A657-8DE34531D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22" descr="fleche - Conseils &amp; astuces Twitch">
            <a:extLst>
              <a:ext uri="{FF2B5EF4-FFF2-40B4-BE49-F238E27FC236}">
                <a16:creationId xmlns:a16="http://schemas.microsoft.com/office/drawing/2014/main" id="{70C0EC05-43F1-401F-90C2-EB664FEE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4030">
            <a:off x="9084166" y="5323536"/>
            <a:ext cx="514437" cy="5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fleche - Conseils &amp; astuces Twitch">
            <a:extLst>
              <a:ext uri="{FF2B5EF4-FFF2-40B4-BE49-F238E27FC236}">
                <a16:creationId xmlns:a16="http://schemas.microsoft.com/office/drawing/2014/main" id="{0EFEF12E-D288-4B4A-B2DA-487E5412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315">
            <a:off x="2713965" y="4438462"/>
            <a:ext cx="559663" cy="5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Microbe match activity statement">
            <a:extLst>
              <a:ext uri="{FF2B5EF4-FFF2-40B4-BE49-F238E27FC236}">
                <a16:creationId xmlns:a16="http://schemas.microsoft.com/office/drawing/2014/main" id="{44E89CC8-D413-48FC-8BD0-B821888C06B7}"/>
              </a:ext>
            </a:extLst>
          </p:cNvPr>
          <p:cNvSpPr/>
          <p:nvPr/>
        </p:nvSpPr>
        <p:spPr>
          <a:xfrm>
            <a:off x="9285288" y="796925"/>
            <a:ext cx="2906712" cy="177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pic>
        <p:nvPicPr>
          <p:cNvPr id="37" name="Picture 22" descr="fleche - Conseils &amp; astuces Twitch">
            <a:extLst>
              <a:ext uri="{FF2B5EF4-FFF2-40B4-BE49-F238E27FC236}">
                <a16:creationId xmlns:a16="http://schemas.microsoft.com/office/drawing/2014/main" id="{F457315A-48B4-4831-9064-4473A260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9330">
            <a:off x="8286565" y="1655931"/>
            <a:ext cx="1021199" cy="10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4637448-EFAC-4027-9523-A2E298B6C63B}"/>
              </a:ext>
            </a:extLst>
          </p:cNvPr>
          <p:cNvSpPr txBox="1"/>
          <p:nvPr/>
        </p:nvSpPr>
        <p:spPr>
          <a:xfrm>
            <a:off x="2611438" y="1825625"/>
            <a:ext cx="667385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Rendelkezésre álló tananyagok: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Tanári jegyzet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Óraterv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Mikroorganizmusok az élelmiszerekben PowerPoint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előadás: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„Élelmiszer-eredetű mikrobák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+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„A mikroorganizmusok csoportjai” párosító feladat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Adjuk oda a diákoknak a kivágott papírlapokat a mikroorganizmusok csoportjairól és az állításokat. Kérjük meg őket, hogy minden csoporthoz párosítsanak négy-négy igaz állítást.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altLang="fr-FR" sz="1200" u="sng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„Spórák”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Magyarázzuk el a diákoknak, hogy egyes baktériumok képesek spórákat képezni, amik segítségével extrém környezeti körülmények között (víz és/vagy tápanyagok hiányában) is képesek túlélni.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altLang="fr-FR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„Hasznos mikrobák” dia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 Beszélgessük a mikroorganizmusok élelmiszerekben betöltött hasznos hatásairól. 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altLang="fr-FR" sz="12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•	„Esettanulmány a spagettiről és a Bacillus </a:t>
            </a:r>
            <a:r>
              <a:rPr lang="hu-HU" altLang="fr-FR" sz="1200" b="1" u="sng" dirty="0" err="1">
                <a:solidFill>
                  <a:schemeClr val="accent1"/>
                </a:solidFill>
                <a:latin typeface="Arial" panose="020B0604020202020204" pitchFamily="34" charset="0"/>
              </a:rPr>
              <a:t>cereusról</a:t>
            </a:r>
            <a:r>
              <a:rPr lang="hu-HU" altLang="fr-FR" sz="12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 feladatlap diákoknak &amp; megoldások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 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 Az esettanulmányon keresztül a diákok megismerik, hogy hogyan okozhat egy élelmiszer megbetegedést. 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Kiegészítő feladat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Minden csoport kap egyet az öt leggyakoribb élelmiszer-eredetű patogén baktériumból, majd plakát keretében mutatja be az adott mikroorganizmus legfontosabb tulajdonságait. A plakátkészítés feladható házi feladatként is, amennyiben a tanórán nem jut rá idő. 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Kiegészítő PowerPoint prezentáció a káros mikroorganizmusokról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Az Európában leggyakrabban előforduló patogén baktériumok bemutatása.</a:t>
            </a:r>
            <a:endParaRPr lang="hu-HU" sz="1200" dirty="0"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C4ACC5-19C0-40A5-BF24-C0B4C62BA86E}"/>
              </a:ext>
            </a:extLst>
          </p:cNvPr>
          <p:cNvSpPr txBox="1"/>
          <p:nvPr/>
        </p:nvSpPr>
        <p:spPr>
          <a:xfrm>
            <a:off x="2611438" y="796925"/>
            <a:ext cx="683895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tartalmából:</a:t>
            </a:r>
            <a:endParaRPr 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élelmiszer-eredetű megbetegedést okozó mikrobák típusainak megismerése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baktériumok, vírusok, paraziták és gombák közötti különbségek megértése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élelmiszerben található hasznos mikrobák megismerése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élelmiszerhigiénia szerepe az élelmiszer-eredetű megbetegedések megelőzésében</a:t>
            </a:r>
          </a:p>
          <a:p>
            <a:pPr algn="just" eaLnBrk="0" hangingPunct="0"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5374" name="Titre 27">
            <a:extLst>
              <a:ext uri="{FF2B5EF4-FFF2-40B4-BE49-F238E27FC236}">
                <a16:creationId xmlns:a16="http://schemas.microsoft.com/office/drawing/2014/main" id="{57451766-6640-4188-B38C-70AE375047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2950" y="119063"/>
            <a:ext cx="8025130" cy="584775"/>
          </a:xfrm>
        </p:spPr>
        <p:txBody>
          <a:bodyPr wrap="square"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Mikroorganizmusok az élelmiszerekben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 descr="Mikroorganizmusok az élelmiszerekben előadás">
            <a:extLst>
              <a:ext uri="{FF2B5EF4-FFF2-40B4-BE49-F238E27FC236}">
                <a16:creationId xmlns:a16="http://schemas.microsoft.com/office/drawing/2014/main" id="{12624BA8-1C00-4797-B765-33BB64046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8" y="143908"/>
            <a:ext cx="2538008" cy="1469373"/>
          </a:xfrm>
          <a:prstGeom prst="rect">
            <a:avLst/>
          </a:prstGeom>
        </p:spPr>
      </p:pic>
      <p:pic>
        <p:nvPicPr>
          <p:cNvPr id="5" name="Kép 4" descr="Esettanulmány a spagettiről és a Bacillus cereusról feladatlap&#10;">
            <a:extLst>
              <a:ext uri="{FF2B5EF4-FFF2-40B4-BE49-F238E27FC236}">
                <a16:creationId xmlns:a16="http://schemas.microsoft.com/office/drawing/2014/main" id="{58B584A8-AEB3-45FB-B06A-F38FDDA3AD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1" y="2627780"/>
            <a:ext cx="2515146" cy="3323291"/>
          </a:xfrm>
          <a:prstGeom prst="rect">
            <a:avLst/>
          </a:prstGeom>
        </p:spPr>
      </p:pic>
      <p:pic>
        <p:nvPicPr>
          <p:cNvPr id="6" name="Kép 5" descr="Párosító feladat, a baktériumok">
            <a:extLst>
              <a:ext uri="{FF2B5EF4-FFF2-40B4-BE49-F238E27FC236}">
                <a16:creationId xmlns:a16="http://schemas.microsoft.com/office/drawing/2014/main" id="{AC7A43A2-C4CA-42BC-8CD0-61ADD36EF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7822" y="859378"/>
            <a:ext cx="2944178" cy="1106130"/>
          </a:xfrm>
          <a:prstGeom prst="rect">
            <a:avLst/>
          </a:prstGeom>
        </p:spPr>
      </p:pic>
      <p:pic>
        <p:nvPicPr>
          <p:cNvPr id="7" name="Kép 6" descr="Párosító feladat, a gombák&#10;">
            <a:extLst>
              <a:ext uri="{FF2B5EF4-FFF2-40B4-BE49-F238E27FC236}">
                <a16:creationId xmlns:a16="http://schemas.microsoft.com/office/drawing/2014/main" id="{F8844A2F-F00D-4215-AAD5-D79853DC46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288" y="1982515"/>
            <a:ext cx="2848757" cy="1289102"/>
          </a:xfrm>
          <a:prstGeom prst="rect">
            <a:avLst/>
          </a:prstGeom>
        </p:spPr>
      </p:pic>
      <p:pic>
        <p:nvPicPr>
          <p:cNvPr id="8" name="Kép 7" descr="Kiegészítő prezentáció a kórokozó mikrobákról">
            <a:extLst>
              <a:ext uri="{FF2B5EF4-FFF2-40B4-BE49-F238E27FC236}">
                <a16:creationId xmlns:a16="http://schemas.microsoft.com/office/drawing/2014/main" id="{A5D4ABAF-6437-47A0-A98E-4F36F0C853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3220" y="3757830"/>
            <a:ext cx="2790825" cy="1617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e 26" descr="Barre de navigation">
            <a:extLst>
              <a:ext uri="{FF2B5EF4-FFF2-40B4-BE49-F238E27FC236}">
                <a16:creationId xmlns:a16="http://schemas.microsoft.com/office/drawing/2014/main" id="{1CB0CBBF-CADF-40C7-8B4E-035108141EE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16397" name="ZoneTexte 27">
              <a:extLst>
                <a:ext uri="{FF2B5EF4-FFF2-40B4-BE49-F238E27FC236}">
                  <a16:creationId xmlns:a16="http://schemas.microsoft.com/office/drawing/2014/main" id="{636CC4D5-AFB6-44BC-BB3E-573BE591A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6398" name="ZoneTexte 28">
              <a:extLst>
                <a:ext uri="{FF2B5EF4-FFF2-40B4-BE49-F238E27FC236}">
                  <a16:creationId xmlns:a16="http://schemas.microsoft.com/office/drawing/2014/main" id="{3640E408-3A7A-44CE-9CCE-03EDE2489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3E8210-D1E9-40B2-8CBA-0674A891C40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EEFB017A-3B82-418C-A5D0-92BF3BC988DD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6401" name="ZoneTexte 31">
              <a:extLst>
                <a:ext uri="{FF2B5EF4-FFF2-40B4-BE49-F238E27FC236}">
                  <a16:creationId xmlns:a16="http://schemas.microsoft.com/office/drawing/2014/main" id="{E6D9776A-90D8-4D96-9117-7B4CDABCA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7771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402" name="Image 34">
              <a:extLst>
                <a:ext uri="{FF2B5EF4-FFF2-40B4-BE49-F238E27FC236}">
                  <a16:creationId xmlns:a16="http://schemas.microsoft.com/office/drawing/2014/main" id="{C49C224B-07E4-4F97-8DD3-E82291533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6A2BF272-CFE7-487A-B3EA-CFD28A4E59DD}"/>
              </a:ext>
            </a:extLst>
          </p:cNvPr>
          <p:cNvSpPr txBox="1"/>
          <p:nvPr/>
        </p:nvSpPr>
        <p:spPr>
          <a:xfrm>
            <a:off x="2799334" y="2450544"/>
            <a:ext cx="645477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Rendelkezésre álló tananyagok: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Tanári jegyzet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Ó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raterv</a:t>
            </a: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PowerPoint előadás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ételkészítés minden lépéséhez tartoznak kérdések, pl. zöldségek előkészítése, sütés és tálalás. A prezentációban szereplő kérdések megvitatását végezheti az osztály közösen, párokban, vagy kis csoportokban.</a:t>
            </a: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diákoknak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 diákok a kérdésekhez tartozó válaszaikat a feladatlapra jegyezhetik fel.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megoldásai </a:t>
            </a: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A dokumentum felhasználható a beszélgetés során. A megoldókulcs segítségével nyomon követheti, hogy minden lényeges pont felmerült-e a válaszok megvitatása során. 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870F341-4261-4481-A407-E82D231EA9C8}"/>
              </a:ext>
            </a:extLst>
          </p:cNvPr>
          <p:cNvSpPr txBox="1"/>
          <p:nvPr/>
        </p:nvSpPr>
        <p:spPr>
          <a:xfrm>
            <a:off x="2717800" y="911225"/>
            <a:ext cx="59912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tartalmából:</a:t>
            </a:r>
            <a:endParaRPr lang="hu-HU" sz="1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Jellemzően milyen mikrobák fordulhatnak elő az élelmiszerekben?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Milyen körülmények vezethetnek a mikrobák (kórokozó baktériumok) szaporodásához, hogyan akadályozhatjuk ezt meg?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Hogyan szállítsuk, tároljuk és készítsük elő biztonságosan az élelmiszereket?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Mik az élelmiszermérgezés kockázatai és következményei?</a:t>
            </a:r>
          </a:p>
          <a:p>
            <a:pPr algn="just" eaLnBrk="0" hangingPunct="0">
              <a:defRPr/>
            </a:pPr>
            <a:endParaRPr lang="hu-HU" sz="1200">
              <a:latin typeface="Arial" panose="020B0604020202020204" pitchFamily="34" charset="0"/>
            </a:endParaRPr>
          </a:p>
        </p:txBody>
      </p:sp>
      <p:sp>
        <p:nvSpPr>
          <p:cNvPr id="16396" name="Titre 27">
            <a:extLst>
              <a:ext uri="{FF2B5EF4-FFF2-40B4-BE49-F238E27FC236}">
                <a16:creationId xmlns:a16="http://schemas.microsoft.com/office/drawing/2014/main" id="{F67BD4E9-BE66-45BF-A2ED-633963FDB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5075" y="119063"/>
            <a:ext cx="6454775" cy="584200"/>
          </a:xfrm>
        </p:spPr>
        <p:txBody>
          <a:bodyPr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 járvány nyomában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 descr="A járvány nyomában prezentáció első diája">
            <a:extLst>
              <a:ext uri="{FF2B5EF4-FFF2-40B4-BE49-F238E27FC236}">
                <a16:creationId xmlns:a16="http://schemas.microsoft.com/office/drawing/2014/main" id="{544BCDBE-7191-4038-AA94-1DE4B7161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3" y="159599"/>
            <a:ext cx="2733675" cy="157162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7A1D43C-965E-4805-9993-7DFAEB0CC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3" y="2396464"/>
            <a:ext cx="2864592" cy="2700338"/>
          </a:xfrm>
          <a:prstGeom prst="rect">
            <a:avLst/>
          </a:prstGeom>
        </p:spPr>
      </p:pic>
      <p:pic>
        <p:nvPicPr>
          <p:cNvPr id="30" name="Picture 22" descr="fleche - Conseils &amp; astuces Twitch">
            <a:extLst>
              <a:ext uri="{FF2B5EF4-FFF2-40B4-BE49-F238E27FC236}">
                <a16:creationId xmlns:a16="http://schemas.microsoft.com/office/drawing/2014/main" id="{899C6856-6A1D-4202-946F-4013BDEB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315">
            <a:off x="2662185" y="3905821"/>
            <a:ext cx="532260" cy="5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 descr="A járvány nyomában előadás egyik diája - a grillparti">
            <a:extLst>
              <a:ext uri="{FF2B5EF4-FFF2-40B4-BE49-F238E27FC236}">
                <a16:creationId xmlns:a16="http://schemas.microsoft.com/office/drawing/2014/main" id="{AE9EE126-80E9-4F36-8867-3F1DB7DF0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003" y="176257"/>
            <a:ext cx="3467997" cy="1905882"/>
          </a:xfrm>
          <a:prstGeom prst="rect">
            <a:avLst/>
          </a:prstGeom>
        </p:spPr>
      </p:pic>
      <p:pic>
        <p:nvPicPr>
          <p:cNvPr id="31" name="Picture 22" descr="fleche - Conseils &amp; astuces Twitch">
            <a:extLst>
              <a:ext uri="{FF2B5EF4-FFF2-40B4-BE49-F238E27FC236}">
                <a16:creationId xmlns:a16="http://schemas.microsoft.com/office/drawing/2014/main" id="{CE73EEDE-7392-4C19-88AF-08B59EFA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5044">
            <a:off x="8394515" y="2015923"/>
            <a:ext cx="1067764" cy="10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járvány nyomában feladatlap">
            <a:extLst>
              <a:ext uri="{FF2B5EF4-FFF2-40B4-BE49-F238E27FC236}">
                <a16:creationId xmlns:a16="http://schemas.microsoft.com/office/drawing/2014/main" id="{1B8091A3-1ED4-4C93-A413-982198BBB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5338" y="3150468"/>
            <a:ext cx="3016662" cy="2688460"/>
          </a:xfrm>
          <a:prstGeom prst="rect">
            <a:avLst/>
          </a:prstGeom>
        </p:spPr>
      </p:pic>
      <p:pic>
        <p:nvPicPr>
          <p:cNvPr id="32" name="Picture 22" descr="fleche - Conseils &amp; astuces Twitch">
            <a:extLst>
              <a:ext uri="{FF2B5EF4-FFF2-40B4-BE49-F238E27FC236}">
                <a16:creationId xmlns:a16="http://schemas.microsoft.com/office/drawing/2014/main" id="{9CCC1CBF-3073-400F-BED5-B5CE8D4F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481">
            <a:off x="8834565" y="4741216"/>
            <a:ext cx="530689" cy="5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 26" descr="Barre de navigation">
            <a:extLst>
              <a:ext uri="{FF2B5EF4-FFF2-40B4-BE49-F238E27FC236}">
                <a16:creationId xmlns:a16="http://schemas.microsoft.com/office/drawing/2014/main" id="{DEC44F9E-141B-4038-9E12-FF2C8D02F27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17421" name="ZoneTexte 27">
              <a:extLst>
                <a:ext uri="{FF2B5EF4-FFF2-40B4-BE49-F238E27FC236}">
                  <a16:creationId xmlns:a16="http://schemas.microsoft.com/office/drawing/2014/main" id="{133340E0-6C1E-4B3C-88C8-E5C34EDAE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22" name="ZoneTexte 28">
              <a:extLst>
                <a:ext uri="{FF2B5EF4-FFF2-40B4-BE49-F238E27FC236}">
                  <a16:creationId xmlns:a16="http://schemas.microsoft.com/office/drawing/2014/main" id="{184BF82A-775C-42EA-9200-B3A051427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D52793-D505-433F-8041-35036CE24215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7059BBF1-1FAF-4478-A47A-A497FB351A50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7425" name="ZoneTexte 31">
              <a:extLst>
                <a:ext uri="{FF2B5EF4-FFF2-40B4-BE49-F238E27FC236}">
                  <a16:creationId xmlns:a16="http://schemas.microsoft.com/office/drawing/2014/main" id="{1FE62364-F209-4F59-8679-E17BCBC05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7426" name="Image 34">
              <a:extLst>
                <a:ext uri="{FF2B5EF4-FFF2-40B4-BE49-F238E27FC236}">
                  <a16:creationId xmlns:a16="http://schemas.microsoft.com/office/drawing/2014/main" id="{CD86BB12-5A97-4D36-AF04-304655FE4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2" descr="fleche - Conseils &amp; astuces Twitch">
            <a:extLst>
              <a:ext uri="{FF2B5EF4-FFF2-40B4-BE49-F238E27FC236}">
                <a16:creationId xmlns:a16="http://schemas.microsoft.com/office/drawing/2014/main" id="{22EF4891-4C20-404A-AEEB-FFE1F782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4628">
            <a:off x="9031351" y="4767202"/>
            <a:ext cx="486716" cy="4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fleche - Conseils &amp; astuces Twitch">
            <a:extLst>
              <a:ext uri="{FF2B5EF4-FFF2-40B4-BE49-F238E27FC236}">
                <a16:creationId xmlns:a16="http://schemas.microsoft.com/office/drawing/2014/main" id="{23BD9562-2A0B-4D05-96CC-DF6A7E19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5315">
            <a:off x="2671624" y="4464891"/>
            <a:ext cx="472653" cy="4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fleche - Conseils &amp; astuces Twitch">
            <a:extLst>
              <a:ext uri="{FF2B5EF4-FFF2-40B4-BE49-F238E27FC236}">
                <a16:creationId xmlns:a16="http://schemas.microsoft.com/office/drawing/2014/main" id="{7F49C0FC-B00B-42C0-86BA-08BB1E8B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2644">
            <a:off x="8308255" y="2595252"/>
            <a:ext cx="1340218" cy="7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DB96E2F-D614-4A19-A456-D99130450BEA}"/>
              </a:ext>
            </a:extLst>
          </p:cNvPr>
          <p:cNvSpPr txBox="1"/>
          <p:nvPr/>
        </p:nvSpPr>
        <p:spPr>
          <a:xfrm>
            <a:off x="2722563" y="3040063"/>
            <a:ext cx="645477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Rendelkezésre álló tananyagok:  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Tanári jegyzet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Óraterv</a:t>
            </a: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PowerPoint előadás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Az egyes történetek különböző szereplőket és élelmiszerbiztonsági szituációkat mutatnak be.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diákoknak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 feladatlap kitöltését a diákok végezhetik párokban, vagy kis csoportokban. Ezt követően csoportosan beszéljék meg a szituációk során felmerülő kérdéseket és válaszokat.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megoldásai </a:t>
            </a: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itchFamily="2" charset="2"/>
              </a:rPr>
              <a:t>A dokumentum felhasználható a beszélgetés során, segítségével ellenőrizhetjük, hogy minden lényeges élelmiszerbiztonsági kérdés felmerült-e.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286A2ED-FC07-4E30-9C91-6B3A25495992}"/>
              </a:ext>
            </a:extLst>
          </p:cNvPr>
          <p:cNvSpPr txBox="1"/>
          <p:nvPr/>
        </p:nvSpPr>
        <p:spPr>
          <a:xfrm>
            <a:off x="2722563" y="911225"/>
            <a:ext cx="599122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:</a:t>
            </a:r>
            <a:endParaRPr 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Milyen következményei lehetnek az élelmiszer-eredetű megbetegedéseknek? Valóban hozzájárulnak az immunrendszer erősítéséhez?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Milyen következményei lehetnek az élelmiszerhigiéniai szabályok be nem tartásának?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Milyen lehetőségeink vannak az élelmiszer-eredetű megbetegedések megelőzésére?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Hogyan értelmezzük az élelmiszerek címkéit?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Mi a különbség az élelmiszerbiztonság és az élelmiszerminőség között?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Biztonságosabb-e az otthon készített étel, mint az étteremben vásárolt?</a:t>
            </a:r>
          </a:p>
          <a:p>
            <a:pPr algn="just" eaLnBrk="0" hangingPunct="0">
              <a:defRPr/>
            </a:pP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7420" name="Titre 27">
            <a:extLst>
              <a:ext uri="{FF2B5EF4-FFF2-40B4-BE49-F238E27FC236}">
                <a16:creationId xmlns:a16="http://schemas.microsoft.com/office/drawing/2014/main" id="{EBB51057-F39D-48F6-8C82-BBC220C57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7225" y="36513"/>
            <a:ext cx="6454775" cy="584200"/>
          </a:xfrm>
        </p:spPr>
        <p:txBody>
          <a:bodyPr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Rizikós helyzetek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 descr="Rizikós helyzetek előadás">
            <a:extLst>
              <a:ext uri="{FF2B5EF4-FFF2-40B4-BE49-F238E27FC236}">
                <a16:creationId xmlns:a16="http://schemas.microsoft.com/office/drawing/2014/main" id="{77F89020-E690-4E81-B379-8A0CAD678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5778"/>
            <a:ext cx="2785832" cy="1822450"/>
          </a:xfrm>
          <a:prstGeom prst="rect">
            <a:avLst/>
          </a:prstGeom>
        </p:spPr>
      </p:pic>
      <p:pic>
        <p:nvPicPr>
          <p:cNvPr id="3" name="Kép 2" descr="Rizikós helyzetek feladatlap">
            <a:extLst>
              <a:ext uri="{FF2B5EF4-FFF2-40B4-BE49-F238E27FC236}">
                <a16:creationId xmlns:a16="http://schemas.microsoft.com/office/drawing/2014/main" id="{8C49C92A-BC77-4A8C-BB91-EFF9718CC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0" y="3269119"/>
            <a:ext cx="2657673" cy="2677656"/>
          </a:xfrm>
          <a:prstGeom prst="rect">
            <a:avLst/>
          </a:prstGeom>
        </p:spPr>
      </p:pic>
      <p:pic>
        <p:nvPicPr>
          <p:cNvPr id="4" name="Kép 3" descr="Rizikós helyzetek, példa szituáció a diasorból">
            <a:extLst>
              <a:ext uri="{FF2B5EF4-FFF2-40B4-BE49-F238E27FC236}">
                <a16:creationId xmlns:a16="http://schemas.microsoft.com/office/drawing/2014/main" id="{EA164C2E-CEAB-4227-8859-70E855ADF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7368" y="718055"/>
            <a:ext cx="3255611" cy="1562418"/>
          </a:xfrm>
          <a:prstGeom prst="rect">
            <a:avLst/>
          </a:prstGeom>
        </p:spPr>
      </p:pic>
      <p:pic>
        <p:nvPicPr>
          <p:cNvPr id="5" name="Kép 4" descr="Rizikós helyzetek feladatlap megoldása">
            <a:extLst>
              <a:ext uri="{FF2B5EF4-FFF2-40B4-BE49-F238E27FC236}">
                <a16:creationId xmlns:a16="http://schemas.microsoft.com/office/drawing/2014/main" id="{E132D7A5-DB35-4E3E-B5BC-9AC4F5C9B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9289" y="3236724"/>
            <a:ext cx="2326105" cy="26776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26" descr="Barre de navigation">
            <a:extLst>
              <a:ext uri="{FF2B5EF4-FFF2-40B4-BE49-F238E27FC236}">
                <a16:creationId xmlns:a16="http://schemas.microsoft.com/office/drawing/2014/main" id="{906F0398-A1BC-47E9-AD6C-93428545C3F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18445" name="ZoneTexte 27">
              <a:extLst>
                <a:ext uri="{FF2B5EF4-FFF2-40B4-BE49-F238E27FC236}">
                  <a16:creationId xmlns:a16="http://schemas.microsoft.com/office/drawing/2014/main" id="{128030EE-217D-4026-A052-FE81B425F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46" name="ZoneTexte 28">
              <a:extLst>
                <a:ext uri="{FF2B5EF4-FFF2-40B4-BE49-F238E27FC236}">
                  <a16:creationId xmlns:a16="http://schemas.microsoft.com/office/drawing/2014/main" id="{4325DF92-B7DC-4FC6-9FB4-3E21FF8E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C031BD3-C028-4C3C-A390-CEF349160FB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B4D86D3-F2DD-455E-A2C4-B99C04CCE096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8449" name="ZoneTexte 31">
              <a:extLst>
                <a:ext uri="{FF2B5EF4-FFF2-40B4-BE49-F238E27FC236}">
                  <a16:creationId xmlns:a16="http://schemas.microsoft.com/office/drawing/2014/main" id="{ADDF3A69-B1C2-4D40-A8BE-337C0C89F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8450" name="Image 34">
              <a:extLst>
                <a:ext uri="{FF2B5EF4-FFF2-40B4-BE49-F238E27FC236}">
                  <a16:creationId xmlns:a16="http://schemas.microsoft.com/office/drawing/2014/main" id="{4DA4600A-2249-4F1C-A5C4-A1309AE8D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2" descr="fleche - Conseils &amp; astuces Twitch">
            <a:extLst>
              <a:ext uri="{FF2B5EF4-FFF2-40B4-BE49-F238E27FC236}">
                <a16:creationId xmlns:a16="http://schemas.microsoft.com/office/drawing/2014/main" id="{86782B78-FC47-4A95-93C0-471C9A4E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6241">
            <a:off x="9034949" y="4997137"/>
            <a:ext cx="456913" cy="4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fleche - Conseils &amp; astuces Twitch">
            <a:extLst>
              <a:ext uri="{FF2B5EF4-FFF2-40B4-BE49-F238E27FC236}">
                <a16:creationId xmlns:a16="http://schemas.microsoft.com/office/drawing/2014/main" id="{C0C76166-4E3F-4CD8-AB9B-3FFA4F8E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0884">
            <a:off x="8667413" y="3402855"/>
            <a:ext cx="1313845" cy="7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04B79CA-BB2A-4792-87B8-06D9CF274023}"/>
              </a:ext>
            </a:extLst>
          </p:cNvPr>
          <p:cNvSpPr txBox="1"/>
          <p:nvPr/>
        </p:nvSpPr>
        <p:spPr>
          <a:xfrm>
            <a:off x="2429000" y="1445554"/>
            <a:ext cx="6489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Rendelkezésre álló tananyagok: 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Tanári jegyzet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Óraterv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PowerPoint előadás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altLang="fr-FR" sz="1200" u="sng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Milyen információkat tüntetnek fel az élelmiszerek csomagolásán?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élelmiszerjelölés szerepének megismerése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altLang="fr-FR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Szavazzunk!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A diákok szavazzanak arról, hogy mit gondolnak, mit jelentenek a minőségmegőrzési és a fogyaszthatósági idő jelölések. 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  <a:ea typeface="Microsoft Sans Serif" panose="020B0604020202020204" pitchFamily="34" charset="0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u="sng" dirty="0">
                <a:solidFill>
                  <a:schemeClr val="accent1"/>
                </a:solidFill>
                <a:latin typeface="Arial" panose="020B0604020202020204" pitchFamily="34" charset="0"/>
              </a:rPr>
              <a:t>Milyen következményekkel járhat, ha nem tartjuk be az élelmiszeren található utasításokat?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A diákok először párokban, majd osztály szinten beszéljék meg, hogy milyen következményekkel jár, ha a minőségmegőrzési idő, vagy a fogyaszthatósági idő után elfogyasztanak egy élelmiszert.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u="sng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Az élelmiszerpazarlás megelőzése”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Vitassuk meg, hogy a fagyasztás hogyan segíthet megelőzni az élelmiszerpazarlást.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diákoknak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 diákok töltsék ki a feladatlapot. </a:t>
            </a: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megoldása </a:t>
            </a: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</a:rPr>
              <a:t>A megoldások alapján ellenőrizzük, hogy minden fontos témakör említésre került-e. </a:t>
            </a:r>
          </a:p>
          <a:p>
            <a:pPr lvl="1" indent="0" algn="just" eaLnBrk="0" hangingPunct="0">
              <a:defRPr/>
            </a:pPr>
            <a:endParaRPr lang="hu-HU" altLang="fr-FR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Kiegészítő feladat: Adatelemzés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A diákok adatelemzési képességeinek fejlesztésére alkalmas feladat, amely során a tanulóknak kördiagramot kell készíteniük az osztály szavazatairól, majd Európai Uniós adatokkal kapcsolatos kérdésekre kell válaszolniuk.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394ABA-122C-4C5F-9657-CB92C1978EF7}"/>
              </a:ext>
            </a:extLst>
          </p:cNvPr>
          <p:cNvSpPr txBox="1"/>
          <p:nvPr/>
        </p:nvSpPr>
        <p:spPr>
          <a:xfrm>
            <a:off x="6756400" y="649288"/>
            <a:ext cx="51022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tartalmából:</a:t>
            </a:r>
            <a:endParaRPr lang="hu-HU" sz="1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Milyen típusú élelmiszerjelölések vannak, miért fontosak ezek?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Mi a különbség az élelmiszerbiztonság és az élelmiszerminőség között?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Hogyan tároljuk a különböző  élelmiszereket?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Milyen következményekkel jár, ha nem tartjuk be a lejárati időket?</a:t>
            </a:r>
          </a:p>
          <a:p>
            <a:pPr algn="just" eaLnBrk="0" hangingPunct="0">
              <a:defRPr/>
            </a:pPr>
            <a:endParaRPr lang="hu-HU" sz="1200">
              <a:latin typeface="Arial" panose="020B0604020202020204" pitchFamily="34" charset="0"/>
            </a:endParaRPr>
          </a:p>
        </p:txBody>
      </p:sp>
      <p:sp>
        <p:nvSpPr>
          <p:cNvPr id="18444" name="Titre 27">
            <a:extLst>
              <a:ext uri="{FF2B5EF4-FFF2-40B4-BE49-F238E27FC236}">
                <a16:creationId xmlns:a16="http://schemas.microsoft.com/office/drawing/2014/main" id="{63C25FA9-D643-4971-ACDC-A9EFB7F408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1388" y="11113"/>
            <a:ext cx="8715692" cy="584775"/>
          </a:xfrm>
        </p:spPr>
        <p:txBody>
          <a:bodyPr wrap="square"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Élelmiszerbiztonság VS élelmiszerminőség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 descr="Élelmiszerbiztonság VS élelmiszerminőség előadás">
            <a:extLst>
              <a:ext uri="{FF2B5EF4-FFF2-40B4-BE49-F238E27FC236}">
                <a16:creationId xmlns:a16="http://schemas.microsoft.com/office/drawing/2014/main" id="{30E96ABA-69EE-4A0E-9C5A-DC5E37148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8" y="554696"/>
            <a:ext cx="2569330" cy="1656398"/>
          </a:xfrm>
          <a:prstGeom prst="rect">
            <a:avLst/>
          </a:prstGeom>
        </p:spPr>
      </p:pic>
      <p:pic>
        <p:nvPicPr>
          <p:cNvPr id="3" name="Kép 2" descr="Élelmiszerbiztonság VS élelmiszerminőség feladatlap">
            <a:extLst>
              <a:ext uri="{FF2B5EF4-FFF2-40B4-BE49-F238E27FC236}">
                <a16:creationId xmlns:a16="http://schemas.microsoft.com/office/drawing/2014/main" id="{501AEF23-2098-4BAD-81F1-5ECC38A0D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617" y="1916075"/>
            <a:ext cx="2282147" cy="2082165"/>
          </a:xfrm>
          <a:prstGeom prst="rect">
            <a:avLst/>
          </a:prstGeom>
        </p:spPr>
      </p:pic>
      <p:pic>
        <p:nvPicPr>
          <p:cNvPr id="4" name="Kép 3" descr="Adatelemzési feladat példa táblázata">
            <a:extLst>
              <a:ext uri="{FF2B5EF4-FFF2-40B4-BE49-F238E27FC236}">
                <a16:creationId xmlns:a16="http://schemas.microsoft.com/office/drawing/2014/main" id="{EDCAD126-303D-4F39-BB98-CD6A16B6A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486" y="4457643"/>
            <a:ext cx="2592277" cy="1517139"/>
          </a:xfrm>
          <a:prstGeom prst="rect">
            <a:avLst/>
          </a:prstGeom>
        </p:spPr>
      </p:pic>
      <p:pic>
        <p:nvPicPr>
          <p:cNvPr id="5" name="Kép 4" descr="Élelmiszerbiztonság VS élelmiszerminőség feladatlap megoldásai">
            <a:extLst>
              <a:ext uri="{FF2B5EF4-FFF2-40B4-BE49-F238E27FC236}">
                <a16:creationId xmlns:a16="http://schemas.microsoft.com/office/drawing/2014/main" id="{7FB1CFF0-B173-4E2F-8E2A-CE5DD48C7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8" y="2562086"/>
            <a:ext cx="2569330" cy="2517685"/>
          </a:xfrm>
          <a:prstGeom prst="rect">
            <a:avLst/>
          </a:prstGeom>
        </p:spPr>
      </p:pic>
      <p:pic>
        <p:nvPicPr>
          <p:cNvPr id="34" name="Picture 22" descr="fleche - Conseils &amp; astuces Twitch">
            <a:extLst>
              <a:ext uri="{FF2B5EF4-FFF2-40B4-BE49-F238E27FC236}">
                <a16:creationId xmlns:a16="http://schemas.microsoft.com/office/drawing/2014/main" id="{90763B1F-C340-4EE6-8A0B-4A31731B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9281">
            <a:off x="2269692" y="4338838"/>
            <a:ext cx="509069" cy="5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26" descr="Barre de navigation">
            <a:extLst>
              <a:ext uri="{FF2B5EF4-FFF2-40B4-BE49-F238E27FC236}">
                <a16:creationId xmlns:a16="http://schemas.microsoft.com/office/drawing/2014/main" id="{F2844805-C77D-4557-87A1-31789D4457E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19469" name="ZoneTexte 27">
              <a:extLst>
                <a:ext uri="{FF2B5EF4-FFF2-40B4-BE49-F238E27FC236}">
                  <a16:creationId xmlns:a16="http://schemas.microsoft.com/office/drawing/2014/main" id="{64F3DA10-D5DA-4309-AD46-129EED57F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0" name="ZoneTexte 28">
              <a:extLst>
                <a:ext uri="{FF2B5EF4-FFF2-40B4-BE49-F238E27FC236}">
                  <a16:creationId xmlns:a16="http://schemas.microsoft.com/office/drawing/2014/main" id="{E9EFF21E-F6FE-4BE0-853E-EE21D63E3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816052-07F7-475B-B71E-6BD5133934B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D5BEB5A-9E2E-40BA-967E-3D79E00B278B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9473" name="ZoneTexte 31">
              <a:extLst>
                <a:ext uri="{FF2B5EF4-FFF2-40B4-BE49-F238E27FC236}">
                  <a16:creationId xmlns:a16="http://schemas.microsoft.com/office/drawing/2014/main" id="{836DBB4F-1103-4930-96D8-357F4703F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9474" name="Image 34">
              <a:extLst>
                <a:ext uri="{FF2B5EF4-FFF2-40B4-BE49-F238E27FC236}">
                  <a16:creationId xmlns:a16="http://schemas.microsoft.com/office/drawing/2014/main" id="{A5B31B3C-41E0-4C34-A7FD-F43B8099F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2" descr="fleche - Conseils &amp; astuces Twitch">
            <a:extLst>
              <a:ext uri="{FF2B5EF4-FFF2-40B4-BE49-F238E27FC236}">
                <a16:creationId xmlns:a16="http://schemas.microsoft.com/office/drawing/2014/main" id="{9CD14691-3A2B-43C5-ACA8-1BB7F3F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5554">
            <a:off x="9213585" y="4600807"/>
            <a:ext cx="459153" cy="4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fleche - Conseils &amp; astuces Twitch">
            <a:extLst>
              <a:ext uri="{FF2B5EF4-FFF2-40B4-BE49-F238E27FC236}">
                <a16:creationId xmlns:a16="http://schemas.microsoft.com/office/drawing/2014/main" id="{1C82F52B-F41F-4879-A124-011E2FD6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404">
            <a:off x="2875151" y="3898176"/>
            <a:ext cx="414653" cy="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fleche - Conseils &amp; astuces Twitch">
            <a:extLst>
              <a:ext uri="{FF2B5EF4-FFF2-40B4-BE49-F238E27FC236}">
                <a16:creationId xmlns:a16="http://schemas.microsoft.com/office/drawing/2014/main" id="{9E512B1A-ED9A-4B34-BDD2-8AD20CCD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4350">
            <a:off x="9110808" y="2817593"/>
            <a:ext cx="738076" cy="43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7CB03B6-5298-4424-B45C-ED43DF7B5C1C}"/>
              </a:ext>
            </a:extLst>
          </p:cNvPr>
          <p:cNvSpPr txBox="1"/>
          <p:nvPr/>
        </p:nvSpPr>
        <p:spPr>
          <a:xfrm>
            <a:off x="2844800" y="2460625"/>
            <a:ext cx="64547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Rendelkezésre álló tananyagok:</a:t>
            </a: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Tanári jegyzet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Óraterv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 indent="0" algn="just" eaLnBrk="0" hangingPunct="0"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PowerPoint előadás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Az élelmiszer-eredetű megbetegedések általános megismerése. A prezentáció segítségével vitassák meg az egyes lépések (tervezés, vásárlás, csomagolás, szállítás, tárolás, előkészítés, főzés, maradékok kezelése) kapcsán felmerülő élelmiszerbiztonsági kockázatokat, és a lehetséges megoldásokat.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Feladatlap diákoknak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 diákok jegyezzék fel az élelmiszervásárlás, előkészítés és főzés során felmerülő élelmiszerbiztonsági kockázatokat és ezek megoldásait. 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 útja animáció</a:t>
            </a: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 indent="0" algn="just" eaLnBrk="0" hangingPunct="0">
              <a:defRPr/>
            </a:pPr>
            <a:endParaRPr lang="hu-HU" altLang="fr-FR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altLang="fr-FR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Legyél kreatív! – csoportos/egyéni feladat </a:t>
            </a:r>
            <a:r>
              <a:rPr lang="hu-HU" altLang="fr-FR" sz="1200" dirty="0">
                <a:solidFill>
                  <a:schemeClr val="accent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 Poszterkészítés, figyelemfelhívó kampány tervezése önállóan vagy csoportosan. </a:t>
            </a:r>
            <a:endParaRPr lang="hu-HU" altLang="fr-FR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endParaRPr lang="hu-HU" alt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2B8ADAE-25C1-4FFE-9EA3-F2F3ACF3E981}"/>
              </a:ext>
            </a:extLst>
          </p:cNvPr>
          <p:cNvSpPr txBox="1"/>
          <p:nvPr/>
        </p:nvSpPr>
        <p:spPr>
          <a:xfrm>
            <a:off x="2773363" y="741363"/>
            <a:ext cx="61864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tartalmából: </a:t>
            </a:r>
            <a:endParaRPr 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élelmiszerekben előforduló, élelmiszer-eredetű megbetegedést okozó mikrobák megismerése. Az élelmiszermérgezés és élelmiszerfertőzés kockázatának és következményeinek megismerése.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keresztszennyeződés fogalmának megismerése, a jó élelmiszerhigiéniai gyakorlat fontosságának szerepe az egészség megőrzésében.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élelmiszerhigiénia kritikus lépéseinek megismerése.</a:t>
            </a:r>
          </a:p>
          <a:p>
            <a:pPr algn="just" eaLnBrk="0" hangingPunct="0">
              <a:defRPr/>
            </a:pP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9468" name="Titre 27">
            <a:extLst>
              <a:ext uri="{FF2B5EF4-FFF2-40B4-BE49-F238E27FC236}">
                <a16:creationId xmlns:a16="http://schemas.microsoft.com/office/drawing/2014/main" id="{9A826594-2E54-41E8-9999-D0C075C848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5075" y="46038"/>
            <a:ext cx="6454775" cy="584200"/>
          </a:xfrm>
        </p:spPr>
        <p:txBody>
          <a:bodyPr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Az élelmiszer útja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 descr="Az élelmiszer útja prezentáció">
            <a:extLst>
              <a:ext uri="{FF2B5EF4-FFF2-40B4-BE49-F238E27FC236}">
                <a16:creationId xmlns:a16="http://schemas.microsoft.com/office/drawing/2014/main" id="{106CE782-6535-41C3-B308-B6FD9DC11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2" y="591761"/>
            <a:ext cx="2728711" cy="1691996"/>
          </a:xfrm>
          <a:prstGeom prst="rect">
            <a:avLst/>
          </a:prstGeom>
        </p:spPr>
      </p:pic>
      <p:pic>
        <p:nvPicPr>
          <p:cNvPr id="3" name="Kép 2" descr="Az élelmiszer útja feladatlap">
            <a:extLst>
              <a:ext uri="{FF2B5EF4-FFF2-40B4-BE49-F238E27FC236}">
                <a16:creationId xmlns:a16="http://schemas.microsoft.com/office/drawing/2014/main" id="{EFAAEBF4-F23D-40A4-B14A-2BB7C9EB5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4" y="3179500"/>
            <a:ext cx="2683769" cy="2718020"/>
          </a:xfrm>
          <a:prstGeom prst="rect">
            <a:avLst/>
          </a:prstGeom>
        </p:spPr>
      </p:pic>
      <p:pic>
        <p:nvPicPr>
          <p:cNvPr id="4" name="Kép 3" descr="Az élelmiszer újra prezentáció egyik diája,  tervezés és bevásárlás során felmerülő kockázatok">
            <a:extLst>
              <a:ext uri="{FF2B5EF4-FFF2-40B4-BE49-F238E27FC236}">
                <a16:creationId xmlns:a16="http://schemas.microsoft.com/office/drawing/2014/main" id="{D280A16F-3B32-4EB1-9315-7F96D9363C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9516" y="1349604"/>
            <a:ext cx="2818270" cy="1124362"/>
          </a:xfrm>
          <a:prstGeom prst="rect">
            <a:avLst/>
          </a:prstGeom>
        </p:spPr>
      </p:pic>
      <p:pic>
        <p:nvPicPr>
          <p:cNvPr id="5" name="Kép 4" descr="Legyél kreatív! csoportos feladat">
            <a:extLst>
              <a:ext uri="{FF2B5EF4-FFF2-40B4-BE49-F238E27FC236}">
                <a16:creationId xmlns:a16="http://schemas.microsoft.com/office/drawing/2014/main" id="{E8D9C5A5-5503-4EAE-99EB-0205052D7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5965" y="3660134"/>
            <a:ext cx="2783752" cy="957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 26" descr="Barre de navigation">
            <a:extLst>
              <a:ext uri="{FF2B5EF4-FFF2-40B4-BE49-F238E27FC236}">
                <a16:creationId xmlns:a16="http://schemas.microsoft.com/office/drawing/2014/main" id="{AEAAAE8F-3936-4667-B8B9-0E5D659EA2E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20488" name="ZoneTexte 27">
              <a:extLst>
                <a:ext uri="{FF2B5EF4-FFF2-40B4-BE49-F238E27FC236}">
                  <a16:creationId xmlns:a16="http://schemas.microsoft.com/office/drawing/2014/main" id="{9E6A9F03-6E86-4E99-BC3F-CD4E02D30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489" name="ZoneTexte 28">
              <a:extLst>
                <a:ext uri="{FF2B5EF4-FFF2-40B4-BE49-F238E27FC236}">
                  <a16:creationId xmlns:a16="http://schemas.microsoft.com/office/drawing/2014/main" id="{B7CFE875-E59B-4742-B8EE-977921A53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A3F263-ED23-4FBE-BCA6-30318786098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12B0EDA1-86B8-4705-8CF0-41A0AF2EA87D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0492" name="ZoneTexte 31">
              <a:extLst>
                <a:ext uri="{FF2B5EF4-FFF2-40B4-BE49-F238E27FC236}">
                  <a16:creationId xmlns:a16="http://schemas.microsoft.com/office/drawing/2014/main" id="{71F7E787-C183-4682-B41D-9CDD5B1AA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493" name="Image 34">
              <a:extLst>
                <a:ext uri="{FF2B5EF4-FFF2-40B4-BE49-F238E27FC236}">
                  <a16:creationId xmlns:a16="http://schemas.microsoft.com/office/drawing/2014/main" id="{5ABA5CEF-9E65-4781-BE36-41321C0B1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05" name="Image 4" descr="Vitassuk meg! - Az élelmiszerbiztonságról">
            <a:extLst>
              <a:ext uri="{FF2B5EF4-FFF2-40B4-BE49-F238E27FC236}">
                <a16:creationId xmlns:a16="http://schemas.microsoft.com/office/drawing/2014/main" id="{F53A64A8-6D38-4801-B40C-E3EC0930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300159"/>
            <a:ext cx="3990975" cy="2554288"/>
          </a:xfrm>
          <a:prstGeom prst="ellipse">
            <a:avLst/>
          </a:prstGeom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Image 4" descr="Vitakészlet">
            <a:extLst>
              <a:ext uri="{FF2B5EF4-FFF2-40B4-BE49-F238E27FC236}">
                <a16:creationId xmlns:a16="http://schemas.microsoft.com/office/drawing/2014/main" id="{CD3E1957-F1A1-4CA3-A857-55D11718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99" y="2722563"/>
            <a:ext cx="5416550" cy="2978150"/>
          </a:xfrm>
          <a:prstGeom prst="ellipse">
            <a:avLst/>
          </a:prstGeom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Image 5" descr="A vitakészlet egyik szereplője">
            <a:extLst>
              <a:ext uri="{FF2B5EF4-FFF2-40B4-BE49-F238E27FC236}">
                <a16:creationId xmlns:a16="http://schemas.microsoft.com/office/drawing/2014/main" id="{F9EC9C5F-4EE7-4BDD-A893-2D0EF641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83" y="1329349"/>
            <a:ext cx="3057525" cy="4265613"/>
          </a:xfrm>
          <a:prstGeom prst="ellipse">
            <a:avLst/>
          </a:prstGeom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8E76975-8AA1-4B45-92B9-301BEBA2F6F2}"/>
              </a:ext>
            </a:extLst>
          </p:cNvPr>
          <p:cNvSpPr txBox="1"/>
          <p:nvPr/>
        </p:nvSpPr>
        <p:spPr>
          <a:xfrm>
            <a:off x="3974418" y="1052529"/>
            <a:ext cx="52202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>
                <a:solidFill>
                  <a:schemeClr val="accent1"/>
                </a:solidFill>
                <a:latin typeface="Arial" panose="020B0604020202020204" pitchFamily="34" charset="0"/>
              </a:rPr>
              <a:t>A tananyag tartalmából:</a:t>
            </a:r>
            <a:endParaRPr lang="hu-HU" sz="12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A megadott témakör megvitatása és a véleménynyilvánítással egybekötött érvelés folyamatának megismerése és gyakorlása.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Az adott témakör társadalmi, etikai és objektív ismeretek alapján történő komplex értékelése.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Különböző álláspontok és vélemények megismerése.</a:t>
            </a: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>
                <a:solidFill>
                  <a:schemeClr val="accent1"/>
                </a:solidFill>
                <a:latin typeface="Arial" panose="020B0604020202020204" pitchFamily="34" charset="0"/>
              </a:rPr>
              <a:t>A szubjektív vélemény tényekkel való alátámasztásának gyakorlása. </a:t>
            </a:r>
          </a:p>
          <a:p>
            <a:pPr algn="just" eaLnBrk="0" hangingPunct="0">
              <a:defRPr/>
            </a:pPr>
            <a:endParaRPr lang="hu-HU" sz="1200">
              <a:latin typeface="Arial" panose="020B0604020202020204" pitchFamily="34" charset="0"/>
            </a:endParaRPr>
          </a:p>
        </p:txBody>
      </p:sp>
      <p:sp>
        <p:nvSpPr>
          <p:cNvPr id="20487" name="Titre 27">
            <a:extLst>
              <a:ext uri="{FF2B5EF4-FFF2-40B4-BE49-F238E27FC236}">
                <a16:creationId xmlns:a16="http://schemas.microsoft.com/office/drawing/2014/main" id="{85444E37-09C9-438D-B967-E597589C0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9339" y="217400"/>
            <a:ext cx="8971939" cy="584775"/>
          </a:xfrm>
        </p:spPr>
        <p:txBody>
          <a:bodyPr wrap="square"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Vitassuk meg! – Az élelmiszerbiztonságról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e 26" descr="Barre de navigation">
            <a:extLst>
              <a:ext uri="{FF2B5EF4-FFF2-40B4-BE49-F238E27FC236}">
                <a16:creationId xmlns:a16="http://schemas.microsoft.com/office/drawing/2014/main" id="{4C5A9642-1ED2-4D0E-9D42-797DDFEB2BC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1863"/>
            <a:ext cx="12276138" cy="887412"/>
            <a:chOff x="-41565" y="6016088"/>
            <a:chExt cx="12276859" cy="888671"/>
          </a:xfrm>
        </p:grpSpPr>
        <p:sp>
          <p:nvSpPr>
            <p:cNvPr id="21514" name="ZoneTexte 27">
              <a:extLst>
                <a:ext uri="{FF2B5EF4-FFF2-40B4-BE49-F238E27FC236}">
                  <a16:creationId xmlns:a16="http://schemas.microsoft.com/office/drawing/2014/main" id="{E52AF427-A58E-4095-8D56-CE3F2AE71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15" name="ZoneTexte 28">
              <a:extLst>
                <a:ext uri="{FF2B5EF4-FFF2-40B4-BE49-F238E27FC236}">
                  <a16:creationId xmlns:a16="http://schemas.microsoft.com/office/drawing/2014/main" id="{3994B18B-CDD3-484C-A169-925F05D9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2E526-138F-4829-B563-852758A92BB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Bouton d’action : vide 35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FFDC7E54-1549-46E2-825B-D62C106FC583}"/>
                </a:ext>
              </a:extLst>
            </p:cNvPr>
            <p:cNvSpPr/>
            <p:nvPr/>
          </p:nvSpPr>
          <p:spPr>
            <a:xfrm>
              <a:off x="5713461" y="6135319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1518" name="ZoneTexte 31">
              <a:extLst>
                <a:ext uri="{FF2B5EF4-FFF2-40B4-BE49-F238E27FC236}">
                  <a16:creationId xmlns:a16="http://schemas.microsoft.com/office/drawing/2014/main" id="{7D955770-3947-4208-99B6-BF750062B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530" y="6136118"/>
              <a:ext cx="2379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 eaLnBrk="0" hangingPunct="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u-HU" altLang="fr-FR" dirty="0">
                  <a:solidFill>
                    <a:schemeClr val="bg1"/>
                  </a:solidFill>
                  <a:latin typeface="Arial" panose="020B0604020202020204" pitchFamily="34" charset="0"/>
                </a:rPr>
                <a:t>Vissza a főoldalra</a:t>
              </a:r>
              <a:endParaRPr lang="fr-FR" alt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1519" name="Image 34">
              <a:extLst>
                <a:ext uri="{FF2B5EF4-FFF2-40B4-BE49-F238E27FC236}">
                  <a16:creationId xmlns:a16="http://schemas.microsoft.com/office/drawing/2014/main" id="{887084E3-49EC-485E-9278-9F4C48C99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E4820E24-8B94-463F-9FEA-6EC283B505F9}"/>
              </a:ext>
            </a:extLst>
          </p:cNvPr>
          <p:cNvSpPr txBox="1"/>
          <p:nvPr/>
        </p:nvSpPr>
        <p:spPr>
          <a:xfrm>
            <a:off x="3876677" y="1103180"/>
            <a:ext cx="4543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1" indent="-285750" algn="just" eaLnBrk="0" hangingPunct="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A tananyagok tartalmából: </a:t>
            </a:r>
            <a:endParaRPr lang="fr-FR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keresztszennyeződés fogalmának megismerése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helyes kézmosási és élelmiszerhigiéniai gyakorlatok megismerése</a:t>
            </a: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21513" name="Titre 27">
            <a:extLst>
              <a:ext uri="{FF2B5EF4-FFF2-40B4-BE49-F238E27FC236}">
                <a16:creationId xmlns:a16="http://schemas.microsoft.com/office/drawing/2014/main" id="{D6902854-A99E-4EBC-ACDD-413E0C148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8979" y="65724"/>
            <a:ext cx="5798820" cy="1077218"/>
          </a:xfrm>
        </p:spPr>
        <p:txBody>
          <a:bodyPr wrap="square" lIns="91440" tIns="45720" rIns="91440" bIns="45720">
            <a:spAutoFit/>
          </a:bodyPr>
          <a:lstStyle/>
          <a:p>
            <a:pPr defTabSz="228600" eaLnBrk="1" hangingPunct="1">
              <a:lnSpc>
                <a:spcPct val="100000"/>
              </a:lnSpc>
            </a:pPr>
            <a:r>
              <a:rPr lang="hu-H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Főzz biztonságosan! - 						              Receptgyűjtemény</a:t>
            </a:r>
            <a:endParaRPr lang="fr-F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 descr="Főzz biztonságosan! receptgyűjtemény borítója">
            <a:extLst>
              <a:ext uri="{FF2B5EF4-FFF2-40B4-BE49-F238E27FC236}">
                <a16:creationId xmlns:a16="http://schemas.microsoft.com/office/drawing/2014/main" id="{FB06F7EA-7F15-4443-93D1-DEDE8B2B8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2" y="629962"/>
            <a:ext cx="3483980" cy="1775276"/>
          </a:xfrm>
          <a:prstGeom prst="rect">
            <a:avLst/>
          </a:prstGeom>
        </p:spPr>
      </p:pic>
      <p:pic>
        <p:nvPicPr>
          <p:cNvPr id="3" name="Kép 2" descr="A receptgyűjtemény tartalomjegyzéke">
            <a:extLst>
              <a:ext uri="{FF2B5EF4-FFF2-40B4-BE49-F238E27FC236}">
                <a16:creationId xmlns:a16="http://schemas.microsoft.com/office/drawing/2014/main" id="{4C5407F6-F215-4860-B903-C30FAEFCD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8" y="3295729"/>
            <a:ext cx="3824561" cy="2182082"/>
          </a:xfrm>
          <a:prstGeom prst="rect">
            <a:avLst/>
          </a:prstGeom>
        </p:spPr>
      </p:pic>
      <p:pic>
        <p:nvPicPr>
          <p:cNvPr id="4" name="Kép 3" descr="Példa recept a gyűjteményből, fish and chips">
            <a:extLst>
              <a:ext uri="{FF2B5EF4-FFF2-40B4-BE49-F238E27FC236}">
                <a16:creationId xmlns:a16="http://schemas.microsoft.com/office/drawing/2014/main" id="{60974DBB-B1FF-4214-B7DB-71365BD5F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535" y="298153"/>
            <a:ext cx="3236663" cy="1610054"/>
          </a:xfrm>
          <a:prstGeom prst="rect">
            <a:avLst/>
          </a:prstGeom>
        </p:spPr>
      </p:pic>
      <p:pic>
        <p:nvPicPr>
          <p:cNvPr id="6" name="Kép 5" descr="Recept példa, élelmiszerbiztonsági tanácsokkal">
            <a:extLst>
              <a:ext uri="{FF2B5EF4-FFF2-40B4-BE49-F238E27FC236}">
                <a16:creationId xmlns:a16="http://schemas.microsoft.com/office/drawing/2014/main" id="{54377E47-008D-46DA-B45F-7D8DFA9D1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839" y="2624543"/>
            <a:ext cx="2962275" cy="32289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58B4D6C-3ACA-4485-8793-BD51AF979EF3}"/>
              </a:ext>
            </a:extLst>
          </p:cNvPr>
          <p:cNvSpPr txBox="1"/>
          <p:nvPr/>
        </p:nvSpPr>
        <p:spPr>
          <a:xfrm>
            <a:off x="3683485" y="1676994"/>
            <a:ext cx="52260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 eaLnBrk="0" hangingPunct="0">
              <a:buFont typeface="Wingdings" panose="05000000000000000000" pitchFamily="2" charset="2"/>
              <a:buChar char="ü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Minden recept lépésről-lépésre tartalmazza az étel elkészítésének menetét, kiegészítve az egyes lépésekhez tartozó élelmiszerbiztonsági tanácsokkal.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élelmiszerbiztonság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 jelen esetben a biztonságos előkészítést és főzési folyamatot jelenti, pl. vágjuk ketté a hússzeletet a legvastagabb résznél és ellenőrizzük, hogy teljesen átsült-e.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konyhai eszközök higiéniája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főzés során használt eszközök, például kések, vágódeszkák helyes használatára utal, pl. használjunk külön kést és vágódeszkát a csirke előkészítéséhez.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 A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konyhai higiénia a felületek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 tisztántartására és a konyharuha használatára vonatkozó tanácsokat tartalmazza, pl. tisztítsuk le a konyhai felületeket, szárítsuk meg a konyharuhát.</a:t>
            </a:r>
          </a:p>
          <a:p>
            <a:pPr lvl="2" indent="0" algn="just" eaLnBrk="0" hangingPunct="0"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628650" lvl="2" indent="-171450" algn="just" eaLnBrk="0" hangingPunct="0">
              <a:buFontTx/>
              <a:buChar char="-"/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 </a:t>
            </a:r>
            <a:r>
              <a:rPr lang="hu-H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személyi higiéniához </a:t>
            </a: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kapcsolódó tanácsok elsősorban a szakácsra, azaz Rád vonatkoznak, pl. a nyers hús előkészítése után alaposan mossunk kezet. </a:t>
            </a:r>
          </a:p>
          <a:p>
            <a:pPr marL="628650" lvl="2" indent="-171450" algn="just" eaLnBrk="0" hangingPunct="0">
              <a:buFontTx/>
              <a:buChar char="-"/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hu-HU" sz="1200" dirty="0">
                <a:solidFill>
                  <a:schemeClr val="accent1"/>
                </a:solidFill>
                <a:latin typeface="Arial" panose="020B0604020202020204" pitchFamily="34" charset="0"/>
              </a:rPr>
              <a:t>Az élelmiszerhigiéniai tanácsok felhívják a figyelmet arra, hogy a helyes sorrendben és időben végezzük el a lépéseket. </a:t>
            </a:r>
          </a:p>
          <a:p>
            <a:pPr marL="171450" indent="-171450" algn="just" eaLnBrk="0" hangingPunct="0">
              <a:buFontTx/>
              <a:buChar char="-"/>
              <a:defRPr/>
            </a:pPr>
            <a:endParaRPr lang="hu-HU" sz="12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82E93-99CC-4A2C-9939-E69DBCD0BB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0E709F-91F5-41AC-B6EC-7595A7373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0E7F75-89FF-4BA2-844B-6E73D109EA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2604</Words>
  <Application>Microsoft Office PowerPoint</Application>
  <PresentationFormat>Widescreen</PresentationFormat>
  <Paragraphs>517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Microsoft Sans Serif</vt:lpstr>
      <vt:lpstr>Wingdings</vt:lpstr>
      <vt:lpstr>Tema1</vt:lpstr>
      <vt:lpstr>Élelmiszerbiztonság oktatása az iskolákban   Tananyagok áttekintése</vt:lpstr>
      <vt:lpstr>Áttekintés  Tananyagok tanároknak és diákoknak</vt:lpstr>
      <vt:lpstr>Mikroorganizmusok az élelmiszerekben</vt:lpstr>
      <vt:lpstr>A járvány nyomában</vt:lpstr>
      <vt:lpstr>Rizikós helyzetek</vt:lpstr>
      <vt:lpstr>Élelmiszerbiztonság VS élelmiszerminőség</vt:lpstr>
      <vt:lpstr>Az élelmiszer útja</vt:lpstr>
      <vt:lpstr>Vitassuk meg! – Az élelmiszerbiztonságról</vt:lpstr>
      <vt:lpstr>Főzz biztonságosan! -                     Receptgyűjtemény</vt:lpstr>
      <vt:lpstr>1. fejezet – Bevezetés </vt:lpstr>
      <vt:lpstr>2. fejezet Mikrobiológiai ismeretek Káros mikrobák</vt:lpstr>
      <vt:lpstr>PowerPoint Presentation</vt:lpstr>
      <vt:lpstr>Mikrobiológiai ismeretek - Az élelmiszerek romlása</vt:lpstr>
      <vt:lpstr>Mikrobiológiai ismeretek Hasznos mikrobák</vt:lpstr>
      <vt:lpstr>PowerPoint Presentation</vt:lpstr>
      <vt:lpstr>3. fejezet - Az élelmiszerek jelölése</vt:lpstr>
      <vt:lpstr>4. fejezet – A szennyeződés útja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A: Useful and harmful microbes</dc:title>
  <dc:creator>virginie Hugues</dc:creator>
  <cp:lastModifiedBy>Ruta Vaitkeviciute</cp:lastModifiedBy>
  <cp:revision>254</cp:revision>
  <dcterms:created xsi:type="dcterms:W3CDTF">2019-05-03T13:27:37Z</dcterms:created>
  <dcterms:modified xsi:type="dcterms:W3CDTF">2022-03-21T12:31:37Z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