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C7DFB-9753-43E0-443C-862268EF8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043376-3525-EC0E-BB30-0CB139A41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14B33-4ACE-68BB-84A8-6A8C858E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7FDC5-84EF-7353-0020-8B302B17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283F98-765E-3E75-A943-99DB112A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70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6440F-2660-A923-2C8F-E294A90D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8D32B8-EDC0-5538-9998-AAAC4A6F8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AF33A-E0EE-2E11-8FF7-60D715C4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21212-A747-9CE0-E17C-BA3D9F6C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357C2D-14E8-F830-A5B6-FA5B2087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BE3F8E-64AC-34EC-2EC9-E9529CE0F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6AA1B7-386C-A782-0C0C-A829CA74B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895427-5A3D-4BC3-613B-C71BC7B3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BC0D1-DDA1-2B54-EAB9-261D04B5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F4DD5-9BB3-C80D-65B2-5025CCCA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A648F-87D9-8210-A5C5-7260720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9FB14-90FF-6D89-6E21-8DB77CC0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10769-5E79-4751-D9E2-0905BF47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F052-2C4E-8781-A7FC-55C9C733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3CEA9-15D1-1619-37E9-FE7A0D39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0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B8E3F-3F57-7476-36E8-1C2B37A6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DE0F03-B251-1BF5-5057-0C1E6B8C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D2628-F845-1D58-9B6D-A6016B57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6E7EA-A3F1-7024-0CFC-7D8B6253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E9499-5EFC-FBB3-24AD-AB03AF6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8B16E-9CEC-7180-BC51-E7305B66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91C77-3C89-25C5-FE1F-88E5DD469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DC5C48-40D4-DBE4-A516-B6CC6569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D8B61F-4FD8-BBD9-2657-EF14AD32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2DFC2D-6F70-2AAB-C405-53BFED42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FD0113-C5FA-F588-2773-C825F6F7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1B9AC-1ACB-907C-9E96-69437794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644D78-D94F-6E4F-E3DA-1DF73030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97F3B5-6E65-0573-C9D7-E39AEABE8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D247CB-7760-7CB1-5745-58DB9B538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188E9F-F61B-89DD-A9A7-D468316A8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1E7FAC-5846-9BE2-65A0-B202345E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B89846-C4B1-01D8-C77F-9C4099F4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A2065C-5B16-378D-36CE-09CF394B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1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6CD5F-9928-A0FA-FCB7-41D8E6E3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7F6AFC-0509-857A-C226-9D1B622B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1C888E-E6E4-ACFF-9269-5CD4D50F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225744-C341-54AD-D3D2-87124671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58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173F91-934E-5AC3-FD8F-2A1AF038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C1DB28-F272-B28A-EFC6-16120C85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ADCB6-B93F-B2E7-8C4F-3165043C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5C381-93D0-3F57-2C3A-D9449DD5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5E86F7-54AA-397F-DF9A-5C4402AC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415B43-308C-B4D3-7C94-F3CE9FE02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29C8C-98B0-9D25-8A64-54E79430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061B5B-AA17-A091-6C48-8BF1EB62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99A32-3AD3-8079-6834-6D0C3C5B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87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0DD3D-0F84-1EF1-BC49-7143923C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81B9F4-A15F-3EA7-1ACD-6AA899EA0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6EBFBD-7ABE-A25B-E056-F414646B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080B0A-72DC-74E8-2031-CEA5A9C4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941817-4ED2-1FC3-ACA2-438FC9CE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F7991C-E21F-BD87-AE73-56E9680D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FE6D4C-E759-1D64-89B8-EA4AA365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77C59-F8A0-BD4D-8987-771D1B5CB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D0CED-262F-C19E-EF94-D85AF09AC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32BC-5EEE-4B2F-AE41-9707C5ABCD1B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71B87-8E53-C9B6-15DA-D3DA0A13B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70EA2-9139-8554-1F17-580BAC656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67AF-0020-4BCF-97B9-890F2627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0E4B34-6827-977E-15C3-E74E0785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43" y="201134"/>
            <a:ext cx="9384102" cy="1325563"/>
          </a:xfrm>
        </p:spPr>
        <p:txBody>
          <a:bodyPr/>
          <a:lstStyle/>
          <a:p>
            <a:pPr algn="ctr"/>
            <a:r>
              <a:rPr lang="fr-FR" altLang="fr-FR" sz="4400" dirty="0">
                <a:latin typeface="Arial" charset="0"/>
                <a:cs typeface="Arial" charset="0"/>
              </a:rPr>
              <a:t>Hygiène des aliments</a:t>
            </a:r>
            <a:br>
              <a:rPr lang="fr-FR" altLang="fr-FR" sz="4400" dirty="0">
                <a:latin typeface="Arial" charset="0"/>
                <a:cs typeface="Arial" charset="0"/>
              </a:rPr>
            </a:br>
            <a:r>
              <a:rPr lang="fr-FR" altLang="fr-FR" sz="3200" dirty="0">
                <a:latin typeface="Arial" charset="0"/>
                <a:cs typeface="Arial" charset="0"/>
              </a:rPr>
              <a:t>Réponses activité complémentaire</a:t>
            </a:r>
            <a:endParaRPr lang="fr-FR" sz="3200" dirty="0"/>
          </a:p>
        </p:txBody>
      </p:sp>
      <p:pic>
        <p:nvPicPr>
          <p:cNvPr id="6" name="Picture 6" descr="logo e-Bug">
            <a:extLst>
              <a:ext uri="{FF2B5EF4-FFF2-40B4-BE49-F238E27FC236}">
                <a16:creationId xmlns:a16="http://schemas.microsoft.com/office/drawing/2014/main" id="{C4E767CB-DA16-94F0-FD15-E4E4786E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3" y="201134"/>
            <a:ext cx="1471804" cy="14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0" descr="Image d'erreurs dans la cuisine">
            <a:extLst>
              <a:ext uri="{FF2B5EF4-FFF2-40B4-BE49-F238E27FC236}">
                <a16:creationId xmlns:a16="http://schemas.microsoft.com/office/drawing/2014/main" id="{C86B8057-CB7C-B545-22E1-A04FC0A80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22" y="1526697"/>
            <a:ext cx="8373542" cy="51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B32968E-8AAF-8E12-E074-3DB481DA2A66}"/>
              </a:ext>
            </a:extLst>
          </p:cNvPr>
          <p:cNvSpPr/>
          <p:nvPr/>
        </p:nvSpPr>
        <p:spPr>
          <a:xfrm>
            <a:off x="4101351" y="2687152"/>
            <a:ext cx="430306" cy="34588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EAA4590-84F3-08C1-27FE-C99EA317D55D}"/>
              </a:ext>
            </a:extLst>
          </p:cNvPr>
          <p:cNvSpPr/>
          <p:nvPr/>
        </p:nvSpPr>
        <p:spPr>
          <a:xfrm>
            <a:off x="2429435" y="2638589"/>
            <a:ext cx="412377" cy="39444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3071702-3AAC-B7CE-B057-6A2733CA0252}"/>
              </a:ext>
            </a:extLst>
          </p:cNvPr>
          <p:cNvSpPr/>
          <p:nvPr/>
        </p:nvSpPr>
        <p:spPr>
          <a:xfrm>
            <a:off x="5114367" y="4802115"/>
            <a:ext cx="519954" cy="4840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26F182-DA6C-D98B-5291-5350C719B9CE}"/>
              </a:ext>
            </a:extLst>
          </p:cNvPr>
          <p:cNvSpPr/>
          <p:nvPr/>
        </p:nvSpPr>
        <p:spPr>
          <a:xfrm>
            <a:off x="5508813" y="3096732"/>
            <a:ext cx="457200" cy="39444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13BDD0-2AF4-62C3-7F0B-4EB7D29A51FE}"/>
              </a:ext>
            </a:extLst>
          </p:cNvPr>
          <p:cNvSpPr/>
          <p:nvPr/>
        </p:nvSpPr>
        <p:spPr>
          <a:xfrm>
            <a:off x="8767482" y="1926517"/>
            <a:ext cx="430306" cy="4670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70DAEAC-A2DD-4139-4C3C-51023A371BDB}"/>
              </a:ext>
            </a:extLst>
          </p:cNvPr>
          <p:cNvSpPr/>
          <p:nvPr/>
        </p:nvSpPr>
        <p:spPr>
          <a:xfrm>
            <a:off x="7153835" y="2666831"/>
            <a:ext cx="519956" cy="39444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777C4EC-65E3-F480-0C2F-A712F88B1002}"/>
              </a:ext>
            </a:extLst>
          </p:cNvPr>
          <p:cNvSpPr/>
          <p:nvPr/>
        </p:nvSpPr>
        <p:spPr>
          <a:xfrm>
            <a:off x="6556794" y="2327082"/>
            <a:ext cx="484094" cy="45868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B928BB8-5196-36F1-42CB-39A6C44D03BF}"/>
              </a:ext>
            </a:extLst>
          </p:cNvPr>
          <p:cNvSpPr/>
          <p:nvPr/>
        </p:nvSpPr>
        <p:spPr>
          <a:xfrm>
            <a:off x="4518211" y="1918142"/>
            <a:ext cx="430306" cy="4670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DF9C032-9A0A-8D09-E3EA-ECE9A5696E36}"/>
              </a:ext>
            </a:extLst>
          </p:cNvPr>
          <p:cNvSpPr/>
          <p:nvPr/>
        </p:nvSpPr>
        <p:spPr>
          <a:xfrm>
            <a:off x="3182471" y="3925934"/>
            <a:ext cx="385482" cy="3316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102BD0-98ED-5AEA-CAE2-BEAB5DA978B0}"/>
              </a:ext>
            </a:extLst>
          </p:cNvPr>
          <p:cNvSpPr txBox="1"/>
          <p:nvPr/>
        </p:nvSpPr>
        <p:spPr>
          <a:xfrm flipH="1">
            <a:off x="3799842" y="2667594"/>
            <a:ext cx="30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B745334-3BF0-1DF8-7CB0-D11DB2E795F7}"/>
              </a:ext>
            </a:extLst>
          </p:cNvPr>
          <p:cNvSpPr txBox="1"/>
          <p:nvPr/>
        </p:nvSpPr>
        <p:spPr>
          <a:xfrm>
            <a:off x="4227698" y="1975380"/>
            <a:ext cx="20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A0A347-142E-12BD-C95E-4A7134A4532F}"/>
              </a:ext>
            </a:extLst>
          </p:cNvPr>
          <p:cNvSpPr txBox="1"/>
          <p:nvPr/>
        </p:nvSpPr>
        <p:spPr>
          <a:xfrm>
            <a:off x="8767482" y="1644496"/>
            <a:ext cx="2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08AD730-F689-3BEC-3AA7-077A10479D61}"/>
              </a:ext>
            </a:extLst>
          </p:cNvPr>
          <p:cNvSpPr txBox="1"/>
          <p:nvPr/>
        </p:nvSpPr>
        <p:spPr>
          <a:xfrm flipH="1">
            <a:off x="5283935" y="3121847"/>
            <a:ext cx="18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BD924B-88ED-269E-F29A-8E90EAB1957C}"/>
              </a:ext>
            </a:extLst>
          </p:cNvPr>
          <p:cNvSpPr txBox="1"/>
          <p:nvPr/>
        </p:nvSpPr>
        <p:spPr>
          <a:xfrm>
            <a:off x="6887646" y="2187092"/>
            <a:ext cx="26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609CD7-1B08-FD43-4DE5-2E16CD6E0528}"/>
              </a:ext>
            </a:extLst>
          </p:cNvPr>
          <p:cNvSpPr txBox="1"/>
          <p:nvPr/>
        </p:nvSpPr>
        <p:spPr>
          <a:xfrm>
            <a:off x="3567953" y="3935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C1E8410-3132-F2B1-BC16-00C3C87D07B7}"/>
              </a:ext>
            </a:extLst>
          </p:cNvPr>
          <p:cNvSpPr txBox="1"/>
          <p:nvPr/>
        </p:nvSpPr>
        <p:spPr>
          <a:xfrm>
            <a:off x="2328103" y="2394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524889E-8E31-9A97-85F8-CFCF655FF27C}"/>
              </a:ext>
            </a:extLst>
          </p:cNvPr>
          <p:cNvSpPr txBox="1"/>
          <p:nvPr/>
        </p:nvSpPr>
        <p:spPr>
          <a:xfrm flipH="1">
            <a:off x="7006785" y="2896173"/>
            <a:ext cx="26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22A67DD-1662-D0ED-07DD-46E9D80DBDD7}"/>
              </a:ext>
            </a:extLst>
          </p:cNvPr>
          <p:cNvSpPr txBox="1"/>
          <p:nvPr/>
        </p:nvSpPr>
        <p:spPr>
          <a:xfrm>
            <a:off x="5586570" y="49168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6605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Hygiène des aliments Réponses activité complémentaire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Pia Touboul</dc:creator>
  <cp:lastModifiedBy>Pia Touboul</cp:lastModifiedBy>
  <cp:revision>2</cp:revision>
  <dcterms:created xsi:type="dcterms:W3CDTF">2023-03-13T16:16:19Z</dcterms:created>
  <dcterms:modified xsi:type="dcterms:W3CDTF">2023-03-13T16:32:31Z</dcterms:modified>
</cp:coreProperties>
</file>