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CF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BFA3B-57E1-B403-3003-53C28C62D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A03735-E87C-1B7C-3362-CCC79891E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39E806-9AC2-1627-785E-6CB33C4F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637E7C-3A92-6E05-D9C8-EBFA7B5B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EEFC14-C715-F546-3F64-986B18E1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01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58B60-EC9B-86F2-BFC2-BCD100763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D11A23-0B91-20FF-FF6F-55A8D205A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8388EA-2338-5F05-2A33-339ABE12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D5C5BA-DAD0-49E3-CE52-BAC95870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4DFB63-A220-5CA9-DE44-D93BDCAB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15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EE52AE-192B-CE84-34C8-823B18125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172F03-5CB8-6CA0-40F3-87C7EC170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EFEA5-B18F-303F-D85E-740AEDB0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A0EB2D-A585-2606-DA78-1076BD02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7732B-11CE-6DCF-5C1C-D9CD3EE2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0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3EE22-2C5C-5AD0-E5BC-EB344DCB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24D9D5-2839-EFA5-2C68-BBA6CC6DE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C81A1-FE8B-1D80-1EF0-20B848F4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CCC88D-5757-EF12-C242-AC45EB60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0318F8-936B-7089-3997-D110CAC4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11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BEB987-D0C2-91E9-90E1-67327FF7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908365-7ED0-EAEA-7459-24CA482E7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C117F5-4E54-D247-63A3-AB9E2F9E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36EF86-1D1B-B7B7-C843-43A000B1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39BF0B-757A-C4EA-119E-A427A3BE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0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1D53CC-E43C-9DB9-AB07-E82AF7D1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09C6D3-318A-7D16-A0E1-0AE3F841E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941E60-C309-3BF2-87E7-BFACCD3D7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DA3A66-14FB-3257-C9AF-5DBFA644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10A113-6474-6EEC-EB5B-D1791253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409924-D90F-CFFA-22B5-36C0013E6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66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39A4F-C080-2CB8-20A0-44B1EA47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3CCEB2-7295-C9F0-7004-CB32D8DC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A5E6D7-FCBC-8166-9FF4-8583801F7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8A6238-877B-3683-1FC1-4AB485EBC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814F82-BE3F-8DFC-EAFC-16C81F967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97D79C-345B-49F8-C277-EFAF299C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D1B73A-E972-3E83-56DD-6DB83D07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EB3FB6D-B139-9A0A-B55B-1DDEC560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3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C532C-71E8-0E3E-C2DD-546DED73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3FD72D-91EE-3CB8-62C3-CA8C186A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21A51F-DFDE-AFF0-A6C0-E2E3535A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EA34E5-9999-A649-9652-BC39C892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96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383F17-0FC9-BA1E-12CC-38C76B6A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A2809B-A0C1-97EC-8A70-A7489DB2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A4E185-2C0D-78B9-DFB6-6712D935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79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43702-D007-91AE-7920-6E1EAF27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797E04-807D-1E6A-4FDC-503510908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95B09F-A0FA-2ABF-8C8C-199F4F599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105630-A7C4-BDB8-E5B3-8A5216932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05FBCA-EE08-2531-77BC-FBCA1128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8DF2A1-5007-B04B-95C7-91148640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78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6C629-A80D-CFB4-3F1E-B84E6C4C7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D174527-C7EB-BE09-E120-716F52A7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0EF14B-FED4-3BDD-76A3-38F8380D2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ABC32E-3022-FBBE-F2FB-E22780A8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846F3B-670B-0F27-0E85-4CF62EF3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45998A-D148-F70B-109F-A06BFB59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2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952881-B576-A131-6480-CF9CC077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74A996-916B-3E10-A1EB-25204FFD4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27F44A-99E7-0F0D-CC63-D0504219A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FF04-EA1B-472D-B15E-CAD79322D92B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C70920-F816-3155-A3CA-6EC9A44FB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684D1F-2071-447B-9968-4BF7784FB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28A1-9556-4D6C-A1D0-E39DB2F8D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7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2.emf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57AE1BB-2CB8-4B21-91F1-CE020EF9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7102" y="365125"/>
            <a:ext cx="6443932" cy="1325563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C’est quoi un microbe ?</a:t>
            </a:r>
          </a:p>
        </p:txBody>
      </p:sp>
      <p:pic>
        <p:nvPicPr>
          <p:cNvPr id="6" name="Picture 6" descr="logo e-Bug">
            <a:extLst>
              <a:ext uri="{FF2B5EF4-FFF2-40B4-BE49-F238E27FC236}">
                <a16:creationId xmlns:a16="http://schemas.microsoft.com/office/drawing/2014/main" id="{6317877C-9509-3C29-483F-92E93A42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59" y="201134"/>
            <a:ext cx="1471804" cy="14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7" descr="Campylobacter_01">
            <a:extLst>
              <a:ext uri="{FF2B5EF4-FFF2-40B4-BE49-F238E27FC236}">
                <a16:creationId xmlns:a16="http://schemas.microsoft.com/office/drawing/2014/main" id="{90A7F1A2-2A6F-4A72-A69D-2D51A73DF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41">
            <a:off x="6112662" y="2322644"/>
            <a:ext cx="1065484" cy="154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8" descr="Lactobacillus_01">
            <a:extLst>
              <a:ext uri="{FF2B5EF4-FFF2-40B4-BE49-F238E27FC236}">
                <a16:creationId xmlns:a16="http://schemas.microsoft.com/office/drawing/2014/main" id="{5A9403EB-584E-3B11-050F-FBBCF2D7B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7372">
            <a:off x="8194947" y="4474241"/>
            <a:ext cx="605027" cy="129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Staphylococcus_01">
            <a:extLst>
              <a:ext uri="{FF2B5EF4-FFF2-40B4-BE49-F238E27FC236}">
                <a16:creationId xmlns:a16="http://schemas.microsoft.com/office/drawing/2014/main" id="{5BFD1675-484C-E29E-A9F8-E70BE43F5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68323" y="5120541"/>
            <a:ext cx="1261209" cy="10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Espace réservé du contenu 18" descr="Penicillium">
            <a:extLst>
              <a:ext uri="{FF2B5EF4-FFF2-40B4-BE49-F238E27FC236}">
                <a16:creationId xmlns:a16="http://schemas.microsoft.com/office/drawing/2014/main" id="{D8774313-04C3-312A-5815-EC1A3C8C5F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1735863" y="2074460"/>
            <a:ext cx="2901948" cy="2469094"/>
          </a:xfrm>
          <a:prstGeom prst="rect">
            <a:avLst/>
          </a:prstGeom>
        </p:spPr>
      </p:pic>
      <p:pic>
        <p:nvPicPr>
          <p:cNvPr id="21" name="Picture 17" descr="influenza_01">
            <a:extLst>
              <a:ext uri="{FF2B5EF4-FFF2-40B4-BE49-F238E27FC236}">
                <a16:creationId xmlns:a16="http://schemas.microsoft.com/office/drawing/2014/main" id="{07AAE1DC-4798-08BA-54A3-E4F26CEA2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5613" flipH="1">
            <a:off x="9410271" y="2433597"/>
            <a:ext cx="140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91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FFD7D-234E-0B71-BF59-12D2ADBB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248" y="365125"/>
            <a:ext cx="7117239" cy="1325563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C’est quoi un microbe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83163B-E506-70D5-D7B9-14E98216F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microbes sont des organismes vivants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Ils sont tellement petits qu’il faut un microscope pour les voir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Il en existe de différentes formes et de différentes tailles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On en trouve PARTOUT !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 plupart des microbes sont utiles et nous protègent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Certains microbes peuvent nous rendre malades</a:t>
            </a:r>
          </a:p>
          <a:p>
            <a:endParaRPr lang="fr-FR" dirty="0"/>
          </a:p>
        </p:txBody>
      </p:sp>
      <p:pic>
        <p:nvPicPr>
          <p:cNvPr id="4" name="Picture 6" descr="logo e-Bug">
            <a:extLst>
              <a:ext uri="{FF2B5EF4-FFF2-40B4-BE49-F238E27FC236}">
                <a16:creationId xmlns:a16="http://schemas.microsoft.com/office/drawing/2014/main" id="{02A06722-20B8-E01C-9974-615E32049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59" y="201134"/>
            <a:ext cx="1471804" cy="14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Espace réservé du contenu 18" descr="Penicillium">
            <a:extLst>
              <a:ext uri="{FF2B5EF4-FFF2-40B4-BE49-F238E27FC236}">
                <a16:creationId xmlns:a16="http://schemas.microsoft.com/office/drawing/2014/main" id="{6C9E9A06-1CFF-C6C9-74C4-822ADA149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147" y="810706"/>
            <a:ext cx="1728193" cy="1470416"/>
          </a:xfrm>
          <a:prstGeom prst="rect">
            <a:avLst/>
          </a:prstGeom>
        </p:spPr>
      </p:pic>
      <p:pic>
        <p:nvPicPr>
          <p:cNvPr id="6" name="Picture 17" descr="Campylobacter_01">
            <a:extLst>
              <a:ext uri="{FF2B5EF4-FFF2-40B4-BE49-F238E27FC236}">
                <a16:creationId xmlns:a16="http://schemas.microsoft.com/office/drawing/2014/main" id="{F4394CEA-8496-4EE2-9555-7E1657A59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41">
            <a:off x="10701205" y="2576884"/>
            <a:ext cx="646931" cy="93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8" descr="Lactobacillus_01">
            <a:extLst>
              <a:ext uri="{FF2B5EF4-FFF2-40B4-BE49-F238E27FC236}">
                <a16:creationId xmlns:a16="http://schemas.microsoft.com/office/drawing/2014/main" id="{87951EBA-D702-8597-F5F1-C04C10888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7372">
            <a:off x="9513803" y="3582743"/>
            <a:ext cx="605027" cy="129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Staphylococcus_01">
            <a:extLst>
              <a:ext uri="{FF2B5EF4-FFF2-40B4-BE49-F238E27FC236}">
                <a16:creationId xmlns:a16="http://schemas.microsoft.com/office/drawing/2014/main" id="{3C741C40-E273-E05F-F325-CDD31578F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78357" y="5476446"/>
            <a:ext cx="1261209" cy="108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influenza_01">
            <a:extLst>
              <a:ext uri="{FF2B5EF4-FFF2-40B4-BE49-F238E27FC236}">
                <a16:creationId xmlns:a16="http://schemas.microsoft.com/office/drawing/2014/main" id="{CA258980-6F7C-2E38-7366-2F151806B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5613" flipH="1">
            <a:off x="10922729" y="4472755"/>
            <a:ext cx="633675" cy="59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38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079F8-1748-A6AA-A577-F717A9C3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786" y="365125"/>
            <a:ext cx="7777113" cy="1325563"/>
          </a:xfrm>
        </p:spPr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C’est quoi un microbe ?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bactéries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21CBAA-9C7D-BB87-6B45-4ABD46286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059" y="1602556"/>
            <a:ext cx="11663882" cy="5054309"/>
          </a:xfrm>
        </p:spPr>
        <p:txBody>
          <a:bodyPr>
            <a:normAutofit fontScale="92500"/>
          </a:bodyPr>
          <a:lstStyle/>
          <a:p>
            <a:pPr lvl="1">
              <a:buFont typeface="Symbol" pitchFamily="18" charset="2"/>
              <a:buNone/>
              <a:defRPr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Il y a trois différents types de bactéries. Elles ressemblent à des :</a:t>
            </a:r>
          </a:p>
          <a:p>
            <a:pPr marL="0" indent="0" algn="l">
              <a:buNone/>
              <a:defRPr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Spires 		             Bâtonnets 	     	                       Sphères </a:t>
            </a:r>
          </a:p>
          <a:p>
            <a:pPr marL="0" indent="0" algn="l">
              <a:buNone/>
              <a:defRPr/>
            </a:pP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(Campylobacter)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	                            (</a:t>
            </a:r>
            <a:r>
              <a:rPr lang="fr-FR" sz="1900" dirty="0">
                <a:latin typeface="Arial" panose="020B0604020202020204" pitchFamily="34" charset="0"/>
                <a:cs typeface="Arial" panose="020B0604020202020204" pitchFamily="34" charset="0"/>
              </a:rPr>
              <a:t>Lactobacillus) 	                                        (Staphylococcus)</a:t>
            </a:r>
          </a:p>
          <a:p>
            <a:pPr marL="0" indent="0" algn="l">
              <a:buNone/>
              <a:defRPr/>
            </a:pPr>
            <a:endParaRPr lang="fr-FR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  <a:defRPr/>
            </a:pPr>
            <a:endParaRPr lang="fr-FR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  <a:defRPr/>
            </a:pPr>
            <a:endParaRPr lang="fr-FR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indent="-265113" algn="l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Elles sont si petites que des milliers de bactéries tiendraient sur le point au bout de cette phrase.</a:t>
            </a:r>
          </a:p>
          <a:p>
            <a:pPr marL="265113" indent="-265113" algn="l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Certaines bactéries sont utiles pour la cuisine, par exemple pour fabriquer du yaourt ou du fromage, d’autres font partie de notre microbiote.</a:t>
            </a:r>
          </a:p>
          <a:p>
            <a:pPr marL="265113" indent="-265113" algn="l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Certaines bactéries sont nocives et provoquent des infections.</a:t>
            </a:r>
          </a:p>
          <a:p>
            <a:pPr marL="265113" indent="-265113" algn="l">
              <a:spcAft>
                <a:spcPts val="1000"/>
              </a:spcAft>
              <a:buFont typeface="Symbol" pitchFamily="18" charset="2"/>
              <a:buChar char="·"/>
              <a:defRPr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Les bactéries se multiplient très rapidement.</a:t>
            </a:r>
          </a:p>
          <a:p>
            <a:pPr algn="l">
              <a:defRPr/>
            </a:pPr>
            <a:endParaRPr lang="fr-FR" dirty="0"/>
          </a:p>
        </p:txBody>
      </p:sp>
      <p:pic>
        <p:nvPicPr>
          <p:cNvPr id="4" name="Picture 6" descr="logo e-Bug">
            <a:extLst>
              <a:ext uri="{FF2B5EF4-FFF2-40B4-BE49-F238E27FC236}">
                <a16:creationId xmlns:a16="http://schemas.microsoft.com/office/drawing/2014/main" id="{6F78904B-D574-4B60-AA63-9385588E9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4" y="31007"/>
            <a:ext cx="1471804" cy="14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Campylobacter_01">
            <a:extLst>
              <a:ext uri="{FF2B5EF4-FFF2-40B4-BE49-F238E27FC236}">
                <a16:creationId xmlns:a16="http://schemas.microsoft.com/office/drawing/2014/main" id="{6E90FF3E-589A-6D75-30B9-14D6736C6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2775" flipH="1">
            <a:off x="1949991" y="2273766"/>
            <a:ext cx="77311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Campylobacter-Image">
            <a:extLst>
              <a:ext uri="{FF2B5EF4-FFF2-40B4-BE49-F238E27FC236}">
                <a16:creationId xmlns:a16="http://schemas.microsoft.com/office/drawing/2014/main" id="{504A9E38-1E3C-BA51-3F89-1D8F8AF2C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34" y="2928119"/>
            <a:ext cx="1366837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Lactobacillus_01">
            <a:extLst>
              <a:ext uri="{FF2B5EF4-FFF2-40B4-BE49-F238E27FC236}">
                <a16:creationId xmlns:a16="http://schemas.microsoft.com/office/drawing/2014/main" id="{A4E60565-8FBD-412C-37D5-B459CDCCF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7372">
            <a:off x="5862993" y="2434897"/>
            <a:ext cx="51593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Lactobacillus-Image">
            <a:extLst>
              <a:ext uri="{FF2B5EF4-FFF2-40B4-BE49-F238E27FC236}">
                <a16:creationId xmlns:a16="http://schemas.microsoft.com/office/drawing/2014/main" id="{26535BDC-31B8-F708-A0FB-967499006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98" y="2876550"/>
            <a:ext cx="13668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staphylococcus-Image">
            <a:extLst>
              <a:ext uri="{FF2B5EF4-FFF2-40B4-BE49-F238E27FC236}">
                <a16:creationId xmlns:a16="http://schemas.microsoft.com/office/drawing/2014/main" id="{922B77B8-AD6B-D826-E22B-90C459DF4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279" y="2857500"/>
            <a:ext cx="136842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Staphylococcus_01">
            <a:extLst>
              <a:ext uri="{FF2B5EF4-FFF2-40B4-BE49-F238E27FC236}">
                <a16:creationId xmlns:a16="http://schemas.microsoft.com/office/drawing/2014/main" id="{6E5A466E-8871-096B-7DA6-29E5EFAFD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0889" flipH="1">
            <a:off x="10226052" y="2652055"/>
            <a:ext cx="11525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7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29A23-9D08-C8AE-9070-00CA8ED7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457" y="236222"/>
            <a:ext cx="8365503" cy="1325563"/>
          </a:xfrm>
        </p:spPr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C’est quoi un microbe ?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virus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4061F7-37D3-AD50-ADE3-AC4D0D138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954"/>
            <a:ext cx="10515600" cy="4473009"/>
          </a:xfrm>
        </p:spPr>
        <p:txBody>
          <a:bodyPr>
            <a:normAutofit/>
          </a:bodyPr>
          <a:lstStyle/>
          <a:p>
            <a:pPr marL="0" lvl="1" indent="0" algn="l"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Par exemple la grippe:</a:t>
            </a:r>
          </a:p>
          <a:p>
            <a:pPr marL="0" lvl="1" indent="0" algn="l"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rhume, la bronchite, le COVID-19 </a:t>
            </a:r>
          </a:p>
          <a:p>
            <a:pPr marL="0" lvl="1" indent="0" algn="l"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et la varicelle sont aussi causés par des virus.</a:t>
            </a:r>
          </a:p>
          <a:p>
            <a:pPr marL="354013" lvl="1" indent="-354013" algn="l">
              <a:buFont typeface="Symbol" pitchFamily="18" charset="2"/>
              <a:buChar char="·"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1" indent="-354013" algn="l">
              <a:buFont typeface="Symbol" pitchFamily="18" charset="2"/>
              <a:buChar char="·"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l"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1" indent="-354013" algn="l">
              <a:buFont typeface="Symbol" pitchFamily="18" charset="2"/>
              <a:buChar char="·"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virus sont encore plus petits que les bactéries et vivent même parfois à l’intérieur des bactéries !</a:t>
            </a:r>
          </a:p>
          <a:p>
            <a:pPr marL="354013" lvl="1" indent="-354013" algn="l"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1" indent="-354013" algn="l">
              <a:buFont typeface="Symbol" pitchFamily="18" charset="2"/>
              <a:buChar char="·"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plupart des virus nous rendent malades.</a:t>
            </a:r>
          </a:p>
          <a:p>
            <a:pPr marL="0" indent="0" algn="l"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1" indent="-354013" algn="l">
              <a:buFont typeface="Symbol" pitchFamily="18" charset="2"/>
              <a:buChar char="·"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virus se transmettent facilement d’une personne à l’autre.</a:t>
            </a:r>
          </a:p>
          <a:p>
            <a:endParaRPr lang="fr-FR" dirty="0"/>
          </a:p>
        </p:txBody>
      </p:sp>
      <p:pic>
        <p:nvPicPr>
          <p:cNvPr id="4" name="Picture 6" descr="logo e-Bug">
            <a:extLst>
              <a:ext uri="{FF2B5EF4-FFF2-40B4-BE49-F238E27FC236}">
                <a16:creationId xmlns:a16="http://schemas.microsoft.com/office/drawing/2014/main" id="{9FBAB490-65E4-20DE-53B5-38EDA5A65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" y="72231"/>
            <a:ext cx="1471804" cy="14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influenza_01">
            <a:extLst>
              <a:ext uri="{FF2B5EF4-FFF2-40B4-BE49-F238E27FC236}">
                <a16:creationId xmlns:a16="http://schemas.microsoft.com/office/drawing/2014/main" id="{A478EA96-AF13-7402-8DD7-0454A1838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5613" flipH="1">
            <a:off x="8292600" y="2393077"/>
            <a:ext cx="796301" cy="74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influenza_01">
            <a:extLst>
              <a:ext uri="{FF2B5EF4-FFF2-40B4-BE49-F238E27FC236}">
                <a16:creationId xmlns:a16="http://schemas.microsoft.com/office/drawing/2014/main" id="{FAD7EE7E-7D8C-7751-CBBF-6FAF824BB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4387">
            <a:off x="7613922" y="1790009"/>
            <a:ext cx="634961" cy="5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influenza_01">
            <a:extLst>
              <a:ext uri="{FF2B5EF4-FFF2-40B4-BE49-F238E27FC236}">
                <a16:creationId xmlns:a16="http://schemas.microsoft.com/office/drawing/2014/main" id="{ADC2835C-6FEC-2EEA-1274-2C3B9A66D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4387">
            <a:off x="6630580" y="1961900"/>
            <a:ext cx="459217" cy="43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 descr="influenza_01">
            <a:extLst>
              <a:ext uri="{FF2B5EF4-FFF2-40B4-BE49-F238E27FC236}">
                <a16:creationId xmlns:a16="http://schemas.microsoft.com/office/drawing/2014/main" id="{748612B3-E7C2-3861-E5ED-0D6ADE2BC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4387">
            <a:off x="6303040" y="2485192"/>
            <a:ext cx="410070" cy="38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 descr="influenza_01">
            <a:extLst>
              <a:ext uri="{FF2B5EF4-FFF2-40B4-BE49-F238E27FC236}">
                <a16:creationId xmlns:a16="http://schemas.microsoft.com/office/drawing/2014/main" id="{C0CDAA62-4447-E751-A22C-3B62D8D95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4387">
            <a:off x="7125604" y="2442309"/>
            <a:ext cx="629631" cy="59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Virus-Image">
            <a:extLst>
              <a:ext uri="{FF2B5EF4-FFF2-40B4-BE49-F238E27FC236}">
                <a16:creationId xmlns:a16="http://schemas.microsoft.com/office/drawing/2014/main" id="{CD9433C1-5562-51F7-3C5C-DA022A8F9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59" y="1703954"/>
            <a:ext cx="1896045" cy="142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66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87AC8-EA93-456A-C45E-D5BA3DC0F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310" y="264503"/>
            <a:ext cx="7036737" cy="1325563"/>
          </a:xfrm>
        </p:spPr>
        <p:txBody>
          <a:bodyPr/>
          <a:lstStyle/>
          <a:p>
            <a:pPr algn="ctr"/>
            <a:r>
              <a:rPr lang="fr-FR" dirty="0"/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C’est quoi un microbe ?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champignons </a:t>
            </a:r>
            <a:endParaRPr lang="fr-FR" dirty="0"/>
          </a:p>
        </p:txBody>
      </p:sp>
      <p:pic>
        <p:nvPicPr>
          <p:cNvPr id="5" name="Picture 6" descr="logo e-Bug">
            <a:extLst>
              <a:ext uri="{FF2B5EF4-FFF2-40B4-BE49-F238E27FC236}">
                <a16:creationId xmlns:a16="http://schemas.microsoft.com/office/drawing/2014/main" id="{13A83019-8A73-6197-F526-7189D5674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8" y="100512"/>
            <a:ext cx="1471804" cy="148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6EA8AD2-B426-22C9-BED8-3E94314A90A2}"/>
              </a:ext>
            </a:extLst>
          </p:cNvPr>
          <p:cNvSpPr txBox="1"/>
          <p:nvPr/>
        </p:nvSpPr>
        <p:spPr>
          <a:xfrm>
            <a:off x="653039" y="1770129"/>
            <a:ext cx="11162443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Penicillium                                                                            Dermatophyte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000" b="1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champignons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les plus grands de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les  microbes.</a:t>
            </a:r>
          </a:p>
          <a:p>
            <a:pPr lvl="1" eaLnBrk="1" hangingPunct="1"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trouve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les champignons dans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l’air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dans la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terre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sur les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plantes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et dans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l’eau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eaLnBrk="1" hangingPunct="1"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moisissures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poussent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sur le pain,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un type de champignon.</a:t>
            </a:r>
          </a:p>
          <a:p>
            <a:pPr lvl="1" eaLnBrk="1" hangingPunct="1">
              <a:spcBef>
                <a:spcPct val="0"/>
              </a:spcBef>
              <a:buFont typeface="Symbol" panose="05050102010706020507" pitchFamily="18" charset="2"/>
              <a:buChar char="·"/>
            </a:pP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Certains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antibiotiques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fabriqués</a:t>
            </a:r>
            <a:r>
              <a:rPr lang="en-GB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par des champignons !</a:t>
            </a:r>
          </a:p>
        </p:txBody>
      </p:sp>
      <p:pic>
        <p:nvPicPr>
          <p:cNvPr id="9" name="Espace réservé du contenu 18" descr="Penicillium">
            <a:extLst>
              <a:ext uri="{FF2B5EF4-FFF2-40B4-BE49-F238E27FC236}">
                <a16:creationId xmlns:a16="http://schemas.microsoft.com/office/drawing/2014/main" id="{D3A723BD-40EA-6B35-B587-D0A56104F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276" y="1739413"/>
            <a:ext cx="2172517" cy="1848465"/>
          </a:xfrm>
          <a:prstGeom prst="rect">
            <a:avLst/>
          </a:prstGeom>
        </p:spPr>
      </p:pic>
      <p:pic>
        <p:nvPicPr>
          <p:cNvPr id="12" name="Picture 20" descr="Dematophyte-Image">
            <a:extLst>
              <a:ext uri="{FF2B5EF4-FFF2-40B4-BE49-F238E27FC236}">
                <a16:creationId xmlns:a16="http://schemas.microsoft.com/office/drawing/2014/main" id="{501DB527-69D6-90CE-7E0A-F5903DD55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791" y="2198816"/>
            <a:ext cx="1708150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1" descr="Dermatophyte_01">
            <a:extLst>
              <a:ext uri="{FF2B5EF4-FFF2-40B4-BE49-F238E27FC236}">
                <a16:creationId xmlns:a16="http://schemas.microsoft.com/office/drawing/2014/main" id="{7469437D-9014-6BB2-BAE1-6A58F3302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7450">
            <a:off x="9424429" y="1606533"/>
            <a:ext cx="1436687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 descr="Penicullium-Image">
            <a:extLst>
              <a:ext uri="{FF2B5EF4-FFF2-40B4-BE49-F238E27FC236}">
                <a16:creationId xmlns:a16="http://schemas.microsoft.com/office/drawing/2014/main" id="{7E01DA57-464F-E24A-62C2-16F824A53E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28" y="2195429"/>
            <a:ext cx="1708348" cy="13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4894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292</Words>
  <Application>Microsoft Office PowerPoint</Application>
  <PresentationFormat>Grand écran</PresentationFormat>
  <Paragraphs>53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Thème Office</vt:lpstr>
      <vt:lpstr> C’est quoi un microbe ?</vt:lpstr>
      <vt:lpstr>C’est quoi un microbe ?</vt:lpstr>
      <vt:lpstr>C’est quoi un microbe ? Les bactéries</vt:lpstr>
      <vt:lpstr>C’est quoi un microbe ? Les virus</vt:lpstr>
      <vt:lpstr> C’est quoi un microbe ? Les champignons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Pia Touboul</dc:creator>
  <cp:lastModifiedBy>Pia Touboul</cp:lastModifiedBy>
  <cp:revision>5</cp:revision>
  <dcterms:created xsi:type="dcterms:W3CDTF">2023-03-13T14:40:41Z</dcterms:created>
  <dcterms:modified xsi:type="dcterms:W3CDTF">2023-03-13T15:43:59Z</dcterms:modified>
</cp:coreProperties>
</file>