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ni Dalen" initials="UD" lastIdx="2" clrIdx="0">
    <p:extLst>
      <p:ext uri="{19B8F6BF-5375-455C-9EA6-DF929625EA0E}">
        <p15:presenceInfo xmlns:p15="http://schemas.microsoft.com/office/powerpoint/2012/main" userId="S::unnidal@uio.no::8f73488f-383f-44f9-aabb-3d55b78a2d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2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E7F8A-C23E-4F3B-A307-62C064412E63}" type="datetimeFigureOut">
              <a:rPr lang="nb-NO" smtClean="0"/>
              <a:t>02.09.2022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2379-5E7A-4F8E-AEAE-49FD200CE4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38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F2379-5E7A-4F8E-AEAE-49FD200CE47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41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628177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4" y="252098"/>
            <a:ext cx="2752909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322577" y="6074434"/>
            <a:ext cx="2752909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819091" y="6211019"/>
            <a:ext cx="2752909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4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3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9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7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hdphoto" Target="../media/hdphoto1.wdp"/><Relationship Id="rId7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82486"/>
            <a:ext cx="5628177" cy="2118522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Kjøkken</a:t>
            </a:r>
            <a:r>
              <a:rPr lang="nb-NO" dirty="0"/>
              <a:t>hygiene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321" y="4149080"/>
            <a:ext cx="6768752" cy="1752600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Følg quizen for å finne ut hvordan du kan sørge for </a:t>
            </a:r>
            <a:r>
              <a:rPr lang="nb-NO" dirty="0"/>
              <a:t>at maten du lager er trygg.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611558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er designet for å være interaktivt. Spill derfor av lysbildefremvisningen og klikk på alternativene du velger.</a:t>
            </a:r>
          </a:p>
        </p:txBody>
      </p:sp>
      <p:pic>
        <p:nvPicPr>
          <p:cNvPr id="2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10531" r="13026" b="15750"/>
          <a:stretch/>
        </p:blipFill>
        <p:spPr bwMode="auto">
          <a:xfrm>
            <a:off x="3541143" y="144802"/>
            <a:ext cx="2061714" cy="11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28218"/>
            <a:ext cx="2028135" cy="10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10E8B3-32B8-448B-A391-A135BD58A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5" y="252098"/>
            <a:ext cx="920730" cy="1040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84AAA8-B376-4B49-B214-FAF4A3D0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871499" y="252098"/>
            <a:ext cx="2212637" cy="520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558391-8A57-40CF-8A10-E75F78EE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059297" y="833400"/>
            <a:ext cx="1530056" cy="3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6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1C736-70A5-445B-92CD-5C7F257A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3 - </a:t>
            </a:r>
            <a:r>
              <a:rPr lang="en-GB" dirty="0" err="1"/>
              <a:t>riktig</a:t>
            </a:r>
            <a:endParaRPr lang="en-GB" dirty="0"/>
          </a:p>
        </p:txBody>
      </p:sp>
      <p:pic>
        <p:nvPicPr>
          <p:cNvPr id="1026" name="Picture 2" descr="kjøleska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500" r="97500">
                        <a14:foregroundMark x1="47200" y1="16700" x2="66300" y2="20700"/>
                        <a14:backgroundMark x1="3400" y1="400" x2="4400" y2="9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205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373978" y="2402885"/>
            <a:ext cx="648072" cy="684076"/>
          </a:xfrm>
          <a:prstGeom prst="arc">
            <a:avLst>
              <a:gd name="adj1" fmla="val 16200000"/>
              <a:gd name="adj2" fmla="val 5460214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oon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419320" y="1643138"/>
            <a:ext cx="54006" cy="251355"/>
          </a:xfrm>
          <a:prstGeom prst="mo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71011" y="1890165"/>
            <a:ext cx="54006" cy="323364"/>
          </a:xfrm>
          <a:prstGeom prst="mo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oon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771710" y="1456474"/>
            <a:ext cx="140304" cy="539722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term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77" y="294567"/>
            <a:ext cx="506279" cy="19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126" y="378433"/>
            <a:ext cx="506870" cy="369332"/>
          </a:xfrm>
          <a:prstGeom prst="wedgeRectCallout">
            <a:avLst>
              <a:gd name="adj1" fmla="val -119543"/>
              <a:gd name="adj2" fmla="val -2625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3126" y="1655512"/>
            <a:ext cx="506870" cy="369332"/>
          </a:xfrm>
          <a:prstGeom prst="wedgeRectCallout">
            <a:avLst>
              <a:gd name="adj1" fmla="val -119543"/>
              <a:gd name="adj2" fmla="val -2625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07504" y="3789040"/>
            <a:ext cx="1744311" cy="2014197"/>
          </a:xfrm>
          <a:prstGeom prst="wedgeRoundRectCallout">
            <a:avLst>
              <a:gd name="adj1" fmla="val 42054"/>
              <a:gd name="adj2" fmla="val 7122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Flott! Å dekke til kjøtt og andre varer kan forhindre at skadelige mikrober på mat kan  ødelegge andre produkter. Kjøleskapet holder mellom 0 til 4 grader som gjør at mikrobene heller ikke vokser.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37891" y="444930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går til kjøleskapet for å hente maten.</a:t>
            </a:r>
          </a:p>
          <a:p>
            <a:pPr algn="ctr"/>
            <a:r>
              <a:rPr lang="nb-NO" sz="2000" dirty="0"/>
              <a:t>Er det noe du vil endre i dette kjøleskapet?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1399" y="5512471"/>
            <a:ext cx="2427101" cy="13234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Ja. Jeg vil dekke til kjøttet og alt annet som ikke er dekket til.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8014" y="5559184"/>
            <a:ext cx="252911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Nei. Alt i kjøleskapet ser helt fint ut. </a:t>
            </a:r>
          </a:p>
        </p:txBody>
      </p:sp>
      <p:sp>
        <p:nvSpPr>
          <p:cNvPr id="16" name="L-Shap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08893">
            <a:off x="1433790" y="6203933"/>
            <a:ext cx="563458" cy="291411"/>
          </a:xfrm>
          <a:prstGeom prst="corner">
            <a:avLst>
              <a:gd name="adj1" fmla="val 37932"/>
              <a:gd name="adj2" fmla="val 3877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oon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47615" y="1010925"/>
            <a:ext cx="49359" cy="853063"/>
          </a:xfrm>
          <a:prstGeom prst="mo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Notched Right Arrow 1">
            <a:extLst>
              <a:ext uri="{FF2B5EF4-FFF2-40B4-BE49-F238E27FC236}">
                <a16:creationId xmlns:a16="http://schemas.microsoft.com/office/drawing/2014/main" id="{70D637AC-5208-4DC7-9F7A-DF38E3FB54E0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70819-1C3F-47BE-909A-3D694BA3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3 - </a:t>
            </a:r>
            <a:r>
              <a:rPr lang="en-GB" dirty="0" err="1"/>
              <a:t>uriktig</a:t>
            </a:r>
            <a:endParaRPr lang="en-GB" dirty="0"/>
          </a:p>
        </p:txBody>
      </p:sp>
      <p:pic>
        <p:nvPicPr>
          <p:cNvPr id="25" name="Picture 2" descr="kjøleska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500" r="97500">
                        <a14:foregroundMark x1="47200" y1="16700" x2="66300" y2="20700"/>
                        <a14:backgroundMark x1="3400" y1="400" x2="4400" y2="9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205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373978" y="2402885"/>
            <a:ext cx="648072" cy="684076"/>
          </a:xfrm>
          <a:prstGeom prst="arc">
            <a:avLst>
              <a:gd name="adj1" fmla="val 16200000"/>
              <a:gd name="adj2" fmla="val 5460214"/>
            </a:avLst>
          </a:prstGeom>
          <a:ln w="285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oon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419320" y="1643138"/>
            <a:ext cx="54006" cy="251355"/>
          </a:xfrm>
          <a:prstGeom prst="mo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671011" y="1890165"/>
            <a:ext cx="54006" cy="323364"/>
          </a:xfrm>
          <a:prstGeom prst="mo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oon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802453" y="1451373"/>
            <a:ext cx="78817" cy="539722"/>
          </a:xfrm>
          <a:prstGeom prst="moon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term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77" y="294567"/>
            <a:ext cx="506279" cy="19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126" y="378433"/>
            <a:ext cx="506870" cy="369332"/>
          </a:xfrm>
          <a:prstGeom prst="wedgeRectCallout">
            <a:avLst>
              <a:gd name="adj1" fmla="val -119543"/>
              <a:gd name="adj2" fmla="val -2625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3126" y="1655512"/>
            <a:ext cx="506870" cy="369332"/>
          </a:xfrm>
          <a:prstGeom prst="wedgeRectCallout">
            <a:avLst>
              <a:gd name="adj1" fmla="val -119543"/>
              <a:gd name="adj2" fmla="val -2625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37891" y="444930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går til kjøleskapet for å hente maten.</a:t>
            </a:r>
          </a:p>
          <a:p>
            <a:pPr algn="ctr"/>
            <a:r>
              <a:rPr lang="nb-NO" sz="2000" dirty="0"/>
              <a:t>Er det noe du vil endre i dette kjøleskapet?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49" y="5512471"/>
            <a:ext cx="2704852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Ja. Jeg vil dekke til kjøttet og alt annet som ikke er dekket til.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8014" y="5517232"/>
            <a:ext cx="2529118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Nei. Alt i kjøleskapet ser helt fint ut.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887908" y="3933053"/>
            <a:ext cx="2148588" cy="1499977"/>
          </a:xfrm>
          <a:prstGeom prst="wedgeRoundRectCallout">
            <a:avLst>
              <a:gd name="adj1" fmla="val -40346"/>
              <a:gd name="adj2" fmla="val 729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Kjøttet og andre produkter er ikke tildekket. Dette gjør at skadelige mikrober kan spre seg fra vare til vare. Det er derfor lurt å dekke de til. Temperaturen er fin og bør være mellom  0 og 5 grader.</a:t>
            </a:r>
          </a:p>
        </p:txBody>
      </p:sp>
      <p:sp>
        <p:nvSpPr>
          <p:cNvPr id="16" name="Multiply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8430" y="5793070"/>
            <a:ext cx="792088" cy="864096"/>
          </a:xfrm>
          <a:prstGeom prst="mathMultiply">
            <a:avLst>
              <a:gd name="adj1" fmla="val 127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Notched Right Arrow 1">
            <a:extLst>
              <a:ext uri="{FF2B5EF4-FFF2-40B4-BE49-F238E27FC236}">
                <a16:creationId xmlns:a16="http://schemas.microsoft.com/office/drawing/2014/main" id="{15D182C0-636A-4EA8-80B8-42B36BF50A6D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C9DE-CD1A-464A-A392-5995D639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</a:t>
            </a:r>
            <a:endParaRPr lang="en-GB" dirty="0"/>
          </a:p>
        </p:txBody>
      </p:sp>
      <p:pic>
        <p:nvPicPr>
          <p:cNvPr id="5126" name="Picture 6" descr="rått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ulrø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11048"/>
          <a:stretch/>
        </p:blipFill>
        <p:spPr bwMode="auto">
          <a:xfrm>
            <a:off x="4355976" y="606068"/>
            <a:ext cx="3335247" cy="20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924944"/>
            <a:ext cx="5977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Du har nå kuttet svinekjøttet og </a:t>
            </a:r>
            <a:r>
              <a:rPr lang="nb-NO" sz="2000" dirty="0" err="1">
                <a:solidFill>
                  <a:sysClr val="windowText" lastClr="000000"/>
                </a:solidFill>
              </a:rPr>
              <a:t>grønssakene</a:t>
            </a:r>
            <a:r>
              <a:rPr lang="nb-NO" sz="2000" dirty="0">
                <a:solidFill>
                  <a:sysClr val="windowText" lastClr="000000"/>
                </a:solidFill>
              </a:rPr>
              <a:t> slik at de kan stekes.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Hvilke av de to mulighetene vil du velge?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259631" y="4369865"/>
            <a:ext cx="2880320" cy="13234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Jeg vil kutte all maten på den samme skjærebrettet og vaske den når jeg er ferdig</a:t>
            </a: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464397" y="4369865"/>
            <a:ext cx="2880320" cy="13234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Jeg vasker skjærebrettet etter å ha kuttet rått kjøtt og før jeg kutter grønnsaker</a:t>
            </a:r>
          </a:p>
        </p:txBody>
      </p:sp>
    </p:spTree>
    <p:extLst>
      <p:ext uri="{BB962C8B-B14F-4D97-AF65-F5344CB8AC3E}">
        <p14:creationId xmlns:p14="http://schemas.microsoft.com/office/powerpoint/2010/main" val="396862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6320AA-18C5-4590-A68B-2B530340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4 - </a:t>
            </a:r>
            <a:r>
              <a:rPr lang="en-GB" dirty="0" err="1"/>
              <a:t>uriktig</a:t>
            </a:r>
            <a:endParaRPr lang="en-GB" dirty="0"/>
          </a:p>
        </p:txBody>
      </p:sp>
      <p:pic>
        <p:nvPicPr>
          <p:cNvPr id="5126" name="Picture 6" descr="rått kjø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ulrøt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11048"/>
          <a:stretch/>
        </p:blipFill>
        <p:spPr bwMode="auto">
          <a:xfrm>
            <a:off x="4355976" y="606068"/>
            <a:ext cx="3335247" cy="20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85190" y="3212976"/>
            <a:ext cx="2398578" cy="1725848"/>
          </a:xfrm>
          <a:prstGeom prst="wedgeRoundRectCallout">
            <a:avLst>
              <a:gd name="adj1" fmla="val -2083"/>
              <a:gd name="adj2" fmla="val 80648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Hvis du bruker skjærebrettet til å kutte rått kjøtt og grønnsaker uten å vaske det, risikerer du å forurense maten din med skadelige mikrober. Det er bra å vaske skjærebrettet mellom de ulike produktene eller bruke ulike skjærebrett til rått kjøtt og grønnsaker.</a:t>
            </a:r>
          </a:p>
        </p:txBody>
      </p:sp>
      <p:sp>
        <p:nvSpPr>
          <p:cNvPr id="2" name="Rektangel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Du har nå kuttet svinekjøttet og grønnsakene slik at de kan stekes.</a:t>
            </a:r>
          </a:p>
          <a:p>
            <a:pPr algn="ctr"/>
            <a:endParaRPr lang="nb-NO" dirty="0">
              <a:solidFill>
                <a:sysClr val="windowText" lastClr="000000"/>
              </a:solidFill>
            </a:endParaRPr>
          </a:p>
          <a:p>
            <a:pPr algn="ctr"/>
            <a:r>
              <a:rPr lang="nb-NO" dirty="0">
                <a:solidFill>
                  <a:sysClr val="windowText" lastClr="000000"/>
                </a:solidFill>
              </a:rPr>
              <a:t>Hvilke av de to mulighetene vil du velge?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4968287"/>
            <a:ext cx="2880320" cy="13234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Jeg vil kutte all maten på den samme skjærebrettet og vaske den når jeg er ferdig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7207" y="4968286"/>
            <a:ext cx="2880320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Jeg vasker skjærebrettet etter å ha kuttet rått kjøtt og før jeg kutter grønnsaker</a:t>
            </a:r>
          </a:p>
        </p:txBody>
      </p:sp>
      <p:sp>
        <p:nvSpPr>
          <p:cNvPr id="12" name="Multiply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568" y="5770059"/>
            <a:ext cx="792088" cy="864096"/>
          </a:xfrm>
          <a:prstGeom prst="mathMultiply">
            <a:avLst>
              <a:gd name="adj1" fmla="val 127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Notched Right Arrow 1">
            <a:extLst>
              <a:ext uri="{FF2B5EF4-FFF2-40B4-BE49-F238E27FC236}">
                <a16:creationId xmlns:a16="http://schemas.microsoft.com/office/drawing/2014/main" id="{B42A13B0-4C5C-4927-BA58-E43740E76749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7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118C-07FC-47B5-B9A7-AB28E1BC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4 - </a:t>
            </a:r>
            <a:r>
              <a:rPr lang="en-GB" dirty="0" err="1"/>
              <a:t>riktig</a:t>
            </a:r>
            <a:endParaRPr lang="en-GB" dirty="0"/>
          </a:p>
        </p:txBody>
      </p:sp>
      <p:pic>
        <p:nvPicPr>
          <p:cNvPr id="5126" name="Picture 6" descr="rått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ulrø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11048"/>
          <a:stretch/>
        </p:blipFill>
        <p:spPr bwMode="auto">
          <a:xfrm>
            <a:off x="4355976" y="606068"/>
            <a:ext cx="3335247" cy="20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75656" y="2924944"/>
            <a:ext cx="5977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Du har nå kuttet svinekjøttet og grønnsakene slik at de kan stekes.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Hvilke av de to mulighetene vil du velge?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1" y="4369865"/>
            <a:ext cx="2880320" cy="13234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Jeg vil kutte all maten på den samme skjærebrettet og vaske den når jeg er ferdig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4397" y="4369865"/>
            <a:ext cx="2880320" cy="13234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Jeg vasker skjærebrettet etter å ha kuttet rått kjøtt og før jeg kutter grønnsaker</a:t>
            </a:r>
          </a:p>
        </p:txBody>
      </p:sp>
      <p:sp>
        <p:nvSpPr>
          <p:cNvPr id="13" name="L-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08893">
            <a:off x="7062988" y="5397211"/>
            <a:ext cx="563458" cy="291411"/>
          </a:xfrm>
          <a:prstGeom prst="corner">
            <a:avLst>
              <a:gd name="adj1" fmla="val 37932"/>
              <a:gd name="adj2" fmla="val 3877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ular Callout 13"/>
          <p:cNvSpPr/>
          <p:nvPr/>
        </p:nvSpPr>
        <p:spPr>
          <a:xfrm>
            <a:off x="7227896" y="3140968"/>
            <a:ext cx="1808599" cy="1590273"/>
          </a:xfrm>
          <a:prstGeom prst="wedgeRoundRectCallout">
            <a:avLst>
              <a:gd name="adj1" fmla="val -47713"/>
              <a:gd name="adj2" fmla="val 9226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Flott! Dette vil forhindre krysskontaminering av mikrober fra rå til ferdig mat. Du kan også tilberede maten på forskjellige skjærebrett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Notched Right Arrow 1">
            <a:extLst>
              <a:ext uri="{FF2B5EF4-FFF2-40B4-BE49-F238E27FC236}">
                <a16:creationId xmlns:a16="http://schemas.microsoft.com/office/drawing/2014/main" id="{2D5442BF-FE92-4F01-BCBE-BC007833479A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6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102B-EC39-433A-801B-06C6646A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</a:t>
            </a:r>
            <a:endParaRPr lang="en-GB" dirty="0"/>
          </a:p>
        </p:txBody>
      </p:sp>
      <p:pic>
        <p:nvPicPr>
          <p:cNvPr id="1026" name="Picture 2" descr="tilberede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168352" cy="20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itne h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26" y="908720"/>
            <a:ext cx="2808312" cy="20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140968"/>
            <a:ext cx="5977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Etter at du har tilberedt kjøttet oppdager du at har fått saft fra kjøttet på hendene.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Hva gjør du?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Klikk på ett av valgene for neste skritt: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627393" y="5296447"/>
            <a:ext cx="2427101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bruker såpe og varmt vann til å vaske hendene</a:t>
            </a: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644008" y="5301208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skyller hendene lett før du starter med grønnsakene</a:t>
            </a:r>
          </a:p>
        </p:txBody>
      </p:sp>
    </p:spTree>
    <p:extLst>
      <p:ext uri="{BB962C8B-B14F-4D97-AF65-F5344CB8AC3E}">
        <p14:creationId xmlns:p14="http://schemas.microsoft.com/office/powerpoint/2010/main" val="257011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0B08-022F-4406-B418-CEEFD550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5 - </a:t>
            </a:r>
            <a:r>
              <a:rPr lang="en-GB" dirty="0" err="1"/>
              <a:t>uriktig</a:t>
            </a:r>
            <a:endParaRPr lang="en-GB" dirty="0"/>
          </a:p>
        </p:txBody>
      </p:sp>
      <p:pic>
        <p:nvPicPr>
          <p:cNvPr id="18" name="Picture 2" descr="tilberede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168352" cy="20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kitne h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26" y="908720"/>
            <a:ext cx="2808312" cy="20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75656" y="3140968"/>
            <a:ext cx="5977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Etter at du har tilberedt kjøttet oppdager du at har fått saft fra kjøttet på hendene.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Hva gjør du?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Klikk på ett av valgene for neste skritt: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7393" y="5296447"/>
            <a:ext cx="2427101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Du bruker såpe og varmt vann til å vaske hendene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5301208"/>
            <a:ext cx="2880320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skyller hendene lett før du starter med grønnsakene</a:t>
            </a:r>
          </a:p>
        </p:txBody>
      </p:sp>
      <p:sp>
        <p:nvSpPr>
          <p:cNvPr id="7" name="Multiply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7094" y="5804278"/>
            <a:ext cx="792088" cy="864096"/>
          </a:xfrm>
          <a:prstGeom prst="mathMultiply">
            <a:avLst>
              <a:gd name="adj1" fmla="val 127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110691" y="3934289"/>
            <a:ext cx="1979402" cy="1293477"/>
          </a:xfrm>
          <a:prstGeom prst="wedgeRoundRectCallout">
            <a:avLst>
              <a:gd name="adj1" fmla="val -34982"/>
              <a:gd name="adj2" fmla="val 9664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Det er en god ide å vaske hendene godt før du tar på noe annen mat. Da er du sikker på at det ikke er noen skadelige mikrober på hendene dine.</a:t>
            </a:r>
          </a:p>
        </p:txBody>
      </p:sp>
      <p:sp>
        <p:nvSpPr>
          <p:cNvPr id="16" name="Notched Right Arrow 1">
            <a:extLst>
              <a:ext uri="{FF2B5EF4-FFF2-40B4-BE49-F238E27FC236}">
                <a16:creationId xmlns:a16="http://schemas.microsoft.com/office/drawing/2014/main" id="{56E00BFA-9113-4B9C-9E31-8FC68AB00D06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2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E7E9-F537-4A9D-9F01-19F808B0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5 - </a:t>
            </a:r>
            <a:r>
              <a:rPr lang="en-GB" dirty="0" err="1"/>
              <a:t>riktig</a:t>
            </a:r>
            <a:endParaRPr lang="en-GB" dirty="0"/>
          </a:p>
        </p:txBody>
      </p:sp>
      <p:pic>
        <p:nvPicPr>
          <p:cNvPr id="16" name="Picture 2" descr="tilberede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168352" cy="20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kitne he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26" y="908720"/>
            <a:ext cx="2808312" cy="20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79512" y="3933056"/>
            <a:ext cx="1656184" cy="1655579"/>
          </a:xfrm>
          <a:prstGeom prst="wedgeRoundRectCallout">
            <a:avLst>
              <a:gd name="adj1" fmla="val 40570"/>
              <a:gd name="adj2" fmla="val 8364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Supert! Vasker du hendene med såpe og varmt vann sørger du for at du ikke har  skadelige mikrober på hendene som kan overføres til andre ting.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3219" y="3230458"/>
            <a:ext cx="5977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Etter at du har tilberedt kjøttet oppdager du at har fått saft fra kjøttet på hendene.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Hva gjør du?</a:t>
            </a:r>
          </a:p>
          <a:p>
            <a:pPr algn="ctr"/>
            <a:endParaRPr lang="nb-NO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nb-NO" sz="2000" dirty="0">
                <a:solidFill>
                  <a:sysClr val="windowText" lastClr="000000"/>
                </a:solidFill>
              </a:rPr>
              <a:t>Klikk på ett av valgene for neste skritt: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7393" y="5296447"/>
            <a:ext cx="2427101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bruker såpe og varmt vann til å vaske hendene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5301208"/>
            <a:ext cx="288032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Du skyller hendene lett før du starter med grønnsakene</a:t>
            </a:r>
          </a:p>
        </p:txBody>
      </p:sp>
      <p:sp>
        <p:nvSpPr>
          <p:cNvPr id="7" name="L-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08893">
            <a:off x="1474225" y="6145527"/>
            <a:ext cx="563458" cy="291411"/>
          </a:xfrm>
          <a:prstGeom prst="corner">
            <a:avLst>
              <a:gd name="adj1" fmla="val 37932"/>
              <a:gd name="adj2" fmla="val 3877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Notched Right Arrow 1">
            <a:extLst>
              <a:ext uri="{FF2B5EF4-FFF2-40B4-BE49-F238E27FC236}">
                <a16:creationId xmlns:a16="http://schemas.microsoft.com/office/drawing/2014/main" id="{BA0CF308-AA19-40D5-B16A-93C9945615AD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B42B-4695-4F7A-B196-9A25C599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</a:t>
            </a:r>
            <a:endParaRPr lang="en-GB" dirty="0"/>
          </a:p>
        </p:txBody>
      </p:sp>
      <p:pic>
        <p:nvPicPr>
          <p:cNvPr id="6148" name="Picture 4" descr="tilberede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125119" cy="30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573016"/>
            <a:ext cx="412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steker nå svin.</a:t>
            </a:r>
          </a:p>
          <a:p>
            <a:pPr algn="ctr"/>
            <a:r>
              <a:rPr lang="nb-NO" sz="2000" dirty="0"/>
              <a:t>Hvordan vet du at kjøttet er ferdig? 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288507" y="4653136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Når det er veldig varmt og har vært i pannen en stund.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493273" y="4653136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Når saften som renner fra midten er klar og det er rykende varmt</a:t>
            </a:r>
          </a:p>
        </p:txBody>
      </p:sp>
    </p:spTree>
    <p:extLst>
      <p:ext uri="{BB962C8B-B14F-4D97-AF65-F5344CB8AC3E}">
        <p14:creationId xmlns:p14="http://schemas.microsoft.com/office/powerpoint/2010/main" val="196014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5784-57D1-40C4-A7F6-73C6F4EE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6 - </a:t>
            </a:r>
            <a:r>
              <a:rPr lang="en-GB" dirty="0" err="1"/>
              <a:t>riktig</a:t>
            </a:r>
            <a:endParaRPr lang="en-GB" dirty="0"/>
          </a:p>
        </p:txBody>
      </p:sp>
      <p:pic>
        <p:nvPicPr>
          <p:cNvPr id="6148" name="Picture 4" descr="tilberede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125119" cy="30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67744" y="3573016"/>
            <a:ext cx="412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steker nå svin.</a:t>
            </a:r>
          </a:p>
          <a:p>
            <a:pPr algn="ctr"/>
            <a:r>
              <a:rPr lang="nb-NO" sz="2000" dirty="0"/>
              <a:t>Hvordan vet du at kjøttet er ferdig?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507" y="4653136"/>
            <a:ext cx="288032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Når det er veldig varmt og har vært i pannen en stund.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3273" y="4653136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Når saften som renner fra midten er klar og det er rykende varmt</a:t>
            </a:r>
          </a:p>
        </p:txBody>
      </p:sp>
      <p:sp>
        <p:nvSpPr>
          <p:cNvPr id="9" name="L-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08893">
            <a:off x="7034974" y="5590855"/>
            <a:ext cx="563458" cy="291411"/>
          </a:xfrm>
          <a:prstGeom prst="corner">
            <a:avLst>
              <a:gd name="adj1" fmla="val 37932"/>
              <a:gd name="adj2" fmla="val 3877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7200436" y="3455159"/>
            <a:ext cx="1656184" cy="1374249"/>
          </a:xfrm>
          <a:prstGeom prst="wedgeRoundRectCallout">
            <a:avLst>
              <a:gd name="adj1" fmla="val -41989"/>
              <a:gd name="adj2" fmla="val 9172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Supert! Når saften fra den tykkeste delen er klar og alt kjøttet er rykende varmt, er det klart til å spises.</a:t>
            </a:r>
          </a:p>
        </p:txBody>
      </p:sp>
      <p:sp>
        <p:nvSpPr>
          <p:cNvPr id="13" name="Notched Right Arrow 1">
            <a:extLst>
              <a:ext uri="{FF2B5EF4-FFF2-40B4-BE49-F238E27FC236}">
                <a16:creationId xmlns:a16="http://schemas.microsoft.com/office/drawing/2014/main" id="{CAEE8C98-8150-421D-802A-38D9A2942BE6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Instruksjoner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nb-NO" dirty="0"/>
              <a:t>Du er i gang med å forberede et måltid, men du må bestemme hva du skal gjøre på hvert enkelt trinn!</a:t>
            </a:r>
          </a:p>
          <a:p>
            <a:r>
              <a:rPr lang="nb-NO" dirty="0"/>
              <a:t>Klikk på svaret ditt og bli en mathygiene ekspert!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2987824" y="4437112"/>
            <a:ext cx="2232248" cy="1368152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Start</a:t>
            </a:r>
            <a:endParaRPr lang="en-GB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35029"/>
          <a:stretch/>
        </p:blipFill>
        <p:spPr bwMode="auto">
          <a:xfrm flipH="1">
            <a:off x="5796135" y="4795041"/>
            <a:ext cx="2846367" cy="184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2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483F-9441-4BAE-80F9-E3B16271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6 - </a:t>
            </a:r>
            <a:r>
              <a:rPr lang="en-GB" dirty="0" err="1"/>
              <a:t>uriktig</a:t>
            </a:r>
            <a:endParaRPr lang="en-GB" dirty="0"/>
          </a:p>
        </p:txBody>
      </p:sp>
      <p:pic>
        <p:nvPicPr>
          <p:cNvPr id="6148" name="Picture 4" descr="tilberede kjø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125119" cy="30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40365" y="3255236"/>
            <a:ext cx="1894521" cy="1506046"/>
          </a:xfrm>
          <a:prstGeom prst="wedgeRoundRectCallout">
            <a:avLst>
              <a:gd name="adj1" fmla="val -1872"/>
              <a:gd name="adj2" fmla="val 9210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Selv om maten er varm betyr det ikke at eventuelle skadelige bakterier har forsvunnet. Pass alltid på at maten din er gjennomvarm og at saftene er klare når du skjærer i kjøttet.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744" y="3573016"/>
            <a:ext cx="412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steker nå svin.</a:t>
            </a:r>
          </a:p>
          <a:p>
            <a:pPr algn="ctr"/>
            <a:r>
              <a:rPr lang="nb-NO" sz="2000" dirty="0"/>
              <a:t>Hvordan vet du at kjøttet er ferdig?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507" y="4789601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Når det er veldig varmt og har vært i pannen en stund.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3273" y="4789601"/>
            <a:ext cx="288032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Når saften som renner fra midten er klar og det er rykende varmt</a:t>
            </a:r>
          </a:p>
        </p:txBody>
      </p:sp>
      <p:sp>
        <p:nvSpPr>
          <p:cNvPr id="9" name="Multiply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017" y="5401535"/>
            <a:ext cx="792088" cy="864096"/>
          </a:xfrm>
          <a:prstGeom prst="mathMultiply">
            <a:avLst>
              <a:gd name="adj1" fmla="val 127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Notched Right Arrow 1">
            <a:extLst>
              <a:ext uri="{FF2B5EF4-FFF2-40B4-BE49-F238E27FC236}">
                <a16:creationId xmlns:a16="http://schemas.microsoft.com/office/drawing/2014/main" id="{503A9259-D29B-42A8-B2A9-0D9A87B76FCB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5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683568" y="1628800"/>
            <a:ext cx="7848872" cy="2800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Gratulerer!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Du har fullført quizen om kjøkkenhygiene!</a:t>
            </a:r>
          </a:p>
        </p:txBody>
      </p:sp>
    </p:spTree>
    <p:extLst>
      <p:ext uri="{BB962C8B-B14F-4D97-AF65-F5344CB8AC3E}">
        <p14:creationId xmlns:p14="http://schemas.microsoft.com/office/powerpoint/2010/main" val="28815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7547-41A2-48AB-852D-8AA3CFB9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dirty="0" err="1"/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26" name="Picture 2" descr="kjøkkenben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568553" cy="27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0" y="3429000"/>
            <a:ext cx="5568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er i gang med å lage mat til en venn.</a:t>
            </a:r>
          </a:p>
          <a:p>
            <a:pPr algn="ctr"/>
            <a:r>
              <a:rPr lang="nb-NO" sz="2000" dirty="0"/>
              <a:t>Kveldens meny er stekt svinekjøtt med grønnsaker.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Klikk for et alternativ for neste trinn: 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619671" y="5301206"/>
            <a:ext cx="2427101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Du gjør skjærebrettet 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</a:rPr>
              <a:t>ditt klart</a:t>
            </a:r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4644008" y="5301208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tørker av overflatene med en ren klut tilsatt varmt såpevann</a:t>
            </a:r>
          </a:p>
        </p:txBody>
      </p:sp>
    </p:spTree>
    <p:extLst>
      <p:ext uri="{BB962C8B-B14F-4D97-AF65-F5344CB8AC3E}">
        <p14:creationId xmlns:p14="http://schemas.microsoft.com/office/powerpoint/2010/main" val="7701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02ECC7-EAF1-43DA-87E7-DA9A511C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1 - </a:t>
            </a:r>
            <a:r>
              <a:rPr lang="en-GB" dirty="0" err="1"/>
              <a:t>riktig</a:t>
            </a:r>
            <a:endParaRPr lang="en-GB" dirty="0">
              <a:effectLst/>
            </a:endParaRPr>
          </a:p>
        </p:txBody>
      </p:sp>
      <p:pic>
        <p:nvPicPr>
          <p:cNvPr id="1026" name="Picture 2" descr="kjøkkenben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568553" cy="27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429000"/>
            <a:ext cx="556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er i gang med å forberede maten din.</a:t>
            </a:r>
          </a:p>
          <a:p>
            <a:pPr algn="ctr"/>
            <a:r>
              <a:rPr lang="nb-NO" sz="2000" dirty="0"/>
              <a:t>Kveldens meny er stekt svinekjøtt med grønnsaker.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Klikk på et alternativ for neste trinn: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301207"/>
            <a:ext cx="242710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Du gjør skjærebrettet ditt klart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301208"/>
            <a:ext cx="2880320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tørker av overflatene med en varm klut tilsatt varmt såpevann</a:t>
            </a:r>
          </a:p>
        </p:txBody>
      </p:sp>
      <p:sp>
        <p:nvSpPr>
          <p:cNvPr id="7" name="L-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08893">
            <a:off x="7348760" y="6237274"/>
            <a:ext cx="563458" cy="291411"/>
          </a:xfrm>
          <a:prstGeom prst="corner">
            <a:avLst>
              <a:gd name="adj1" fmla="val 37932"/>
              <a:gd name="adj2" fmla="val 3877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7334059" y="4136885"/>
            <a:ext cx="1656184" cy="1374249"/>
          </a:xfrm>
          <a:prstGeom prst="wedgeRoundRectCallout">
            <a:avLst>
              <a:gd name="adj1" fmla="val -41989"/>
              <a:gd name="adj2" fmla="val 9172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Flott! Det er alltid en god idé å tørke av overflatene før matlaging. I tilfelle de er skitne. </a:t>
            </a:r>
          </a:p>
        </p:txBody>
      </p:sp>
      <p:sp>
        <p:nvSpPr>
          <p:cNvPr id="13" name="Notched Right Arrow 1">
            <a:extLst>
              <a:ext uri="{FF2B5EF4-FFF2-40B4-BE49-F238E27FC236}">
                <a16:creationId xmlns:a16="http://schemas.microsoft.com/office/drawing/2014/main" id="{0164D302-0EA4-4A18-B2ED-6B7C2182D4B1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B33F79-9BD9-482F-B715-5715B225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1 - </a:t>
            </a:r>
            <a:r>
              <a:rPr lang="en-GB" dirty="0" err="1"/>
              <a:t>uriktig</a:t>
            </a:r>
            <a:endParaRPr lang="en-GB" dirty="0"/>
          </a:p>
        </p:txBody>
      </p:sp>
      <p:pic>
        <p:nvPicPr>
          <p:cNvPr id="1026" name="Picture 2" descr="kjøkkenben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568553" cy="27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4711" y="3977768"/>
            <a:ext cx="1931063" cy="1323440"/>
          </a:xfrm>
          <a:prstGeom prst="wedgeRoundRectCallout">
            <a:avLst>
              <a:gd name="adj1" fmla="val 29322"/>
              <a:gd name="adj2" fmla="val 941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Det er en god idé å tørke av overflaten før du setter i gang. Du gjør dette for å forhindre at mikrober på overflatene ikke kommer inn i maten du lager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720" y="342900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er i gang med å forberede maten din.</a:t>
            </a:r>
          </a:p>
          <a:p>
            <a:pPr algn="ctr"/>
            <a:r>
              <a:rPr lang="nb-NO" sz="2000" dirty="0"/>
              <a:t>Kveldens meny er stekt svinekjøtt med grønnsaker.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Klikk på et alternativ for neste trinn: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301207"/>
            <a:ext cx="2427101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gjør skjærebrettet ditt klart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5301208"/>
            <a:ext cx="288032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Du tørker av overflatene med en ren klut tilsatt varmt såpevann. </a:t>
            </a:r>
          </a:p>
        </p:txBody>
      </p:sp>
      <p:sp>
        <p:nvSpPr>
          <p:cNvPr id="2" name="Multiply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011" y="5789844"/>
            <a:ext cx="792088" cy="864096"/>
          </a:xfrm>
          <a:prstGeom prst="mathMultiply">
            <a:avLst>
              <a:gd name="adj1" fmla="val 127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Notched Right Arrow 1">
            <a:extLst>
              <a:ext uri="{FF2B5EF4-FFF2-40B4-BE49-F238E27FC236}">
                <a16:creationId xmlns:a16="http://schemas.microsoft.com/office/drawing/2014/main" id="{0165AFDC-5778-4B96-80BD-3014943A54E6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6682-DD34-46E9-96F2-593BC63B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dirty="0" err="1"/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054" name="Picture 6" descr="kjøkkenvas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22" r="8864" b="4179"/>
          <a:stretch/>
        </p:blipFill>
        <p:spPr bwMode="auto">
          <a:xfrm>
            <a:off x="1475656" y="692696"/>
            <a:ext cx="59774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356992"/>
            <a:ext cx="5977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skal ta maten ut av fryseren, men først vasker du hendene dine: 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Klikk på ett av alternativene for å gå til neste trinn:</a:t>
            </a:r>
          </a:p>
          <a:p>
            <a:endParaRPr lang="en-GB" sz="2000" dirty="0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627393" y="5296447"/>
            <a:ext cx="2427101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bruker såpe og varmt vann når du vasker hendene  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4636287" y="5301703"/>
            <a:ext cx="2880320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skyller hendene raskt før du tar ut maten </a:t>
            </a:r>
          </a:p>
        </p:txBody>
      </p:sp>
      <p:pic>
        <p:nvPicPr>
          <p:cNvPr id="1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10531" r="13026" b="15750"/>
          <a:stretch/>
        </p:blipFill>
        <p:spPr bwMode="auto">
          <a:xfrm>
            <a:off x="8136059" y="0"/>
            <a:ext cx="985974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44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D2E1-DFC9-4D97-8501-4217D1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2 - </a:t>
            </a:r>
            <a:r>
              <a:rPr lang="en-GB" dirty="0" err="1"/>
              <a:t>uriktig</a:t>
            </a:r>
            <a:endParaRPr lang="en-GB" dirty="0"/>
          </a:p>
        </p:txBody>
      </p:sp>
      <p:pic>
        <p:nvPicPr>
          <p:cNvPr id="2054" name="Picture 6" descr="kjøkkenvas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22" r="8864" b="4179"/>
          <a:stretch/>
        </p:blipFill>
        <p:spPr bwMode="auto">
          <a:xfrm>
            <a:off x="1475656" y="692696"/>
            <a:ext cx="59774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31640" y="3451364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skal ta maten ut av fryseren, men først vasker du hendene dine: </a:t>
            </a:r>
          </a:p>
          <a:p>
            <a:pPr algn="ctr"/>
            <a:endParaRPr lang="nb-NO" sz="2000" dirty="0"/>
          </a:p>
          <a:p>
            <a:pPr algn="ctr"/>
            <a:r>
              <a:rPr lang="nb-NO" sz="2000" dirty="0"/>
              <a:t>Klikk på ett av alternativene for å gå til neste trinn: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27393" y="5296447"/>
            <a:ext cx="2427101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Du bruker såpe og varmt vann når du  vasker hendene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5301208"/>
            <a:ext cx="2880320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skyller hendene raskt før du tar ut maten</a:t>
            </a:r>
          </a:p>
        </p:txBody>
      </p:sp>
      <p:sp>
        <p:nvSpPr>
          <p:cNvPr id="7" name="Multiply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7094" y="5877272"/>
            <a:ext cx="792088" cy="864096"/>
          </a:xfrm>
          <a:prstGeom prst="mathMultiply">
            <a:avLst>
              <a:gd name="adj1" fmla="val 127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36296" y="3933056"/>
            <a:ext cx="1800200" cy="1293477"/>
          </a:xfrm>
          <a:prstGeom prst="wedgeRoundRectCallout">
            <a:avLst>
              <a:gd name="adj1" fmla="val -34982"/>
              <a:gd name="adj2" fmla="val 9664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/>
              <a:t>Det er en god idé å vaske  hendene grundig før du tar på mat. Dette gjør at det ikke er skadelige mikrober på hendene dine</a:t>
            </a:r>
          </a:p>
        </p:txBody>
      </p:sp>
      <p:sp>
        <p:nvSpPr>
          <p:cNvPr id="17" name="Notched Right Arrow 1">
            <a:extLst>
              <a:ext uri="{FF2B5EF4-FFF2-40B4-BE49-F238E27FC236}">
                <a16:creationId xmlns:a16="http://schemas.microsoft.com/office/drawing/2014/main" id="{62131E4F-400A-46C4-9CA6-7897030C4EF4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3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3CB5-D3EF-4133-BDEE-A058DCD9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2 - </a:t>
            </a:r>
            <a:r>
              <a:rPr lang="en-GB" dirty="0" err="1"/>
              <a:t>riktig</a:t>
            </a:r>
            <a:endParaRPr lang="en-GB" dirty="0"/>
          </a:p>
        </p:txBody>
      </p:sp>
      <p:pic>
        <p:nvPicPr>
          <p:cNvPr id="2054" name="Picture 6" descr="kjøkkenvas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22" r="8864" b="4179"/>
          <a:stretch/>
        </p:blipFill>
        <p:spPr bwMode="auto">
          <a:xfrm>
            <a:off x="1475656" y="692696"/>
            <a:ext cx="59774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07504" y="3977319"/>
            <a:ext cx="1656184" cy="1374249"/>
          </a:xfrm>
          <a:prstGeom prst="wedgeRoundRectCallout">
            <a:avLst>
              <a:gd name="adj1" fmla="val 40570"/>
              <a:gd name="adj2" fmla="val 8364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Flott! Å vaske hendene med såpe og varmt vann sørger for at du ikke har noen skadelige  mikrober på hendene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3356992"/>
            <a:ext cx="5977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er nå i gang med å ta maten ut av fryseren, men først vasker du hendene dine: 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nb-NO" sz="2000" dirty="0"/>
              <a:t>Klikk på ett av alternativene for å gå til neste trinn:</a:t>
            </a:r>
          </a:p>
          <a:p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27393" y="5296447"/>
            <a:ext cx="2427101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bruker såpe og varmt vann når du vasker hendene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5301208"/>
            <a:ext cx="288032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302564"/>
                </a:solidFill>
              </a:rPr>
              <a:t>Du skyller hendene raskt før du tar ut maten</a:t>
            </a:r>
          </a:p>
        </p:txBody>
      </p:sp>
      <p:sp>
        <p:nvSpPr>
          <p:cNvPr id="7" name="L-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08893">
            <a:off x="1221858" y="5965691"/>
            <a:ext cx="563458" cy="291411"/>
          </a:xfrm>
          <a:prstGeom prst="corner">
            <a:avLst>
              <a:gd name="adj1" fmla="val 37932"/>
              <a:gd name="adj2" fmla="val 3877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Notched Right Arrow 1">
            <a:extLst>
              <a:ext uri="{FF2B5EF4-FFF2-40B4-BE49-F238E27FC236}">
                <a16:creationId xmlns:a16="http://schemas.microsoft.com/office/drawing/2014/main" id="{678E8AE4-AF28-4939-90FC-420A4C1158F3}"/>
              </a:ext>
            </a:extLst>
          </p:cNvPr>
          <p:cNvSpPr/>
          <p:nvPr/>
        </p:nvSpPr>
        <p:spPr>
          <a:xfrm>
            <a:off x="7884368" y="6237312"/>
            <a:ext cx="1080120" cy="504056"/>
          </a:xfrm>
          <a:prstGeom prst="notchedRightArrow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Neste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B863C-3277-4BE4-A64F-B79D6A0A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Matforberedelser</a:t>
            </a:r>
            <a:r>
              <a:rPr lang="en-GB" dirty="0"/>
              <a:t> </a:t>
            </a:r>
            <a:r>
              <a:rPr lang="en-GB" sz="40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GB" sz="4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pørsmål</a:t>
            </a:r>
            <a:r>
              <a:rPr lang="en-GB" sz="4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</a:t>
            </a:r>
            <a:endParaRPr lang="en-GB" dirty="0"/>
          </a:p>
        </p:txBody>
      </p:sp>
      <p:pic>
        <p:nvPicPr>
          <p:cNvPr id="1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62"/>
          <a:stretch/>
        </p:blipFill>
        <p:spPr bwMode="auto">
          <a:xfrm rot="5400000">
            <a:off x="1133391" y="-1159259"/>
            <a:ext cx="687722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jøleska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500" r="97500">
                        <a14:foregroundMark x1="47200" y1="16700" x2="66300" y2="20700"/>
                        <a14:backgroundMark x1="3400" y1="400" x2="4400" y2="9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205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rmome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77" y="294567"/>
            <a:ext cx="506279" cy="19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126" y="378433"/>
            <a:ext cx="506870" cy="369332"/>
          </a:xfrm>
          <a:prstGeom prst="wedgeRectCallout">
            <a:avLst>
              <a:gd name="adj1" fmla="val -119543"/>
              <a:gd name="adj2" fmla="val -2625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3126" y="1655512"/>
            <a:ext cx="506870" cy="369332"/>
          </a:xfrm>
          <a:prstGeom prst="wedgeRectCallout">
            <a:avLst>
              <a:gd name="adj1" fmla="val -119543"/>
              <a:gd name="adj2" fmla="val -26256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  <a:r>
              <a:rPr lang="en-GB" baseline="30000" dirty="0"/>
              <a:t>o</a:t>
            </a:r>
            <a:r>
              <a:rPr lang="en-GB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185" y="445549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Du går til kjøleskapet for å hente maten.</a:t>
            </a:r>
          </a:p>
          <a:p>
            <a:pPr algn="ctr"/>
            <a:r>
              <a:rPr lang="nb-NO" sz="2000" dirty="0"/>
              <a:t>Vil du endre noe av innholdet i dette kjøleskapet?</a:t>
            </a: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1681399" y="5512471"/>
            <a:ext cx="2427101" cy="1015663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Ja. jeg vil dekke til kjøttet og andre utildekkete matvarer</a:t>
            </a: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4698014" y="5517232"/>
            <a:ext cx="2529118" cy="707886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Nei, alt i kjøleskapet ser bra ut som det er.</a:t>
            </a:r>
          </a:p>
        </p:txBody>
      </p:sp>
      <p:pic>
        <p:nvPicPr>
          <p:cNvPr id="1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10531" r="13026" b="15750"/>
          <a:stretch/>
        </p:blipFill>
        <p:spPr bwMode="auto">
          <a:xfrm>
            <a:off x="8136059" y="0"/>
            <a:ext cx="985974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59212"/>
      </p:ext>
    </p:extLst>
  </p:cSld>
  <p:clrMapOvr>
    <a:masterClrMapping/>
  </p:clrMapOvr>
</p:sld>
</file>

<file path=ppt/theme/theme1.xml><?xml version="1.0" encoding="utf-8"?>
<a:theme xmlns:a="http://schemas.openxmlformats.org/drawingml/2006/main" name="e-Bug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heme" id="{E6EA9DE8-92EC-4AA0-929A-03EF0EB79026}" vid="{5FB1F999-A2AA-4B7F-BF32-583CF02285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1370</Words>
  <Application>Microsoft Office PowerPoint</Application>
  <PresentationFormat>On-screen Show (4:3)</PresentationFormat>
  <Paragraphs>154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e-Bug theme</vt:lpstr>
      <vt:lpstr>Kjøkkenhygiene</vt:lpstr>
      <vt:lpstr>Instruksjoner:</vt:lpstr>
      <vt:lpstr>Matforberedelser spørsmål 1</vt:lpstr>
      <vt:lpstr>Matforberedelser spørsmål 1 - riktig</vt:lpstr>
      <vt:lpstr>Matforberedelser spørsmål 1 - uriktig</vt:lpstr>
      <vt:lpstr>Matforberedelser spørsmål 2</vt:lpstr>
      <vt:lpstr>Matforberedelser spørsmål 2 - uriktig</vt:lpstr>
      <vt:lpstr>Matforberedelser spørsmål 2 - riktig</vt:lpstr>
      <vt:lpstr>Matforberedelser spørsmål 3</vt:lpstr>
      <vt:lpstr>Matforberedelser spørsmål 3 - riktig</vt:lpstr>
      <vt:lpstr>Matforberedelser spørsmål 3 - uriktig</vt:lpstr>
      <vt:lpstr>Matforberedelser spørsmål 4</vt:lpstr>
      <vt:lpstr>Matforberedelser spørsmål 4 - uriktig</vt:lpstr>
      <vt:lpstr>Matforberedelser spørsmål 4 - riktig</vt:lpstr>
      <vt:lpstr>Matforberedelser spørsmål 5</vt:lpstr>
      <vt:lpstr>Matforberedelser spørsmål 5 - uriktig</vt:lpstr>
      <vt:lpstr>Matforberedelser spørsmål 5 - riktig</vt:lpstr>
      <vt:lpstr>Matforberedelser spørsmål 6</vt:lpstr>
      <vt:lpstr>Matforberedelser spørsmål 6 - riktig</vt:lpstr>
      <vt:lpstr>Matforberedelser spørsmål 6 - uriktig</vt:lpstr>
      <vt:lpstr>Gratulerer!  Du har fullført quizen om kjøkkenhygiene!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Check</dc:title>
  <dc:creator>Megan Bull</dc:creator>
  <cp:lastModifiedBy>Liam Clayton</cp:lastModifiedBy>
  <cp:revision>69</cp:revision>
  <dcterms:created xsi:type="dcterms:W3CDTF">2015-07-07T12:54:36Z</dcterms:created>
  <dcterms:modified xsi:type="dcterms:W3CDTF">2022-09-02T14:30:07Z</dcterms:modified>
</cp:coreProperties>
</file>