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599E"/>
    <a:srgbClr val="732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78" autoAdjust="0"/>
  </p:normalViewPr>
  <p:slideViewPr>
    <p:cSldViewPr snapToGrid="0">
      <p:cViewPr varScale="1">
        <p:scale>
          <a:sx n="73" d="100"/>
          <a:sy n="73" d="100"/>
        </p:scale>
        <p:origin x="252" y="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E7249-F214-48B1-B321-633CA8881F3A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ACB759-2CB4-4C45-A0BB-FDE2FECB556E}">
      <dgm:prSet/>
      <dgm:spPr>
        <a:solidFill>
          <a:srgbClr val="2B599E"/>
        </a:solidFill>
      </dgm:spPr>
      <dgm:t>
        <a:bodyPr/>
        <a:lstStyle/>
        <a:p>
          <a:r>
            <a:rPr lang="fr-FR"/>
            <a:t>Collèges</a:t>
          </a:r>
          <a:endParaRPr lang="en-US"/>
        </a:p>
      </dgm:t>
    </dgm:pt>
    <dgm:pt modelId="{489C202F-90C6-4DE7-9574-AA3547BE4EF0}" type="parTrans" cxnId="{806FC8B2-663F-43C4-AA27-053F2FA4C30E}">
      <dgm:prSet/>
      <dgm:spPr/>
      <dgm:t>
        <a:bodyPr/>
        <a:lstStyle/>
        <a:p>
          <a:endParaRPr lang="en-US"/>
        </a:p>
      </dgm:t>
    </dgm:pt>
    <dgm:pt modelId="{BEEC0377-E34F-42BA-A101-BDB9CF92FF48}" type="sibTrans" cxnId="{806FC8B2-663F-43C4-AA27-053F2FA4C30E}">
      <dgm:prSet/>
      <dgm:spPr/>
      <dgm:t>
        <a:bodyPr/>
        <a:lstStyle/>
        <a:p>
          <a:endParaRPr lang="en-US"/>
        </a:p>
      </dgm:t>
    </dgm:pt>
    <dgm:pt modelId="{DAF9C197-4750-4F82-B896-FF27025292CD}">
      <dgm:prSet/>
      <dgm:spPr/>
      <dgm:t>
        <a:bodyPr/>
        <a:lstStyle/>
        <a:p>
          <a:r>
            <a:rPr lang="fr-FR"/>
            <a:t>Introduction  aux microbes</a:t>
          </a:r>
          <a:endParaRPr lang="en-US"/>
        </a:p>
      </dgm:t>
    </dgm:pt>
    <dgm:pt modelId="{9C2A963F-3840-489E-B5B5-A03A027A7809}" type="parTrans" cxnId="{DA7855BB-EB66-4884-9E70-049A83256BFF}">
      <dgm:prSet/>
      <dgm:spPr/>
      <dgm:t>
        <a:bodyPr/>
        <a:lstStyle/>
        <a:p>
          <a:endParaRPr lang="en-US"/>
        </a:p>
      </dgm:t>
    </dgm:pt>
    <dgm:pt modelId="{3DE425EC-F628-4B4C-920C-3CB5613EB0EE}" type="sibTrans" cxnId="{DA7855BB-EB66-4884-9E70-049A83256BFF}">
      <dgm:prSet/>
      <dgm:spPr/>
      <dgm:t>
        <a:bodyPr/>
        <a:lstStyle/>
        <a:p>
          <a:endParaRPr lang="en-US"/>
        </a:p>
      </dgm:t>
    </dgm:pt>
    <dgm:pt modelId="{5D008109-4307-41A7-8118-D7C653119394}">
      <dgm:prSet/>
      <dgm:spPr/>
      <dgm:t>
        <a:bodyPr/>
        <a:lstStyle/>
        <a:p>
          <a:r>
            <a:rPr lang="fr-FR"/>
            <a:t>Les microbes utiles</a:t>
          </a:r>
          <a:endParaRPr lang="en-US"/>
        </a:p>
      </dgm:t>
    </dgm:pt>
    <dgm:pt modelId="{775E8020-D38F-44BA-9071-B8579512C8D5}" type="parTrans" cxnId="{D6C93F63-233F-4B78-A693-10A1EE8B3494}">
      <dgm:prSet/>
      <dgm:spPr/>
      <dgm:t>
        <a:bodyPr/>
        <a:lstStyle/>
        <a:p>
          <a:endParaRPr lang="en-US"/>
        </a:p>
      </dgm:t>
    </dgm:pt>
    <dgm:pt modelId="{42C40500-C3AA-4DA2-B695-EEC16849FE39}" type="sibTrans" cxnId="{D6C93F63-233F-4B78-A693-10A1EE8B3494}">
      <dgm:prSet/>
      <dgm:spPr/>
      <dgm:t>
        <a:bodyPr/>
        <a:lstStyle/>
        <a:p>
          <a:endParaRPr lang="en-US"/>
        </a:p>
      </dgm:t>
    </dgm:pt>
    <dgm:pt modelId="{C6B35574-2D76-48B9-AD7F-C570C878BE9A}">
      <dgm:prSet/>
      <dgm:spPr/>
      <dgm:t>
        <a:bodyPr/>
        <a:lstStyle/>
        <a:p>
          <a:r>
            <a:rPr lang="fr-FR"/>
            <a:t>Le microbiote</a:t>
          </a:r>
          <a:endParaRPr lang="en-US"/>
        </a:p>
      </dgm:t>
    </dgm:pt>
    <dgm:pt modelId="{ABF1C9EA-C114-4546-8B87-E99F637FB0EC}" type="parTrans" cxnId="{94C3AC0E-EF4F-4615-B30B-B86DB13C6095}">
      <dgm:prSet/>
      <dgm:spPr/>
      <dgm:t>
        <a:bodyPr/>
        <a:lstStyle/>
        <a:p>
          <a:endParaRPr lang="en-US"/>
        </a:p>
      </dgm:t>
    </dgm:pt>
    <dgm:pt modelId="{0A771849-4E29-472C-8F80-53B23ACD4051}" type="sibTrans" cxnId="{94C3AC0E-EF4F-4615-B30B-B86DB13C6095}">
      <dgm:prSet/>
      <dgm:spPr/>
      <dgm:t>
        <a:bodyPr/>
        <a:lstStyle/>
        <a:p>
          <a:endParaRPr lang="en-US"/>
        </a:p>
      </dgm:t>
    </dgm:pt>
    <dgm:pt modelId="{02818530-6849-4526-9EAD-F315B0C81FA9}">
      <dgm:prSet/>
      <dgm:spPr/>
      <dgm:t>
        <a:bodyPr/>
        <a:lstStyle/>
        <a:p>
          <a:r>
            <a:rPr lang="fr-FR"/>
            <a:t>Les microbes pathogènes</a:t>
          </a:r>
          <a:endParaRPr lang="en-US"/>
        </a:p>
      </dgm:t>
    </dgm:pt>
    <dgm:pt modelId="{1C49FE3C-E603-45F1-9EC3-E0353A3DD6BC}" type="parTrans" cxnId="{F1105DD7-42BF-4825-B87E-69C6E6A2CA13}">
      <dgm:prSet/>
      <dgm:spPr/>
      <dgm:t>
        <a:bodyPr/>
        <a:lstStyle/>
        <a:p>
          <a:endParaRPr lang="en-US"/>
        </a:p>
      </dgm:t>
    </dgm:pt>
    <dgm:pt modelId="{A9D9ED53-9E06-484C-B43D-9085337F7DBD}" type="sibTrans" cxnId="{F1105DD7-42BF-4825-B87E-69C6E6A2CA13}">
      <dgm:prSet/>
      <dgm:spPr/>
      <dgm:t>
        <a:bodyPr/>
        <a:lstStyle/>
        <a:p>
          <a:endParaRPr lang="en-US"/>
        </a:p>
      </dgm:t>
    </dgm:pt>
    <dgm:pt modelId="{03477DD8-FB81-47B5-9F10-49CAFE392884}">
      <dgm:prSet/>
      <dgm:spPr>
        <a:solidFill>
          <a:srgbClr val="732281"/>
        </a:solidFill>
      </dgm:spPr>
      <dgm:t>
        <a:bodyPr/>
        <a:lstStyle/>
        <a:p>
          <a:r>
            <a:rPr lang="fr-FR"/>
            <a:t>Lycées</a:t>
          </a:r>
          <a:endParaRPr lang="en-US"/>
        </a:p>
      </dgm:t>
    </dgm:pt>
    <dgm:pt modelId="{A51732CD-1535-451B-BE9F-4CECE5A86AF1}" type="parTrans" cxnId="{2CEC5A80-B9F9-4C9D-BC68-790AB149A7EA}">
      <dgm:prSet/>
      <dgm:spPr/>
      <dgm:t>
        <a:bodyPr/>
        <a:lstStyle/>
        <a:p>
          <a:endParaRPr lang="en-US"/>
        </a:p>
      </dgm:t>
    </dgm:pt>
    <dgm:pt modelId="{673A1060-0F70-4390-B1AD-471A06ADA58C}" type="sibTrans" cxnId="{2CEC5A80-B9F9-4C9D-BC68-790AB149A7EA}">
      <dgm:prSet/>
      <dgm:spPr/>
      <dgm:t>
        <a:bodyPr/>
        <a:lstStyle/>
        <a:p>
          <a:endParaRPr lang="en-US"/>
        </a:p>
      </dgm:t>
    </dgm:pt>
    <dgm:pt modelId="{4FC008FE-2613-4596-A457-72FCCFD3A50D}">
      <dgm:prSet/>
      <dgm:spPr/>
      <dgm:t>
        <a:bodyPr/>
        <a:lstStyle/>
        <a:p>
          <a:r>
            <a:rPr lang="fr-FR"/>
            <a:t>Découverte des antibiotiques et apparition des résistances</a:t>
          </a:r>
          <a:endParaRPr lang="en-US"/>
        </a:p>
      </dgm:t>
    </dgm:pt>
    <dgm:pt modelId="{9353F85E-EF62-4E9C-950C-4CCBC2F5A6E2}" type="parTrans" cxnId="{77487766-6E03-422E-B726-1BE9DAD06B39}">
      <dgm:prSet/>
      <dgm:spPr/>
      <dgm:t>
        <a:bodyPr/>
        <a:lstStyle/>
        <a:p>
          <a:endParaRPr lang="en-US"/>
        </a:p>
      </dgm:t>
    </dgm:pt>
    <dgm:pt modelId="{37CC5E4A-D390-4636-ABD7-97FF7C920C90}" type="sibTrans" cxnId="{77487766-6E03-422E-B726-1BE9DAD06B39}">
      <dgm:prSet/>
      <dgm:spPr/>
      <dgm:t>
        <a:bodyPr/>
        <a:lstStyle/>
        <a:p>
          <a:endParaRPr lang="en-US"/>
        </a:p>
      </dgm:t>
    </dgm:pt>
    <dgm:pt modelId="{4995ACC0-794A-4F30-A03E-27C278B374C1}">
      <dgm:prSet/>
      <dgm:spPr/>
      <dgm:t>
        <a:bodyPr/>
        <a:lstStyle/>
        <a:p>
          <a:r>
            <a:rPr lang="fr-FR"/>
            <a:t>Cartes de débats antibiotiques</a:t>
          </a:r>
          <a:endParaRPr lang="en-US"/>
        </a:p>
      </dgm:t>
    </dgm:pt>
    <dgm:pt modelId="{2D954F70-7E8F-4072-8DF1-669C0663C410}" type="parTrans" cxnId="{8439A61D-F0EE-48F6-929C-0EB0D40D4FF2}">
      <dgm:prSet/>
      <dgm:spPr/>
      <dgm:t>
        <a:bodyPr/>
        <a:lstStyle/>
        <a:p>
          <a:endParaRPr lang="en-US"/>
        </a:p>
      </dgm:t>
    </dgm:pt>
    <dgm:pt modelId="{79F2EEC5-7381-48FF-B833-9FD024BCF4CC}" type="sibTrans" cxnId="{8439A61D-F0EE-48F6-929C-0EB0D40D4FF2}">
      <dgm:prSet/>
      <dgm:spPr/>
      <dgm:t>
        <a:bodyPr/>
        <a:lstStyle/>
        <a:p>
          <a:endParaRPr lang="en-US"/>
        </a:p>
      </dgm:t>
    </dgm:pt>
    <dgm:pt modelId="{51287D15-E9E1-4654-B6E3-A29A2B0F3C36}" type="pres">
      <dgm:prSet presAssocID="{417E7249-F214-48B1-B321-633CA8881F3A}" presName="linear" presStyleCnt="0">
        <dgm:presLayoutVars>
          <dgm:dir/>
          <dgm:animLvl val="lvl"/>
          <dgm:resizeHandles val="exact"/>
        </dgm:presLayoutVars>
      </dgm:prSet>
      <dgm:spPr/>
    </dgm:pt>
    <dgm:pt modelId="{91A8F963-DB6A-41F8-B437-F71F5A86980D}" type="pres">
      <dgm:prSet presAssocID="{15ACB759-2CB4-4C45-A0BB-FDE2FECB556E}" presName="parentLin" presStyleCnt="0"/>
      <dgm:spPr/>
    </dgm:pt>
    <dgm:pt modelId="{A0DE7B0D-E543-4E82-955B-51CE169FC966}" type="pres">
      <dgm:prSet presAssocID="{15ACB759-2CB4-4C45-A0BB-FDE2FECB556E}" presName="parentLeftMargin" presStyleLbl="node1" presStyleIdx="0" presStyleCnt="2"/>
      <dgm:spPr/>
    </dgm:pt>
    <dgm:pt modelId="{B24C798B-7AA6-485D-85BB-F21E01730913}" type="pres">
      <dgm:prSet presAssocID="{15ACB759-2CB4-4C45-A0BB-FDE2FECB556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ACE8932-9141-400A-AAAE-AC5189F597EC}" type="pres">
      <dgm:prSet presAssocID="{15ACB759-2CB4-4C45-A0BB-FDE2FECB556E}" presName="negativeSpace" presStyleCnt="0"/>
      <dgm:spPr/>
    </dgm:pt>
    <dgm:pt modelId="{A74D1F5F-4ABD-42E6-9C45-6C944515750F}" type="pres">
      <dgm:prSet presAssocID="{15ACB759-2CB4-4C45-A0BB-FDE2FECB556E}" presName="childText" presStyleLbl="conFgAcc1" presStyleIdx="0" presStyleCnt="2">
        <dgm:presLayoutVars>
          <dgm:bulletEnabled val="1"/>
        </dgm:presLayoutVars>
      </dgm:prSet>
      <dgm:spPr/>
    </dgm:pt>
    <dgm:pt modelId="{B4719D56-EBFA-4D1E-8F3E-403ED40D8785}" type="pres">
      <dgm:prSet presAssocID="{BEEC0377-E34F-42BA-A101-BDB9CF92FF48}" presName="spaceBetweenRectangles" presStyleCnt="0"/>
      <dgm:spPr/>
    </dgm:pt>
    <dgm:pt modelId="{A1DB9FD8-0192-465F-9B18-710DD2151763}" type="pres">
      <dgm:prSet presAssocID="{03477DD8-FB81-47B5-9F10-49CAFE392884}" presName="parentLin" presStyleCnt="0"/>
      <dgm:spPr/>
    </dgm:pt>
    <dgm:pt modelId="{7CD437D2-9358-447C-8020-1EEF2E393587}" type="pres">
      <dgm:prSet presAssocID="{03477DD8-FB81-47B5-9F10-49CAFE392884}" presName="parentLeftMargin" presStyleLbl="node1" presStyleIdx="0" presStyleCnt="2"/>
      <dgm:spPr/>
    </dgm:pt>
    <dgm:pt modelId="{490B15E0-832F-4753-B04A-8A3A141F2BF2}" type="pres">
      <dgm:prSet presAssocID="{03477DD8-FB81-47B5-9F10-49CAFE39288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D0306BC-10E3-447D-AA03-39A642B17A26}" type="pres">
      <dgm:prSet presAssocID="{03477DD8-FB81-47B5-9F10-49CAFE392884}" presName="negativeSpace" presStyleCnt="0"/>
      <dgm:spPr/>
    </dgm:pt>
    <dgm:pt modelId="{A1DC0A2E-AB99-4591-87A2-09C0587BADFD}" type="pres">
      <dgm:prSet presAssocID="{03477DD8-FB81-47B5-9F10-49CAFE39288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DDFA30B-F921-4601-B5DE-64FA1794FF08}" type="presOf" srcId="{5D008109-4307-41A7-8118-D7C653119394}" destId="{A74D1F5F-4ABD-42E6-9C45-6C944515750F}" srcOrd="0" destOrd="1" presId="urn:microsoft.com/office/officeart/2005/8/layout/list1"/>
    <dgm:cxn modelId="{94C3AC0E-EF4F-4615-B30B-B86DB13C6095}" srcId="{15ACB759-2CB4-4C45-A0BB-FDE2FECB556E}" destId="{C6B35574-2D76-48B9-AD7F-C570C878BE9A}" srcOrd="2" destOrd="0" parTransId="{ABF1C9EA-C114-4546-8B87-E99F637FB0EC}" sibTransId="{0A771849-4E29-472C-8F80-53B23ACD4051}"/>
    <dgm:cxn modelId="{8439A61D-F0EE-48F6-929C-0EB0D40D4FF2}" srcId="{03477DD8-FB81-47B5-9F10-49CAFE392884}" destId="{4995ACC0-794A-4F30-A03E-27C278B374C1}" srcOrd="1" destOrd="0" parTransId="{2D954F70-7E8F-4072-8DF1-669C0663C410}" sibTransId="{79F2EEC5-7381-48FF-B833-9FD024BCF4CC}"/>
    <dgm:cxn modelId="{087C4A2C-53E7-42D7-9F57-7B3793DA9632}" type="presOf" srcId="{4FC008FE-2613-4596-A457-72FCCFD3A50D}" destId="{A1DC0A2E-AB99-4591-87A2-09C0587BADFD}" srcOrd="0" destOrd="0" presId="urn:microsoft.com/office/officeart/2005/8/layout/list1"/>
    <dgm:cxn modelId="{D6C93F63-233F-4B78-A693-10A1EE8B3494}" srcId="{15ACB759-2CB4-4C45-A0BB-FDE2FECB556E}" destId="{5D008109-4307-41A7-8118-D7C653119394}" srcOrd="1" destOrd="0" parTransId="{775E8020-D38F-44BA-9071-B8579512C8D5}" sibTransId="{42C40500-C3AA-4DA2-B695-EEC16849FE39}"/>
    <dgm:cxn modelId="{AA794843-D6DC-4D28-8D2D-879BD29C7C01}" type="presOf" srcId="{02818530-6849-4526-9EAD-F315B0C81FA9}" destId="{A74D1F5F-4ABD-42E6-9C45-6C944515750F}" srcOrd="0" destOrd="3" presId="urn:microsoft.com/office/officeart/2005/8/layout/list1"/>
    <dgm:cxn modelId="{77487766-6E03-422E-B726-1BE9DAD06B39}" srcId="{03477DD8-FB81-47B5-9F10-49CAFE392884}" destId="{4FC008FE-2613-4596-A457-72FCCFD3A50D}" srcOrd="0" destOrd="0" parTransId="{9353F85E-EF62-4E9C-950C-4CCBC2F5A6E2}" sibTransId="{37CC5E4A-D390-4636-ABD7-97FF7C920C90}"/>
    <dgm:cxn modelId="{26DC0B4D-D7A9-4FB7-B31A-44D0C3855AEB}" type="presOf" srcId="{03477DD8-FB81-47B5-9F10-49CAFE392884}" destId="{7CD437D2-9358-447C-8020-1EEF2E393587}" srcOrd="0" destOrd="0" presId="urn:microsoft.com/office/officeart/2005/8/layout/list1"/>
    <dgm:cxn modelId="{9906CA70-267F-46C0-ABCD-6B2245B4EB94}" type="presOf" srcId="{15ACB759-2CB4-4C45-A0BB-FDE2FECB556E}" destId="{A0DE7B0D-E543-4E82-955B-51CE169FC966}" srcOrd="0" destOrd="0" presId="urn:microsoft.com/office/officeart/2005/8/layout/list1"/>
    <dgm:cxn modelId="{3C807873-6DCB-49BD-9890-440E49CA7593}" type="presOf" srcId="{417E7249-F214-48B1-B321-633CA8881F3A}" destId="{51287D15-E9E1-4654-B6E3-A29A2B0F3C36}" srcOrd="0" destOrd="0" presId="urn:microsoft.com/office/officeart/2005/8/layout/list1"/>
    <dgm:cxn modelId="{2CEC5A80-B9F9-4C9D-BC68-790AB149A7EA}" srcId="{417E7249-F214-48B1-B321-633CA8881F3A}" destId="{03477DD8-FB81-47B5-9F10-49CAFE392884}" srcOrd="1" destOrd="0" parTransId="{A51732CD-1535-451B-BE9F-4CECE5A86AF1}" sibTransId="{673A1060-0F70-4390-B1AD-471A06ADA58C}"/>
    <dgm:cxn modelId="{D968949F-3374-4AA8-847C-F61CC3AEFFF1}" type="presOf" srcId="{03477DD8-FB81-47B5-9F10-49CAFE392884}" destId="{490B15E0-832F-4753-B04A-8A3A141F2BF2}" srcOrd="1" destOrd="0" presId="urn:microsoft.com/office/officeart/2005/8/layout/list1"/>
    <dgm:cxn modelId="{806FC8B2-663F-43C4-AA27-053F2FA4C30E}" srcId="{417E7249-F214-48B1-B321-633CA8881F3A}" destId="{15ACB759-2CB4-4C45-A0BB-FDE2FECB556E}" srcOrd="0" destOrd="0" parTransId="{489C202F-90C6-4DE7-9574-AA3547BE4EF0}" sibTransId="{BEEC0377-E34F-42BA-A101-BDB9CF92FF48}"/>
    <dgm:cxn modelId="{1448E3B4-4485-411B-A1F4-4E84E99D8768}" type="presOf" srcId="{4995ACC0-794A-4F30-A03E-27C278B374C1}" destId="{A1DC0A2E-AB99-4591-87A2-09C0587BADFD}" srcOrd="0" destOrd="1" presId="urn:microsoft.com/office/officeart/2005/8/layout/list1"/>
    <dgm:cxn modelId="{DA7855BB-EB66-4884-9E70-049A83256BFF}" srcId="{15ACB759-2CB4-4C45-A0BB-FDE2FECB556E}" destId="{DAF9C197-4750-4F82-B896-FF27025292CD}" srcOrd="0" destOrd="0" parTransId="{9C2A963F-3840-489E-B5B5-A03A027A7809}" sibTransId="{3DE425EC-F628-4B4C-920C-3CB5613EB0EE}"/>
    <dgm:cxn modelId="{6D9973D1-7984-47AE-A1B3-270F64A77C62}" type="presOf" srcId="{DAF9C197-4750-4F82-B896-FF27025292CD}" destId="{A74D1F5F-4ABD-42E6-9C45-6C944515750F}" srcOrd="0" destOrd="0" presId="urn:microsoft.com/office/officeart/2005/8/layout/list1"/>
    <dgm:cxn modelId="{C09F71D4-85AC-4E2C-B339-B82A249811AA}" type="presOf" srcId="{C6B35574-2D76-48B9-AD7F-C570C878BE9A}" destId="{A74D1F5F-4ABD-42E6-9C45-6C944515750F}" srcOrd="0" destOrd="2" presId="urn:microsoft.com/office/officeart/2005/8/layout/list1"/>
    <dgm:cxn modelId="{F1105DD7-42BF-4825-B87E-69C6E6A2CA13}" srcId="{15ACB759-2CB4-4C45-A0BB-FDE2FECB556E}" destId="{02818530-6849-4526-9EAD-F315B0C81FA9}" srcOrd="3" destOrd="0" parTransId="{1C49FE3C-E603-45F1-9EC3-E0353A3DD6BC}" sibTransId="{A9D9ED53-9E06-484C-B43D-9085337F7DBD}"/>
    <dgm:cxn modelId="{9A40C4F3-BF26-483E-A40D-C39A5DFA9396}" type="presOf" srcId="{15ACB759-2CB4-4C45-A0BB-FDE2FECB556E}" destId="{B24C798B-7AA6-485D-85BB-F21E01730913}" srcOrd="1" destOrd="0" presId="urn:microsoft.com/office/officeart/2005/8/layout/list1"/>
    <dgm:cxn modelId="{6E7E17BB-CD33-4A51-9A34-8C520755279A}" type="presParOf" srcId="{51287D15-E9E1-4654-B6E3-A29A2B0F3C36}" destId="{91A8F963-DB6A-41F8-B437-F71F5A86980D}" srcOrd="0" destOrd="0" presId="urn:microsoft.com/office/officeart/2005/8/layout/list1"/>
    <dgm:cxn modelId="{ADF1E7CB-5625-4882-B83F-306D684931E3}" type="presParOf" srcId="{91A8F963-DB6A-41F8-B437-F71F5A86980D}" destId="{A0DE7B0D-E543-4E82-955B-51CE169FC966}" srcOrd="0" destOrd="0" presId="urn:microsoft.com/office/officeart/2005/8/layout/list1"/>
    <dgm:cxn modelId="{A1BF63B8-4F9A-4687-BE6C-FEDB04129744}" type="presParOf" srcId="{91A8F963-DB6A-41F8-B437-F71F5A86980D}" destId="{B24C798B-7AA6-485D-85BB-F21E01730913}" srcOrd="1" destOrd="0" presId="urn:microsoft.com/office/officeart/2005/8/layout/list1"/>
    <dgm:cxn modelId="{41A94ADF-48D0-4127-AE10-F75D6821D729}" type="presParOf" srcId="{51287D15-E9E1-4654-B6E3-A29A2B0F3C36}" destId="{BACE8932-9141-400A-AAAE-AC5189F597EC}" srcOrd="1" destOrd="0" presId="urn:microsoft.com/office/officeart/2005/8/layout/list1"/>
    <dgm:cxn modelId="{2D270C7F-6A56-4C1D-A85C-593EA03AFE35}" type="presParOf" srcId="{51287D15-E9E1-4654-B6E3-A29A2B0F3C36}" destId="{A74D1F5F-4ABD-42E6-9C45-6C944515750F}" srcOrd="2" destOrd="0" presId="urn:microsoft.com/office/officeart/2005/8/layout/list1"/>
    <dgm:cxn modelId="{CC370A1C-A40A-4E5A-A8BD-11675D430D9D}" type="presParOf" srcId="{51287D15-E9E1-4654-B6E3-A29A2B0F3C36}" destId="{B4719D56-EBFA-4D1E-8F3E-403ED40D8785}" srcOrd="3" destOrd="0" presId="urn:microsoft.com/office/officeart/2005/8/layout/list1"/>
    <dgm:cxn modelId="{3245C75F-26A6-4102-9D79-17A627C32B91}" type="presParOf" srcId="{51287D15-E9E1-4654-B6E3-A29A2B0F3C36}" destId="{A1DB9FD8-0192-465F-9B18-710DD2151763}" srcOrd="4" destOrd="0" presId="urn:microsoft.com/office/officeart/2005/8/layout/list1"/>
    <dgm:cxn modelId="{BE924DF1-4952-4386-86CC-7A4DDE20B801}" type="presParOf" srcId="{A1DB9FD8-0192-465F-9B18-710DD2151763}" destId="{7CD437D2-9358-447C-8020-1EEF2E393587}" srcOrd="0" destOrd="0" presId="urn:microsoft.com/office/officeart/2005/8/layout/list1"/>
    <dgm:cxn modelId="{CB545D58-AC10-44DF-AE67-26D24ACDF10D}" type="presParOf" srcId="{A1DB9FD8-0192-465F-9B18-710DD2151763}" destId="{490B15E0-832F-4753-B04A-8A3A141F2BF2}" srcOrd="1" destOrd="0" presId="urn:microsoft.com/office/officeart/2005/8/layout/list1"/>
    <dgm:cxn modelId="{367EF840-DC70-4528-B08D-09D7B89FAA0B}" type="presParOf" srcId="{51287D15-E9E1-4654-B6E3-A29A2B0F3C36}" destId="{ED0306BC-10E3-447D-AA03-39A642B17A26}" srcOrd="5" destOrd="0" presId="urn:microsoft.com/office/officeart/2005/8/layout/list1"/>
    <dgm:cxn modelId="{44A65D1E-702E-4C2C-AD24-C9BC54281873}" type="presParOf" srcId="{51287D15-E9E1-4654-B6E3-A29A2B0F3C36}" destId="{A1DC0A2E-AB99-4591-87A2-09C0587BADF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D1F5F-4ABD-42E6-9C45-6C944515750F}">
      <dsp:nvSpPr>
        <dsp:cNvPr id="0" name=""/>
        <dsp:cNvSpPr/>
      </dsp:nvSpPr>
      <dsp:spPr>
        <a:xfrm>
          <a:off x="0" y="442759"/>
          <a:ext cx="5625140" cy="2466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573" tIns="562356" rIns="436573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Introduction  aux microbes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Les microbes utiles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Le microbiote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Les microbes pathogènes</a:t>
          </a:r>
          <a:endParaRPr lang="en-US" sz="2700" kern="1200"/>
        </a:p>
      </dsp:txBody>
      <dsp:txXfrm>
        <a:off x="0" y="442759"/>
        <a:ext cx="5625140" cy="2466450"/>
      </dsp:txXfrm>
    </dsp:sp>
    <dsp:sp modelId="{B24C798B-7AA6-485D-85BB-F21E01730913}">
      <dsp:nvSpPr>
        <dsp:cNvPr id="0" name=""/>
        <dsp:cNvSpPr/>
      </dsp:nvSpPr>
      <dsp:spPr>
        <a:xfrm>
          <a:off x="281257" y="44239"/>
          <a:ext cx="3937598" cy="797040"/>
        </a:xfrm>
        <a:prstGeom prst="roundRect">
          <a:avLst/>
        </a:prstGeom>
        <a:solidFill>
          <a:srgbClr val="2B599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832" tIns="0" rIns="1488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Collèges</a:t>
          </a:r>
          <a:endParaRPr lang="en-US" sz="2700" kern="1200"/>
        </a:p>
      </dsp:txBody>
      <dsp:txXfrm>
        <a:off x="320165" y="83147"/>
        <a:ext cx="3859782" cy="719224"/>
      </dsp:txXfrm>
    </dsp:sp>
    <dsp:sp modelId="{A1DC0A2E-AB99-4591-87A2-09C0587BADFD}">
      <dsp:nvSpPr>
        <dsp:cNvPr id="0" name=""/>
        <dsp:cNvSpPr/>
      </dsp:nvSpPr>
      <dsp:spPr>
        <a:xfrm>
          <a:off x="0" y="3453530"/>
          <a:ext cx="5625140" cy="195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6573" tIns="562356" rIns="436573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Découverte des antibiotiques et apparition des résistances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700" kern="1200"/>
            <a:t>Cartes de débats antibiotiques</a:t>
          </a:r>
          <a:endParaRPr lang="en-US" sz="2700" kern="1200"/>
        </a:p>
      </dsp:txBody>
      <dsp:txXfrm>
        <a:off x="0" y="3453530"/>
        <a:ext cx="5625140" cy="1956150"/>
      </dsp:txXfrm>
    </dsp:sp>
    <dsp:sp modelId="{490B15E0-832F-4753-B04A-8A3A141F2BF2}">
      <dsp:nvSpPr>
        <dsp:cNvPr id="0" name=""/>
        <dsp:cNvSpPr/>
      </dsp:nvSpPr>
      <dsp:spPr>
        <a:xfrm>
          <a:off x="281257" y="3055009"/>
          <a:ext cx="3937598" cy="797040"/>
        </a:xfrm>
        <a:prstGeom prst="roundRect">
          <a:avLst/>
        </a:prstGeom>
        <a:solidFill>
          <a:srgbClr val="73228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832" tIns="0" rIns="14883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/>
            <a:t>Lycées</a:t>
          </a:r>
          <a:endParaRPr lang="en-US" sz="2700" kern="1200"/>
        </a:p>
      </dsp:txBody>
      <dsp:txXfrm>
        <a:off x="320165" y="3093917"/>
        <a:ext cx="3859782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C887B81-EFE4-4B86-A16D-E95A6EE263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46EEC0-E5A6-41E7-B87F-CF5D904D4E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F2BA8-A1E8-4830-BC65-D3F1F1E359F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AD4FAF0-46A0-4CDB-813D-C0DEFE6F11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1D69FEA4-4274-4763-A920-E70ADEC1A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3A7D67-80A5-4AA5-8B15-93A99D5DCC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AAC4A7-4CD9-436B-81E5-BA9B8F4362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6D776B-6DA5-4796-A2AB-BB4333AD49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DE5A8D-DEA3-48AF-BD62-3AFE96D8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E262-5FFA-4770-B00D-0CADEB8CA468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8EBE8-7CFF-4608-9319-B4D0249C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5B2C7-6AB2-4F90-AC52-D0BE5463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FF6A-2D38-46BD-8637-31C1418060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428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570248-A262-4908-8C12-929AE869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3D14-77DF-40C1-984E-7D75DB788DD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137C07-1ADF-4ABE-8555-920A2A50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7F190-4F9B-4980-8F39-A497A6ED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33B0-11DF-4CF5-B952-D0DA30489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665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062D9E-F6AA-40C1-879F-C331FEC9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D885A-5AA5-43C0-A052-B4F21F024108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3EB48-73B2-4AF2-AE83-4C6AC84C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5212D-8531-4AB3-B30F-5A94B3FE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CAC8-6285-4344-B15E-68C3AB5D8C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832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5EAA2-013C-4A58-A623-4EDE8DE9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D0D4-20BC-4D97-8A56-8D00CD526E82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71694-9C3C-4166-863F-6E732324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4E00B-8B60-4BE0-A1CD-3C84951D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69861-6CE7-47D5-BAA0-595A0E1C43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755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6AD30F-DAA0-460F-ABF8-46A22F38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2290-7DE3-489C-8C4D-A638F3D7C714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355E9-67B4-4408-9002-B01EBA59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B5DA15-760C-4294-84A1-6924ED05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B57C-9F74-48D5-BB36-9A45A505A0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966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4794CAC-3E58-4E8F-8F61-BAC30655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17523-981C-4C52-9F60-041856B320B0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F512187-EB52-4096-A52A-57F8758F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2528C20-7F94-498C-8BA7-4DFF3EF1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1F38-8F7D-43D8-B901-EB97F99014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719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6E70411-4750-4AC9-9513-2780775D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57EB-C9E1-49BC-A545-19D627DDC455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7F9E32C0-BBF1-4F09-BE66-DD4416EF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12F0A9F-6BEB-4DF6-8B17-A07FEEC5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0EA9-2D0F-41D3-A10C-1AB52AEB3F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911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C84D767-988F-4C86-8C59-14384F37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29156-9554-4A2A-A336-73EBDE87DBFA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51DC5D6-537D-4756-A067-82502ED6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6ADBBDE-E5B5-40FC-AF6F-4DCF3365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6660-D25E-4CFB-952D-84448ED7E2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033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A7434EFE-734E-4CFC-A843-0ED8B202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01B5-9861-413A-9767-A93D65A183F8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C43B244D-9E57-4529-A309-4C972399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4FE192E2-5028-477B-99A0-EE0B7575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F6DF-597D-4F1B-B41E-73DFC3E64A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420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4522D15-5D1F-4430-8559-E7E45AB4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FC95C-9472-4037-80E4-955178D90701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B8B7104-0221-45E6-AC20-C656A668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0EC89F8-3E74-480D-97C1-ADAA436C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0F3F-7854-4337-A5F5-78C219A284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23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3773175-5091-40A6-BD36-47DB7088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E3AE-1B01-45CA-B839-600C7421D78F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DA228EA-5C5F-4A98-8AD6-9C766FA1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728CDC1-5FFC-4116-B55B-D6922D19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F494-2DA2-4B4B-B59E-EE13DEA124F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355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ABE0A7A-B12B-4C3E-9298-6F41FB44EC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85181862-1857-443C-905B-179C1C78A1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3AAE0C-1995-48BE-8A90-36A474012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CC912C-0682-4323-AC9A-71D4D25B737E}" type="datetime1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D56CF-BD80-487E-9B60-5E39B5B4B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Principes de microbiologie: références et liens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90139E-ED08-4F9F-BC33-C8AAFE243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3A6E36-4009-426F-943C-ADAFE5FD48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Bact%C3%A9ri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inserm.fr/thematiques/immunologie-inflammation-infectiologie-et-microbiologie/dossiers-d-information/resistance-aux-antibiotiqu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Protista" TargetMode="External"/><Relationship Id="rId5" Type="http://schemas.openxmlformats.org/officeDocument/2006/relationships/hyperlink" Target="https://fr.wikipedia.org/wiki/Fungi" TargetMode="External"/><Relationship Id="rId4" Type="http://schemas.openxmlformats.org/officeDocument/2006/relationships/hyperlink" Target="https://fr.wikipedia.org/wiki/Vir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B420C7C-23E9-4777-BA38-637FF47F8F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7875" y="1796901"/>
            <a:ext cx="8874125" cy="1325563"/>
          </a:xfrm>
        </p:spPr>
        <p:txBody>
          <a:bodyPr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Principes de microbiologie :</a:t>
            </a:r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5C513726-A05C-4264-B7D9-E6080229DD3C}"/>
              </a:ext>
            </a:extLst>
          </p:cNvPr>
          <p:cNvSpPr>
            <a:spLocks noGrp="1"/>
          </p:cNvSpPr>
          <p:nvPr/>
        </p:nvSpPr>
        <p:spPr bwMode="auto">
          <a:xfrm>
            <a:off x="717550" y="3033712"/>
            <a:ext cx="8791575" cy="79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fr-FR" sz="3600" b="1" dirty="0" err="1">
                <a:latin typeface="Arial" panose="020B0604020202020204" pitchFamily="34" charset="0"/>
              </a:rPr>
              <a:t>Références</a:t>
            </a:r>
            <a:r>
              <a:rPr lang="en-GB" altLang="fr-FR" sz="3600" b="1" dirty="0">
                <a:latin typeface="Arial" panose="020B0604020202020204" pitchFamily="34" charset="0"/>
              </a:rPr>
              <a:t> et Liens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FC60440-8022-4AB7-B684-BB2A6407944B}"/>
              </a:ext>
            </a:extLst>
          </p:cNvPr>
          <p:cNvSpPr txBox="1"/>
          <p:nvPr/>
        </p:nvSpPr>
        <p:spPr>
          <a:xfrm>
            <a:off x="1747637" y="3986213"/>
            <a:ext cx="673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" panose="020B0604020202020204" pitchFamily="34" charset="0"/>
              </a:rPr>
              <a:t>Cours en ligne e-Bug destinés aux </a:t>
            </a:r>
          </a:p>
          <a:p>
            <a:pPr algn="ctr"/>
            <a:r>
              <a:rPr lang="fr-FR" dirty="0">
                <a:latin typeface="Arial" panose="020B0604020202020204" pitchFamily="34" charset="0"/>
              </a:rPr>
              <a:t>enseignants de SVT, infirmières scolaires, </a:t>
            </a:r>
          </a:p>
          <a:p>
            <a:pPr algn="ctr"/>
            <a:r>
              <a:rPr lang="fr-FR" dirty="0">
                <a:latin typeface="Arial" panose="020B0604020202020204" pitchFamily="34" charset="0"/>
              </a:rPr>
              <a:t>étudiants en santé.</a:t>
            </a:r>
          </a:p>
        </p:txBody>
      </p:sp>
      <p:pic>
        <p:nvPicPr>
          <p:cNvPr id="3076" name="Picture 14" descr="lactobacillus_Version2_01">
            <a:extLst>
              <a:ext uri="{FF2B5EF4-FFF2-40B4-BE49-F238E27FC236}">
                <a16:creationId xmlns:a16="http://schemas.microsoft.com/office/drawing/2014/main" id="{4623F7E7-B283-44EC-BA62-F2AE200CE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20461">
            <a:off x="8818562" y="277813"/>
            <a:ext cx="8667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ZoneTexte 4">
            <a:extLst>
              <a:ext uri="{FF2B5EF4-FFF2-40B4-BE49-F238E27FC236}">
                <a16:creationId xmlns:a16="http://schemas.microsoft.com/office/drawing/2014/main" id="{AF3EC084-878C-43C4-8668-06452BD9C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0463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en-US" sz="1200">
                <a:latin typeface="Arial" panose="020B0604020202020204" pitchFamily="34" charset="0"/>
              </a:rPr>
              <a:t>Contact: </a:t>
            </a:r>
            <a:r>
              <a:rPr lang="fr-FR" altLang="en-US" sz="1200">
                <a:latin typeface="Arial" panose="020B0604020202020204" pitchFamily="34" charset="0"/>
                <a:hlinkClick r:id="rId3"/>
              </a:rPr>
              <a:t>e-Bug@chu-nice.fr</a:t>
            </a:r>
            <a:r>
              <a:rPr lang="fr-FR" altLang="en-US" sz="120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en-US" sz="1200">
              <a:latin typeface="Arial" panose="020B0604020202020204" pitchFamily="34" charset="0"/>
            </a:endParaRPr>
          </a:p>
        </p:txBody>
      </p:sp>
      <p:pic>
        <p:nvPicPr>
          <p:cNvPr id="3079" name="Picture 2" descr="logo département de santé publique chu de nice">
            <a:extLst>
              <a:ext uri="{FF2B5EF4-FFF2-40B4-BE49-F238E27FC236}">
                <a16:creationId xmlns:a16="http://schemas.microsoft.com/office/drawing/2014/main" id="{F8F46A80-294E-4402-806F-AB7133EC2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5694363"/>
            <a:ext cx="19748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Espace réservé du numéro de diapositive 1">
            <a:extLst>
              <a:ext uri="{FF2B5EF4-FFF2-40B4-BE49-F238E27FC236}">
                <a16:creationId xmlns:a16="http://schemas.microsoft.com/office/drawing/2014/main" id="{43BB1436-0D28-4A96-89D7-BA4A8A070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7252354-99A6-44B7-A7FD-716235AC91E5}" type="slidenum">
              <a:rPr lang="fr-FR" altLang="fr-F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3081" name="Rectangle 2">
            <a:extLst>
              <a:ext uri="{FF2B5EF4-FFF2-40B4-BE49-F238E27FC236}">
                <a16:creationId xmlns:a16="http://schemas.microsoft.com/office/drawing/2014/main" id="{6FF54E0D-4A0E-4356-BE11-AB444E57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6194425"/>
            <a:ext cx="320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051A525-1033-40A0-87E8-E96CD13DCD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1" y="249543"/>
            <a:ext cx="1485499" cy="7848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A4CF8E6D-D7B0-455D-A417-B4C794CF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5" y="95250"/>
            <a:ext cx="8874125" cy="1325563"/>
          </a:xfrm>
        </p:spPr>
        <p:txBody>
          <a:bodyPr/>
          <a:lstStyle/>
          <a:p>
            <a:pPr algn="ctr" eaLnBrk="1" hangingPunct="1"/>
            <a:r>
              <a:rPr lang="fr-FR" altLang="fr-FR"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745E5394-0D7D-4989-A398-E4C303895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1379538"/>
            <a:ext cx="8874125" cy="4692650"/>
          </a:xfrm>
        </p:spPr>
        <p:txBody>
          <a:bodyPr/>
          <a:lstStyle/>
          <a:p>
            <a:pPr eaLnBrk="1" hangingPunct="1"/>
            <a:r>
              <a:rPr lang="fr-FR" altLang="fr-FR" sz="2300" dirty="0">
                <a:latin typeface="Arial" panose="020B0604020202020204" pitchFamily="34" charset="0"/>
                <a:cs typeface="Arial" panose="020B0604020202020204" pitchFamily="34" charset="0"/>
              </a:rPr>
              <a:t>Introduction à la microbiologie - Microbiologie fondamentale et appliquée de Luciano </a:t>
            </a:r>
            <a:r>
              <a:rPr lang="fr-FR" altLang="fr-FR" sz="2300" dirty="0" err="1">
                <a:latin typeface="Arial" panose="020B0604020202020204" pitchFamily="34" charset="0"/>
                <a:cs typeface="Arial" panose="020B0604020202020204" pitchFamily="34" charset="0"/>
              </a:rPr>
              <a:t>Paolozzi</a:t>
            </a:r>
            <a:r>
              <a:rPr lang="fr-FR" alt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et al, Editions  Broché 2019, Collection : Sciences Sup  </a:t>
            </a:r>
          </a:p>
          <a:p>
            <a:pPr eaLnBrk="1" hangingPunct="1"/>
            <a:r>
              <a:rPr lang="fr-FR" altLang="fr-FR" sz="2300" dirty="0">
                <a:latin typeface="Arial" panose="020B0604020202020204" pitchFamily="34" charset="0"/>
                <a:cs typeface="Arial" panose="020B0604020202020204" pitchFamily="34" charset="0"/>
              </a:rPr>
              <a:t>Introduction à la microbiologie de Gérard J. Tortora et al, Édition en ligne, </a:t>
            </a:r>
            <a:r>
              <a:rPr lang="fr-FR" altLang="fr-FR" sz="2300" dirty="0" err="1">
                <a:latin typeface="Arial" panose="020B0604020202020204" pitchFamily="34" charset="0"/>
                <a:cs typeface="Arial" panose="020B0604020202020204" pitchFamily="34" charset="0"/>
              </a:rPr>
              <a:t>MonLab</a:t>
            </a:r>
            <a:r>
              <a:rPr lang="fr-FR" alt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et Multimédia, 3ème édition 2018 </a:t>
            </a:r>
          </a:p>
          <a:p>
            <a:pPr eaLnBrk="1" hangingPunct="1"/>
            <a:r>
              <a:rPr lang="fr-FR" altLang="fr-FR" sz="2400" dirty="0">
                <a:hlinkClick r:id="rId2"/>
              </a:rPr>
              <a:t>https://www.inserm.fr/thematiques/immunologie-inflammation-infectiologie-et-microbiologie/dossiers-d-information/resistance-aux-antibiotiques</a:t>
            </a:r>
            <a:endParaRPr lang="fr-FR" altLang="fr-F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Bactérie — Wikipédia (wikipedia.org)</a:t>
            </a:r>
            <a:endParaRPr lang="en-GB" altLang="fr-FR" sz="23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eaLnBrk="1" hangingPunct="1"/>
            <a:r>
              <a:rPr lang="en-GB" altLang="fr-FR" sz="23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https://fr.wikipedia.org/wiki/Virus</a:t>
            </a:r>
            <a:endParaRPr lang="en-GB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fr-FR" sz="23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https://fr.wikipedia.org/wiki/Fungi</a:t>
            </a:r>
            <a:endParaRPr lang="en-GB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fr-FR" sz="23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https://fr.wikipedia.org/wiki/Protista</a:t>
            </a:r>
            <a:endParaRPr lang="en-GB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fr-FR" sz="2000" dirty="0"/>
          </a:p>
          <a:p>
            <a:pPr eaLnBrk="1" hangingPunct="1"/>
            <a:endParaRPr lang="en-GB" altLang="fr-FR" sz="2000" dirty="0"/>
          </a:p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4101" name="Espace réservé du numéro de diapositive 4">
            <a:extLst>
              <a:ext uri="{FF2B5EF4-FFF2-40B4-BE49-F238E27FC236}">
                <a16:creationId xmlns:a16="http://schemas.microsoft.com/office/drawing/2014/main" id="{B77A28B4-8ECB-44C2-AE3E-C8824342A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35D5AE4-425B-4C92-B9EA-BACBD6FCBA42}" type="slidenum">
              <a:rPr lang="fr-FR" altLang="fr-FR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2511E2-0965-48A3-A6DC-4CB4BACD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Principes de microbiologie: références et liens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7F1FCEB-BCCD-4468-B026-9C3F77900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1" y="249543"/>
            <a:ext cx="1485499" cy="7848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2" name="Rectangle 51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287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ectangle 513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0" y="1725538"/>
            <a:ext cx="6858000" cy="3406924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0" y="1735675"/>
            <a:ext cx="6857999" cy="340692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Rectangle 513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52468" y="3903541"/>
            <a:ext cx="2501979" cy="3406928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40" name="Freeform: Shape 513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423340" y="969718"/>
            <a:ext cx="3290925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42" name="Rectangle 514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25549" y="1725535"/>
            <a:ext cx="6858003" cy="340692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re 1">
            <a:extLst>
              <a:ext uri="{FF2B5EF4-FFF2-40B4-BE49-F238E27FC236}">
                <a16:creationId xmlns:a16="http://schemas.microsoft.com/office/drawing/2014/main" id="{2CD22E3F-0734-45B9-B933-37706BB8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40" y="1683756"/>
            <a:ext cx="2628505" cy="2396359"/>
          </a:xfrm>
        </p:spPr>
        <p:txBody>
          <a:bodyPr anchor="b">
            <a:normAutofit/>
          </a:bodyPr>
          <a:lstStyle/>
          <a:p>
            <a:pPr algn="r"/>
            <a:r>
              <a:rPr lang="fr-FR" altLang="fr-FR" sz="31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e-Bug pour les élèves de collège et de lycée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1F56E5-1D7E-4B97-B4F9-EBF1DDAC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543050" y="1984248"/>
            <a:ext cx="347186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fr-FR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Principes de microbiologie: références et liens</a:t>
            </a:r>
          </a:p>
        </p:txBody>
      </p:sp>
      <p:sp>
        <p:nvSpPr>
          <p:cNvPr id="5126" name="Espace réservé du numéro de diapositive 4">
            <a:extLst>
              <a:ext uri="{FF2B5EF4-FFF2-40B4-BE49-F238E27FC236}">
                <a16:creationId xmlns:a16="http://schemas.microsoft.com/office/drawing/2014/main" id="{9D3413B6-F586-4510-BF98-41C067D4A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875520" y="6455664"/>
            <a:ext cx="378047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864ED219-8442-4FD7-93BD-CD86DFE5133F}" type="slidenum">
              <a:rPr lang="fr-FR" alt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3</a:t>
            </a:fld>
            <a:endParaRPr lang="fr-FR" altLang="fr-FR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B01B4A7-8A9B-445B-BEBD-32ED658C6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1" y="249543"/>
            <a:ext cx="1485499" cy="784842"/>
          </a:xfrm>
          <a:prstGeom prst="rect">
            <a:avLst/>
          </a:prstGeom>
        </p:spPr>
      </p:pic>
      <p:graphicFrame>
        <p:nvGraphicFramePr>
          <p:cNvPr id="5128" name="Espace réservé du contenu 2">
            <a:extLst>
              <a:ext uri="{FF2B5EF4-FFF2-40B4-BE49-F238E27FC236}">
                <a16:creationId xmlns:a16="http://schemas.microsoft.com/office/drawing/2014/main" id="{651EFC0D-7F48-C178-CD81-08FEBF014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20637"/>
              </p:ext>
            </p:extLst>
          </p:nvPr>
        </p:nvGraphicFramePr>
        <p:xfrm>
          <a:off x="4138637" y="750440"/>
          <a:ext cx="5625140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192</Words>
  <Application>Microsoft Office PowerPoint</Application>
  <PresentationFormat>Diapositives 35 mm</PresentationFormat>
  <Paragraphs>32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Principes de microbiologie :</vt:lpstr>
      <vt:lpstr>Références</vt:lpstr>
      <vt:lpstr>Activités e-Bug pour les élèves de collège et de lycée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</dc:creator>
  <cp:lastModifiedBy>Pia</cp:lastModifiedBy>
  <cp:revision>33</cp:revision>
  <dcterms:created xsi:type="dcterms:W3CDTF">2017-11-29T15:41:20Z</dcterms:created>
  <dcterms:modified xsi:type="dcterms:W3CDTF">2023-03-13T09:23:22Z</dcterms:modified>
</cp:coreProperties>
</file>