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5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91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79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3235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042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576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015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453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56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4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52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59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40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31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11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77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76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408BC8E-9822-407A-B648-555624D0AFFE}" type="datetimeFigureOut">
              <a:rPr lang="fr-FR" smtClean="0"/>
              <a:t>05/03/2026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F701D-F5D3-4FA1-AE0A-1747F09C20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0536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A8B87-FCD3-4EDB-9A2D-0403238BEC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400" b="1" kern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QUIZ 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B4C395-7716-4E25-B88A-2410D6146A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4000" b="1" kern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Prévention des infections et santé sexuelle</a:t>
            </a:r>
            <a:endParaRPr lang="fr-FR" sz="4000" dirty="0"/>
          </a:p>
        </p:txBody>
      </p:sp>
      <p:sp>
        <p:nvSpPr>
          <p:cNvPr id="4" name="Graphic 762">
            <a:extLst>
              <a:ext uri="{FF2B5EF4-FFF2-40B4-BE49-F238E27FC236}">
                <a16:creationId xmlns:a16="http://schemas.microsoft.com/office/drawing/2014/main" id="{3497CCC2-6305-49A0-A88F-C94F3AFA6B59}"/>
              </a:ext>
            </a:extLst>
          </p:cNvPr>
          <p:cNvSpPr/>
          <p:nvPr/>
        </p:nvSpPr>
        <p:spPr>
          <a:xfrm>
            <a:off x="10638576" y="4398417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9B39F32-14BD-418B-9A04-47651FD880B5}"/>
              </a:ext>
            </a:extLst>
          </p:cNvPr>
          <p:cNvSpPr txBox="1"/>
          <p:nvPr/>
        </p:nvSpPr>
        <p:spPr>
          <a:xfrm>
            <a:off x="10785956" y="5754956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1666925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 dépistage sert à :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Détecter certaines infections même sans 	symptômes.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Remplacer la vaccination.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Punir les personnes malades.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Eviter toute consultation. 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825216" y="479075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825216" y="3436661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825216" y="38912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825216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422056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 dépistage sert à :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Détecter certaines infections même sans 	symptômes.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Remplacer la vaccination.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Punir les personnes malades.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Eviter toute consultation. 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825216" y="479075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825216" y="3436661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825216" y="38912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825216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0A1A1816-4D3E-437B-A9F1-7B2DB306B50A}"/>
              </a:ext>
            </a:extLst>
          </p:cNvPr>
          <p:cNvSpPr/>
          <p:nvPr/>
        </p:nvSpPr>
        <p:spPr>
          <a:xfrm>
            <a:off x="8828839" y="3410538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290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En cas de doute ou de prise de risque, il est important :</a:t>
            </a:r>
            <a:endParaRPr lang="fr-FR" sz="2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De ne rien dire.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D’en parler à un professionnel de santé.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D’écouter uniquement les réseaux sociaux.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D’attendre que cela passe. 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825216" y="479075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825216" y="3436661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825216" y="38912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825216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1227946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En cas de doute ou de prise de risque, il est important :</a:t>
            </a:r>
            <a:endParaRPr lang="fr-FR" sz="2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De ne rien dire.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D’en parler à un professionnel de santé.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D’écouter uniquement les réseaux sociaux.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D’attendre que cela passe. 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825216" y="479075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825216" y="3436661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825216" y="38912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825216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1B3D55DA-85F1-4B82-8966-9C8162F612A9}"/>
              </a:ext>
            </a:extLst>
          </p:cNvPr>
          <p:cNvSpPr/>
          <p:nvPr/>
        </p:nvSpPr>
        <p:spPr>
          <a:xfrm>
            <a:off x="8825216" y="3862710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100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78085"/>
            <a:ext cx="8946541" cy="4195481"/>
          </a:xfrm>
        </p:spPr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 ou Faux ?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Certaines infections peuvent être présentes sans provoquer de symptômes visibles.</a:t>
            </a:r>
            <a:endParaRPr lang="fr-FR" dirty="0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3956739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78085"/>
            <a:ext cx="8946541" cy="4195481"/>
          </a:xfrm>
        </p:spPr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 ou Faux ?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Certaines infections peuvent être présentes sans provoquer de symptômes visibles.</a:t>
            </a:r>
          </a:p>
          <a:p>
            <a:pPr marL="0" indent="0">
              <a:buNone/>
            </a:pPr>
            <a:endParaRPr lang="fr-FR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4400" b="1" dirty="0">
                <a:latin typeface="Arial" panose="020B0604020202020204" pitchFamily="34" charset="0"/>
                <a:cs typeface="Times New Roman" panose="02020603050405020304" pitchFamily="18" charset="0"/>
              </a:rPr>
              <a:t>								VRAI</a:t>
            </a:r>
            <a:endParaRPr lang="fr-FR" sz="4400" b="1" dirty="0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3869041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S’informer et se faire accompagner 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Dans un établissement scolaire, un élève peut poser des questions sur la prévention des infections :</a:t>
            </a:r>
            <a:endParaRPr lang="fr-FR" sz="2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l’infirmier(e)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scolaire.             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un adulte de confiance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un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médecin.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Toutes ces réponses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529470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68" y="393651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43903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842530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1847469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S’informer et se faire accompagner 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Dans un établissement scolaire, un élève peut poser des questions sur la prévention des infections :</a:t>
            </a:r>
            <a:endParaRPr lang="fr-FR" sz="28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l’infirmier(e)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scolaire.             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un adulte de confiance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un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médecin.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Toutes ces réponses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529470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68" y="393651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43903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842530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A3ADD331-05B6-4150-8A77-58705E63D89B}"/>
              </a:ext>
            </a:extLst>
          </p:cNvPr>
          <p:cNvSpPr/>
          <p:nvPr/>
        </p:nvSpPr>
        <p:spPr>
          <a:xfrm>
            <a:off x="8632268" y="5281640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669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Quels lieux permettent d’obtenir gratuitement des info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rmations, des conseils et parfois un dépistage ? (plusieurs réponses possibles)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L’infirmerie de l’établiss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ement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            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Un centre de santé sexuelle.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Centres gratuits d’information, de dépistage               	et de diagnostic.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Une salle de sport.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9026546" y="551320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9018161" y="3938186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9026546" y="4449691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9026546" y="500169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1083310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Quels lieux permettent d’obtenir gratuitement des info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rmations, des conseils et parfois un dépistage ? (plusieurs réponses possibles)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L’infirmerie de l’établiss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ement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            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Un centre de santé sexuelle.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Centres gratuits d’information, de dépistage               	et de diagnostic.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Une salle de sport.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9026546" y="551320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9018161" y="3938186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9026546" y="4449691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9026546" y="500169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57CF07C6-8ADC-4649-8766-ADF07CA2D56E}"/>
              </a:ext>
            </a:extLst>
          </p:cNvPr>
          <p:cNvSpPr/>
          <p:nvPr/>
        </p:nvSpPr>
        <p:spPr>
          <a:xfrm>
            <a:off x="9018161" y="3912063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2" name="Graphic 762">
            <a:extLst>
              <a:ext uri="{FF2B5EF4-FFF2-40B4-BE49-F238E27FC236}">
                <a16:creationId xmlns:a16="http://schemas.microsoft.com/office/drawing/2014/main" id="{9E6DF8E2-481E-4F8B-AD37-D99CCFB47C3A}"/>
              </a:ext>
            </a:extLst>
          </p:cNvPr>
          <p:cNvSpPr/>
          <p:nvPr/>
        </p:nvSpPr>
        <p:spPr>
          <a:xfrm>
            <a:off x="9018161" y="4423568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3" name="Graphic 762">
            <a:extLst>
              <a:ext uri="{FF2B5EF4-FFF2-40B4-BE49-F238E27FC236}">
                <a16:creationId xmlns:a16="http://schemas.microsoft.com/office/drawing/2014/main" id="{A0DF4885-1C39-4039-82A2-8117DCB2B831}"/>
              </a:ext>
            </a:extLst>
          </p:cNvPr>
          <p:cNvSpPr/>
          <p:nvPr/>
        </p:nvSpPr>
        <p:spPr>
          <a:xfrm>
            <a:off x="9018161" y="4995188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65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Sexualité, respect et prévention 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prévention des infections fait partie :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De la santé sexuelle.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Uniquement de la médecine des adultes.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D’un sujet interdit aux adolescents.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De rien du tout.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314334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71" y="353848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393363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2461412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Pourquoi est-il important de vérifier ses sources d’information sur la prévention des infections ? 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éviter les fausses informations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            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Parce que tout ce qu’on lit en ligne est vrai.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prendre de bonnes décisions pour                  	sa santé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9060097" y="357745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9060097" y="4088964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9068482" y="460046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727816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Pourquoi est-il important de vérifier ses sources d’information sur la prévention des infections ? 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éviter les fausses informations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            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Parce que tout ce qu’on lit en ligne est vrai.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prendre de bonnes décisions pour                  	sa santé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9026532" y="3565970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9026531" y="406261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9026533" y="4609937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55E3CB0A-EC65-4C3B-A1A3-5D33DAA03B08}"/>
              </a:ext>
            </a:extLst>
          </p:cNvPr>
          <p:cNvSpPr/>
          <p:nvPr/>
        </p:nvSpPr>
        <p:spPr>
          <a:xfrm>
            <a:off x="9026530" y="3539847"/>
            <a:ext cx="385893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sp>
        <p:nvSpPr>
          <p:cNvPr id="12" name="Graphic 762">
            <a:extLst>
              <a:ext uri="{FF2B5EF4-FFF2-40B4-BE49-F238E27FC236}">
                <a16:creationId xmlns:a16="http://schemas.microsoft.com/office/drawing/2014/main" id="{6D171653-8A6C-43AD-8822-BF249FEE4683}"/>
              </a:ext>
            </a:extLst>
          </p:cNvPr>
          <p:cNvSpPr/>
          <p:nvPr/>
        </p:nvSpPr>
        <p:spPr>
          <a:xfrm>
            <a:off x="9026529" y="4587578"/>
            <a:ext cx="385893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078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Sexualité, respect et prévention 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prévention des infections fait partie :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De la santé sexuelle.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Uniquement de la médecine des adultes.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D’un sujet interdit aux adolescents.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De rien du tout.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314334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71" y="353848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393363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Graphic 762">
            <a:extLst>
              <a:ext uri="{FF2B5EF4-FFF2-40B4-BE49-F238E27FC236}">
                <a16:creationId xmlns:a16="http://schemas.microsoft.com/office/drawing/2014/main" id="{A1CE86AA-5C4E-48D7-B5E5-C462A3BF6A2E}"/>
              </a:ext>
            </a:extLst>
          </p:cNvPr>
          <p:cNvSpPr/>
          <p:nvPr/>
        </p:nvSpPr>
        <p:spPr>
          <a:xfrm>
            <a:off x="8635893" y="3130282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476577B-DC0B-40C8-B9A3-B36F4EBB35C0}"/>
              </a:ext>
            </a:extLst>
          </p:cNvPr>
          <p:cNvSpPr txBox="1"/>
          <p:nvPr/>
        </p:nvSpPr>
        <p:spPr>
          <a:xfrm>
            <a:off x="10785956" y="5879067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0" name="Graphic 762">
            <a:extLst>
              <a:ext uri="{FF2B5EF4-FFF2-40B4-BE49-F238E27FC236}">
                <a16:creationId xmlns:a16="http://schemas.microsoft.com/office/drawing/2014/main" id="{31ACBD82-2F73-4F65-90E5-AE642792970E}"/>
              </a:ext>
            </a:extLst>
          </p:cNvPr>
          <p:cNvSpPr/>
          <p:nvPr/>
        </p:nvSpPr>
        <p:spPr>
          <a:xfrm>
            <a:off x="10638576" y="4521069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74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protéger et protéger les autres, c’est :</a:t>
            </a:r>
            <a:b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Une preuve de respect.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Inutile.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Seulement le rôle des médecins.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Une obligation réservée aux adultes. 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314334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71" y="353848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393363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476577B-DC0B-40C8-B9A3-B36F4EBB35C0}"/>
              </a:ext>
            </a:extLst>
          </p:cNvPr>
          <p:cNvSpPr txBox="1"/>
          <p:nvPr/>
        </p:nvSpPr>
        <p:spPr>
          <a:xfrm>
            <a:off x="10785956" y="5879067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0" name="Graphic 762">
            <a:extLst>
              <a:ext uri="{FF2B5EF4-FFF2-40B4-BE49-F238E27FC236}">
                <a16:creationId xmlns:a16="http://schemas.microsoft.com/office/drawing/2014/main" id="{31ACBD82-2F73-4F65-90E5-AE642792970E}"/>
              </a:ext>
            </a:extLst>
          </p:cNvPr>
          <p:cNvSpPr/>
          <p:nvPr/>
        </p:nvSpPr>
        <p:spPr>
          <a:xfrm>
            <a:off x="10638576" y="4521069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22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protéger et protéger les autres, c’est :</a:t>
            </a:r>
            <a:b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Une preuve de respect.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Inutile.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Seulement le rôle des médecins. 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Une obligation réservée aux adultes. 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314334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71" y="353848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3933633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341005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476577B-DC0B-40C8-B9A3-B36F4EBB35C0}"/>
              </a:ext>
            </a:extLst>
          </p:cNvPr>
          <p:cNvSpPr txBox="1"/>
          <p:nvPr/>
        </p:nvSpPr>
        <p:spPr>
          <a:xfrm>
            <a:off x="10785956" y="5879067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0" name="Graphic 762">
            <a:extLst>
              <a:ext uri="{FF2B5EF4-FFF2-40B4-BE49-F238E27FC236}">
                <a16:creationId xmlns:a16="http://schemas.microsoft.com/office/drawing/2014/main" id="{31ACBD82-2F73-4F65-90E5-AE642792970E}"/>
              </a:ext>
            </a:extLst>
          </p:cNvPr>
          <p:cNvSpPr/>
          <p:nvPr/>
        </p:nvSpPr>
        <p:spPr>
          <a:xfrm>
            <a:off x="10638576" y="4521069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1180A1EA-133C-4CB4-BD38-4DD40785B3B1}"/>
              </a:ext>
            </a:extLst>
          </p:cNvPr>
          <p:cNvSpPr/>
          <p:nvPr/>
        </p:nvSpPr>
        <p:spPr>
          <a:xfrm>
            <a:off x="8635893" y="3130282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626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Vrai ou faux ?</a:t>
            </a:r>
            <a:b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protéger contre les infections sexuellement transmissibles concerne uniquement le fait d’avoir des enfants.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476577B-DC0B-40C8-B9A3-B36F4EBB35C0}"/>
              </a:ext>
            </a:extLst>
          </p:cNvPr>
          <p:cNvSpPr txBox="1"/>
          <p:nvPr/>
        </p:nvSpPr>
        <p:spPr>
          <a:xfrm>
            <a:off x="10785956" y="5879067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0" name="Graphic 762">
            <a:extLst>
              <a:ext uri="{FF2B5EF4-FFF2-40B4-BE49-F238E27FC236}">
                <a16:creationId xmlns:a16="http://schemas.microsoft.com/office/drawing/2014/main" id="{31ACBD82-2F73-4F65-90E5-AE642792970E}"/>
              </a:ext>
            </a:extLst>
          </p:cNvPr>
          <p:cNvSpPr/>
          <p:nvPr/>
        </p:nvSpPr>
        <p:spPr>
          <a:xfrm>
            <a:off x="10638576" y="4521069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86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Vrai ou faux ?</a:t>
            </a:r>
            <a:b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protéger contre les infections sexuellement transmissibles concerne uniquement le fait d’avoir des enfants.</a:t>
            </a:r>
          </a:p>
          <a:p>
            <a:pPr marL="0" indent="0">
              <a:buNone/>
            </a:pPr>
            <a:endParaRPr lang="fr-FR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4400" b="1" dirty="0">
                <a:latin typeface="Arial" panose="020B0604020202020204" pitchFamily="34" charset="0"/>
                <a:cs typeface="Times New Roman" panose="02020603050405020304" pitchFamily="18" charset="0"/>
              </a:rPr>
              <a:t>FAUX</a:t>
            </a:r>
            <a:endParaRPr lang="fr-FR" sz="4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476577B-DC0B-40C8-B9A3-B36F4EBB35C0}"/>
              </a:ext>
            </a:extLst>
          </p:cNvPr>
          <p:cNvSpPr txBox="1"/>
          <p:nvPr/>
        </p:nvSpPr>
        <p:spPr>
          <a:xfrm>
            <a:off x="10785956" y="5879067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0" name="Graphic 762">
            <a:extLst>
              <a:ext uri="{FF2B5EF4-FFF2-40B4-BE49-F238E27FC236}">
                <a16:creationId xmlns:a16="http://schemas.microsoft.com/office/drawing/2014/main" id="{31ACBD82-2F73-4F65-90E5-AE642792970E}"/>
              </a:ext>
            </a:extLst>
          </p:cNvPr>
          <p:cNvSpPr/>
          <p:nvPr/>
        </p:nvSpPr>
        <p:spPr>
          <a:xfrm>
            <a:off x="10638576" y="4521069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557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Connaître les infections et les moyens de prévention 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 vaccin contre les papillomavirus humains (HPV) permet :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prévenir certaines infections pouvant                       	provoquer des cancers.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De soigner toutes les infections.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D’éviter d’aller chez le médecin.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De remplacer les dépistages.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529470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68" y="393651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43903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842530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</p:spTree>
    <p:extLst>
      <p:ext uri="{BB962C8B-B14F-4D97-AF65-F5344CB8AC3E}">
        <p14:creationId xmlns:p14="http://schemas.microsoft.com/office/powerpoint/2010/main" val="1135263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1FC2-9506-4699-9D80-CAD6BA26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Connaître les infections et les moyens de prévention :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2E055-5C3D-4C55-9138-565EBD57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 vaccin contre les papillomavirus humains (HPV) permet :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prévenir certaines infections pouvant                       	provoquer des cancers.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De soigner toutes les infections.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D’éviter d’aller chez le médecin.</a:t>
            </a:r>
            <a:b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De remplacer les dépistages.</a:t>
            </a: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CC7EEB5-B7D1-4E4C-99BC-22E370BB2066}"/>
              </a:ext>
            </a:extLst>
          </p:cNvPr>
          <p:cNvSpPr/>
          <p:nvPr/>
        </p:nvSpPr>
        <p:spPr>
          <a:xfrm>
            <a:off x="8632270" y="5294702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CED474D-8AB2-445A-AF91-CB9AE042168D}"/>
              </a:ext>
            </a:extLst>
          </p:cNvPr>
          <p:cNvSpPr/>
          <p:nvPr/>
        </p:nvSpPr>
        <p:spPr>
          <a:xfrm>
            <a:off x="8632268" y="3936519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A46DB8E-7670-441A-944B-DDEAC4F5310E}"/>
              </a:ext>
            </a:extLst>
          </p:cNvPr>
          <p:cNvSpPr/>
          <p:nvPr/>
        </p:nvSpPr>
        <p:spPr>
          <a:xfrm>
            <a:off x="8632270" y="4390358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16F238-41F0-43C0-AC8E-5054CF5A86E1}"/>
              </a:ext>
            </a:extLst>
          </p:cNvPr>
          <p:cNvSpPr/>
          <p:nvPr/>
        </p:nvSpPr>
        <p:spPr>
          <a:xfrm>
            <a:off x="8632270" y="4842530"/>
            <a:ext cx="385893" cy="3523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raphic 762">
            <a:extLst>
              <a:ext uri="{FF2B5EF4-FFF2-40B4-BE49-F238E27FC236}">
                <a16:creationId xmlns:a16="http://schemas.microsoft.com/office/drawing/2014/main" id="{B083F77E-373D-41CF-8647-63C8AC6D422A}"/>
              </a:ext>
            </a:extLst>
          </p:cNvPr>
          <p:cNvSpPr/>
          <p:nvPr/>
        </p:nvSpPr>
        <p:spPr>
          <a:xfrm>
            <a:off x="10486491" y="4693342"/>
            <a:ext cx="1204393" cy="1240383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C2D5921-3742-4E5C-B174-1AC056216762}"/>
              </a:ext>
            </a:extLst>
          </p:cNvPr>
          <p:cNvSpPr txBox="1"/>
          <p:nvPr/>
        </p:nvSpPr>
        <p:spPr>
          <a:xfrm>
            <a:off x="10633871" y="6063733"/>
            <a:ext cx="1057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e-Bug</a:t>
            </a:r>
          </a:p>
        </p:txBody>
      </p:sp>
      <p:sp>
        <p:nvSpPr>
          <p:cNvPr id="11" name="Graphic 762">
            <a:extLst>
              <a:ext uri="{FF2B5EF4-FFF2-40B4-BE49-F238E27FC236}">
                <a16:creationId xmlns:a16="http://schemas.microsoft.com/office/drawing/2014/main" id="{742CDDA8-C787-405E-BD72-B50261BF9C38}"/>
              </a:ext>
            </a:extLst>
          </p:cNvPr>
          <p:cNvSpPr/>
          <p:nvPr/>
        </p:nvSpPr>
        <p:spPr>
          <a:xfrm>
            <a:off x="8632268" y="3923457"/>
            <a:ext cx="382270" cy="378460"/>
          </a:xfrm>
          <a:custGeom>
            <a:avLst/>
            <a:gdLst/>
            <a:ahLst/>
            <a:cxnLst/>
            <a:rect l="l" t="t" r="r" b="b"/>
            <a:pathLst>
              <a:path w="349250" h="379095">
                <a:moveTo>
                  <a:pt x="167119" y="135305"/>
                </a:moveTo>
                <a:lnTo>
                  <a:pt x="165493" y="126911"/>
                </a:lnTo>
                <a:lnTo>
                  <a:pt x="161010" y="120154"/>
                </a:lnTo>
                <a:lnTo>
                  <a:pt x="154266" y="115671"/>
                </a:lnTo>
                <a:lnTo>
                  <a:pt x="145872" y="114033"/>
                </a:lnTo>
                <a:lnTo>
                  <a:pt x="137477" y="115671"/>
                </a:lnTo>
                <a:lnTo>
                  <a:pt x="130733" y="120154"/>
                </a:lnTo>
                <a:lnTo>
                  <a:pt x="126250" y="126911"/>
                </a:lnTo>
                <a:lnTo>
                  <a:pt x="124625" y="135305"/>
                </a:lnTo>
                <a:lnTo>
                  <a:pt x="126250" y="143713"/>
                </a:lnTo>
                <a:lnTo>
                  <a:pt x="130733" y="150456"/>
                </a:lnTo>
                <a:lnTo>
                  <a:pt x="137477" y="154927"/>
                </a:lnTo>
                <a:lnTo>
                  <a:pt x="145872" y="156552"/>
                </a:lnTo>
                <a:lnTo>
                  <a:pt x="154266" y="154927"/>
                </a:lnTo>
                <a:lnTo>
                  <a:pt x="161010" y="150456"/>
                </a:lnTo>
                <a:lnTo>
                  <a:pt x="165493" y="143713"/>
                </a:lnTo>
                <a:lnTo>
                  <a:pt x="167119" y="135305"/>
                </a:lnTo>
                <a:close/>
              </a:path>
              <a:path w="349250" h="379095">
                <a:moveTo>
                  <a:pt x="256349" y="159372"/>
                </a:moveTo>
                <a:lnTo>
                  <a:pt x="249313" y="152323"/>
                </a:lnTo>
                <a:lnTo>
                  <a:pt x="232283" y="152323"/>
                </a:lnTo>
                <a:lnTo>
                  <a:pt x="225196" y="159372"/>
                </a:lnTo>
                <a:lnTo>
                  <a:pt x="225196" y="176415"/>
                </a:lnTo>
                <a:lnTo>
                  <a:pt x="232283" y="183489"/>
                </a:lnTo>
                <a:lnTo>
                  <a:pt x="249313" y="183489"/>
                </a:lnTo>
                <a:lnTo>
                  <a:pt x="256349" y="176415"/>
                </a:lnTo>
                <a:lnTo>
                  <a:pt x="256349" y="167906"/>
                </a:lnTo>
                <a:lnTo>
                  <a:pt x="256349" y="159372"/>
                </a:lnTo>
                <a:close/>
              </a:path>
              <a:path w="349250" h="379095">
                <a:moveTo>
                  <a:pt x="349173" y="99148"/>
                </a:moveTo>
                <a:lnTo>
                  <a:pt x="344881" y="92786"/>
                </a:lnTo>
                <a:lnTo>
                  <a:pt x="340652" y="85737"/>
                </a:lnTo>
                <a:lnTo>
                  <a:pt x="332143" y="83566"/>
                </a:lnTo>
                <a:lnTo>
                  <a:pt x="299643" y="103682"/>
                </a:lnTo>
                <a:lnTo>
                  <a:pt x="292303" y="94157"/>
                </a:lnTo>
                <a:lnTo>
                  <a:pt x="284327" y="85496"/>
                </a:lnTo>
                <a:lnTo>
                  <a:pt x="275805" y="77685"/>
                </a:lnTo>
                <a:lnTo>
                  <a:pt x="266890" y="70700"/>
                </a:lnTo>
                <a:lnTo>
                  <a:pt x="277101" y="53543"/>
                </a:lnTo>
                <a:lnTo>
                  <a:pt x="276885" y="53809"/>
                </a:lnTo>
                <a:lnTo>
                  <a:pt x="281178" y="47447"/>
                </a:lnTo>
                <a:lnTo>
                  <a:pt x="279019" y="38912"/>
                </a:lnTo>
                <a:lnTo>
                  <a:pt x="266268" y="30454"/>
                </a:lnTo>
                <a:lnTo>
                  <a:pt x="257060" y="32588"/>
                </a:lnTo>
                <a:lnTo>
                  <a:pt x="253530" y="38912"/>
                </a:lnTo>
                <a:lnTo>
                  <a:pt x="242468" y="56299"/>
                </a:lnTo>
                <a:lnTo>
                  <a:pt x="196964" y="43421"/>
                </a:lnTo>
                <a:lnTo>
                  <a:pt x="190487" y="42811"/>
                </a:lnTo>
                <a:lnTo>
                  <a:pt x="190487" y="5638"/>
                </a:lnTo>
                <a:lnTo>
                  <a:pt x="184861" y="0"/>
                </a:lnTo>
                <a:lnTo>
                  <a:pt x="168541" y="0"/>
                </a:lnTo>
                <a:lnTo>
                  <a:pt x="162191" y="5638"/>
                </a:lnTo>
                <a:lnTo>
                  <a:pt x="162191" y="43103"/>
                </a:lnTo>
                <a:lnTo>
                  <a:pt x="151053" y="44323"/>
                </a:lnTo>
                <a:lnTo>
                  <a:pt x="144792" y="46418"/>
                </a:lnTo>
                <a:lnTo>
                  <a:pt x="145173" y="46037"/>
                </a:lnTo>
                <a:lnTo>
                  <a:pt x="136664" y="48475"/>
                </a:lnTo>
                <a:lnTo>
                  <a:pt x="127000" y="51777"/>
                </a:lnTo>
                <a:lnTo>
                  <a:pt x="114617" y="57226"/>
                </a:lnTo>
                <a:lnTo>
                  <a:pt x="104698" y="40220"/>
                </a:lnTo>
                <a:lnTo>
                  <a:pt x="100444" y="33972"/>
                </a:lnTo>
                <a:lnTo>
                  <a:pt x="92011" y="31889"/>
                </a:lnTo>
                <a:lnTo>
                  <a:pt x="78613" y="39636"/>
                </a:lnTo>
                <a:lnTo>
                  <a:pt x="76492" y="48171"/>
                </a:lnTo>
                <a:lnTo>
                  <a:pt x="80721" y="54521"/>
                </a:lnTo>
                <a:lnTo>
                  <a:pt x="90576" y="71907"/>
                </a:lnTo>
                <a:lnTo>
                  <a:pt x="82397" y="78486"/>
                </a:lnTo>
                <a:lnTo>
                  <a:pt x="74295" y="86207"/>
                </a:lnTo>
                <a:lnTo>
                  <a:pt x="66446" y="95008"/>
                </a:lnTo>
                <a:lnTo>
                  <a:pt x="59004" y="104800"/>
                </a:lnTo>
                <a:lnTo>
                  <a:pt x="22656" y="83566"/>
                </a:lnTo>
                <a:lnTo>
                  <a:pt x="14147" y="85737"/>
                </a:lnTo>
                <a:lnTo>
                  <a:pt x="9918" y="92786"/>
                </a:lnTo>
                <a:lnTo>
                  <a:pt x="5638" y="99148"/>
                </a:lnTo>
                <a:lnTo>
                  <a:pt x="8509" y="107683"/>
                </a:lnTo>
                <a:lnTo>
                  <a:pt x="14859" y="111912"/>
                </a:lnTo>
                <a:lnTo>
                  <a:pt x="44856" y="129603"/>
                </a:lnTo>
                <a:lnTo>
                  <a:pt x="40741" y="139623"/>
                </a:lnTo>
                <a:lnTo>
                  <a:pt x="37350" y="150114"/>
                </a:lnTo>
                <a:lnTo>
                  <a:pt x="34747" y="161010"/>
                </a:lnTo>
                <a:lnTo>
                  <a:pt x="33032" y="172275"/>
                </a:lnTo>
                <a:lnTo>
                  <a:pt x="13830" y="172148"/>
                </a:lnTo>
                <a:lnTo>
                  <a:pt x="6172" y="172351"/>
                </a:lnTo>
                <a:lnTo>
                  <a:pt x="0" y="179362"/>
                </a:lnTo>
                <a:lnTo>
                  <a:pt x="0" y="194843"/>
                </a:lnTo>
                <a:lnTo>
                  <a:pt x="6337" y="200482"/>
                </a:lnTo>
                <a:lnTo>
                  <a:pt x="32372" y="200494"/>
                </a:lnTo>
                <a:lnTo>
                  <a:pt x="33820" y="212242"/>
                </a:lnTo>
                <a:lnTo>
                  <a:pt x="36245" y="223812"/>
                </a:lnTo>
                <a:lnTo>
                  <a:pt x="39585" y="235153"/>
                </a:lnTo>
                <a:lnTo>
                  <a:pt x="43764" y="246164"/>
                </a:lnTo>
                <a:lnTo>
                  <a:pt x="16268" y="261404"/>
                </a:lnTo>
                <a:lnTo>
                  <a:pt x="9918" y="265709"/>
                </a:lnTo>
                <a:lnTo>
                  <a:pt x="7048" y="274167"/>
                </a:lnTo>
                <a:lnTo>
                  <a:pt x="10629" y="281292"/>
                </a:lnTo>
                <a:lnTo>
                  <a:pt x="14859" y="287629"/>
                </a:lnTo>
                <a:lnTo>
                  <a:pt x="23368" y="290474"/>
                </a:lnTo>
                <a:lnTo>
                  <a:pt x="30467" y="286207"/>
                </a:lnTo>
                <a:lnTo>
                  <a:pt x="57188" y="271335"/>
                </a:lnTo>
                <a:lnTo>
                  <a:pt x="63436" y="280149"/>
                </a:lnTo>
                <a:lnTo>
                  <a:pt x="70205" y="288340"/>
                </a:lnTo>
                <a:lnTo>
                  <a:pt x="77406" y="295821"/>
                </a:lnTo>
                <a:lnTo>
                  <a:pt x="89674" y="306171"/>
                </a:lnTo>
                <a:lnTo>
                  <a:pt x="78676" y="323507"/>
                </a:lnTo>
                <a:lnTo>
                  <a:pt x="81419" y="319506"/>
                </a:lnTo>
                <a:lnTo>
                  <a:pt x="77190" y="325920"/>
                </a:lnTo>
                <a:lnTo>
                  <a:pt x="79311" y="334391"/>
                </a:lnTo>
                <a:lnTo>
                  <a:pt x="92049" y="342912"/>
                </a:lnTo>
                <a:lnTo>
                  <a:pt x="101269" y="341503"/>
                </a:lnTo>
                <a:lnTo>
                  <a:pt x="113906" y="320992"/>
                </a:lnTo>
                <a:lnTo>
                  <a:pt x="128981" y="327253"/>
                </a:lnTo>
                <a:lnTo>
                  <a:pt x="143129" y="331482"/>
                </a:lnTo>
                <a:lnTo>
                  <a:pt x="155854" y="334060"/>
                </a:lnTo>
                <a:lnTo>
                  <a:pt x="166636" y="335394"/>
                </a:lnTo>
                <a:lnTo>
                  <a:pt x="167132" y="364858"/>
                </a:lnTo>
                <a:lnTo>
                  <a:pt x="167830" y="372681"/>
                </a:lnTo>
                <a:lnTo>
                  <a:pt x="174231" y="379031"/>
                </a:lnTo>
                <a:lnTo>
                  <a:pt x="181978" y="379031"/>
                </a:lnTo>
                <a:lnTo>
                  <a:pt x="189788" y="378320"/>
                </a:lnTo>
                <a:lnTo>
                  <a:pt x="196189" y="371970"/>
                </a:lnTo>
                <a:lnTo>
                  <a:pt x="195478" y="364147"/>
                </a:lnTo>
                <a:lnTo>
                  <a:pt x="194983" y="334365"/>
                </a:lnTo>
                <a:lnTo>
                  <a:pt x="208038" y="331978"/>
                </a:lnTo>
                <a:lnTo>
                  <a:pt x="220091" y="328510"/>
                </a:lnTo>
                <a:lnTo>
                  <a:pt x="231152" y="324027"/>
                </a:lnTo>
                <a:lnTo>
                  <a:pt x="241287" y="318592"/>
                </a:lnTo>
                <a:lnTo>
                  <a:pt x="253060" y="337947"/>
                </a:lnTo>
                <a:lnTo>
                  <a:pt x="257073" y="343738"/>
                </a:lnTo>
                <a:lnTo>
                  <a:pt x="265341" y="344766"/>
                </a:lnTo>
                <a:lnTo>
                  <a:pt x="271259" y="341503"/>
                </a:lnTo>
                <a:lnTo>
                  <a:pt x="278320" y="337210"/>
                </a:lnTo>
                <a:lnTo>
                  <a:pt x="280492" y="328739"/>
                </a:lnTo>
                <a:lnTo>
                  <a:pt x="263359" y="300609"/>
                </a:lnTo>
                <a:lnTo>
                  <a:pt x="271348" y="291084"/>
                </a:lnTo>
                <a:lnTo>
                  <a:pt x="278358" y="280720"/>
                </a:lnTo>
                <a:lnTo>
                  <a:pt x="284441" y="269621"/>
                </a:lnTo>
                <a:lnTo>
                  <a:pt x="289636" y="257873"/>
                </a:lnTo>
                <a:lnTo>
                  <a:pt x="263334" y="278599"/>
                </a:lnTo>
                <a:lnTo>
                  <a:pt x="236969" y="292417"/>
                </a:lnTo>
                <a:lnTo>
                  <a:pt x="208089" y="300126"/>
                </a:lnTo>
                <a:lnTo>
                  <a:pt x="174231" y="302514"/>
                </a:lnTo>
                <a:lnTo>
                  <a:pt x="161607" y="301510"/>
                </a:lnTo>
                <a:lnTo>
                  <a:pt x="106248" y="276301"/>
                </a:lnTo>
                <a:lnTo>
                  <a:pt x="75158" y="234505"/>
                </a:lnTo>
                <a:lnTo>
                  <a:pt x="65862" y="179959"/>
                </a:lnTo>
                <a:lnTo>
                  <a:pt x="71475" y="152730"/>
                </a:lnTo>
                <a:lnTo>
                  <a:pt x="97320" y="109994"/>
                </a:lnTo>
                <a:lnTo>
                  <a:pt x="128752" y="87274"/>
                </a:lnTo>
                <a:lnTo>
                  <a:pt x="152984" y="78613"/>
                </a:lnTo>
                <a:lnTo>
                  <a:pt x="155625" y="77787"/>
                </a:lnTo>
                <a:lnTo>
                  <a:pt x="164122" y="76238"/>
                </a:lnTo>
                <a:lnTo>
                  <a:pt x="177660" y="75349"/>
                </a:lnTo>
                <a:lnTo>
                  <a:pt x="195478" y="76517"/>
                </a:lnTo>
                <a:lnTo>
                  <a:pt x="238480" y="91808"/>
                </a:lnTo>
                <a:lnTo>
                  <a:pt x="276199" y="128905"/>
                </a:lnTo>
                <a:lnTo>
                  <a:pt x="291058" y="167894"/>
                </a:lnTo>
                <a:lnTo>
                  <a:pt x="292519" y="182079"/>
                </a:lnTo>
                <a:lnTo>
                  <a:pt x="292519" y="190538"/>
                </a:lnTo>
                <a:lnTo>
                  <a:pt x="291795" y="191998"/>
                </a:lnTo>
                <a:lnTo>
                  <a:pt x="290347" y="194119"/>
                </a:lnTo>
                <a:lnTo>
                  <a:pt x="287528" y="196253"/>
                </a:lnTo>
                <a:lnTo>
                  <a:pt x="282587" y="201180"/>
                </a:lnTo>
                <a:lnTo>
                  <a:pt x="244106" y="214985"/>
                </a:lnTo>
                <a:lnTo>
                  <a:pt x="205536" y="218325"/>
                </a:lnTo>
                <a:lnTo>
                  <a:pt x="192608" y="217474"/>
                </a:lnTo>
                <a:lnTo>
                  <a:pt x="158699" y="209854"/>
                </a:lnTo>
                <a:lnTo>
                  <a:pt x="131102" y="198285"/>
                </a:lnTo>
                <a:lnTo>
                  <a:pt x="107873" y="180733"/>
                </a:lnTo>
                <a:lnTo>
                  <a:pt x="87122" y="155143"/>
                </a:lnTo>
                <a:lnTo>
                  <a:pt x="96253" y="189103"/>
                </a:lnTo>
                <a:lnTo>
                  <a:pt x="116217" y="217487"/>
                </a:lnTo>
                <a:lnTo>
                  <a:pt x="146939" y="238429"/>
                </a:lnTo>
                <a:lnTo>
                  <a:pt x="188379" y="250050"/>
                </a:lnTo>
                <a:lnTo>
                  <a:pt x="204152" y="251409"/>
                </a:lnTo>
                <a:lnTo>
                  <a:pt x="225310" y="251155"/>
                </a:lnTo>
                <a:lnTo>
                  <a:pt x="279730" y="239458"/>
                </a:lnTo>
                <a:lnTo>
                  <a:pt x="315175" y="216763"/>
                </a:lnTo>
                <a:lnTo>
                  <a:pt x="325793" y="193433"/>
                </a:lnTo>
                <a:lnTo>
                  <a:pt x="325793" y="179959"/>
                </a:lnTo>
                <a:lnTo>
                  <a:pt x="324434" y="166662"/>
                </a:lnTo>
                <a:lnTo>
                  <a:pt x="321906" y="153504"/>
                </a:lnTo>
                <a:lnTo>
                  <a:pt x="318223" y="140627"/>
                </a:lnTo>
                <a:lnTo>
                  <a:pt x="313397" y="128130"/>
                </a:lnTo>
                <a:lnTo>
                  <a:pt x="347052" y="107683"/>
                </a:lnTo>
                <a:lnTo>
                  <a:pt x="349173" y="991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293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1471</TotalTime>
  <Words>950</Words>
  <Application>Microsoft Office PowerPoint</Application>
  <PresentationFormat>Grand écran</PresentationFormat>
  <Paragraphs>83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 3</vt:lpstr>
      <vt:lpstr>Ion</vt:lpstr>
      <vt:lpstr>QUIZ : </vt:lpstr>
      <vt:lpstr>Sexualité, respect et prévention : </vt:lpstr>
      <vt:lpstr>Sexualité, respect et prévention : </vt:lpstr>
      <vt:lpstr> </vt:lpstr>
      <vt:lpstr> </vt:lpstr>
      <vt:lpstr> </vt:lpstr>
      <vt:lpstr> </vt:lpstr>
      <vt:lpstr>Connaître les infections et les moyens de prévention :  </vt:lpstr>
      <vt:lpstr>Connaître les infections et les moyens de prévention :  </vt:lpstr>
      <vt:lpstr>  </vt:lpstr>
      <vt:lpstr>  </vt:lpstr>
      <vt:lpstr>  </vt:lpstr>
      <vt:lpstr>  </vt:lpstr>
      <vt:lpstr>  </vt:lpstr>
      <vt:lpstr>  </vt:lpstr>
      <vt:lpstr>S’informer et se faire accompagner :  </vt:lpstr>
      <vt:lpstr>S’informer et se faire accompagner :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 :</dc:title>
  <dc:creator>CORACI PAULINE CHU Nice</dc:creator>
  <cp:lastModifiedBy>CORACI PAULINE CHU Nice</cp:lastModifiedBy>
  <cp:revision>23</cp:revision>
  <dcterms:created xsi:type="dcterms:W3CDTF">2026-03-02T14:32:34Z</dcterms:created>
  <dcterms:modified xsi:type="dcterms:W3CDTF">2026-03-05T11:57:58Z</dcterms:modified>
</cp:coreProperties>
</file>