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16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637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860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73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57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49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152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03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9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72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45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455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41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057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778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86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19726-143D-4253-9F1C-5C6B4AFE7294}" type="datetimeFigureOut">
              <a:rPr lang="fr-FR" smtClean="0"/>
              <a:t>17/09/2025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9651-C012-409A-A532-3D2C1A0826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467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6810A0-5F13-4886-909D-F7F12980F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2900" y="207963"/>
            <a:ext cx="9144000" cy="2387600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QUIZ :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8D35CF-6DB0-43B3-A8E6-C0B823A68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900" y="24590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  <a:t>Le monde secret du microbiote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8C1E7C5-4438-4CCA-AD3F-1C7F336BD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806" y="3368675"/>
            <a:ext cx="3878588" cy="29972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B2800C3-3745-4072-BEC2-F0E5CD988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900" y="98480"/>
            <a:ext cx="1211425" cy="16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7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BAE28-B839-4FAB-8F6C-D513DD40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Nous avons dans notre intestin…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D52147-69F1-414A-970C-713D8BE21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100 Bactéries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Autant de bactéries que de cellules humaines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Plus de bactéries que de cellules humaines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31A84A-710A-4262-B926-C94BDFE6F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648" y="5252219"/>
            <a:ext cx="995525" cy="138276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487523D-0CE2-4497-A15C-1A88DD0A1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53" y="2970733"/>
            <a:ext cx="634039" cy="6218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6F89814-D784-4D39-AC8E-344D15B6D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52" y="3691979"/>
            <a:ext cx="634039" cy="62184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1C535B-2249-4899-93C1-5CDA1473D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7351" y="2985245"/>
            <a:ext cx="634039" cy="62433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62D296-1386-4F26-B787-12927E49F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7350" y="2208054"/>
            <a:ext cx="634039" cy="621846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0444F084-5D66-4237-A434-233B6E5C7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6035578-CC9B-450A-A6CB-1D63271C8E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9073" y="5445603"/>
            <a:ext cx="738109" cy="8899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E46EF6-609D-4194-B065-4880F703B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980" y="4897141"/>
            <a:ext cx="831093" cy="99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C251F1-8C1E-4745-B51E-540805CD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microbiote est aussi appelé…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A7FDAE-8C50-4BB2-9FB9-0469FCE5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flore intestinale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jungle intestinale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La faune intestinale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4D865C-B525-441B-AEFE-C142B7FF0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537" y="5234579"/>
            <a:ext cx="1020925" cy="14180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045348B-9567-4307-95D7-F4D5E0740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23" y="2249487"/>
            <a:ext cx="634039" cy="6218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63DA1F4-728A-4316-9346-B3A9067DD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22" y="2967788"/>
            <a:ext cx="634039" cy="6218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5E87FC-65CE-4528-B212-9A896D4F1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422" y="3709421"/>
            <a:ext cx="634039" cy="6218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6A60BF9-588B-4D52-B217-B5372E0F1A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21" y="2250088"/>
            <a:ext cx="634039" cy="6243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EC3C41-C620-4509-9266-AF9CF5AF33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049" y="2927180"/>
            <a:ext cx="764788" cy="92963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105456-F663-40EE-AB8D-E6444F673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0837" y="2927180"/>
            <a:ext cx="1100222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E64FF2-22EE-4E63-B3B1-16EEDC7BB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bactéries du microbiote servent surtout à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430766-48AD-478E-9A5D-824FF78FE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Nous rendre malades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Fabriquer des vitamines et aider à digérer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Nous donner mauvaise haleine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771BA6-0028-433E-BEE8-145D4A4E5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280" y="2097088"/>
            <a:ext cx="634039" cy="621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1CCA5B6-521D-4D84-9C9B-26199328A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279" y="2871333"/>
            <a:ext cx="634039" cy="621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5F7D9A0-CAB2-4ADB-BA62-BBF794F19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279" y="3633221"/>
            <a:ext cx="634039" cy="6218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F43E23A-A7E0-4EAE-B196-2A78A9C01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278" y="2884033"/>
            <a:ext cx="634039" cy="6279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4367430-963F-42E0-9767-D9CF64C25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02" y="5084003"/>
            <a:ext cx="1024217" cy="14143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704BE95-9B5B-4E5C-ABEB-138D90D272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491" y="1595276"/>
            <a:ext cx="697550" cy="65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7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CAB82-054F-4939-8A2B-B79DFDBF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Où trouve-t-on du microbiote chez l’être humain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C7FD1E-8E9B-43E5-B207-D020EAB46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Seulement dans l’intestin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Intestin, bouche, peau, etc.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Nulle part, c’est une invention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9B73BBD-17AD-4790-9F78-A2DD42E5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80" y="2249487"/>
            <a:ext cx="634039" cy="621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C588A5-C9D2-440A-8E0B-C947CF9B6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80" y="2935176"/>
            <a:ext cx="634039" cy="621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795A2EF-CBA1-4EB6-BB42-9D497CFF0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779" y="3620865"/>
            <a:ext cx="634039" cy="6218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541D65-A21B-4CC5-A439-ECA0304B3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778" y="2939328"/>
            <a:ext cx="634039" cy="6279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2153F1-E1AB-4374-BA00-23771B7D1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02" y="5084003"/>
            <a:ext cx="1024217" cy="14143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327922F-C119-4944-BBCC-E7B31C5EF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4941" y="2664630"/>
            <a:ext cx="1160531" cy="135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0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8ED52-3FAC-44B0-B677-07C3A7AB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poids total du microbiote intestinal est environ 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A985F-6692-4B63-BE8E-C9C3C5899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10 grammes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200 grammes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1 à 2 kilos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4CEC4C5-75F2-4EC2-B5B8-751B2AB90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91" y="2249487"/>
            <a:ext cx="634039" cy="621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3142DB-4F2C-4101-95CA-2AAE60F0D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90" y="2935176"/>
            <a:ext cx="634039" cy="621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6A5A20A-29C8-46AD-9887-AF616AB18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89" y="3620865"/>
            <a:ext cx="634039" cy="6218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E66C92A-02CF-46A1-A94C-FA36F7334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388" y="3614769"/>
            <a:ext cx="634039" cy="6279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745A2B8-ABA0-4D8A-B003-D5DE2AB1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298" y="5049795"/>
            <a:ext cx="1024217" cy="14143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F45632-CADD-4D06-894C-C92F1E5EAA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0706" y="2392571"/>
            <a:ext cx="1761897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CEE0A-A0A9-4BCC-810F-07C7C701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Si on n’avait pas de microbiote…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9BD0EF-4475-4CB9-B62B-75DD729BC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On survivrait mieux car on n’aurait pas de microbes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On tomberait malade plus facilement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On deviendrait invisible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4A84C2-F21C-4BA9-8C2E-334B52E0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411" y="2249487"/>
            <a:ext cx="634039" cy="621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430D98D-7630-4CFC-B61A-0EB8292BD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411" y="2935176"/>
            <a:ext cx="634039" cy="621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F4F6E0-04FF-4330-8EC2-B520CE4DB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411" y="3620865"/>
            <a:ext cx="634039" cy="6218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E7DFB19-4427-4DFE-B3B1-4BF83FCD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411" y="2935176"/>
            <a:ext cx="634039" cy="62794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58F8945-41A7-430C-A956-95BD83C30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302" y="5084003"/>
            <a:ext cx="1024217" cy="14143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3EA15BD-FA91-4F12-941F-63EDEFC77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6695" y="4574597"/>
            <a:ext cx="1024217" cy="13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EF17D3-949C-4104-92A9-EB550912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VRAI OU FAUX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C24328-66A2-43FE-A1C5-915973E28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Manger varié aide à garder un microbiote en bonne santé </a:t>
            </a:r>
          </a:p>
          <a:p>
            <a:pPr marL="0" indent="0" algn="ctr">
              <a:buNone/>
            </a:pP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Vrai 				Faux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452C10-5F12-4247-8142-CF2CA9D19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380" y="4324577"/>
            <a:ext cx="634039" cy="6218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CE92D8E-421D-4575-8467-1301FE33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294" y="4324577"/>
            <a:ext cx="634039" cy="6218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49BFB1-0C3E-4476-870C-CF062736A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302" y="5084003"/>
            <a:ext cx="1024217" cy="14143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1265225-C4B6-4757-A5DF-EA550290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380" y="4324577"/>
            <a:ext cx="634039" cy="6340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DC0A0D-4FDB-42DD-922E-FAA0F922C7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580" y="779132"/>
            <a:ext cx="958515" cy="88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6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196</TotalTime>
  <Words>155</Words>
  <Application>Microsoft Office PowerPoint</Application>
  <PresentationFormat>Grand écran</PresentationFormat>
  <Paragraphs>29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Circuit</vt:lpstr>
      <vt:lpstr>QUIZ :</vt:lpstr>
      <vt:lpstr>Nous avons dans notre intestin…</vt:lpstr>
      <vt:lpstr>Le microbiote est aussi appelé…</vt:lpstr>
      <vt:lpstr>Les bactéries du microbiote servent surtout à …</vt:lpstr>
      <vt:lpstr>Où trouve-t-on du microbiote chez l’être humain ?</vt:lpstr>
      <vt:lpstr>Le poids total du microbiote intestinal est environ …</vt:lpstr>
      <vt:lpstr>Si on n’avait pas de microbiote…</vt:lpstr>
      <vt:lpstr>VRAI OU FAUX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:</dc:title>
  <dc:creator>CORACI PAULINE CHU Nice</dc:creator>
  <cp:lastModifiedBy>CORACI PAULINE CHU Nice</cp:lastModifiedBy>
  <cp:revision>24</cp:revision>
  <dcterms:created xsi:type="dcterms:W3CDTF">2025-09-17T09:12:01Z</dcterms:created>
  <dcterms:modified xsi:type="dcterms:W3CDTF">2025-09-17T12:28:37Z</dcterms:modified>
</cp:coreProperties>
</file>