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079964-5700-D1AB-90FB-F4E232CBB104}" name="virginie Hugues" initials="vH" userId="f5ff6c274e13bc4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9511D"/>
    <a:srgbClr val="312564"/>
    <a:srgbClr val="5B225F"/>
    <a:srgbClr val="1F3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9" autoAdjust="0"/>
    <p:restoredTop sz="86397" autoAdjust="0"/>
  </p:normalViewPr>
  <p:slideViewPr>
    <p:cSldViewPr>
      <p:cViewPr varScale="1">
        <p:scale>
          <a:sx n="63" d="100"/>
          <a:sy n="63" d="100"/>
        </p:scale>
        <p:origin x="3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0D2974-F36F-472A-A481-04CA3D0E49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89EDFF-4C2B-4022-A486-E9FB54CEBF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650893E-E228-458F-82A8-C930E09CE9A1}" type="datetimeFigureOut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18C9539-E38F-442B-9D4D-02EC7B851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47E7B73-C244-4F21-A263-8225FE5F5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21DA4-688D-4E5E-896A-B7C17F60D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BF4D14-03B8-4667-940D-FD70314E1D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1BAE46-0D80-4F5C-B73E-37F5934FACA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5637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6AC86E-9368-47E0-B780-73A0CCC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3861-BB23-4398-8C8D-3750A8BF93CC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88206B-7FBA-413B-B798-4B909EAD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E789E-5E87-4D93-ADEB-C838D1DA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D80B-B43F-4DB3-BC28-0B59D3CFC52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626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4C4FE8-B43B-49B5-9B09-7F50B3A0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AB59-84ED-487E-B96E-F5C67D5E4E4C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A1D9AB-CD71-4BA6-BCA0-A0716E4C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82C20-E9F3-4C83-BF24-504BB47C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E5B3-E086-4521-B675-219F0F46EC1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1883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EBB1E-6AB4-4CB7-8E3D-566D6BA2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F2E6-0F75-45C5-97B8-F280BD4A7ABA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1CE95-7E5A-444F-9584-1116E771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743B7-FFC4-4AA9-AD09-A7E81360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F0FA2-3204-4EE5-8847-CE5EE66B88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971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963BE-3EBD-450C-BE91-E2F3D1D6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1720-157A-4AC6-ABCA-FB0E1C9FD178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D7336A-5C40-42CE-93BB-FA5FA9B7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E9E1C-1FF6-42EF-A97D-E53F9F9F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5FA2C-390F-408F-A21B-426CFFCC85F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1467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DDD1D5-DE0B-499B-86E3-17859C86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DDAA-F20C-4A59-A39B-95DE14478161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0BA6B5-A206-4224-90B0-7EEE3CB3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A50DAD-5AD5-4FE4-9A6B-3C0294C9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02C7-D5CE-4E58-A9A6-09D64F7EAA9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419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D3FE1CB-8553-480F-A930-420626B2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49BC-CE70-46A9-9BA1-E43CDD90A1D2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721EAF8-060D-475A-8540-610F5707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C5CF30E-E0DF-46BD-8CE5-385CBF1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39C44-B02A-47C4-A127-4C62F0A501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660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596815D-B81E-41EF-8C84-13730245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250A3-6756-4C8A-BD24-B710BEFD7EDB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B6F0E6C6-427D-4734-A363-DB0235D9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8F23A7D3-D3B7-4B4A-9E78-893A6E6A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7B8D-6A0C-4110-9E51-E989165A8D9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10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FB4A5E5-9A41-44E6-A7C0-3ECE4AB8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3E2C-D522-49FE-B25A-E9A3D8E51E79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72DF22C-40BD-4D18-97CF-E238B66A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44317C1-D93A-40EC-AB6B-38A428DF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91BEC-7C64-4729-9949-9A32EC01F12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682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9735D8D-6448-4E50-8C0B-ABBAF2B2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3360-D43B-43D0-8164-D11F674FEBAA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CC42FEC-8017-40FF-B92D-313B593A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56AD6F1-E727-4A86-A381-15321318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677C-292B-4E13-98B2-44797048243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1839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7F7D7BD-41A2-4B44-8702-ABCCD6BB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8B20-2FE9-4ACC-8E24-B966476534BE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D0498D8-A604-4CA4-A631-D7C12424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6A7B181-0B93-459F-8E0C-CADED54A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BAE8-C1E5-44B0-B52A-F5360E7BCE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4529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DE449A5-9673-4148-A29B-F3B05C42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386E-9E14-4189-A9D9-874AF829CD11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03F8061-A880-4BCE-BF9D-9F62C28F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6BED837-AC86-4270-941B-3E1E9217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3CF1E-9512-491B-8394-B76565BEAF9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6403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68BFBEB-6A83-475B-967E-B577B283E4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1A5D1AEA-9582-4743-A49D-5C06A4E7C9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25888-AD39-4CF7-B7A2-79525A5E7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83F72-B472-416C-BB67-244A1E9F2CF7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7BEB1-42AE-4DB3-80A7-E7FC3698B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098BC-63CA-4811-BDAD-6E04CD72C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93B7ECF-69ED-4C1F-99A3-C8C61745151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B9834388-CDFB-429E-A489-E62D880CB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4970" y="302718"/>
            <a:ext cx="7067128" cy="1035050"/>
          </a:xfrm>
        </p:spPr>
        <p:txBody>
          <a:bodyPr/>
          <a:lstStyle/>
          <a:p>
            <a:pPr eaLnBrk="1" hangingPunct="1"/>
            <a:r>
              <a:rPr lang="fr-FR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d’apprentissage</a:t>
            </a:r>
          </a:p>
        </p:txBody>
      </p:sp>
      <p:sp>
        <p:nvSpPr>
          <p:cNvPr id="2053" name="Espace réservé du numéro de diapositive 3">
            <a:extLst>
              <a:ext uri="{FF2B5EF4-FFF2-40B4-BE49-F238E27FC236}">
                <a16:creationId xmlns:a16="http://schemas.microsoft.com/office/drawing/2014/main" id="{04692B3F-0B75-4BD6-A7A1-27B29755A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24162C-0B19-464C-97BA-D2762E35B5F5}" type="slidenum">
              <a:rPr lang="fr-FR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200" dirty="0">
              <a:solidFill>
                <a:srgbClr val="898989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A26FEA-A195-3BEE-F1FD-40CADCDC7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FD16260-2C53-4913-8B1B-202421186F45}"/>
              </a:ext>
            </a:extLst>
          </p:cNvPr>
          <p:cNvSpPr txBox="1"/>
          <p:nvPr/>
        </p:nvSpPr>
        <p:spPr>
          <a:xfrm>
            <a:off x="457200" y="1547901"/>
            <a:ext cx="8229600" cy="5187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L’infection à chlamydia est une IST grave et fréquente, particulièrement chez les jeunes.</a:t>
            </a: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est due à une bactérie appelée </a:t>
            </a:r>
            <a:r>
              <a:rPr lang="fr-FR" altLang="fr-F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Chlamydia Trachomatis.</a:t>
            </a:r>
            <a:endParaRPr lang="fr-FR" alt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plupart des personnes infectées n’ont pas de symptômes.</a:t>
            </a: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les bactéries </a:t>
            </a:r>
            <a:r>
              <a:rPr lang="fr-FR" altLang="fr-F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chlamydia</a:t>
            </a: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provoquent-elles une infection ?</a:t>
            </a: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Quelles sont les conséquences à long terme de cette IST ?</a:t>
            </a: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quelle facilité l’infection se transmet-elle ?</a:t>
            </a: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protéger de l’infection ? </a:t>
            </a:r>
          </a:p>
          <a:p>
            <a:pPr marL="719138" indent="-365125">
              <a:lnSpc>
                <a:spcPct val="114000"/>
              </a:lnSpc>
              <a:spcBef>
                <a:spcPct val="0"/>
              </a:spcBef>
              <a:spcAft>
                <a:spcPts val="1800"/>
              </a:spcAft>
            </a:pPr>
            <a:r>
              <a:rPr lang="fr-FR" alt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et où se faire dépister et traiter pour une infection à chlamydia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85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Objectifs d’apprentissage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Vaccinations : Pourquoi faire ?</dc:title>
  <dc:creator>DUNAIS BRIGITTE CHU Nice</dc:creator>
  <cp:lastModifiedBy>Pia</cp:lastModifiedBy>
  <cp:revision>131</cp:revision>
  <dcterms:created xsi:type="dcterms:W3CDTF">2015-10-06T09:11:20Z</dcterms:created>
  <dcterms:modified xsi:type="dcterms:W3CDTF">2023-02-03T16:13:00Z</dcterms:modified>
</cp:coreProperties>
</file>