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0" r:id="rId3"/>
    <p:sldId id="273" r:id="rId4"/>
    <p:sldId id="272" r:id="rId5"/>
    <p:sldId id="271" r:id="rId6"/>
    <p:sldId id="274" r:id="rId7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2F3905-BFDA-13B7-F2ED-158BEE0F9F1D}" name="amélie Descamps" initials="aD" userId="amélie Descamps" providerId="None"/>
  <p188:author id="{DC079964-5700-D1AB-90FB-F4E232CBB104}" name="virginie Hugues" initials="vH" userId="f5ff6c274e13bc4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564"/>
    <a:srgbClr val="2C9499"/>
    <a:srgbClr val="5B225F"/>
    <a:srgbClr val="1F396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984D2F-1BEC-96B8-F7F9-97F1DE9BC64F}" v="3" dt="2025-02-03T12:49:54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01" autoAdjust="0"/>
    <p:restoredTop sz="86389" autoAdjust="0"/>
  </p:normalViewPr>
  <p:slideViewPr>
    <p:cSldViewPr>
      <p:cViewPr varScale="1">
        <p:scale>
          <a:sx n="95" d="100"/>
          <a:sy n="95" d="100"/>
        </p:scale>
        <p:origin x="166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B0D2974-F36F-472A-A481-04CA3D0E49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589EDFF-4C2B-4022-A486-E9FB54CEBF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650893E-E228-458F-82A8-C930E09CE9A1}" type="datetimeFigureOut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D18C9539-E38F-442B-9D4D-02EC7B8517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B47E7B73-C244-4F21-A263-8225FE5F5A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021DA4-688D-4E5E-896A-B7C17F60D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BF4D14-03B8-4667-940D-FD70314E1D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1BAE46-0D80-4F5C-B73E-37F5934FACA0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1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05637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7012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3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00041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4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039852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5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27902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AE46-0D80-4F5C-B73E-37F5934FACA0}" type="slidenum">
              <a:rPr lang="fr-FR" altLang="fr-FR" smtClean="0"/>
              <a:pPr/>
              <a:t>6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90406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6AC86E-9368-47E0-B780-73A0CCCC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53861-BB23-4398-8C8D-3750A8BF93CC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88206B-7FBA-413B-B798-4B909EAD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DE789E-5E87-4D93-ADEB-C838D1DA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5D80B-B43F-4DB3-BC28-0B59D3CFC52B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8626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4C4FE8-B43B-49B5-9B09-7F50B3A0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4AB59-84ED-487E-B96E-F5C67D5E4E4C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A1D9AB-CD71-4BA6-BCA0-A0716E4C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F82C20-E9F3-4C83-BF24-504BB47C8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8E5B3-E086-4521-B675-219F0F46EC12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61883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4EBB1E-6AB4-4CB7-8E3D-566D6BA22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F2E6-0F75-45C5-97B8-F280BD4A7ABA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21CE95-7E5A-444F-9584-1116E771C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2743B7-FFC4-4AA9-AD09-A7E81360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F0FA2-3204-4EE5-8847-CE5EE66B88F4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9716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1963BE-3EBD-450C-BE91-E2F3D1D6D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11720-157A-4AC6-ABCA-FB0E1C9FD178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D7336A-5C40-42CE-93BB-FA5FA9B76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CE9E1C-1FF6-42EF-A97D-E53F9F9F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65FA2C-390F-408F-A21B-426CFFCC85FA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41467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DDD1D5-DE0B-499B-86E3-17859C86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DDAA-F20C-4A59-A39B-95DE14478161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0BA6B5-A206-4224-90B0-7EEE3CB3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A50DAD-5AD5-4FE4-9A6B-3C0294C9E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502C7-D5CE-4E58-A9A6-09D64F7EAA92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74190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D3FE1CB-8553-480F-A930-420626B2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249BC-CE70-46A9-9BA1-E43CDD90A1D2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721EAF8-060D-475A-8540-610F5707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C5CF30E-E0DF-46BD-8CE5-385CBF16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39C44-B02A-47C4-A127-4C62F0A501BA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66060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3596815D-B81E-41EF-8C84-13730245A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250A3-6756-4C8A-BD24-B710BEFD7EDB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B6F0E6C6-427D-4734-A363-DB0235D9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8F23A7D3-D3B7-4B4A-9E78-893A6E6A4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B7B8D-6A0C-4110-9E51-E989165A8D92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14109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3FB4A5E5-9A41-44E6-A7C0-3ECE4AB83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A3E2C-D522-49FE-B25A-E9A3D8E51E79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B72DF22C-40BD-4D18-97CF-E238B66A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D44317C1-D93A-40EC-AB6B-38A428DF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91BEC-7C64-4729-9949-9A32EC01F12F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66822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C9735D8D-6448-4E50-8C0B-ABBAF2B2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23360-D43B-43D0-8164-D11F674FEBAA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CC42FEC-8017-40FF-B92D-313B593A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656AD6F1-E727-4A86-A381-153213183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F677C-292B-4E13-98B2-447970482433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21839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57F7D7BD-41A2-4B44-8702-ABCCD6BB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28B20-2FE9-4ACC-8E24-B966476534BE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0D0498D8-A604-4CA4-A631-D7C12424E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6A7B181-0B93-459F-8E0C-CADED54AE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0BAE8-C1E5-44B0-B52A-F5360E7BCED2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245291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DE449A5-9673-4148-A29B-F3B05C425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C386E-9E14-4189-A9D9-874AF829CD11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03F8061-A880-4BCE-BF9D-9F62C28F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16BED837-AC86-4270-941B-3E1E9217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3CF1E-9512-491B-8394-B76565BEAF96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76403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068BFBEB-6A83-475B-967E-B577B283E40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1A5D1AEA-9582-4743-A49D-5C06A4E7C9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A25888-AD39-4CF7-B7A2-79525A5E7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383F72-B472-416C-BB67-244A1E9F2CF7}" type="datetime1">
              <a:rPr lang="fr-FR"/>
              <a:pPr>
                <a:defRPr/>
              </a:pPr>
              <a:t>03/02/2025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E7BEB1-42AE-4DB3-80A7-E7FC3698B7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1098BC-63CA-4811-BDAD-6E04CD72C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93B7ECF-69ED-4C1F-99A3-C8C61745151C}" type="slidenum">
              <a:rPr lang="fr-FR" altLang="fr-FR"/>
              <a:pPr/>
              <a:t>‹#›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B9834388-CDFB-429E-A489-E62D880CB3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2565400"/>
            <a:ext cx="7558608" cy="1943720"/>
          </a:xfrm>
        </p:spPr>
        <p:txBody>
          <a:bodyPr/>
          <a:lstStyle/>
          <a:p>
            <a:pPr eaLnBrk="1" hangingPunct="1"/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microbes pathogènes</a:t>
            </a:r>
            <a:b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Réponses à la fiche DTE1</a:t>
            </a:r>
            <a:b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2400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enseignant GE3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1A26FEA-A195-3BEE-F1FD-40CADCDC75C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5E077E26-0C48-4C03-AF77-D1CAB1B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378" y="244264"/>
            <a:ext cx="6598963" cy="1143000"/>
          </a:xfrm>
        </p:spPr>
        <p:txBody>
          <a:bodyPr/>
          <a:lstStyle/>
          <a:p>
            <a:r>
              <a:rPr lang="fr-FR" altLang="fr-FR" sz="4400" b="1" dirty="0">
                <a:solidFill>
                  <a:srgbClr val="312564"/>
                </a:solidFill>
                <a:latin typeface="Arial" panose="020B0604020202020204" pitchFamily="34" charset="0"/>
              </a:rPr>
              <a:t>M</a:t>
            </a:r>
            <a:r>
              <a:rPr lang="fr-FR" altLang="fr-FR" sz="4400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icrobes pathogènes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8E169E-34A8-7A58-2CEA-8D3552C1CC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615D2C1-A1FB-4D06-9F46-7AE61E176DED}"/>
              </a:ext>
            </a:extLst>
          </p:cNvPr>
          <p:cNvSpPr txBox="1">
            <a:spLocks noChangeArrowheads="1"/>
          </p:cNvSpPr>
          <p:nvPr/>
        </p:nvSpPr>
        <p:spPr>
          <a:xfrm>
            <a:off x="2251620" y="1402928"/>
            <a:ext cx="5616116" cy="6226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dirty="0">
                <a:solidFill>
                  <a:srgbClr val="312564"/>
                </a:solidFill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Réponses - Agent infectieux</a:t>
            </a: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algn="ctr" eaLnBrk="1" hangingPunct="1">
              <a:buNone/>
            </a:pP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lvl="1" algn="ctr" eaLnBrk="1" hangingPunct="1">
              <a:buFontTx/>
              <a:buNone/>
            </a:pPr>
            <a:endParaRPr lang="en-GB" alt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02" y="2996952"/>
            <a:ext cx="8628222" cy="226984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5DF36AB-F80A-4044-8F22-0148DEBFC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709" y="157010"/>
            <a:ext cx="6532240" cy="1143000"/>
          </a:xfrm>
        </p:spPr>
        <p:txBody>
          <a:bodyPr/>
          <a:lstStyle/>
          <a:p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</a:rPr>
              <a:t>M</a:t>
            </a:r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icrobes pathogènes </a:t>
            </a:r>
            <a:r>
              <a:rPr lang="fr-FR" altLang="fr-F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8E169E-34A8-7A58-2CEA-8D3552C1CC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615D2C1-A1FB-4D06-9F46-7AE61E176DED}"/>
              </a:ext>
            </a:extLst>
          </p:cNvPr>
          <p:cNvSpPr txBox="1">
            <a:spLocks noChangeArrowheads="1"/>
          </p:cNvSpPr>
          <p:nvPr/>
        </p:nvSpPr>
        <p:spPr>
          <a:xfrm>
            <a:off x="3112575" y="1124744"/>
            <a:ext cx="4572508" cy="6226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dirty="0">
                <a:solidFill>
                  <a:srgbClr val="312564"/>
                </a:solidFill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Réponses - symptômes</a:t>
            </a: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lvl="1" algn="ctr" eaLnBrk="1" hangingPunct="1">
              <a:buFontTx/>
              <a:buNone/>
            </a:pPr>
            <a:endParaRPr lang="en-GB" altLang="fr-FR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172159"/>
            <a:ext cx="7561394" cy="433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34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15656-3CD3-4D11-93B6-8CE489A0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513" y="513413"/>
            <a:ext cx="6041431" cy="801974"/>
          </a:xfrm>
        </p:spPr>
        <p:txBody>
          <a:bodyPr/>
          <a:lstStyle/>
          <a:p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</a:rPr>
              <a:t>M</a:t>
            </a:r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icrobes pathogènes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8E169E-34A8-7A58-2CEA-8D3552C1CC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615D2C1-A1FB-4D06-9F46-7AE61E176DED}"/>
              </a:ext>
            </a:extLst>
          </p:cNvPr>
          <p:cNvSpPr txBox="1">
            <a:spLocks noChangeArrowheads="1"/>
          </p:cNvSpPr>
          <p:nvPr/>
        </p:nvSpPr>
        <p:spPr>
          <a:xfrm>
            <a:off x="3122966" y="1416656"/>
            <a:ext cx="4716524" cy="6226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dirty="0">
                <a:solidFill>
                  <a:srgbClr val="312564"/>
                </a:solidFill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Réponses - transmission</a:t>
            </a: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lvl="1" algn="ctr" eaLnBrk="1" hangingPunct="1">
              <a:buFontTx/>
              <a:buNone/>
            </a:pPr>
            <a:endParaRPr lang="en-GB" altLang="fr-FR" sz="2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852936"/>
            <a:ext cx="8223715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7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15656-3CD3-4D11-93B6-8CE489A0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422513"/>
            <a:ext cx="5961856" cy="788983"/>
          </a:xfrm>
        </p:spPr>
        <p:txBody>
          <a:bodyPr/>
          <a:lstStyle/>
          <a:p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</a:rPr>
              <a:t>M</a:t>
            </a:r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icrobes pathogènes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8E169E-34A8-7A58-2CEA-8D3552C1CC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615D2C1-A1FB-4D06-9F46-7AE61E176DED}"/>
              </a:ext>
            </a:extLst>
          </p:cNvPr>
          <p:cNvSpPr txBox="1">
            <a:spLocks noChangeArrowheads="1"/>
          </p:cNvSpPr>
          <p:nvPr/>
        </p:nvSpPr>
        <p:spPr>
          <a:xfrm>
            <a:off x="3106434" y="1449659"/>
            <a:ext cx="4428492" cy="6226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dirty="0">
                <a:solidFill>
                  <a:srgbClr val="312564"/>
                </a:solidFill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Réponses - Prévention</a:t>
            </a: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lvl="1" algn="ctr" eaLnBrk="1" hangingPunct="1">
              <a:buFontTx/>
              <a:buNone/>
            </a:pPr>
            <a:endParaRPr lang="en-GB" altLang="fr-FR" sz="20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212" y="2864249"/>
            <a:ext cx="7883854" cy="296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7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715656-3CD3-4D11-93B6-8CE489A0D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397848"/>
            <a:ext cx="6033864" cy="739201"/>
          </a:xfrm>
        </p:spPr>
        <p:txBody>
          <a:bodyPr/>
          <a:lstStyle/>
          <a:p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</a:rPr>
              <a:t>M</a:t>
            </a:r>
            <a:r>
              <a:rPr lang="fr-FR" altLang="fr-FR" b="1" dirty="0">
                <a:solidFill>
                  <a:srgbClr val="3125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icrobes pathogènes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48E169E-34A8-7A58-2CEA-8D3552C1CCE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02" y="280899"/>
            <a:ext cx="1552792" cy="1267002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5615D2C1-A1FB-4D06-9F46-7AE61E176DED}"/>
              </a:ext>
            </a:extLst>
          </p:cNvPr>
          <p:cNvSpPr txBox="1">
            <a:spLocks noChangeArrowheads="1"/>
          </p:cNvSpPr>
          <p:nvPr/>
        </p:nvSpPr>
        <p:spPr>
          <a:xfrm>
            <a:off x="3214446" y="1213444"/>
            <a:ext cx="4428492" cy="6226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dirty="0">
                <a:solidFill>
                  <a:srgbClr val="312564"/>
                </a:solidFill>
                <a:latin typeface="Berlin Sans FB Demi" pitchFamily="34" charset="0"/>
                <a:ea typeface="Calibri" pitchFamily="34" charset="0"/>
                <a:cs typeface="Times New Roman" pitchFamily="18" charset="0"/>
              </a:rPr>
              <a:t>Réponses - Traitement</a:t>
            </a:r>
            <a:endParaRPr lang="en-GB" altLang="fr-FR" sz="2400" dirty="0"/>
          </a:p>
          <a:p>
            <a:pPr algn="ctr" eaLnBrk="1" hangingPunct="1">
              <a:buNone/>
            </a:pPr>
            <a:endParaRPr lang="fr-FR" dirty="0">
              <a:solidFill>
                <a:srgbClr val="312564"/>
              </a:solidFill>
              <a:ea typeface="Calibri" pitchFamily="34" charset="0"/>
              <a:cs typeface="Times New Roman" pitchFamily="18" charset="0"/>
            </a:endParaRPr>
          </a:p>
          <a:p>
            <a:pPr lvl="1" algn="ctr" eaLnBrk="1" hangingPunct="1">
              <a:buFontTx/>
              <a:buNone/>
            </a:pPr>
            <a:endParaRPr lang="en-GB" alt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2747177"/>
            <a:ext cx="8322541" cy="291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4853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46</Words>
  <Application>Microsoft Office PowerPoint</Application>
  <PresentationFormat>On-screen Show (4:3)</PresentationFormat>
  <Paragraphs>17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Les microbes pathogènes Réponses à la fiche DTE1 Guide enseignant GE3</vt:lpstr>
      <vt:lpstr>Microbes pathogènes</vt:lpstr>
      <vt:lpstr>Microbes pathogènes 2</vt:lpstr>
      <vt:lpstr>Microbes pathogènes</vt:lpstr>
      <vt:lpstr>Microbes pathogènes</vt:lpstr>
      <vt:lpstr>Microbes pathogènes</vt:lpstr>
    </vt:vector>
  </TitlesOfParts>
  <Company>CHU de Nice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Vaccinations : Pourquoi faire ?</dc:title>
  <dc:creator>DUNAIS BRIGITTE CHU Nice</dc:creator>
  <cp:lastModifiedBy>LESAGE VANESSA CHU Nice</cp:lastModifiedBy>
  <cp:revision>139</cp:revision>
  <dcterms:created xsi:type="dcterms:W3CDTF">2015-10-06T09:11:20Z</dcterms:created>
  <dcterms:modified xsi:type="dcterms:W3CDTF">2025-02-03T12:52:09Z</dcterms:modified>
</cp:coreProperties>
</file>