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079964-5700-D1AB-90FB-F4E232CBB104}" name="virginie Hugues" initials="vH" userId="f5ff6c274e13bc4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564"/>
    <a:srgbClr val="0000FF"/>
    <a:srgbClr val="E9511D"/>
    <a:srgbClr val="5B225F"/>
    <a:srgbClr val="1F3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6" autoAdjust="0"/>
    <p:restoredTop sz="86397" autoAdjust="0"/>
  </p:normalViewPr>
  <p:slideViewPr>
    <p:cSldViewPr>
      <p:cViewPr varScale="1">
        <p:scale>
          <a:sx n="63" d="100"/>
          <a:sy n="63" d="100"/>
        </p:scale>
        <p:origin x="3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B0D2974-F36F-472A-A481-04CA3D0E49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589EDFF-4C2B-4022-A486-E9FB54CEBF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F650893E-E228-458F-82A8-C930E09CE9A1}" type="datetimeFigureOut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D18C9539-E38F-442B-9D4D-02EC7B8517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B47E7B73-C244-4F21-A263-8225FE5F5A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021DA4-688D-4E5E-896A-B7C17F60DD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BF4D14-03B8-4667-940D-FD70314E1D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41BAE46-0D80-4F5C-B73E-37F5934FACA0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1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056371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2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70127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3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666686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4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167610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5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51598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6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564487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BAE46-0D80-4F5C-B73E-37F5934FACA0}" type="slidenum">
              <a:rPr lang="fr-FR" altLang="fr-FR" smtClean="0"/>
              <a:pPr/>
              <a:t>7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033286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6AC86E-9368-47E0-B780-73A0CCCC3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53861-BB23-4398-8C8D-3750A8BF93CC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88206B-7FBA-413B-B798-4B909EAD0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DE789E-5E87-4D93-ADEB-C838D1DA1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5D80B-B43F-4DB3-BC28-0B59D3CFC52B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18626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4C4FE8-B43B-49B5-9B09-7F50B3A00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4AB59-84ED-487E-B96E-F5C67D5E4E4C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A1D9AB-CD71-4BA6-BCA0-A0716E4C4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F82C20-E9F3-4C83-BF24-504BB47C8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8E5B3-E086-4521-B675-219F0F46EC1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61883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4EBB1E-6AB4-4CB7-8E3D-566D6BA22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EF2E6-0F75-45C5-97B8-F280BD4A7ABA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21CE95-7E5A-444F-9584-1116E771C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2743B7-FFC4-4AA9-AD09-A7E813601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F0FA2-3204-4EE5-8847-CE5EE66B88F4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59716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1963BE-3EBD-450C-BE91-E2F3D1D6D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11720-157A-4AC6-ABCA-FB0E1C9FD178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D7336A-5C40-42CE-93BB-FA5FA9B76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CE9E1C-1FF6-42EF-A97D-E53F9F9F4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5FA2C-390F-408F-A21B-426CFFCC85FA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1467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DDD1D5-DE0B-499B-86E3-17859C86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DDAA-F20C-4A59-A39B-95DE14478161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0BA6B5-A206-4224-90B0-7EEE3CB35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A50DAD-5AD5-4FE4-9A6B-3C0294C9E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502C7-D5CE-4E58-A9A6-09D64F7EAA9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74190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D3FE1CB-8553-480F-A930-420626B2C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249BC-CE70-46A9-9BA1-E43CDD90A1D2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721EAF8-060D-475A-8540-610F57074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C5CF30E-E0DF-46BD-8CE5-385CBF16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39C44-B02A-47C4-A127-4C62F0A501BA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6606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3596815D-B81E-41EF-8C84-13730245A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250A3-6756-4C8A-BD24-B710BEFD7EDB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B6F0E6C6-427D-4734-A363-DB0235D91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8F23A7D3-D3B7-4B4A-9E78-893A6E6A4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B7B8D-6A0C-4110-9E51-E989165A8D9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14109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3FB4A5E5-9A41-44E6-A7C0-3ECE4AB83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A3E2C-D522-49FE-B25A-E9A3D8E51E79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B72DF22C-40BD-4D18-97CF-E238B66AB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D44317C1-D93A-40EC-AB6B-38A428DF3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91BEC-7C64-4729-9949-9A32EC01F12F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6822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C9735D8D-6448-4E50-8C0B-ABBAF2B2F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23360-D43B-43D0-8164-D11F674FEBAA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0CC42FEC-8017-40FF-B92D-313B593A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656AD6F1-E727-4A86-A381-153213183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F677C-292B-4E13-98B2-447970482433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1839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57F7D7BD-41A2-4B44-8702-ABCCD6BB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28B20-2FE9-4ACC-8E24-B966476534BE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0D0498D8-A604-4CA4-A631-D7C12424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6A7B181-0B93-459F-8E0C-CADED54AE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0BAE8-C1E5-44B0-B52A-F5360E7BCED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24529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9DE449A5-9673-4148-A29B-F3B05C425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C386E-9E14-4189-A9D9-874AF829CD11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03F8061-A880-4BCE-BF9D-9F62C28FF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6BED837-AC86-4270-941B-3E1E9217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3CF1E-9512-491B-8394-B76565BEAF96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76403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068BFBEB-6A83-475B-967E-B577B283E40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1A5D1AEA-9582-4743-A49D-5C06A4E7C9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A25888-AD39-4CF7-B7A2-79525A5E7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383F72-B472-416C-BB67-244A1E9F2CF7}" type="datetime1">
              <a:rPr lang="fr-FR"/>
              <a:pPr>
                <a:defRPr/>
              </a:pPr>
              <a:t>03/02/2023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7BEB1-42AE-4DB3-80A7-E7FC3698B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1098BC-63CA-4811-BDAD-6E04CD72C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93B7ECF-69ED-4C1F-99A3-C8C61745151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e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e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">
            <a:extLst>
              <a:ext uri="{FF2B5EF4-FFF2-40B4-BE49-F238E27FC236}">
                <a16:creationId xmlns:a16="http://schemas.microsoft.com/office/drawing/2014/main" id="{E1A26FEA-A195-3BEE-F1FD-40CADCDC7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02" y="280899"/>
            <a:ext cx="1552792" cy="1267002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02B6D3A4-81AA-486E-A044-B6774D0742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2780928"/>
            <a:ext cx="7283450" cy="232923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fr-FR" alt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Infections sexuellement transmissibles (IST)</a:t>
            </a:r>
          </a:p>
          <a:p>
            <a:pPr algn="l" eaLnBrk="1" hangingPunct="1">
              <a:lnSpc>
                <a:spcPct val="80000"/>
              </a:lnSpc>
            </a:pPr>
            <a:endParaRPr lang="fr-FR" altLang="fr-F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fr-FR" alt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Étudie chacun de ces scénarios. </a:t>
            </a:r>
          </a:p>
          <a:p>
            <a:pPr algn="l" eaLnBrk="1" hangingPunct="1">
              <a:lnSpc>
                <a:spcPct val="80000"/>
              </a:lnSpc>
            </a:pPr>
            <a:endParaRPr lang="fr-FR" altLang="fr-F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fr-FR" alt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penses-tu de ces conversations ?</a:t>
            </a:r>
            <a:endParaRPr lang="en-GB" altLang="fr-F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0" name="Titre 1">
            <a:extLst>
              <a:ext uri="{FF2B5EF4-FFF2-40B4-BE49-F238E27FC236}">
                <a16:creationId xmlns:a16="http://schemas.microsoft.com/office/drawing/2014/main" id="{B9834388-CDFB-429E-A489-E62D880CB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902" y="1340768"/>
            <a:ext cx="8912098" cy="1035050"/>
          </a:xfrm>
        </p:spPr>
        <p:txBody>
          <a:bodyPr/>
          <a:lstStyle/>
          <a:p>
            <a:pPr eaLnBrk="1" hangingPunct="1"/>
            <a:r>
              <a:rPr lang="en-GB" altLang="fr-FR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Transmission des infections</a:t>
            </a:r>
            <a:endParaRPr lang="fr-FR" altLang="fr-FR" b="1" dirty="0">
              <a:solidFill>
                <a:srgbClr val="3125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715656-3CD3-4D11-93B6-8CE489A0D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730890"/>
            <a:ext cx="8686800" cy="680939"/>
          </a:xfrm>
        </p:spPr>
        <p:txBody>
          <a:bodyPr/>
          <a:lstStyle/>
          <a:p>
            <a:r>
              <a:rPr lang="fr-FR" altLang="fr-FR" sz="4400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choix difficiles </a:t>
            </a:r>
            <a:r>
              <a:rPr lang="fr-FR" altLang="fr-F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F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 descr="logo">
            <a:extLst>
              <a:ext uri="{FF2B5EF4-FFF2-40B4-BE49-F238E27FC236}">
                <a16:creationId xmlns:a16="http://schemas.microsoft.com/office/drawing/2014/main" id="{648E169E-34A8-7A58-2CEA-8D3552C1C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7715"/>
          <a:stretch/>
        </p:blipFill>
        <p:spPr>
          <a:xfrm>
            <a:off x="231902" y="280899"/>
            <a:ext cx="1552792" cy="915853"/>
          </a:xfrm>
          <a:prstGeom prst="rect">
            <a:avLst/>
          </a:prstGeom>
        </p:spPr>
      </p:pic>
      <p:sp>
        <p:nvSpPr>
          <p:cNvPr id="4" name="Text Box 10">
            <a:extLst>
              <a:ext uri="{FF2B5EF4-FFF2-40B4-BE49-F238E27FC236}">
                <a16:creationId xmlns:a16="http://schemas.microsoft.com/office/drawing/2014/main" id="{A7046860-4F7A-413F-86E1-B6098876D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636912"/>
            <a:ext cx="2231653" cy="3294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4000"/>
              </a:lnSpc>
            </a:pPr>
            <a:r>
              <a:rPr lang="fr-FR" altLang="fr-FR" dirty="0"/>
              <a:t>Julie et Arthur discutent de leur vie sexuelle éventuelle, Arthur a déjà eu d’autres partenaires et  Julie s’inquiète un peu de la possibilité d’attraper une IST</a:t>
            </a:r>
            <a:r>
              <a:rPr lang="fr-FR" altLang="fr-FR" i="1" dirty="0"/>
              <a:t>.</a:t>
            </a:r>
            <a:endParaRPr lang="en-GB" altLang="fr-FR" i="1" dirty="0"/>
          </a:p>
        </p:txBody>
      </p:sp>
      <p:pic>
        <p:nvPicPr>
          <p:cNvPr id="8" name="Image 7" descr="Julie et Arthur sont assis sur un banc en ville">
            <a:extLst>
              <a:ext uri="{FF2B5EF4-FFF2-40B4-BE49-F238E27FC236}">
                <a16:creationId xmlns:a16="http://schemas.microsoft.com/office/drawing/2014/main" id="{4B5DD854-0B8B-43E3-85B4-98F0DC53B2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079" y="2641346"/>
            <a:ext cx="5322513" cy="2985180"/>
          </a:xfrm>
          <a:prstGeom prst="rect">
            <a:avLst/>
          </a:prstGeom>
        </p:spPr>
      </p:pic>
      <p:pic>
        <p:nvPicPr>
          <p:cNvPr id="10" name="Image 9" descr="Situation 1">
            <a:extLst>
              <a:ext uri="{FF2B5EF4-FFF2-40B4-BE49-F238E27FC236}">
                <a16:creationId xmlns:a16="http://schemas.microsoft.com/office/drawing/2014/main" id="{3AAD9EF8-3479-4E26-A369-BDA0F8B14D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031" y="1700808"/>
            <a:ext cx="1226096" cy="12803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logo&#10;">
            <a:extLst>
              <a:ext uri="{FF2B5EF4-FFF2-40B4-BE49-F238E27FC236}">
                <a16:creationId xmlns:a16="http://schemas.microsoft.com/office/drawing/2014/main" id="{648E169E-34A8-7A58-2CEA-8D3552C1C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7715"/>
          <a:stretch/>
        </p:blipFill>
        <p:spPr>
          <a:xfrm>
            <a:off x="231902" y="280899"/>
            <a:ext cx="1552792" cy="915853"/>
          </a:xfrm>
          <a:prstGeom prst="rect">
            <a:avLst/>
          </a:prstGeom>
        </p:spPr>
      </p:pic>
      <p:sp>
        <p:nvSpPr>
          <p:cNvPr id="7" name="Text Box 10">
            <a:extLst>
              <a:ext uri="{FF2B5EF4-FFF2-40B4-BE49-F238E27FC236}">
                <a16:creationId xmlns:a16="http://schemas.microsoft.com/office/drawing/2014/main" id="{35118A1E-944B-48DD-BBFA-5149167C6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552" y="3429000"/>
            <a:ext cx="1512888" cy="20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4000"/>
              </a:lnSpc>
            </a:pPr>
            <a:r>
              <a:rPr lang="fr-FR" altLang="fr-FR" sz="1600" b="1" dirty="0"/>
              <a:t>Arthur et Julie sont ennuyés parce qu’ils n’ont pas de préservatif.</a:t>
            </a:r>
            <a:endParaRPr lang="fr-FR" altLang="fr-FR" sz="1600" dirty="0"/>
          </a:p>
          <a:p>
            <a:pPr eaLnBrk="1" hangingPunct="1"/>
            <a:endParaRPr lang="en-GB" altLang="fr-FR" sz="1200" dirty="0"/>
          </a:p>
        </p:txBody>
      </p:sp>
      <p:pic>
        <p:nvPicPr>
          <p:cNvPr id="6" name="Image 5" descr="Julie et Arthur sont assis sur un banc dans la nature.">
            <a:extLst>
              <a:ext uri="{FF2B5EF4-FFF2-40B4-BE49-F238E27FC236}">
                <a16:creationId xmlns:a16="http://schemas.microsoft.com/office/drawing/2014/main" id="{0CAD919C-60F6-4547-BFA2-A3AF753CEB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0508"/>
            <a:ext cx="5856034" cy="3569513"/>
          </a:xfrm>
          <a:prstGeom prst="rect">
            <a:avLst/>
          </a:prstGeom>
        </p:spPr>
      </p:pic>
      <p:sp>
        <p:nvSpPr>
          <p:cNvPr id="9" name="AutoShape 8">
            <a:extLst>
              <a:ext uri="{FF2B5EF4-FFF2-40B4-BE49-F238E27FC236}">
                <a16:creationId xmlns:a16="http://schemas.microsoft.com/office/drawing/2014/main" id="{F85AE8C1-E85F-41A6-BD8E-A6B60A16F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2163762"/>
            <a:ext cx="3225056" cy="617165"/>
          </a:xfrm>
          <a:prstGeom prst="wedgeRoundRectCallout">
            <a:avLst>
              <a:gd name="adj1" fmla="val 47718"/>
              <a:gd name="adj2" fmla="val 192190"/>
              <a:gd name="adj3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400" b="1" dirty="0"/>
              <a:t>Juste pour cette fois, ça ne peut pas faire de mal, ne t’inquiète pas</a:t>
            </a:r>
            <a:endParaRPr lang="fr-FR" altLang="fr-FR" sz="1400" dirty="0"/>
          </a:p>
          <a:p>
            <a:pPr eaLnBrk="1" hangingPunct="1"/>
            <a:endParaRPr lang="en-GB" altLang="fr-FR" sz="120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C715656-3CD3-4D11-93B6-8CE489A0D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730890"/>
            <a:ext cx="8686800" cy="680939"/>
          </a:xfrm>
        </p:spPr>
        <p:txBody>
          <a:bodyPr/>
          <a:lstStyle/>
          <a:p>
            <a:r>
              <a:rPr lang="fr-FR" altLang="fr-FR" sz="4400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choix difficiles </a:t>
            </a:r>
            <a:r>
              <a:rPr lang="fr-FR" altLang="fr-F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F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Image 17" descr="situation 2">
            <a:extLst>
              <a:ext uri="{FF2B5EF4-FFF2-40B4-BE49-F238E27FC236}">
                <a16:creationId xmlns:a16="http://schemas.microsoft.com/office/drawing/2014/main" id="{4F8E3402-0711-4C2C-9B62-46EA1644AA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092" y="1626223"/>
            <a:ext cx="1251821" cy="132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853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Logo">
            <a:extLst>
              <a:ext uri="{FF2B5EF4-FFF2-40B4-BE49-F238E27FC236}">
                <a16:creationId xmlns:a16="http://schemas.microsoft.com/office/drawing/2014/main" id="{648E169E-34A8-7A58-2CEA-8D3552C1C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7715"/>
          <a:stretch/>
        </p:blipFill>
        <p:spPr>
          <a:xfrm>
            <a:off x="231902" y="280899"/>
            <a:ext cx="1552792" cy="915853"/>
          </a:xfrm>
          <a:prstGeom prst="rect">
            <a:avLst/>
          </a:prstGeom>
        </p:spPr>
      </p:pic>
      <p:pic>
        <p:nvPicPr>
          <p:cNvPr id="6" name="Image 5" descr="Arthur et Julie sont dans une pharmacie.">
            <a:extLst>
              <a:ext uri="{FF2B5EF4-FFF2-40B4-BE49-F238E27FC236}">
                <a16:creationId xmlns:a16="http://schemas.microsoft.com/office/drawing/2014/main" id="{40F533C2-667B-4044-BA04-692A2B33E8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977" y="1841844"/>
            <a:ext cx="5824463" cy="3717457"/>
          </a:xfrm>
          <a:prstGeom prst="rect">
            <a:avLst/>
          </a:prstGeom>
        </p:spPr>
      </p:pic>
      <p:sp>
        <p:nvSpPr>
          <p:cNvPr id="4" name="AutoShape 8">
            <a:extLst>
              <a:ext uri="{FF2B5EF4-FFF2-40B4-BE49-F238E27FC236}">
                <a16:creationId xmlns:a16="http://schemas.microsoft.com/office/drawing/2014/main" id="{FDDDB26C-C0D7-4CE3-867B-E02EED5B0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060575"/>
            <a:ext cx="2298700" cy="455613"/>
          </a:xfrm>
          <a:prstGeom prst="wedgeRoundRectCallout">
            <a:avLst>
              <a:gd name="adj1" fmla="val 23755"/>
              <a:gd name="adj2" fmla="val 163935"/>
              <a:gd name="adj3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 b="1" dirty="0"/>
              <a:t>On utilise déjà un moyen de contraception</a:t>
            </a:r>
            <a:endParaRPr lang="en-GB" altLang="fr-FR" sz="1200" b="1" dirty="0"/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3E002800-AAA1-4124-852F-2237F0783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3365293"/>
            <a:ext cx="1866974" cy="1308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 b="1" dirty="0"/>
              <a:t>Est-ce qu’Arthur et Julie ont besoin d’acheter des préservatifs, alors que Julie prend déjà la pilule?</a:t>
            </a:r>
            <a:endParaRPr lang="en-GB" altLang="fr-FR" sz="1600" b="1" dirty="0"/>
          </a:p>
        </p:txBody>
      </p:sp>
      <p:pic>
        <p:nvPicPr>
          <p:cNvPr id="8" name="Image 7" descr="Situation 3">
            <a:extLst>
              <a:ext uri="{FF2B5EF4-FFF2-40B4-BE49-F238E27FC236}">
                <a16:creationId xmlns:a16="http://schemas.microsoft.com/office/drawing/2014/main" id="{CB24470B-F576-4B0B-A076-0187FA44DD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84" y="1841844"/>
            <a:ext cx="1295923" cy="130837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C715656-3CD3-4D11-93B6-8CE489A0D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730890"/>
            <a:ext cx="8686800" cy="680939"/>
          </a:xfrm>
        </p:spPr>
        <p:txBody>
          <a:bodyPr/>
          <a:lstStyle/>
          <a:p>
            <a:r>
              <a:rPr lang="fr-FR" altLang="fr-FR" sz="4400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choix difficiles </a:t>
            </a:r>
            <a:r>
              <a:rPr lang="fr-FR" altLang="fr-F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F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85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logo&#10;">
            <a:extLst>
              <a:ext uri="{FF2B5EF4-FFF2-40B4-BE49-F238E27FC236}">
                <a16:creationId xmlns:a16="http://schemas.microsoft.com/office/drawing/2014/main" id="{648E169E-34A8-7A58-2CEA-8D3552C1C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7715"/>
          <a:stretch/>
        </p:blipFill>
        <p:spPr>
          <a:xfrm>
            <a:off x="231902" y="280899"/>
            <a:ext cx="1552792" cy="915853"/>
          </a:xfrm>
          <a:prstGeom prst="rect">
            <a:avLst/>
          </a:prstGeom>
        </p:spPr>
      </p:pic>
      <p:pic>
        <p:nvPicPr>
          <p:cNvPr id="8" name="Image 7" descr="Arthur et Julie discutent avec une professionnelle de santé derrière un bureau.">
            <a:extLst>
              <a:ext uri="{FF2B5EF4-FFF2-40B4-BE49-F238E27FC236}">
                <a16:creationId xmlns:a16="http://schemas.microsoft.com/office/drawing/2014/main" id="{C0E2EBAA-02FA-431E-A82A-4A63C484AB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396" y="1938626"/>
            <a:ext cx="5906846" cy="3582216"/>
          </a:xfrm>
          <a:prstGeom prst="rect">
            <a:avLst/>
          </a:prstGeom>
        </p:spPr>
      </p:pic>
      <p:sp>
        <p:nvSpPr>
          <p:cNvPr id="9" name="AutoShape 10">
            <a:extLst>
              <a:ext uri="{FF2B5EF4-FFF2-40B4-BE49-F238E27FC236}">
                <a16:creationId xmlns:a16="http://schemas.microsoft.com/office/drawing/2014/main" id="{B2195A05-2FB9-4C74-8CB5-EC0C1D0F1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1417" y="1524768"/>
            <a:ext cx="2808237" cy="967607"/>
          </a:xfrm>
          <a:prstGeom prst="wedgeRoundRectCallout">
            <a:avLst>
              <a:gd name="adj1" fmla="val -2824"/>
              <a:gd name="adj2" fmla="val 108699"/>
              <a:gd name="adj3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4000"/>
              </a:lnSpc>
            </a:pPr>
            <a:r>
              <a:rPr lang="fr-FR" altLang="fr-FR" sz="1200" b="1" dirty="0"/>
              <a:t>Si les résultats des tests de dépistage sont bons, vous pourrez envisager d’arrêter les préservatifs.</a:t>
            </a:r>
            <a:endParaRPr lang="en-GB" altLang="fr-FR" sz="1200" b="1" dirty="0"/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12779935-7BD2-4A64-8E1C-39B7FB0C5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3288817"/>
            <a:ext cx="172881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fr-FR" altLang="fr-FR" sz="1600" b="1" dirty="0"/>
              <a:t>Arthur est très gêné d’aller au centre de dépistage avec Julie.</a:t>
            </a:r>
            <a:endParaRPr lang="en-GB" altLang="fr-FR" sz="1600" b="1" dirty="0"/>
          </a:p>
        </p:txBody>
      </p:sp>
      <p:pic>
        <p:nvPicPr>
          <p:cNvPr id="6" name="Image 5" descr="situation 4&#10;">
            <a:extLst>
              <a:ext uri="{FF2B5EF4-FFF2-40B4-BE49-F238E27FC236}">
                <a16:creationId xmlns:a16="http://schemas.microsoft.com/office/drawing/2014/main" id="{A15B93DA-CCAB-469D-8DC4-EBD36AC143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24768"/>
            <a:ext cx="1466072" cy="165111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C715656-3CD3-4D11-93B6-8CE489A0D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730890"/>
            <a:ext cx="8686800" cy="680939"/>
          </a:xfrm>
        </p:spPr>
        <p:txBody>
          <a:bodyPr/>
          <a:lstStyle/>
          <a:p>
            <a:r>
              <a:rPr lang="fr-FR" altLang="fr-FR" sz="4400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choix difficiles </a:t>
            </a:r>
            <a:r>
              <a:rPr lang="fr-FR" altLang="fr-F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F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7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Julie et Anaïs discutent dans la chambre">
            <a:extLst>
              <a:ext uri="{FF2B5EF4-FFF2-40B4-BE49-F238E27FC236}">
                <a16:creationId xmlns:a16="http://schemas.microsoft.com/office/drawing/2014/main" id="{B30B75A6-51D2-4E93-BCD6-7E983D135A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094122"/>
            <a:ext cx="6048672" cy="3651443"/>
          </a:xfrm>
          <a:prstGeom prst="rect">
            <a:avLst/>
          </a:prstGeom>
        </p:spPr>
      </p:pic>
      <p:pic>
        <p:nvPicPr>
          <p:cNvPr id="3" name="Image 2" descr="logo&#10;">
            <a:extLst>
              <a:ext uri="{FF2B5EF4-FFF2-40B4-BE49-F238E27FC236}">
                <a16:creationId xmlns:a16="http://schemas.microsoft.com/office/drawing/2014/main" id="{648E169E-34A8-7A58-2CEA-8D3552C1C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7715"/>
          <a:stretch/>
        </p:blipFill>
        <p:spPr>
          <a:xfrm>
            <a:off x="231902" y="280899"/>
            <a:ext cx="1552792" cy="91585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C715656-3CD3-4D11-93B6-8CE489A0D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730890"/>
            <a:ext cx="8686800" cy="680939"/>
          </a:xfrm>
        </p:spPr>
        <p:txBody>
          <a:bodyPr/>
          <a:lstStyle/>
          <a:p>
            <a:r>
              <a:rPr lang="fr-FR" altLang="fr-FR" sz="4400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choix difficiles </a:t>
            </a:r>
            <a:r>
              <a:rPr lang="fr-FR" altLang="fr-F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fr-F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 descr="situation 5&#10;">
            <a:extLst>
              <a:ext uri="{FF2B5EF4-FFF2-40B4-BE49-F238E27FC236}">
                <a16:creationId xmlns:a16="http://schemas.microsoft.com/office/drawing/2014/main" id="{3821C7A6-275E-4B6F-A3F8-34CAE43946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74" y="1964991"/>
            <a:ext cx="1298054" cy="1345973"/>
          </a:xfrm>
          <a:prstGeom prst="rect">
            <a:avLst/>
          </a:prstGeom>
        </p:spPr>
      </p:pic>
      <p:sp>
        <p:nvSpPr>
          <p:cNvPr id="10" name="AutoShape 11">
            <a:extLst>
              <a:ext uri="{FF2B5EF4-FFF2-40B4-BE49-F238E27FC236}">
                <a16:creationId xmlns:a16="http://schemas.microsoft.com/office/drawing/2014/main" id="{9CBEF2BF-2B83-426C-A644-4E75D41B5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758" y="2033597"/>
            <a:ext cx="1438275" cy="1008063"/>
          </a:xfrm>
          <a:prstGeom prst="wedgeRoundRectCallout">
            <a:avLst>
              <a:gd name="adj1" fmla="val -64347"/>
              <a:gd name="adj2" fmla="val 59134"/>
              <a:gd name="adj3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 b="1" dirty="0"/>
              <a:t>J’ai entendu dire que tu ne peux pas l’attraper la première fois</a:t>
            </a:r>
            <a:endParaRPr lang="en-GB" altLang="fr-FR" sz="1200" b="1" dirty="0"/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1AD196B0-BF8A-4A19-8725-443D34436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233" y="3648273"/>
            <a:ext cx="2123126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4000"/>
              </a:lnSpc>
            </a:pPr>
            <a:r>
              <a:rPr lang="fr-FR" altLang="fr-FR" sz="1600" b="1" dirty="0"/>
              <a:t>Julie et Anaïs discutent de ce que ça peut être la ‘première fois’, et elles s’inquiètent des IST.</a:t>
            </a:r>
            <a:r>
              <a:rPr lang="fr-FR" altLang="fr-FR" sz="1600" dirty="0"/>
              <a:t> </a:t>
            </a:r>
            <a:endParaRPr lang="en-GB" altLang="fr-FR" sz="1600" dirty="0"/>
          </a:p>
        </p:txBody>
      </p:sp>
    </p:spTree>
    <p:extLst>
      <p:ext uri="{BB962C8B-B14F-4D97-AF65-F5344CB8AC3E}">
        <p14:creationId xmlns:p14="http://schemas.microsoft.com/office/powerpoint/2010/main" val="2172054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Arthur et David courent sur une piste d'athlétisme.">
            <a:extLst>
              <a:ext uri="{FF2B5EF4-FFF2-40B4-BE49-F238E27FC236}">
                <a16:creationId xmlns:a16="http://schemas.microsoft.com/office/drawing/2014/main" id="{890AFE00-DBCC-412F-A501-F9D22B048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406" y="2123637"/>
            <a:ext cx="5856034" cy="3508897"/>
          </a:xfrm>
          <a:prstGeom prst="rect">
            <a:avLst/>
          </a:prstGeom>
        </p:spPr>
      </p:pic>
      <p:pic>
        <p:nvPicPr>
          <p:cNvPr id="3" name="Image 2" descr="logo&#10;">
            <a:extLst>
              <a:ext uri="{FF2B5EF4-FFF2-40B4-BE49-F238E27FC236}">
                <a16:creationId xmlns:a16="http://schemas.microsoft.com/office/drawing/2014/main" id="{648E169E-34A8-7A58-2CEA-8D3552C1C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7715"/>
          <a:stretch/>
        </p:blipFill>
        <p:spPr>
          <a:xfrm>
            <a:off x="231902" y="280899"/>
            <a:ext cx="1552792" cy="91585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C715656-3CD3-4D11-93B6-8CE489A0D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730890"/>
            <a:ext cx="8686800" cy="680939"/>
          </a:xfrm>
        </p:spPr>
        <p:txBody>
          <a:bodyPr/>
          <a:lstStyle/>
          <a:p>
            <a:r>
              <a:rPr lang="fr-FR" altLang="fr-FR" sz="4400" b="1" dirty="0">
                <a:solidFill>
                  <a:srgbClr val="3125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choix difficiles </a:t>
            </a:r>
            <a:r>
              <a:rPr lang="fr-FR" altLang="fr-F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fr-F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781ECAA4-A187-4307-A3BC-377D0C304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6136" y="2063507"/>
            <a:ext cx="2319337" cy="863600"/>
          </a:xfrm>
          <a:prstGeom prst="wedgeRoundRectCallout">
            <a:avLst>
              <a:gd name="adj1" fmla="val -41444"/>
              <a:gd name="adj2" fmla="val 76653"/>
              <a:gd name="adj3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200" b="1" dirty="0"/>
              <a:t>Les Chlamydia ! Ils nous parlent de ça seulement pour nous empêcher de nous amuser</a:t>
            </a:r>
            <a:endParaRPr lang="en-GB" altLang="fr-FR" sz="1200" b="1" dirty="0"/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11CB1E5C-A792-47C2-B4B7-6662EB541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767" y="3645024"/>
            <a:ext cx="1799853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4000"/>
              </a:lnSpc>
            </a:pPr>
            <a:r>
              <a:rPr lang="fr-FR" altLang="fr-FR" sz="1600" b="1" dirty="0"/>
              <a:t>Arthur et David parlent de leur cours d’éducation sexuelle et discutent des Chlamydia.</a:t>
            </a:r>
            <a:endParaRPr lang="en-GB" altLang="fr-FR" sz="1600" b="1" dirty="0"/>
          </a:p>
        </p:txBody>
      </p:sp>
      <p:pic>
        <p:nvPicPr>
          <p:cNvPr id="7" name="Image 6" descr="situation 6">
            <a:extLst>
              <a:ext uri="{FF2B5EF4-FFF2-40B4-BE49-F238E27FC236}">
                <a16:creationId xmlns:a16="http://schemas.microsoft.com/office/drawing/2014/main" id="{8F18B37F-F40A-4D68-B8BE-082411193D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61820"/>
            <a:ext cx="1628376" cy="164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6316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224</Words>
  <Application>Microsoft Office PowerPoint</Application>
  <PresentationFormat>Affichage à l'écran (4:3)</PresentationFormat>
  <Paragraphs>30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Transmission des infections</vt:lpstr>
      <vt:lpstr>Des choix difficiles 1</vt:lpstr>
      <vt:lpstr>Des choix difficiles 2</vt:lpstr>
      <vt:lpstr>Des choix difficiles 3</vt:lpstr>
      <vt:lpstr>Des choix difficiles 4</vt:lpstr>
      <vt:lpstr>Des choix difficiles 5</vt:lpstr>
      <vt:lpstr>Des choix difficiles 6</vt:lpstr>
    </vt:vector>
  </TitlesOfParts>
  <Company>CHU de 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Vaccinations : Pourquoi faire ?</dc:title>
  <dc:creator>DUNAIS BRIGITTE CHU Nice</dc:creator>
  <cp:lastModifiedBy>Pia</cp:lastModifiedBy>
  <cp:revision>132</cp:revision>
  <dcterms:created xsi:type="dcterms:W3CDTF">2015-10-06T09:11:20Z</dcterms:created>
  <dcterms:modified xsi:type="dcterms:W3CDTF">2023-02-03T18:47:09Z</dcterms:modified>
</cp:coreProperties>
</file>