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1" r:id="rId3"/>
    <p:sldId id="270" r:id="rId4"/>
    <p:sldId id="272" r:id="rId5"/>
    <p:sldId id="273" r:id="rId6"/>
    <p:sldId id="274" r:id="rId7"/>
    <p:sldId id="276" r:id="rId8"/>
    <p:sldId id="277" r:id="rId9"/>
    <p:sldId id="275" r:id="rId10"/>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C079964-5700-D1AB-90FB-F4E232CBB104}" name="virginie Hugues" initials="vH" userId="f5ff6c274e13bc4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9511D"/>
    <a:srgbClr val="312564"/>
    <a:srgbClr val="5B225F"/>
    <a:srgbClr val="1F39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49" autoAdjust="0"/>
    <p:restoredTop sz="86397" autoAdjust="0"/>
  </p:normalViewPr>
  <p:slideViewPr>
    <p:cSldViewPr>
      <p:cViewPr varScale="1">
        <p:scale>
          <a:sx n="37" d="100"/>
          <a:sy n="37" d="100"/>
        </p:scale>
        <p:origin x="24" y="570"/>
      </p:cViewPr>
      <p:guideLst>
        <p:guide orient="horz" pos="2160"/>
        <p:guide pos="2880"/>
      </p:guideLst>
    </p:cSldViewPr>
  </p:slideViewPr>
  <p:outlineViewPr>
    <p:cViewPr>
      <p:scale>
        <a:sx n="33" d="100"/>
        <a:sy n="33" d="100"/>
      </p:scale>
      <p:origin x="0" y="-654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B0D2974-F36F-472A-A481-04CA3D0E491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cs typeface="Arial" charset="0"/>
              </a:defRPr>
            </a:lvl1pPr>
          </a:lstStyle>
          <a:p>
            <a:pPr>
              <a:defRPr/>
            </a:pPr>
            <a:endParaRPr lang="fr-FR" dirty="0"/>
          </a:p>
        </p:txBody>
      </p:sp>
      <p:sp>
        <p:nvSpPr>
          <p:cNvPr id="3" name="Espace réservé de la date 2">
            <a:extLst>
              <a:ext uri="{FF2B5EF4-FFF2-40B4-BE49-F238E27FC236}">
                <a16:creationId xmlns:a16="http://schemas.microsoft.com/office/drawing/2014/main" id="{5589EDFF-4C2B-4022-A486-E9FB54CEBFD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cs typeface="Arial" charset="0"/>
              </a:defRPr>
            </a:lvl1pPr>
          </a:lstStyle>
          <a:p>
            <a:pPr>
              <a:defRPr/>
            </a:pPr>
            <a:fld id="{F650893E-E228-458F-82A8-C930E09CE9A1}" type="datetimeFigureOut">
              <a:rPr lang="fr-FR"/>
              <a:pPr>
                <a:defRPr/>
              </a:pPr>
              <a:t>03/02/2023</a:t>
            </a:fld>
            <a:endParaRPr lang="fr-FR" dirty="0"/>
          </a:p>
        </p:txBody>
      </p:sp>
      <p:sp>
        <p:nvSpPr>
          <p:cNvPr id="4" name="Espace réservé de l'image des diapositives 3">
            <a:extLst>
              <a:ext uri="{FF2B5EF4-FFF2-40B4-BE49-F238E27FC236}">
                <a16:creationId xmlns:a16="http://schemas.microsoft.com/office/drawing/2014/main" id="{D18C9539-E38F-442B-9D4D-02EC7B85173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a:extLst>
              <a:ext uri="{FF2B5EF4-FFF2-40B4-BE49-F238E27FC236}">
                <a16:creationId xmlns:a16="http://schemas.microsoft.com/office/drawing/2014/main" id="{B47E7B73-C244-4F21-A263-8225FE5F5A5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C7021DA4-688D-4E5E-896A-B7C17F60DD3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cs typeface="Arial" charset="0"/>
              </a:defRPr>
            </a:lvl1pPr>
          </a:lstStyle>
          <a:p>
            <a:pPr>
              <a:defRPr/>
            </a:pPr>
            <a:endParaRPr lang="fr-FR" dirty="0"/>
          </a:p>
        </p:txBody>
      </p:sp>
      <p:sp>
        <p:nvSpPr>
          <p:cNvPr id="7" name="Espace réservé du numéro de diapositive 6">
            <a:extLst>
              <a:ext uri="{FF2B5EF4-FFF2-40B4-BE49-F238E27FC236}">
                <a16:creationId xmlns:a16="http://schemas.microsoft.com/office/drawing/2014/main" id="{DABF4D14-03B8-4667-940D-FD70314E1D5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41BAE46-0D80-4F5C-B73E-37F5934FACA0}" type="slidenum">
              <a:rPr lang="fr-FR" altLang="fr-FR"/>
              <a:pPr/>
              <a:t>‹N°›</a:t>
            </a:fld>
            <a:endParaRPr lang="fr-FR" alt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41BAE46-0D80-4F5C-B73E-37F5934FACA0}" type="slidenum">
              <a:rPr lang="fr-FR" altLang="fr-FR" smtClean="0"/>
              <a:pPr/>
              <a:t>1</a:t>
            </a:fld>
            <a:endParaRPr lang="fr-FR" altLang="fr-FR" dirty="0"/>
          </a:p>
        </p:txBody>
      </p:sp>
    </p:spTree>
    <p:extLst>
      <p:ext uri="{BB962C8B-B14F-4D97-AF65-F5344CB8AC3E}">
        <p14:creationId xmlns:p14="http://schemas.microsoft.com/office/powerpoint/2010/main" val="1056371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41BAE46-0D80-4F5C-B73E-37F5934FACA0}" type="slidenum">
              <a:rPr lang="fr-FR" altLang="fr-FR" smtClean="0"/>
              <a:pPr/>
              <a:t>2</a:t>
            </a:fld>
            <a:endParaRPr lang="fr-FR" altLang="fr-FR" dirty="0"/>
          </a:p>
        </p:txBody>
      </p:sp>
    </p:spTree>
    <p:extLst>
      <p:ext uri="{BB962C8B-B14F-4D97-AF65-F5344CB8AC3E}">
        <p14:creationId xmlns:p14="http://schemas.microsoft.com/office/powerpoint/2010/main" val="2497615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41BAE46-0D80-4F5C-B73E-37F5934FACA0}" type="slidenum">
              <a:rPr lang="fr-FR" altLang="fr-FR" smtClean="0"/>
              <a:pPr/>
              <a:t>3</a:t>
            </a:fld>
            <a:endParaRPr lang="fr-FR" altLang="fr-FR" dirty="0"/>
          </a:p>
        </p:txBody>
      </p:sp>
    </p:spTree>
    <p:extLst>
      <p:ext uri="{BB962C8B-B14F-4D97-AF65-F5344CB8AC3E}">
        <p14:creationId xmlns:p14="http://schemas.microsoft.com/office/powerpoint/2010/main" val="24701279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41BAE46-0D80-4F5C-B73E-37F5934FACA0}" type="slidenum">
              <a:rPr lang="fr-FR" altLang="fr-FR" smtClean="0"/>
              <a:pPr/>
              <a:t>4</a:t>
            </a:fld>
            <a:endParaRPr lang="fr-FR" altLang="fr-FR" dirty="0"/>
          </a:p>
        </p:txBody>
      </p:sp>
    </p:spTree>
    <p:extLst>
      <p:ext uri="{BB962C8B-B14F-4D97-AF65-F5344CB8AC3E}">
        <p14:creationId xmlns:p14="http://schemas.microsoft.com/office/powerpoint/2010/main" val="2020941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41BAE46-0D80-4F5C-B73E-37F5934FACA0}" type="slidenum">
              <a:rPr lang="fr-FR" altLang="fr-FR" smtClean="0"/>
              <a:pPr/>
              <a:t>5</a:t>
            </a:fld>
            <a:endParaRPr lang="fr-FR" altLang="fr-FR" dirty="0"/>
          </a:p>
        </p:txBody>
      </p:sp>
    </p:spTree>
    <p:extLst>
      <p:ext uri="{BB962C8B-B14F-4D97-AF65-F5344CB8AC3E}">
        <p14:creationId xmlns:p14="http://schemas.microsoft.com/office/powerpoint/2010/main" val="4029818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41BAE46-0D80-4F5C-B73E-37F5934FACA0}" type="slidenum">
              <a:rPr lang="fr-FR" altLang="fr-FR" smtClean="0"/>
              <a:pPr/>
              <a:t>6</a:t>
            </a:fld>
            <a:endParaRPr lang="fr-FR" altLang="fr-FR" dirty="0"/>
          </a:p>
        </p:txBody>
      </p:sp>
    </p:spTree>
    <p:extLst>
      <p:ext uri="{BB962C8B-B14F-4D97-AF65-F5344CB8AC3E}">
        <p14:creationId xmlns:p14="http://schemas.microsoft.com/office/powerpoint/2010/main" val="1796888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41BAE46-0D80-4F5C-B73E-37F5934FACA0}" type="slidenum">
              <a:rPr lang="fr-FR" altLang="fr-FR" smtClean="0"/>
              <a:pPr/>
              <a:t>7</a:t>
            </a:fld>
            <a:endParaRPr lang="fr-FR" altLang="fr-FR" dirty="0"/>
          </a:p>
        </p:txBody>
      </p:sp>
    </p:spTree>
    <p:extLst>
      <p:ext uri="{BB962C8B-B14F-4D97-AF65-F5344CB8AC3E}">
        <p14:creationId xmlns:p14="http://schemas.microsoft.com/office/powerpoint/2010/main" val="1242134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41BAE46-0D80-4F5C-B73E-37F5934FACA0}" type="slidenum">
              <a:rPr lang="fr-FR" altLang="fr-FR" smtClean="0"/>
              <a:pPr/>
              <a:t>8</a:t>
            </a:fld>
            <a:endParaRPr lang="fr-FR" altLang="fr-FR" dirty="0"/>
          </a:p>
        </p:txBody>
      </p:sp>
    </p:spTree>
    <p:extLst>
      <p:ext uri="{BB962C8B-B14F-4D97-AF65-F5344CB8AC3E}">
        <p14:creationId xmlns:p14="http://schemas.microsoft.com/office/powerpoint/2010/main" val="4198641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41BAE46-0D80-4F5C-B73E-37F5934FACA0}" type="slidenum">
              <a:rPr lang="fr-FR" altLang="fr-FR" smtClean="0"/>
              <a:pPr/>
              <a:t>9</a:t>
            </a:fld>
            <a:endParaRPr lang="fr-FR" altLang="fr-FR" dirty="0"/>
          </a:p>
        </p:txBody>
      </p:sp>
    </p:spTree>
    <p:extLst>
      <p:ext uri="{BB962C8B-B14F-4D97-AF65-F5344CB8AC3E}">
        <p14:creationId xmlns:p14="http://schemas.microsoft.com/office/powerpoint/2010/main" val="3138561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E6AC86E-9368-47E0-B780-73A0CCCC3DD1}"/>
              </a:ext>
            </a:extLst>
          </p:cNvPr>
          <p:cNvSpPr>
            <a:spLocks noGrp="1"/>
          </p:cNvSpPr>
          <p:nvPr>
            <p:ph type="dt" sz="half" idx="10"/>
          </p:nvPr>
        </p:nvSpPr>
        <p:spPr/>
        <p:txBody>
          <a:bodyPr/>
          <a:lstStyle>
            <a:lvl1pPr>
              <a:defRPr/>
            </a:lvl1pPr>
          </a:lstStyle>
          <a:p>
            <a:pPr>
              <a:defRPr/>
            </a:pPr>
            <a:fld id="{81253861-BB23-4398-8C8D-3750A8BF93CC}" type="datetime1">
              <a:rPr lang="fr-FR"/>
              <a:pPr>
                <a:defRPr/>
              </a:pPr>
              <a:t>03/02/2023</a:t>
            </a:fld>
            <a:endParaRPr lang="fr-FR" dirty="0"/>
          </a:p>
        </p:txBody>
      </p:sp>
      <p:sp>
        <p:nvSpPr>
          <p:cNvPr id="5" name="Espace réservé du pied de page 4">
            <a:extLst>
              <a:ext uri="{FF2B5EF4-FFF2-40B4-BE49-F238E27FC236}">
                <a16:creationId xmlns:a16="http://schemas.microsoft.com/office/drawing/2014/main" id="{9388206B-7FBA-413B-B798-4B909EAD0A95}"/>
              </a:ext>
            </a:extLst>
          </p:cNvPr>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a:extLst>
              <a:ext uri="{FF2B5EF4-FFF2-40B4-BE49-F238E27FC236}">
                <a16:creationId xmlns:a16="http://schemas.microsoft.com/office/drawing/2014/main" id="{04DE789E-5E87-4D93-ADEB-C838D1DA1720}"/>
              </a:ext>
            </a:extLst>
          </p:cNvPr>
          <p:cNvSpPr>
            <a:spLocks noGrp="1"/>
          </p:cNvSpPr>
          <p:nvPr>
            <p:ph type="sldNum" sz="quarter" idx="12"/>
          </p:nvPr>
        </p:nvSpPr>
        <p:spPr/>
        <p:txBody>
          <a:bodyPr/>
          <a:lstStyle>
            <a:lvl1pPr>
              <a:defRPr/>
            </a:lvl1pPr>
          </a:lstStyle>
          <a:p>
            <a:fld id="{2EA5D80B-B43F-4DB3-BC28-0B59D3CFC52B}" type="slidenum">
              <a:rPr lang="fr-FR" altLang="fr-FR"/>
              <a:pPr/>
              <a:t>‹N°›</a:t>
            </a:fld>
            <a:endParaRPr lang="fr-FR" altLang="fr-FR" dirty="0"/>
          </a:p>
        </p:txBody>
      </p:sp>
    </p:spTree>
    <p:extLst>
      <p:ext uri="{BB962C8B-B14F-4D97-AF65-F5344CB8AC3E}">
        <p14:creationId xmlns:p14="http://schemas.microsoft.com/office/powerpoint/2010/main" val="4186264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64C4FE8-B43B-49B5-9B09-7F50B3A000E7}"/>
              </a:ext>
            </a:extLst>
          </p:cNvPr>
          <p:cNvSpPr>
            <a:spLocks noGrp="1"/>
          </p:cNvSpPr>
          <p:nvPr>
            <p:ph type="dt" sz="half" idx="10"/>
          </p:nvPr>
        </p:nvSpPr>
        <p:spPr/>
        <p:txBody>
          <a:bodyPr/>
          <a:lstStyle>
            <a:lvl1pPr>
              <a:defRPr/>
            </a:lvl1pPr>
          </a:lstStyle>
          <a:p>
            <a:pPr>
              <a:defRPr/>
            </a:pPr>
            <a:fld id="{CD64AB59-84ED-487E-B96E-F5C67D5E4E4C}" type="datetime1">
              <a:rPr lang="fr-FR"/>
              <a:pPr>
                <a:defRPr/>
              </a:pPr>
              <a:t>03/02/2023</a:t>
            </a:fld>
            <a:endParaRPr lang="fr-FR" dirty="0"/>
          </a:p>
        </p:txBody>
      </p:sp>
      <p:sp>
        <p:nvSpPr>
          <p:cNvPr id="5" name="Espace réservé du pied de page 4">
            <a:extLst>
              <a:ext uri="{FF2B5EF4-FFF2-40B4-BE49-F238E27FC236}">
                <a16:creationId xmlns:a16="http://schemas.microsoft.com/office/drawing/2014/main" id="{A4A1D9AB-CD71-4BA6-BCA0-A0716E4C4C81}"/>
              </a:ext>
            </a:extLst>
          </p:cNvPr>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a:extLst>
              <a:ext uri="{FF2B5EF4-FFF2-40B4-BE49-F238E27FC236}">
                <a16:creationId xmlns:a16="http://schemas.microsoft.com/office/drawing/2014/main" id="{95F82C20-E9F3-4C83-BF24-504BB47C85B5}"/>
              </a:ext>
            </a:extLst>
          </p:cNvPr>
          <p:cNvSpPr>
            <a:spLocks noGrp="1"/>
          </p:cNvSpPr>
          <p:nvPr>
            <p:ph type="sldNum" sz="quarter" idx="12"/>
          </p:nvPr>
        </p:nvSpPr>
        <p:spPr/>
        <p:txBody>
          <a:bodyPr/>
          <a:lstStyle>
            <a:lvl1pPr>
              <a:defRPr/>
            </a:lvl1pPr>
          </a:lstStyle>
          <a:p>
            <a:fld id="{29D8E5B3-E086-4521-B675-219F0F46EC12}" type="slidenum">
              <a:rPr lang="fr-FR" altLang="fr-FR"/>
              <a:pPr/>
              <a:t>‹N°›</a:t>
            </a:fld>
            <a:endParaRPr lang="fr-FR" altLang="fr-FR" dirty="0"/>
          </a:p>
        </p:txBody>
      </p:sp>
    </p:spTree>
    <p:extLst>
      <p:ext uri="{BB962C8B-B14F-4D97-AF65-F5344CB8AC3E}">
        <p14:creationId xmlns:p14="http://schemas.microsoft.com/office/powerpoint/2010/main" val="61883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14EBB1E-6AB4-4CB7-8E3D-566D6BA222A4}"/>
              </a:ext>
            </a:extLst>
          </p:cNvPr>
          <p:cNvSpPr>
            <a:spLocks noGrp="1"/>
          </p:cNvSpPr>
          <p:nvPr>
            <p:ph type="dt" sz="half" idx="10"/>
          </p:nvPr>
        </p:nvSpPr>
        <p:spPr/>
        <p:txBody>
          <a:bodyPr/>
          <a:lstStyle>
            <a:lvl1pPr>
              <a:defRPr/>
            </a:lvl1pPr>
          </a:lstStyle>
          <a:p>
            <a:pPr>
              <a:defRPr/>
            </a:pPr>
            <a:fld id="{CCEEF2E6-0F75-45C5-97B8-F280BD4A7ABA}" type="datetime1">
              <a:rPr lang="fr-FR"/>
              <a:pPr>
                <a:defRPr/>
              </a:pPr>
              <a:t>03/02/2023</a:t>
            </a:fld>
            <a:endParaRPr lang="fr-FR" dirty="0"/>
          </a:p>
        </p:txBody>
      </p:sp>
      <p:sp>
        <p:nvSpPr>
          <p:cNvPr id="5" name="Espace réservé du pied de page 4">
            <a:extLst>
              <a:ext uri="{FF2B5EF4-FFF2-40B4-BE49-F238E27FC236}">
                <a16:creationId xmlns:a16="http://schemas.microsoft.com/office/drawing/2014/main" id="{3B21CE95-7E5A-444F-9584-1116E771C5E1}"/>
              </a:ext>
            </a:extLst>
          </p:cNvPr>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a:extLst>
              <a:ext uri="{FF2B5EF4-FFF2-40B4-BE49-F238E27FC236}">
                <a16:creationId xmlns:a16="http://schemas.microsoft.com/office/drawing/2014/main" id="{D02743B7-FFC4-4AA9-AD09-A7E813601119}"/>
              </a:ext>
            </a:extLst>
          </p:cNvPr>
          <p:cNvSpPr>
            <a:spLocks noGrp="1"/>
          </p:cNvSpPr>
          <p:nvPr>
            <p:ph type="sldNum" sz="quarter" idx="12"/>
          </p:nvPr>
        </p:nvSpPr>
        <p:spPr/>
        <p:txBody>
          <a:bodyPr/>
          <a:lstStyle>
            <a:lvl1pPr>
              <a:defRPr/>
            </a:lvl1pPr>
          </a:lstStyle>
          <a:p>
            <a:fld id="{BD9F0FA2-3204-4EE5-8847-CE5EE66B88F4}" type="slidenum">
              <a:rPr lang="fr-FR" altLang="fr-FR"/>
              <a:pPr/>
              <a:t>‹N°›</a:t>
            </a:fld>
            <a:endParaRPr lang="fr-FR" altLang="fr-FR" dirty="0"/>
          </a:p>
        </p:txBody>
      </p:sp>
    </p:spTree>
    <p:extLst>
      <p:ext uri="{BB962C8B-B14F-4D97-AF65-F5344CB8AC3E}">
        <p14:creationId xmlns:p14="http://schemas.microsoft.com/office/powerpoint/2010/main" val="597168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B1963BE-3EBD-450C-BE91-E2F3D1D6D0C8}"/>
              </a:ext>
            </a:extLst>
          </p:cNvPr>
          <p:cNvSpPr>
            <a:spLocks noGrp="1"/>
          </p:cNvSpPr>
          <p:nvPr>
            <p:ph type="dt" sz="half" idx="10"/>
          </p:nvPr>
        </p:nvSpPr>
        <p:spPr/>
        <p:txBody>
          <a:bodyPr/>
          <a:lstStyle>
            <a:lvl1pPr>
              <a:defRPr/>
            </a:lvl1pPr>
          </a:lstStyle>
          <a:p>
            <a:pPr>
              <a:defRPr/>
            </a:pPr>
            <a:fld id="{5AC11720-157A-4AC6-ABCA-FB0E1C9FD178}" type="datetime1">
              <a:rPr lang="fr-FR"/>
              <a:pPr>
                <a:defRPr/>
              </a:pPr>
              <a:t>03/02/2023</a:t>
            </a:fld>
            <a:endParaRPr lang="fr-FR" dirty="0"/>
          </a:p>
        </p:txBody>
      </p:sp>
      <p:sp>
        <p:nvSpPr>
          <p:cNvPr id="5" name="Espace réservé du pied de page 4">
            <a:extLst>
              <a:ext uri="{FF2B5EF4-FFF2-40B4-BE49-F238E27FC236}">
                <a16:creationId xmlns:a16="http://schemas.microsoft.com/office/drawing/2014/main" id="{C1D7336A-5C40-42CE-93BB-FA5FA9B76279}"/>
              </a:ext>
            </a:extLst>
          </p:cNvPr>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a:extLst>
              <a:ext uri="{FF2B5EF4-FFF2-40B4-BE49-F238E27FC236}">
                <a16:creationId xmlns:a16="http://schemas.microsoft.com/office/drawing/2014/main" id="{03CE9E1C-1FF6-42EF-A97D-E53F9F9F4ACC}"/>
              </a:ext>
            </a:extLst>
          </p:cNvPr>
          <p:cNvSpPr>
            <a:spLocks noGrp="1"/>
          </p:cNvSpPr>
          <p:nvPr>
            <p:ph type="sldNum" sz="quarter" idx="12"/>
          </p:nvPr>
        </p:nvSpPr>
        <p:spPr/>
        <p:txBody>
          <a:bodyPr/>
          <a:lstStyle>
            <a:lvl1pPr>
              <a:defRPr/>
            </a:lvl1pPr>
          </a:lstStyle>
          <a:p>
            <a:fld id="{5365FA2C-390F-408F-A21B-426CFFCC85FA}" type="slidenum">
              <a:rPr lang="fr-FR" altLang="fr-FR"/>
              <a:pPr/>
              <a:t>‹N°›</a:t>
            </a:fld>
            <a:endParaRPr lang="fr-FR" altLang="fr-FR" dirty="0"/>
          </a:p>
        </p:txBody>
      </p:sp>
    </p:spTree>
    <p:extLst>
      <p:ext uri="{BB962C8B-B14F-4D97-AF65-F5344CB8AC3E}">
        <p14:creationId xmlns:p14="http://schemas.microsoft.com/office/powerpoint/2010/main" val="2414672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a:extLst>
              <a:ext uri="{FF2B5EF4-FFF2-40B4-BE49-F238E27FC236}">
                <a16:creationId xmlns:a16="http://schemas.microsoft.com/office/drawing/2014/main" id="{89DDD1D5-DE0B-499B-86E3-17859C86B2DA}"/>
              </a:ext>
            </a:extLst>
          </p:cNvPr>
          <p:cNvSpPr>
            <a:spLocks noGrp="1"/>
          </p:cNvSpPr>
          <p:nvPr>
            <p:ph type="dt" sz="half" idx="10"/>
          </p:nvPr>
        </p:nvSpPr>
        <p:spPr/>
        <p:txBody>
          <a:bodyPr/>
          <a:lstStyle>
            <a:lvl1pPr>
              <a:defRPr/>
            </a:lvl1pPr>
          </a:lstStyle>
          <a:p>
            <a:pPr>
              <a:defRPr/>
            </a:pPr>
            <a:fld id="{D950DDAA-F20C-4A59-A39B-95DE14478161}" type="datetime1">
              <a:rPr lang="fr-FR"/>
              <a:pPr>
                <a:defRPr/>
              </a:pPr>
              <a:t>03/02/2023</a:t>
            </a:fld>
            <a:endParaRPr lang="fr-FR" dirty="0"/>
          </a:p>
        </p:txBody>
      </p:sp>
      <p:sp>
        <p:nvSpPr>
          <p:cNvPr id="5" name="Espace réservé du pied de page 4">
            <a:extLst>
              <a:ext uri="{FF2B5EF4-FFF2-40B4-BE49-F238E27FC236}">
                <a16:creationId xmlns:a16="http://schemas.microsoft.com/office/drawing/2014/main" id="{E40BA6B5-A206-4224-90B0-7EEE3CB35FD8}"/>
              </a:ext>
            </a:extLst>
          </p:cNvPr>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a:extLst>
              <a:ext uri="{FF2B5EF4-FFF2-40B4-BE49-F238E27FC236}">
                <a16:creationId xmlns:a16="http://schemas.microsoft.com/office/drawing/2014/main" id="{AAA50DAD-5AD5-4FE4-9A6B-3C0294C9EB97}"/>
              </a:ext>
            </a:extLst>
          </p:cNvPr>
          <p:cNvSpPr>
            <a:spLocks noGrp="1"/>
          </p:cNvSpPr>
          <p:nvPr>
            <p:ph type="sldNum" sz="quarter" idx="12"/>
          </p:nvPr>
        </p:nvSpPr>
        <p:spPr/>
        <p:txBody>
          <a:bodyPr/>
          <a:lstStyle>
            <a:lvl1pPr>
              <a:defRPr/>
            </a:lvl1pPr>
          </a:lstStyle>
          <a:p>
            <a:fld id="{E04502C7-D5CE-4E58-A9A6-09D64F7EAA92}" type="slidenum">
              <a:rPr lang="fr-FR" altLang="fr-FR"/>
              <a:pPr/>
              <a:t>‹N°›</a:t>
            </a:fld>
            <a:endParaRPr lang="fr-FR" altLang="fr-FR" dirty="0"/>
          </a:p>
        </p:txBody>
      </p:sp>
    </p:spTree>
    <p:extLst>
      <p:ext uri="{BB962C8B-B14F-4D97-AF65-F5344CB8AC3E}">
        <p14:creationId xmlns:p14="http://schemas.microsoft.com/office/powerpoint/2010/main" val="741907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1D3FE1CB-8553-480F-A930-420626B2C110}"/>
              </a:ext>
            </a:extLst>
          </p:cNvPr>
          <p:cNvSpPr>
            <a:spLocks noGrp="1"/>
          </p:cNvSpPr>
          <p:nvPr>
            <p:ph type="dt" sz="half" idx="10"/>
          </p:nvPr>
        </p:nvSpPr>
        <p:spPr/>
        <p:txBody>
          <a:bodyPr/>
          <a:lstStyle>
            <a:lvl1pPr>
              <a:defRPr/>
            </a:lvl1pPr>
          </a:lstStyle>
          <a:p>
            <a:pPr>
              <a:defRPr/>
            </a:pPr>
            <a:fld id="{8A7249BC-CE70-46A9-9BA1-E43CDD90A1D2}" type="datetime1">
              <a:rPr lang="fr-FR"/>
              <a:pPr>
                <a:defRPr/>
              </a:pPr>
              <a:t>03/02/2023</a:t>
            </a:fld>
            <a:endParaRPr lang="fr-FR" dirty="0"/>
          </a:p>
        </p:txBody>
      </p:sp>
      <p:sp>
        <p:nvSpPr>
          <p:cNvPr id="6" name="Espace réservé du pied de page 4">
            <a:extLst>
              <a:ext uri="{FF2B5EF4-FFF2-40B4-BE49-F238E27FC236}">
                <a16:creationId xmlns:a16="http://schemas.microsoft.com/office/drawing/2014/main" id="{C721EAF8-060D-475A-8540-610F57074DDC}"/>
              </a:ext>
            </a:extLst>
          </p:cNvPr>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a:extLst>
              <a:ext uri="{FF2B5EF4-FFF2-40B4-BE49-F238E27FC236}">
                <a16:creationId xmlns:a16="http://schemas.microsoft.com/office/drawing/2014/main" id="{7C5CF30E-E0DF-46BD-8CE5-385CBF169E17}"/>
              </a:ext>
            </a:extLst>
          </p:cNvPr>
          <p:cNvSpPr>
            <a:spLocks noGrp="1"/>
          </p:cNvSpPr>
          <p:nvPr>
            <p:ph type="sldNum" sz="quarter" idx="12"/>
          </p:nvPr>
        </p:nvSpPr>
        <p:spPr/>
        <p:txBody>
          <a:bodyPr/>
          <a:lstStyle>
            <a:lvl1pPr>
              <a:defRPr/>
            </a:lvl1pPr>
          </a:lstStyle>
          <a:p>
            <a:fld id="{9BC39C44-B02A-47C4-A127-4C62F0A501BA}" type="slidenum">
              <a:rPr lang="fr-FR" altLang="fr-FR"/>
              <a:pPr/>
              <a:t>‹N°›</a:t>
            </a:fld>
            <a:endParaRPr lang="fr-FR" altLang="fr-FR" dirty="0"/>
          </a:p>
        </p:txBody>
      </p:sp>
    </p:spTree>
    <p:extLst>
      <p:ext uri="{BB962C8B-B14F-4D97-AF65-F5344CB8AC3E}">
        <p14:creationId xmlns:p14="http://schemas.microsoft.com/office/powerpoint/2010/main" val="426606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3596815D-B81E-41EF-8C84-13730245A4DD}"/>
              </a:ext>
            </a:extLst>
          </p:cNvPr>
          <p:cNvSpPr>
            <a:spLocks noGrp="1"/>
          </p:cNvSpPr>
          <p:nvPr>
            <p:ph type="dt" sz="half" idx="10"/>
          </p:nvPr>
        </p:nvSpPr>
        <p:spPr/>
        <p:txBody>
          <a:bodyPr/>
          <a:lstStyle>
            <a:lvl1pPr>
              <a:defRPr/>
            </a:lvl1pPr>
          </a:lstStyle>
          <a:p>
            <a:pPr>
              <a:defRPr/>
            </a:pPr>
            <a:fld id="{C8C250A3-6756-4C8A-BD24-B710BEFD7EDB}" type="datetime1">
              <a:rPr lang="fr-FR"/>
              <a:pPr>
                <a:defRPr/>
              </a:pPr>
              <a:t>03/02/2023</a:t>
            </a:fld>
            <a:endParaRPr lang="fr-FR" dirty="0"/>
          </a:p>
        </p:txBody>
      </p:sp>
      <p:sp>
        <p:nvSpPr>
          <p:cNvPr id="8" name="Espace réservé du pied de page 4">
            <a:extLst>
              <a:ext uri="{FF2B5EF4-FFF2-40B4-BE49-F238E27FC236}">
                <a16:creationId xmlns:a16="http://schemas.microsoft.com/office/drawing/2014/main" id="{B6F0E6C6-427D-4734-A363-DB0235D91305}"/>
              </a:ext>
            </a:extLst>
          </p:cNvPr>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a:extLst>
              <a:ext uri="{FF2B5EF4-FFF2-40B4-BE49-F238E27FC236}">
                <a16:creationId xmlns:a16="http://schemas.microsoft.com/office/drawing/2014/main" id="{8F23A7D3-D3B7-4B4A-9E78-893A6E6A43D3}"/>
              </a:ext>
            </a:extLst>
          </p:cNvPr>
          <p:cNvSpPr>
            <a:spLocks noGrp="1"/>
          </p:cNvSpPr>
          <p:nvPr>
            <p:ph type="sldNum" sz="quarter" idx="12"/>
          </p:nvPr>
        </p:nvSpPr>
        <p:spPr/>
        <p:txBody>
          <a:bodyPr/>
          <a:lstStyle>
            <a:lvl1pPr>
              <a:defRPr/>
            </a:lvl1pPr>
          </a:lstStyle>
          <a:p>
            <a:fld id="{A7EB7B8D-6A0C-4110-9E51-E989165A8D92}" type="slidenum">
              <a:rPr lang="fr-FR" altLang="fr-FR"/>
              <a:pPr/>
              <a:t>‹N°›</a:t>
            </a:fld>
            <a:endParaRPr lang="fr-FR" altLang="fr-FR" dirty="0"/>
          </a:p>
        </p:txBody>
      </p:sp>
    </p:spTree>
    <p:extLst>
      <p:ext uri="{BB962C8B-B14F-4D97-AF65-F5344CB8AC3E}">
        <p14:creationId xmlns:p14="http://schemas.microsoft.com/office/powerpoint/2010/main" val="3141091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3FB4A5E5-9A41-44E6-A7C0-3ECE4AB83574}"/>
              </a:ext>
            </a:extLst>
          </p:cNvPr>
          <p:cNvSpPr>
            <a:spLocks noGrp="1"/>
          </p:cNvSpPr>
          <p:nvPr>
            <p:ph type="dt" sz="half" idx="10"/>
          </p:nvPr>
        </p:nvSpPr>
        <p:spPr/>
        <p:txBody>
          <a:bodyPr/>
          <a:lstStyle>
            <a:lvl1pPr>
              <a:defRPr/>
            </a:lvl1pPr>
          </a:lstStyle>
          <a:p>
            <a:pPr>
              <a:defRPr/>
            </a:pPr>
            <a:fld id="{882A3E2C-D522-49FE-B25A-E9A3D8E51E79}" type="datetime1">
              <a:rPr lang="fr-FR"/>
              <a:pPr>
                <a:defRPr/>
              </a:pPr>
              <a:t>03/02/2023</a:t>
            </a:fld>
            <a:endParaRPr lang="fr-FR" dirty="0"/>
          </a:p>
        </p:txBody>
      </p:sp>
      <p:sp>
        <p:nvSpPr>
          <p:cNvPr id="4" name="Espace réservé du pied de page 4">
            <a:extLst>
              <a:ext uri="{FF2B5EF4-FFF2-40B4-BE49-F238E27FC236}">
                <a16:creationId xmlns:a16="http://schemas.microsoft.com/office/drawing/2014/main" id="{B72DF22C-40BD-4D18-97CF-E238B66AB288}"/>
              </a:ext>
            </a:extLst>
          </p:cNvPr>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a:extLst>
              <a:ext uri="{FF2B5EF4-FFF2-40B4-BE49-F238E27FC236}">
                <a16:creationId xmlns:a16="http://schemas.microsoft.com/office/drawing/2014/main" id="{D44317C1-D93A-40EC-AB6B-38A428DF3B3F}"/>
              </a:ext>
            </a:extLst>
          </p:cNvPr>
          <p:cNvSpPr>
            <a:spLocks noGrp="1"/>
          </p:cNvSpPr>
          <p:nvPr>
            <p:ph type="sldNum" sz="quarter" idx="12"/>
          </p:nvPr>
        </p:nvSpPr>
        <p:spPr/>
        <p:txBody>
          <a:bodyPr/>
          <a:lstStyle>
            <a:lvl1pPr>
              <a:defRPr/>
            </a:lvl1pPr>
          </a:lstStyle>
          <a:p>
            <a:fld id="{2FC91BEC-7C64-4729-9949-9A32EC01F12F}" type="slidenum">
              <a:rPr lang="fr-FR" altLang="fr-FR"/>
              <a:pPr/>
              <a:t>‹N°›</a:t>
            </a:fld>
            <a:endParaRPr lang="fr-FR" altLang="fr-FR" dirty="0"/>
          </a:p>
        </p:txBody>
      </p:sp>
    </p:spTree>
    <p:extLst>
      <p:ext uri="{BB962C8B-B14F-4D97-AF65-F5344CB8AC3E}">
        <p14:creationId xmlns:p14="http://schemas.microsoft.com/office/powerpoint/2010/main" val="1668227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C9735D8D-6448-4E50-8C0B-ABBAF2B2F060}"/>
              </a:ext>
            </a:extLst>
          </p:cNvPr>
          <p:cNvSpPr>
            <a:spLocks noGrp="1"/>
          </p:cNvSpPr>
          <p:nvPr>
            <p:ph type="dt" sz="half" idx="10"/>
          </p:nvPr>
        </p:nvSpPr>
        <p:spPr/>
        <p:txBody>
          <a:bodyPr/>
          <a:lstStyle>
            <a:lvl1pPr>
              <a:defRPr/>
            </a:lvl1pPr>
          </a:lstStyle>
          <a:p>
            <a:pPr>
              <a:defRPr/>
            </a:pPr>
            <a:fld id="{4D323360-D43B-43D0-8164-D11F674FEBAA}" type="datetime1">
              <a:rPr lang="fr-FR"/>
              <a:pPr>
                <a:defRPr/>
              </a:pPr>
              <a:t>03/02/2023</a:t>
            </a:fld>
            <a:endParaRPr lang="fr-FR" dirty="0"/>
          </a:p>
        </p:txBody>
      </p:sp>
      <p:sp>
        <p:nvSpPr>
          <p:cNvPr id="3" name="Espace réservé du pied de page 4">
            <a:extLst>
              <a:ext uri="{FF2B5EF4-FFF2-40B4-BE49-F238E27FC236}">
                <a16:creationId xmlns:a16="http://schemas.microsoft.com/office/drawing/2014/main" id="{0CC42FEC-8017-40FF-B92D-313B593AF5A3}"/>
              </a:ext>
            </a:extLst>
          </p:cNvPr>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5">
            <a:extLst>
              <a:ext uri="{FF2B5EF4-FFF2-40B4-BE49-F238E27FC236}">
                <a16:creationId xmlns:a16="http://schemas.microsoft.com/office/drawing/2014/main" id="{656AD6F1-E727-4A86-A381-153213183428}"/>
              </a:ext>
            </a:extLst>
          </p:cNvPr>
          <p:cNvSpPr>
            <a:spLocks noGrp="1"/>
          </p:cNvSpPr>
          <p:nvPr>
            <p:ph type="sldNum" sz="quarter" idx="12"/>
          </p:nvPr>
        </p:nvSpPr>
        <p:spPr/>
        <p:txBody>
          <a:bodyPr/>
          <a:lstStyle>
            <a:lvl1pPr>
              <a:defRPr/>
            </a:lvl1pPr>
          </a:lstStyle>
          <a:p>
            <a:fld id="{D70F677C-292B-4E13-98B2-447970482433}" type="slidenum">
              <a:rPr lang="fr-FR" altLang="fr-FR"/>
              <a:pPr/>
              <a:t>‹N°›</a:t>
            </a:fld>
            <a:endParaRPr lang="fr-FR" altLang="fr-FR" dirty="0"/>
          </a:p>
        </p:txBody>
      </p:sp>
    </p:spTree>
    <p:extLst>
      <p:ext uri="{BB962C8B-B14F-4D97-AF65-F5344CB8AC3E}">
        <p14:creationId xmlns:p14="http://schemas.microsoft.com/office/powerpoint/2010/main" val="4218390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a:extLst>
              <a:ext uri="{FF2B5EF4-FFF2-40B4-BE49-F238E27FC236}">
                <a16:creationId xmlns:a16="http://schemas.microsoft.com/office/drawing/2014/main" id="{57F7D7BD-41A2-4B44-8702-ABCCD6BB3EEF}"/>
              </a:ext>
            </a:extLst>
          </p:cNvPr>
          <p:cNvSpPr>
            <a:spLocks noGrp="1"/>
          </p:cNvSpPr>
          <p:nvPr>
            <p:ph type="dt" sz="half" idx="10"/>
          </p:nvPr>
        </p:nvSpPr>
        <p:spPr/>
        <p:txBody>
          <a:bodyPr/>
          <a:lstStyle>
            <a:lvl1pPr>
              <a:defRPr/>
            </a:lvl1pPr>
          </a:lstStyle>
          <a:p>
            <a:pPr>
              <a:defRPr/>
            </a:pPr>
            <a:fld id="{B5928B20-2FE9-4ACC-8E24-B966476534BE}" type="datetime1">
              <a:rPr lang="fr-FR"/>
              <a:pPr>
                <a:defRPr/>
              </a:pPr>
              <a:t>03/02/2023</a:t>
            </a:fld>
            <a:endParaRPr lang="fr-FR" dirty="0"/>
          </a:p>
        </p:txBody>
      </p:sp>
      <p:sp>
        <p:nvSpPr>
          <p:cNvPr id="6" name="Espace réservé du pied de page 4">
            <a:extLst>
              <a:ext uri="{FF2B5EF4-FFF2-40B4-BE49-F238E27FC236}">
                <a16:creationId xmlns:a16="http://schemas.microsoft.com/office/drawing/2014/main" id="{0D0498D8-A604-4CA4-A631-D7C12424EF59}"/>
              </a:ext>
            </a:extLst>
          </p:cNvPr>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a:extLst>
              <a:ext uri="{FF2B5EF4-FFF2-40B4-BE49-F238E27FC236}">
                <a16:creationId xmlns:a16="http://schemas.microsoft.com/office/drawing/2014/main" id="{A6A7B181-0B93-459F-8E0C-CADED54AE454}"/>
              </a:ext>
            </a:extLst>
          </p:cNvPr>
          <p:cNvSpPr>
            <a:spLocks noGrp="1"/>
          </p:cNvSpPr>
          <p:nvPr>
            <p:ph type="sldNum" sz="quarter" idx="12"/>
          </p:nvPr>
        </p:nvSpPr>
        <p:spPr/>
        <p:txBody>
          <a:bodyPr/>
          <a:lstStyle>
            <a:lvl1pPr>
              <a:defRPr/>
            </a:lvl1pPr>
          </a:lstStyle>
          <a:p>
            <a:fld id="{F7A0BAE8-C1E5-44B0-B52A-F5360E7BCED2}" type="slidenum">
              <a:rPr lang="fr-FR" altLang="fr-FR"/>
              <a:pPr/>
              <a:t>‹N°›</a:t>
            </a:fld>
            <a:endParaRPr lang="fr-FR" altLang="fr-FR" dirty="0"/>
          </a:p>
        </p:txBody>
      </p:sp>
    </p:spTree>
    <p:extLst>
      <p:ext uri="{BB962C8B-B14F-4D97-AF65-F5344CB8AC3E}">
        <p14:creationId xmlns:p14="http://schemas.microsoft.com/office/powerpoint/2010/main" val="1245291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a:extLst>
              <a:ext uri="{FF2B5EF4-FFF2-40B4-BE49-F238E27FC236}">
                <a16:creationId xmlns:a16="http://schemas.microsoft.com/office/drawing/2014/main" id="{9DE449A5-9673-4148-A29B-F3B05C425D59}"/>
              </a:ext>
            </a:extLst>
          </p:cNvPr>
          <p:cNvSpPr>
            <a:spLocks noGrp="1"/>
          </p:cNvSpPr>
          <p:nvPr>
            <p:ph type="dt" sz="half" idx="10"/>
          </p:nvPr>
        </p:nvSpPr>
        <p:spPr/>
        <p:txBody>
          <a:bodyPr/>
          <a:lstStyle>
            <a:lvl1pPr>
              <a:defRPr/>
            </a:lvl1pPr>
          </a:lstStyle>
          <a:p>
            <a:pPr>
              <a:defRPr/>
            </a:pPr>
            <a:fld id="{5DBC386E-9E14-4189-A9D9-874AF829CD11}" type="datetime1">
              <a:rPr lang="fr-FR"/>
              <a:pPr>
                <a:defRPr/>
              </a:pPr>
              <a:t>03/02/2023</a:t>
            </a:fld>
            <a:endParaRPr lang="fr-FR" dirty="0"/>
          </a:p>
        </p:txBody>
      </p:sp>
      <p:sp>
        <p:nvSpPr>
          <p:cNvPr id="6" name="Espace réservé du pied de page 4">
            <a:extLst>
              <a:ext uri="{FF2B5EF4-FFF2-40B4-BE49-F238E27FC236}">
                <a16:creationId xmlns:a16="http://schemas.microsoft.com/office/drawing/2014/main" id="{E03F8061-A880-4BCE-BF9D-9F62C28FF79D}"/>
              </a:ext>
            </a:extLst>
          </p:cNvPr>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a:extLst>
              <a:ext uri="{FF2B5EF4-FFF2-40B4-BE49-F238E27FC236}">
                <a16:creationId xmlns:a16="http://schemas.microsoft.com/office/drawing/2014/main" id="{16BED837-AC86-4270-941B-3E1E921746D6}"/>
              </a:ext>
            </a:extLst>
          </p:cNvPr>
          <p:cNvSpPr>
            <a:spLocks noGrp="1"/>
          </p:cNvSpPr>
          <p:nvPr>
            <p:ph type="sldNum" sz="quarter" idx="12"/>
          </p:nvPr>
        </p:nvSpPr>
        <p:spPr/>
        <p:txBody>
          <a:bodyPr/>
          <a:lstStyle>
            <a:lvl1pPr>
              <a:defRPr/>
            </a:lvl1pPr>
          </a:lstStyle>
          <a:p>
            <a:fld id="{2523CF1E-9512-491B-8394-B76565BEAF96}" type="slidenum">
              <a:rPr lang="fr-FR" altLang="fr-FR"/>
              <a:pPr/>
              <a:t>‹N°›</a:t>
            </a:fld>
            <a:endParaRPr lang="fr-FR" altLang="fr-FR" dirty="0"/>
          </a:p>
        </p:txBody>
      </p:sp>
    </p:spTree>
    <p:extLst>
      <p:ext uri="{BB962C8B-B14F-4D97-AF65-F5344CB8AC3E}">
        <p14:creationId xmlns:p14="http://schemas.microsoft.com/office/powerpoint/2010/main" val="764036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068BFBEB-6A83-475B-967E-B577B283E40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a16="http://schemas.microsoft.com/office/drawing/2014/main" id="{1A5D1AEA-9582-4743-A49D-5C06A4E7C99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DBA25888-AD39-4CF7-B7A2-79525A5E7BF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2383F72-B472-416C-BB67-244A1E9F2CF7}" type="datetime1">
              <a:rPr lang="fr-FR"/>
              <a:pPr>
                <a:defRPr/>
              </a:pPr>
              <a:t>03/02/2023</a:t>
            </a:fld>
            <a:endParaRPr lang="fr-FR" dirty="0"/>
          </a:p>
        </p:txBody>
      </p:sp>
      <p:sp>
        <p:nvSpPr>
          <p:cNvPr id="5" name="Espace réservé du pied de page 4">
            <a:extLst>
              <a:ext uri="{FF2B5EF4-FFF2-40B4-BE49-F238E27FC236}">
                <a16:creationId xmlns:a16="http://schemas.microsoft.com/office/drawing/2014/main" id="{79E7BEB1-42AE-4DB3-80A7-E7FC3698B78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fr-FR" dirty="0"/>
          </a:p>
        </p:txBody>
      </p:sp>
      <p:sp>
        <p:nvSpPr>
          <p:cNvPr id="6" name="Espace réservé du numéro de diapositive 5">
            <a:extLst>
              <a:ext uri="{FF2B5EF4-FFF2-40B4-BE49-F238E27FC236}">
                <a16:creationId xmlns:a16="http://schemas.microsoft.com/office/drawing/2014/main" id="{1E1098BC-63CA-4811-BDAD-6E04CD72C1F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393B7ECF-69ED-4C1F-99A3-C8C61745151C}" type="slidenum">
              <a:rPr lang="fr-FR" altLang="fr-FR"/>
              <a:pPr/>
              <a:t>‹N°›</a:t>
            </a:fld>
            <a:endParaRPr lang="fr-FR" alt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10.jpg"/><Relationship Id="rId4" Type="http://schemas.openxmlformats.org/officeDocument/2006/relationships/image" Target="../media/image9.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12.jpg"/><Relationship Id="rId4" Type="http://schemas.openxmlformats.org/officeDocument/2006/relationships/image" Target="../media/image11.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15.jpg"/><Relationship Id="rId4" Type="http://schemas.openxmlformats.org/officeDocument/2006/relationships/image" Target="../media/image14.jp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E1A26FEA-A195-3BEE-F1FD-40CADCDC75C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31902" y="280899"/>
            <a:ext cx="1552792" cy="1267002"/>
          </a:xfrm>
          <a:prstGeom prst="rect">
            <a:avLst/>
          </a:prstGeom>
        </p:spPr>
      </p:pic>
      <p:pic>
        <p:nvPicPr>
          <p:cNvPr id="5" name="Image 4">
            <a:extLst>
              <a:ext uri="{FF2B5EF4-FFF2-40B4-BE49-F238E27FC236}">
                <a16:creationId xmlns:a16="http://schemas.microsoft.com/office/drawing/2014/main" id="{C29499ED-0C74-4E48-8EDD-2BC2883DF50E}"/>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463" y="2642065"/>
            <a:ext cx="2616796" cy="3747354"/>
          </a:xfrm>
          <a:prstGeom prst="rect">
            <a:avLst/>
          </a:prstGeom>
        </p:spPr>
      </p:pic>
      <p:pic>
        <p:nvPicPr>
          <p:cNvPr id="8" name="Image 7">
            <a:extLst>
              <a:ext uri="{FF2B5EF4-FFF2-40B4-BE49-F238E27FC236}">
                <a16:creationId xmlns:a16="http://schemas.microsoft.com/office/drawing/2014/main" id="{EE44A0C0-ADAE-4BC0-9DE6-FFEEE4203C34}"/>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40672" y="305361"/>
            <a:ext cx="877900" cy="658425"/>
          </a:xfrm>
          <a:prstGeom prst="rect">
            <a:avLst/>
          </a:prstGeom>
        </p:spPr>
      </p:pic>
      <p:pic>
        <p:nvPicPr>
          <p:cNvPr id="10" name="Image 9">
            <a:extLst>
              <a:ext uri="{FF2B5EF4-FFF2-40B4-BE49-F238E27FC236}">
                <a16:creationId xmlns:a16="http://schemas.microsoft.com/office/drawing/2014/main" id="{8E6FD87A-A5ED-4DB9-84FA-101B54AD3E41}"/>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74550" y="305361"/>
            <a:ext cx="877900" cy="658425"/>
          </a:xfrm>
          <a:prstGeom prst="rect">
            <a:avLst/>
          </a:prstGeom>
        </p:spPr>
      </p:pic>
      <p:pic>
        <p:nvPicPr>
          <p:cNvPr id="12" name="Image 11">
            <a:extLst>
              <a:ext uri="{FF2B5EF4-FFF2-40B4-BE49-F238E27FC236}">
                <a16:creationId xmlns:a16="http://schemas.microsoft.com/office/drawing/2014/main" id="{F3ED1EC5-A7B0-4546-BB81-43D2A9FF0328}"/>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08428" y="305361"/>
            <a:ext cx="877900" cy="658425"/>
          </a:xfrm>
          <a:prstGeom prst="rect">
            <a:avLst/>
          </a:prstGeom>
        </p:spPr>
      </p:pic>
      <p:pic>
        <p:nvPicPr>
          <p:cNvPr id="14" name="Image 13">
            <a:extLst>
              <a:ext uri="{FF2B5EF4-FFF2-40B4-BE49-F238E27FC236}">
                <a16:creationId xmlns:a16="http://schemas.microsoft.com/office/drawing/2014/main" id="{85C315E2-31C3-407C-96F2-09A874AE36DE}"/>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28207" y="315122"/>
            <a:ext cx="871804" cy="658425"/>
          </a:xfrm>
          <a:prstGeom prst="rect">
            <a:avLst/>
          </a:prstGeom>
        </p:spPr>
      </p:pic>
      <p:pic>
        <p:nvPicPr>
          <p:cNvPr id="16" name="Image 15">
            <a:extLst>
              <a:ext uri="{FF2B5EF4-FFF2-40B4-BE49-F238E27FC236}">
                <a16:creationId xmlns:a16="http://schemas.microsoft.com/office/drawing/2014/main" id="{B1E663F7-C132-4D7B-AB38-BF8A5EB73108}"/>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541890" y="305360"/>
            <a:ext cx="877900" cy="658425"/>
          </a:xfrm>
          <a:prstGeom prst="rect">
            <a:avLst/>
          </a:prstGeom>
        </p:spPr>
      </p:pic>
      <p:pic>
        <p:nvPicPr>
          <p:cNvPr id="18" name="Image 17">
            <a:extLst>
              <a:ext uri="{FF2B5EF4-FFF2-40B4-BE49-F238E27FC236}">
                <a16:creationId xmlns:a16="http://schemas.microsoft.com/office/drawing/2014/main" id="{9C16B80B-2160-47D4-B0F9-019F76C0E089}"/>
              </a:ext>
              <a:ext uri="{C183D7F6-B498-43B3-948B-1728B52AA6E4}">
                <adec:decorative xmlns:adec="http://schemas.microsoft.com/office/drawing/2017/decorative" val="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665720" y="315122"/>
            <a:ext cx="883997" cy="658425"/>
          </a:xfrm>
          <a:prstGeom prst="rect">
            <a:avLst/>
          </a:prstGeom>
        </p:spPr>
      </p:pic>
      <p:sp>
        <p:nvSpPr>
          <p:cNvPr id="6" name="ZoneTexte 5">
            <a:extLst>
              <a:ext uri="{FF2B5EF4-FFF2-40B4-BE49-F238E27FC236}">
                <a16:creationId xmlns:a16="http://schemas.microsoft.com/office/drawing/2014/main" id="{FA0D4448-059E-4286-83D3-4D96E24F47DD}"/>
              </a:ext>
            </a:extLst>
          </p:cNvPr>
          <p:cNvSpPr txBox="1"/>
          <p:nvPr/>
        </p:nvSpPr>
        <p:spPr>
          <a:xfrm>
            <a:off x="2918572" y="4550757"/>
            <a:ext cx="5957966" cy="1323439"/>
          </a:xfrm>
          <a:prstGeom prst="rect">
            <a:avLst/>
          </a:prstGeom>
          <a:noFill/>
        </p:spPr>
        <p:txBody>
          <a:bodyPr wrap="square">
            <a:spAutoFit/>
          </a:bodyPr>
          <a:lstStyle/>
          <a:p>
            <a:pPr eaLnBrk="1" hangingPunct="1">
              <a:spcBef>
                <a:spcPct val="50000"/>
              </a:spcBef>
            </a:pPr>
            <a:r>
              <a:rPr lang="fr-FR" altLang="fr-FR" sz="2000" dirty="0">
                <a:latin typeface="Arial" panose="020B0604020202020204" pitchFamily="34" charset="0"/>
              </a:rPr>
              <a:t>Avertissement: cette  présentation contient des illustrations graphiques des organes reproducteurs, veuillez les supprimer si vous ne souhaitez pas les commenter. </a:t>
            </a:r>
          </a:p>
        </p:txBody>
      </p:sp>
      <p:sp>
        <p:nvSpPr>
          <p:cNvPr id="21" name="Rectangle 3">
            <a:extLst>
              <a:ext uri="{FF2B5EF4-FFF2-40B4-BE49-F238E27FC236}">
                <a16:creationId xmlns:a16="http://schemas.microsoft.com/office/drawing/2014/main" id="{E6402429-420F-4FA3-BB8D-6ABED48ECB2F}"/>
              </a:ext>
            </a:extLst>
          </p:cNvPr>
          <p:cNvSpPr>
            <a:spLocks noGrp="1" noChangeArrowheads="1"/>
          </p:cNvSpPr>
          <p:nvPr>
            <p:ph type="subTitle" idx="1"/>
          </p:nvPr>
        </p:nvSpPr>
        <p:spPr>
          <a:xfrm>
            <a:off x="3230688" y="3639442"/>
            <a:ext cx="4997450" cy="1752600"/>
          </a:xfrm>
        </p:spPr>
        <p:txBody>
          <a:bodyPr/>
          <a:lstStyle/>
          <a:p>
            <a:pPr eaLnBrk="1" hangingPunct="1"/>
            <a:r>
              <a:rPr lang="fr-FR" altLang="fr-FR" dirty="0">
                <a:solidFill>
                  <a:srgbClr val="1F497D"/>
                </a:solidFill>
              </a:rPr>
              <a:t>Transmission sexuelle</a:t>
            </a:r>
          </a:p>
        </p:txBody>
      </p:sp>
      <p:sp>
        <p:nvSpPr>
          <p:cNvPr id="2050" name="Titre 1">
            <a:extLst>
              <a:ext uri="{FF2B5EF4-FFF2-40B4-BE49-F238E27FC236}">
                <a16:creationId xmlns:a16="http://schemas.microsoft.com/office/drawing/2014/main" id="{B9834388-CDFB-429E-A489-E62D880CB306}"/>
              </a:ext>
            </a:extLst>
          </p:cNvPr>
          <p:cNvSpPr>
            <a:spLocks noGrp="1"/>
          </p:cNvSpPr>
          <p:nvPr>
            <p:ph type="ctrTitle"/>
          </p:nvPr>
        </p:nvSpPr>
        <p:spPr>
          <a:xfrm>
            <a:off x="2308871" y="1906274"/>
            <a:ext cx="6862318" cy="1035050"/>
          </a:xfrm>
        </p:spPr>
        <p:txBody>
          <a:bodyPr/>
          <a:lstStyle/>
          <a:p>
            <a:pPr eaLnBrk="1" hangingPunct="1"/>
            <a:r>
              <a:rPr lang="fr-FR" altLang="fr-FR" b="1" dirty="0">
                <a:solidFill>
                  <a:srgbClr val="312564"/>
                </a:solidFill>
                <a:latin typeface="Arial" panose="020B0604020202020204" pitchFamily="34" charset="0"/>
                <a:cs typeface="Arial" panose="020B0604020202020204" pitchFamily="34" charset="0"/>
              </a:rPr>
              <a:t>Transmission des infections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648E169E-34A8-7A58-2CEA-8D3552C1CCE9}"/>
              </a:ext>
              <a:ext uri="{C183D7F6-B498-43B3-948B-1728B52AA6E4}">
                <adec:decorative xmlns:adec="http://schemas.microsoft.com/office/drawing/2017/decorative" val="1"/>
              </a:ext>
            </a:extLst>
          </p:cNvPr>
          <p:cNvPicPr>
            <a:picLocks noChangeAspect="1"/>
          </p:cNvPicPr>
          <p:nvPr/>
        </p:nvPicPr>
        <p:blipFill rotWithShape="1">
          <a:blip r:embed="rId3"/>
          <a:srcRect b="27715"/>
          <a:stretch/>
        </p:blipFill>
        <p:spPr>
          <a:xfrm>
            <a:off x="231902" y="280899"/>
            <a:ext cx="1552792" cy="915853"/>
          </a:xfrm>
          <a:prstGeom prst="rect">
            <a:avLst/>
          </a:prstGeom>
        </p:spPr>
      </p:pic>
      <p:sp>
        <p:nvSpPr>
          <p:cNvPr id="4" name="Rectangle 3">
            <a:extLst>
              <a:ext uri="{FF2B5EF4-FFF2-40B4-BE49-F238E27FC236}">
                <a16:creationId xmlns:a16="http://schemas.microsoft.com/office/drawing/2014/main" id="{F1794AB2-6B01-4AF3-8428-BF459AFC07D2}"/>
              </a:ext>
            </a:extLst>
          </p:cNvPr>
          <p:cNvSpPr txBox="1">
            <a:spLocks noChangeArrowheads="1"/>
          </p:cNvSpPr>
          <p:nvPr/>
        </p:nvSpPr>
        <p:spPr>
          <a:xfrm>
            <a:off x="539552" y="1600200"/>
            <a:ext cx="8424936" cy="4276725"/>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114000"/>
              </a:lnSpc>
            </a:pPr>
            <a:r>
              <a:rPr lang="fr-FR" altLang="fr-FR" sz="2800" dirty="0">
                <a:latin typeface="Arial" panose="020B0604020202020204" pitchFamily="34" charset="0"/>
                <a:cs typeface="Arial" panose="020B0604020202020204" pitchFamily="34" charset="0"/>
              </a:rPr>
              <a:t>Ce sont des infections transmises d’une personne à une autre par contact sexuel</a:t>
            </a:r>
          </a:p>
          <a:p>
            <a:pPr lvl="1" eaLnBrk="1" hangingPunct="1">
              <a:lnSpc>
                <a:spcPct val="114000"/>
              </a:lnSpc>
            </a:pPr>
            <a:r>
              <a:rPr lang="fr-FR" altLang="fr-FR" dirty="0">
                <a:latin typeface="Arial" panose="020B0604020202020204" pitchFamily="34" charset="0"/>
                <a:cs typeface="Arial" panose="020B0604020202020204" pitchFamily="34" charset="0"/>
              </a:rPr>
              <a:t>Certaines peuvent être guéries, </a:t>
            </a:r>
          </a:p>
          <a:p>
            <a:pPr marL="857250" lvl="2" indent="0" eaLnBrk="1" hangingPunct="1">
              <a:lnSpc>
                <a:spcPct val="114000"/>
              </a:lnSpc>
              <a:buNone/>
            </a:pPr>
            <a:r>
              <a:rPr lang="fr-FR" altLang="fr-FR" dirty="0">
                <a:latin typeface="Arial" panose="020B0604020202020204" pitchFamily="34" charset="0"/>
                <a:cs typeface="Arial" panose="020B0604020202020204" pitchFamily="34" charset="0"/>
              </a:rPr>
              <a:t>par ex.  Chlamydia</a:t>
            </a:r>
          </a:p>
          <a:p>
            <a:pPr lvl="1" eaLnBrk="1" hangingPunct="1">
              <a:lnSpc>
                <a:spcPct val="114000"/>
              </a:lnSpc>
            </a:pPr>
            <a:r>
              <a:rPr lang="fr-FR" altLang="fr-FR" dirty="0">
                <a:latin typeface="Arial" panose="020B0604020202020204" pitchFamily="34" charset="0"/>
                <a:cs typeface="Arial" panose="020B0604020202020204" pitchFamily="34" charset="0"/>
              </a:rPr>
              <a:t>Certaines plus graves ne peuvent pas être guéries, </a:t>
            </a:r>
          </a:p>
          <a:p>
            <a:pPr marL="857250" lvl="2" indent="0" eaLnBrk="1" hangingPunct="1">
              <a:lnSpc>
                <a:spcPct val="114000"/>
              </a:lnSpc>
              <a:buNone/>
            </a:pPr>
            <a:r>
              <a:rPr lang="fr-FR" altLang="fr-FR" dirty="0">
                <a:latin typeface="Arial" panose="020B0604020202020204" pitchFamily="34" charset="0"/>
                <a:cs typeface="Arial" panose="020B0604020202020204" pitchFamily="34" charset="0"/>
              </a:rPr>
              <a:t>par ex. Le SIDA</a:t>
            </a:r>
          </a:p>
          <a:p>
            <a:pPr lvl="1" eaLnBrk="1" hangingPunct="1">
              <a:lnSpc>
                <a:spcPct val="114000"/>
              </a:lnSpc>
            </a:pPr>
            <a:r>
              <a:rPr lang="fr-FR" altLang="fr-FR" dirty="0">
                <a:latin typeface="Arial" panose="020B0604020202020204" pitchFamily="34" charset="0"/>
                <a:cs typeface="Arial" panose="020B0604020202020204" pitchFamily="34" charset="0"/>
              </a:rPr>
              <a:t>Il y a plus de 25 IST connues ! </a:t>
            </a:r>
          </a:p>
          <a:p>
            <a:pPr eaLnBrk="1" hangingPunct="1"/>
            <a:endParaRPr lang="fr-FR" altLang="fr-FR" dirty="0"/>
          </a:p>
        </p:txBody>
      </p:sp>
      <p:sp>
        <p:nvSpPr>
          <p:cNvPr id="2" name="Titre 1">
            <a:extLst>
              <a:ext uri="{FF2B5EF4-FFF2-40B4-BE49-F238E27FC236}">
                <a16:creationId xmlns:a16="http://schemas.microsoft.com/office/drawing/2014/main" id="{0C715656-3CD3-4D11-93B6-8CE489A0DFA6}"/>
              </a:ext>
            </a:extLst>
          </p:cNvPr>
          <p:cNvSpPr>
            <a:spLocks noGrp="1"/>
          </p:cNvSpPr>
          <p:nvPr>
            <p:ph type="title"/>
          </p:nvPr>
        </p:nvSpPr>
        <p:spPr>
          <a:xfrm>
            <a:off x="1784694" y="515813"/>
            <a:ext cx="7571184" cy="680939"/>
          </a:xfrm>
        </p:spPr>
        <p:txBody>
          <a:bodyPr/>
          <a:lstStyle/>
          <a:p>
            <a:r>
              <a:rPr lang="fr-FR" altLang="fr-FR" sz="4400" b="1" dirty="0">
                <a:solidFill>
                  <a:srgbClr val="312564"/>
                </a:solidFill>
                <a:latin typeface="Arial" panose="020B0604020202020204" pitchFamily="34" charset="0"/>
                <a:cs typeface="Arial" panose="020B0604020202020204" pitchFamily="34" charset="0"/>
              </a:rPr>
              <a:t>Qu’est-ce que les I.S.T. ?</a:t>
            </a:r>
            <a:endParaRPr lang="fr-FR" b="1" dirty="0">
              <a:solidFill>
                <a:srgbClr val="31256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7978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648E169E-34A8-7A58-2CEA-8D3552C1CCE9}"/>
              </a:ext>
              <a:ext uri="{C183D7F6-B498-43B3-948B-1728B52AA6E4}">
                <adec:decorative xmlns:adec="http://schemas.microsoft.com/office/drawing/2017/decorative" val="1"/>
              </a:ext>
            </a:extLst>
          </p:cNvPr>
          <p:cNvPicPr>
            <a:picLocks noChangeAspect="1"/>
          </p:cNvPicPr>
          <p:nvPr/>
        </p:nvPicPr>
        <p:blipFill rotWithShape="1">
          <a:blip r:embed="rId3"/>
          <a:srcRect b="27715"/>
          <a:stretch/>
        </p:blipFill>
        <p:spPr>
          <a:xfrm>
            <a:off x="231902" y="280899"/>
            <a:ext cx="1552792" cy="915853"/>
          </a:xfrm>
          <a:prstGeom prst="rect">
            <a:avLst/>
          </a:prstGeom>
        </p:spPr>
      </p:pic>
      <p:sp>
        <p:nvSpPr>
          <p:cNvPr id="4" name="Text Box 11">
            <a:extLst>
              <a:ext uri="{FF2B5EF4-FFF2-40B4-BE49-F238E27FC236}">
                <a16:creationId xmlns:a16="http://schemas.microsoft.com/office/drawing/2014/main" id="{750C930C-7224-426D-AC1B-B3E8B46DD5CA}"/>
              </a:ext>
            </a:extLst>
          </p:cNvPr>
          <p:cNvSpPr txBox="1">
            <a:spLocks noChangeArrowheads="1"/>
          </p:cNvSpPr>
          <p:nvPr/>
        </p:nvSpPr>
        <p:spPr bwMode="auto">
          <a:xfrm>
            <a:off x="3164802" y="5818814"/>
            <a:ext cx="22712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fr-FR" altLang="fr-FR" sz="2400" dirty="0"/>
              <a:t>Gonorrhée</a:t>
            </a:r>
          </a:p>
        </p:txBody>
      </p:sp>
      <p:sp>
        <p:nvSpPr>
          <p:cNvPr id="5" name="Text Box 11">
            <a:extLst>
              <a:ext uri="{FF2B5EF4-FFF2-40B4-BE49-F238E27FC236}">
                <a16:creationId xmlns:a16="http://schemas.microsoft.com/office/drawing/2014/main" id="{9F407773-2663-4CCF-BFEF-8B66851F5FE7}"/>
              </a:ext>
            </a:extLst>
          </p:cNvPr>
          <p:cNvSpPr txBox="1">
            <a:spLocks noChangeArrowheads="1"/>
          </p:cNvSpPr>
          <p:nvPr/>
        </p:nvSpPr>
        <p:spPr bwMode="auto">
          <a:xfrm>
            <a:off x="467544" y="3200400"/>
            <a:ext cx="1800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fr-FR" altLang="fr-FR" sz="2400" dirty="0"/>
              <a:t>Chlamydia</a:t>
            </a:r>
          </a:p>
        </p:txBody>
      </p:sp>
      <p:sp>
        <p:nvSpPr>
          <p:cNvPr id="6" name="Text Box 11">
            <a:extLst>
              <a:ext uri="{FF2B5EF4-FFF2-40B4-BE49-F238E27FC236}">
                <a16:creationId xmlns:a16="http://schemas.microsoft.com/office/drawing/2014/main" id="{20D575B6-3E0B-4640-9E33-3FC829E4C62C}"/>
              </a:ext>
            </a:extLst>
          </p:cNvPr>
          <p:cNvSpPr txBox="1">
            <a:spLocks noChangeArrowheads="1"/>
          </p:cNvSpPr>
          <p:nvPr/>
        </p:nvSpPr>
        <p:spPr bwMode="auto">
          <a:xfrm>
            <a:off x="2981146" y="3653794"/>
            <a:ext cx="32470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fr-FR" altLang="fr-FR" sz="2400" dirty="0"/>
              <a:t>Primo-infection VIH</a:t>
            </a:r>
          </a:p>
        </p:txBody>
      </p:sp>
      <p:sp>
        <p:nvSpPr>
          <p:cNvPr id="7" name="Text Box 11">
            <a:extLst>
              <a:ext uri="{FF2B5EF4-FFF2-40B4-BE49-F238E27FC236}">
                <a16:creationId xmlns:a16="http://schemas.microsoft.com/office/drawing/2014/main" id="{B8C8B877-B298-4579-B0B5-9473D4632213}"/>
              </a:ext>
            </a:extLst>
          </p:cNvPr>
          <p:cNvSpPr txBox="1">
            <a:spLocks noChangeArrowheads="1"/>
          </p:cNvSpPr>
          <p:nvPr/>
        </p:nvSpPr>
        <p:spPr bwMode="auto">
          <a:xfrm>
            <a:off x="5868144" y="2280124"/>
            <a:ext cx="1439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fr-FR" altLang="fr-FR" sz="2400" dirty="0"/>
              <a:t>Herpès</a:t>
            </a:r>
          </a:p>
        </p:txBody>
      </p:sp>
      <p:sp>
        <p:nvSpPr>
          <p:cNvPr id="8" name="Text Box 11">
            <a:extLst>
              <a:ext uri="{FF2B5EF4-FFF2-40B4-BE49-F238E27FC236}">
                <a16:creationId xmlns:a16="http://schemas.microsoft.com/office/drawing/2014/main" id="{E60E0431-DE36-40B9-81C4-7244562DFBA4}"/>
              </a:ext>
            </a:extLst>
          </p:cNvPr>
          <p:cNvSpPr txBox="1">
            <a:spLocks noChangeArrowheads="1"/>
          </p:cNvSpPr>
          <p:nvPr/>
        </p:nvSpPr>
        <p:spPr bwMode="auto">
          <a:xfrm>
            <a:off x="7704137" y="3886859"/>
            <a:ext cx="1439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fr-FR" altLang="fr-FR" sz="2400" dirty="0"/>
              <a:t>SIDA</a:t>
            </a:r>
          </a:p>
        </p:txBody>
      </p:sp>
      <p:sp>
        <p:nvSpPr>
          <p:cNvPr id="9" name="Text Box 11">
            <a:extLst>
              <a:ext uri="{FF2B5EF4-FFF2-40B4-BE49-F238E27FC236}">
                <a16:creationId xmlns:a16="http://schemas.microsoft.com/office/drawing/2014/main" id="{DCB71D51-E4B0-455E-B3EC-4B51CEC363FB}"/>
              </a:ext>
            </a:extLst>
          </p:cNvPr>
          <p:cNvSpPr txBox="1">
            <a:spLocks noChangeArrowheads="1"/>
          </p:cNvSpPr>
          <p:nvPr/>
        </p:nvSpPr>
        <p:spPr bwMode="auto">
          <a:xfrm>
            <a:off x="1367644" y="4830251"/>
            <a:ext cx="1439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fr-FR" altLang="fr-FR" sz="2400" dirty="0"/>
              <a:t>Hépatite</a:t>
            </a:r>
          </a:p>
        </p:txBody>
      </p:sp>
      <p:sp>
        <p:nvSpPr>
          <p:cNvPr id="10" name="Text Box 11">
            <a:extLst>
              <a:ext uri="{FF2B5EF4-FFF2-40B4-BE49-F238E27FC236}">
                <a16:creationId xmlns:a16="http://schemas.microsoft.com/office/drawing/2014/main" id="{CFD6DED2-F827-4780-A347-E2C7957536BB}"/>
              </a:ext>
            </a:extLst>
          </p:cNvPr>
          <p:cNvSpPr txBox="1">
            <a:spLocks noChangeArrowheads="1"/>
          </p:cNvSpPr>
          <p:nvPr/>
        </p:nvSpPr>
        <p:spPr bwMode="auto">
          <a:xfrm>
            <a:off x="4907538" y="5030327"/>
            <a:ext cx="28688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fr-FR" altLang="fr-FR" sz="2400" dirty="0"/>
              <a:t>Verrues génitales</a:t>
            </a:r>
          </a:p>
        </p:txBody>
      </p:sp>
      <p:sp>
        <p:nvSpPr>
          <p:cNvPr id="11" name="Text Box 11">
            <a:extLst>
              <a:ext uri="{FF2B5EF4-FFF2-40B4-BE49-F238E27FC236}">
                <a16:creationId xmlns:a16="http://schemas.microsoft.com/office/drawing/2014/main" id="{A0852436-1BA8-40E1-8FEF-330A03E90518}"/>
              </a:ext>
            </a:extLst>
          </p:cNvPr>
          <p:cNvSpPr txBox="1">
            <a:spLocks noChangeArrowheads="1"/>
          </p:cNvSpPr>
          <p:nvPr/>
        </p:nvSpPr>
        <p:spPr bwMode="auto">
          <a:xfrm>
            <a:off x="3140224" y="2717344"/>
            <a:ext cx="1439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fr-FR" altLang="fr-FR" sz="2400" dirty="0"/>
              <a:t>Mycose</a:t>
            </a:r>
          </a:p>
        </p:txBody>
      </p:sp>
      <p:sp>
        <p:nvSpPr>
          <p:cNvPr id="12" name="Text Box 11">
            <a:extLst>
              <a:ext uri="{FF2B5EF4-FFF2-40B4-BE49-F238E27FC236}">
                <a16:creationId xmlns:a16="http://schemas.microsoft.com/office/drawing/2014/main" id="{6C9B3BF0-4D32-4CAF-9AB1-618647A08200}"/>
              </a:ext>
            </a:extLst>
          </p:cNvPr>
          <p:cNvSpPr txBox="1">
            <a:spLocks noChangeArrowheads="1"/>
          </p:cNvSpPr>
          <p:nvPr/>
        </p:nvSpPr>
        <p:spPr bwMode="auto">
          <a:xfrm>
            <a:off x="6595642" y="5879943"/>
            <a:ext cx="1439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fr-FR" altLang="fr-FR" sz="2400" dirty="0"/>
              <a:t>Syphilis</a:t>
            </a:r>
          </a:p>
        </p:txBody>
      </p:sp>
      <p:sp>
        <p:nvSpPr>
          <p:cNvPr id="2" name="Titre 1">
            <a:extLst>
              <a:ext uri="{FF2B5EF4-FFF2-40B4-BE49-F238E27FC236}">
                <a16:creationId xmlns:a16="http://schemas.microsoft.com/office/drawing/2014/main" id="{0C715656-3CD3-4D11-93B6-8CE489A0DFA6}"/>
              </a:ext>
            </a:extLst>
          </p:cNvPr>
          <p:cNvSpPr>
            <a:spLocks noGrp="1"/>
          </p:cNvSpPr>
          <p:nvPr>
            <p:ph type="title"/>
          </p:nvPr>
        </p:nvSpPr>
        <p:spPr>
          <a:xfrm>
            <a:off x="1026663" y="1196752"/>
            <a:ext cx="8686800" cy="680939"/>
          </a:xfrm>
        </p:spPr>
        <p:txBody>
          <a:bodyPr/>
          <a:lstStyle/>
          <a:p>
            <a:r>
              <a:rPr lang="fr-FR" altLang="fr-FR" sz="4400" b="1" dirty="0">
                <a:solidFill>
                  <a:srgbClr val="312564"/>
                </a:solidFill>
                <a:latin typeface="Arial" panose="020B0604020202020204" pitchFamily="34" charset="0"/>
                <a:cs typeface="Arial" panose="020B0604020202020204" pitchFamily="34" charset="0"/>
              </a:rPr>
              <a:t>Peux-tu citer quelques IST?</a:t>
            </a:r>
            <a:endParaRPr lang="fr-FR" b="1" dirty="0">
              <a:solidFill>
                <a:srgbClr val="312564"/>
              </a:solidFill>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648E169E-34A8-7A58-2CEA-8D3552C1CCE9}"/>
              </a:ext>
              <a:ext uri="{C183D7F6-B498-43B3-948B-1728B52AA6E4}">
                <adec:decorative xmlns:adec="http://schemas.microsoft.com/office/drawing/2017/decorative" val="1"/>
              </a:ext>
            </a:extLst>
          </p:cNvPr>
          <p:cNvPicPr>
            <a:picLocks noChangeAspect="1"/>
          </p:cNvPicPr>
          <p:nvPr/>
        </p:nvPicPr>
        <p:blipFill rotWithShape="1">
          <a:blip r:embed="rId3"/>
          <a:srcRect b="27715"/>
          <a:stretch/>
        </p:blipFill>
        <p:spPr>
          <a:xfrm>
            <a:off x="231902" y="280899"/>
            <a:ext cx="1552792" cy="915853"/>
          </a:xfrm>
          <a:prstGeom prst="rect">
            <a:avLst/>
          </a:prstGeom>
        </p:spPr>
      </p:pic>
      <p:grpSp>
        <p:nvGrpSpPr>
          <p:cNvPr id="8" name="Groupe 7" descr="Photographie de Chlamydia trachomatis vue au microscope">
            <a:extLst>
              <a:ext uri="{FF2B5EF4-FFF2-40B4-BE49-F238E27FC236}">
                <a16:creationId xmlns:a16="http://schemas.microsoft.com/office/drawing/2014/main" id="{04A65D81-3A9B-4770-BD52-147756C2C2BD}"/>
              </a:ext>
            </a:extLst>
          </p:cNvPr>
          <p:cNvGrpSpPr/>
          <p:nvPr/>
        </p:nvGrpSpPr>
        <p:grpSpPr>
          <a:xfrm>
            <a:off x="6316790" y="1592374"/>
            <a:ext cx="2827210" cy="1836626"/>
            <a:chOff x="6316790" y="1592374"/>
            <a:chExt cx="2827210" cy="1836626"/>
          </a:xfrm>
        </p:grpSpPr>
        <p:pic>
          <p:nvPicPr>
            <p:cNvPr id="6" name="Image 5">
              <a:extLst>
                <a:ext uri="{FF2B5EF4-FFF2-40B4-BE49-F238E27FC236}">
                  <a16:creationId xmlns:a16="http://schemas.microsoft.com/office/drawing/2014/main" id="{CD106C5C-72FD-40C3-B91B-E353A29526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2726" y="1592374"/>
              <a:ext cx="2249372" cy="1493619"/>
            </a:xfrm>
            <a:prstGeom prst="rect">
              <a:avLst/>
            </a:prstGeom>
          </p:spPr>
        </p:pic>
        <p:sp>
          <p:nvSpPr>
            <p:cNvPr id="7" name="Text Box 17">
              <a:extLst>
                <a:ext uri="{FF2B5EF4-FFF2-40B4-BE49-F238E27FC236}">
                  <a16:creationId xmlns:a16="http://schemas.microsoft.com/office/drawing/2014/main" id="{0622A11B-0053-4CD7-8D80-20EBD9065F0A}"/>
                </a:ext>
              </a:extLst>
            </p:cNvPr>
            <p:cNvSpPr txBox="1">
              <a:spLocks noChangeArrowheads="1"/>
            </p:cNvSpPr>
            <p:nvPr/>
          </p:nvSpPr>
          <p:spPr bwMode="auto">
            <a:xfrm>
              <a:off x="6316790" y="3121223"/>
              <a:ext cx="28272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spcBef>
                  <a:spcPct val="50000"/>
                </a:spcBef>
              </a:pPr>
              <a:r>
                <a:rPr lang="en-GB" altLang="fr-FR" sz="1400" i="1" dirty="0"/>
                <a:t>Chlamydia trachomatis</a:t>
              </a:r>
            </a:p>
          </p:txBody>
        </p:sp>
      </p:grpSp>
      <p:grpSp>
        <p:nvGrpSpPr>
          <p:cNvPr id="12" name="Groupe 11" descr="Photographie de testicules inflammés à cause d'une infection à Chlamydia.">
            <a:extLst>
              <a:ext uri="{FF2B5EF4-FFF2-40B4-BE49-F238E27FC236}">
                <a16:creationId xmlns:a16="http://schemas.microsoft.com/office/drawing/2014/main" id="{F7ADDD64-072D-4385-85EC-E5EC7BE74565}"/>
              </a:ext>
            </a:extLst>
          </p:cNvPr>
          <p:cNvGrpSpPr/>
          <p:nvPr/>
        </p:nvGrpSpPr>
        <p:grpSpPr>
          <a:xfrm>
            <a:off x="6605709" y="4888141"/>
            <a:ext cx="2249372" cy="1895650"/>
            <a:chOff x="6605709" y="4942470"/>
            <a:chExt cx="2249372" cy="1895650"/>
          </a:xfrm>
        </p:grpSpPr>
        <p:pic>
          <p:nvPicPr>
            <p:cNvPr id="10" name="Image 9">
              <a:extLst>
                <a:ext uri="{FF2B5EF4-FFF2-40B4-BE49-F238E27FC236}">
                  <a16:creationId xmlns:a16="http://schemas.microsoft.com/office/drawing/2014/main" id="{960775CF-4F9F-4E59-A18F-8DC266BD9BC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62726" y="4942470"/>
              <a:ext cx="2013730" cy="1454075"/>
            </a:xfrm>
            <a:prstGeom prst="rect">
              <a:avLst/>
            </a:prstGeom>
          </p:spPr>
        </p:pic>
        <p:sp>
          <p:nvSpPr>
            <p:cNvPr id="11" name="Text Box 16">
              <a:extLst>
                <a:ext uri="{FF2B5EF4-FFF2-40B4-BE49-F238E27FC236}">
                  <a16:creationId xmlns:a16="http://schemas.microsoft.com/office/drawing/2014/main" id="{F00F78EE-BF56-47F3-B61B-3D86865C095F}"/>
                </a:ext>
              </a:extLst>
            </p:cNvPr>
            <p:cNvSpPr txBox="1">
              <a:spLocks noChangeArrowheads="1"/>
            </p:cNvSpPr>
            <p:nvPr/>
          </p:nvSpPr>
          <p:spPr bwMode="auto">
            <a:xfrm>
              <a:off x="6605709" y="6438010"/>
              <a:ext cx="22493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spcBef>
                  <a:spcPct val="50000"/>
                </a:spcBef>
              </a:pPr>
              <a:r>
                <a:rPr lang="fr-FR" altLang="fr-FR" sz="1000" dirty="0"/>
                <a:t>Inflammation des testicules due à  une infection à Chlamydia </a:t>
              </a:r>
            </a:p>
          </p:txBody>
        </p:sp>
      </p:grpSp>
      <p:sp>
        <p:nvSpPr>
          <p:cNvPr id="4" name="Rectangle 3">
            <a:extLst>
              <a:ext uri="{FF2B5EF4-FFF2-40B4-BE49-F238E27FC236}">
                <a16:creationId xmlns:a16="http://schemas.microsoft.com/office/drawing/2014/main" id="{5B64C1B7-F131-4E23-B2E8-E9AC9EEF6DC8}"/>
              </a:ext>
            </a:extLst>
          </p:cNvPr>
          <p:cNvSpPr txBox="1">
            <a:spLocks noChangeArrowheads="1"/>
          </p:cNvSpPr>
          <p:nvPr/>
        </p:nvSpPr>
        <p:spPr>
          <a:xfrm>
            <a:off x="231902" y="1273968"/>
            <a:ext cx="7364434" cy="5035352"/>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114000"/>
              </a:lnSpc>
              <a:buFontTx/>
              <a:buNone/>
            </a:pPr>
            <a:r>
              <a:rPr lang="fr-FR" altLang="fr-FR" sz="1600" b="1" dirty="0">
                <a:latin typeface="Arial" panose="020B0604020202020204" pitchFamily="34" charset="0"/>
                <a:cs typeface="Arial" panose="020B0604020202020204" pitchFamily="34" charset="0"/>
              </a:rPr>
              <a:t>Causé par</a:t>
            </a:r>
          </a:p>
          <a:p>
            <a:pPr eaLnBrk="1" hangingPunct="1">
              <a:lnSpc>
                <a:spcPct val="114000"/>
              </a:lnSpc>
              <a:spcBef>
                <a:spcPct val="0"/>
              </a:spcBef>
              <a:buFontTx/>
              <a:buNone/>
            </a:pPr>
            <a:r>
              <a:rPr lang="fr-FR" altLang="fr-FR" sz="1600" dirty="0">
                <a:latin typeface="Arial" panose="020B0604020202020204" pitchFamily="34" charset="0"/>
                <a:cs typeface="Arial" panose="020B0604020202020204" pitchFamily="34" charset="0"/>
              </a:rPr>
              <a:t>La bactérie </a:t>
            </a:r>
            <a:r>
              <a:rPr lang="fr-FR" altLang="fr-FR" sz="1600" i="1" dirty="0">
                <a:latin typeface="Arial" panose="020B0604020202020204" pitchFamily="34" charset="0"/>
                <a:cs typeface="Arial" panose="020B0604020202020204" pitchFamily="34" charset="0"/>
              </a:rPr>
              <a:t>Chlamydia trachomatis</a:t>
            </a:r>
          </a:p>
          <a:p>
            <a:pPr eaLnBrk="1" hangingPunct="1">
              <a:lnSpc>
                <a:spcPct val="114000"/>
              </a:lnSpc>
              <a:spcBef>
                <a:spcPct val="0"/>
              </a:spcBef>
              <a:buFontTx/>
              <a:buNone/>
            </a:pPr>
            <a:endParaRPr lang="fr-FR" altLang="fr-FR" sz="1600" dirty="0">
              <a:latin typeface="Arial" panose="020B0604020202020204" pitchFamily="34" charset="0"/>
              <a:cs typeface="Arial" panose="020B0604020202020204" pitchFamily="34" charset="0"/>
            </a:endParaRPr>
          </a:p>
          <a:p>
            <a:pPr eaLnBrk="1" hangingPunct="1">
              <a:lnSpc>
                <a:spcPct val="114000"/>
              </a:lnSpc>
              <a:buFontTx/>
              <a:buNone/>
            </a:pPr>
            <a:r>
              <a:rPr lang="fr-FR" altLang="fr-FR" sz="1600" b="1" dirty="0">
                <a:latin typeface="Arial" panose="020B0604020202020204" pitchFamily="34" charset="0"/>
                <a:cs typeface="Arial" panose="020B0604020202020204" pitchFamily="34" charset="0"/>
              </a:rPr>
              <a:t>Incidence</a:t>
            </a:r>
          </a:p>
          <a:p>
            <a:pPr eaLnBrk="1" hangingPunct="1">
              <a:lnSpc>
                <a:spcPct val="114000"/>
              </a:lnSpc>
              <a:buFontTx/>
              <a:buNone/>
            </a:pPr>
            <a:r>
              <a:rPr lang="fr-FR" altLang="fr-FR" sz="1600" dirty="0">
                <a:latin typeface="Arial" panose="020B0604020202020204" pitchFamily="34" charset="0"/>
                <a:cs typeface="Arial" panose="020B0604020202020204" pitchFamily="34" charset="0"/>
              </a:rPr>
              <a:t>Elle a augmenté de plus de 50% entre 2001 et 2007</a:t>
            </a:r>
          </a:p>
          <a:p>
            <a:pPr eaLnBrk="1" hangingPunct="1">
              <a:lnSpc>
                <a:spcPct val="114000"/>
              </a:lnSpc>
              <a:buFontTx/>
              <a:buNone/>
            </a:pPr>
            <a:endParaRPr lang="fr-FR" altLang="fr-FR" sz="1600" dirty="0">
              <a:latin typeface="Arial" panose="020B0604020202020204" pitchFamily="34" charset="0"/>
              <a:cs typeface="Arial" panose="020B0604020202020204" pitchFamily="34" charset="0"/>
            </a:endParaRPr>
          </a:p>
          <a:p>
            <a:pPr eaLnBrk="1" hangingPunct="1">
              <a:lnSpc>
                <a:spcPct val="114000"/>
              </a:lnSpc>
              <a:buFontTx/>
              <a:buNone/>
            </a:pPr>
            <a:r>
              <a:rPr lang="fr-FR" altLang="fr-FR" sz="1600" b="1" dirty="0">
                <a:latin typeface="Arial" panose="020B0604020202020204" pitchFamily="34" charset="0"/>
                <a:cs typeface="Arial" panose="020B0604020202020204" pitchFamily="34" charset="0"/>
              </a:rPr>
              <a:t>Symptômes</a:t>
            </a:r>
          </a:p>
          <a:p>
            <a:pPr eaLnBrk="1" hangingPunct="1">
              <a:lnSpc>
                <a:spcPct val="114000"/>
              </a:lnSpc>
              <a:buFontTx/>
              <a:buNone/>
            </a:pPr>
            <a:r>
              <a:rPr lang="fr-FR" altLang="fr-FR" sz="1600" dirty="0">
                <a:latin typeface="Arial" panose="020B0604020202020204" pitchFamily="34" charset="0"/>
                <a:cs typeface="Arial" panose="020B0604020202020204" pitchFamily="34" charset="0"/>
              </a:rPr>
              <a:t>Très souvent l’infection à Chlamydia est asymptomatique cependant  on peut rencontrer les symptômes suivants:</a:t>
            </a:r>
          </a:p>
          <a:p>
            <a:pPr eaLnBrk="1" hangingPunct="1">
              <a:lnSpc>
                <a:spcPct val="114000"/>
              </a:lnSpc>
            </a:pPr>
            <a:r>
              <a:rPr lang="fr-FR" altLang="fr-FR" sz="1600" dirty="0">
                <a:latin typeface="Arial" panose="020B0604020202020204" pitchFamily="34" charset="0"/>
                <a:cs typeface="Arial" panose="020B0604020202020204" pitchFamily="34" charset="0"/>
              </a:rPr>
              <a:t>femmes – écoulement vaginal, douleurs abdominales,  douleurs en urinant</a:t>
            </a:r>
          </a:p>
          <a:p>
            <a:pPr eaLnBrk="1" hangingPunct="1">
              <a:lnSpc>
                <a:spcPct val="114000"/>
              </a:lnSpc>
            </a:pPr>
            <a:r>
              <a:rPr lang="fr-FR" altLang="fr-FR" sz="1600" dirty="0">
                <a:latin typeface="Arial" panose="020B0604020202020204" pitchFamily="34" charset="0"/>
                <a:cs typeface="Arial" panose="020B0604020202020204" pitchFamily="34" charset="0"/>
              </a:rPr>
              <a:t>hommes – écoulement par le pénis, inflammation des testicules, irritation du pénis</a:t>
            </a:r>
          </a:p>
          <a:p>
            <a:pPr eaLnBrk="1" hangingPunct="1">
              <a:lnSpc>
                <a:spcPct val="114000"/>
              </a:lnSpc>
            </a:pPr>
            <a:r>
              <a:rPr lang="fr-FR" altLang="fr-FR" sz="1600" dirty="0">
                <a:latin typeface="Arial" panose="020B0604020202020204" pitchFamily="34" charset="0"/>
                <a:cs typeface="Arial" panose="020B0604020202020204" pitchFamily="34" charset="0"/>
              </a:rPr>
              <a:t>Bébés – infection des yeux, pneumonie</a:t>
            </a:r>
          </a:p>
          <a:p>
            <a:pPr eaLnBrk="1" hangingPunct="1">
              <a:lnSpc>
                <a:spcPct val="114000"/>
              </a:lnSpc>
            </a:pPr>
            <a:endParaRPr lang="fr-FR" altLang="fr-FR" sz="1600" b="1" dirty="0">
              <a:latin typeface="Arial" panose="020B0604020202020204" pitchFamily="34" charset="0"/>
              <a:cs typeface="Arial" panose="020B0604020202020204" pitchFamily="34" charset="0"/>
            </a:endParaRPr>
          </a:p>
          <a:p>
            <a:pPr eaLnBrk="1" hangingPunct="1">
              <a:lnSpc>
                <a:spcPct val="114000"/>
              </a:lnSpc>
              <a:buFontTx/>
              <a:buNone/>
            </a:pPr>
            <a:r>
              <a:rPr lang="fr-FR" altLang="fr-FR" sz="1600" b="1" dirty="0">
                <a:latin typeface="Arial" panose="020B0604020202020204" pitchFamily="34" charset="0"/>
                <a:cs typeface="Arial" panose="020B0604020202020204" pitchFamily="34" charset="0"/>
              </a:rPr>
              <a:t>Transmission</a:t>
            </a:r>
          </a:p>
          <a:p>
            <a:pPr eaLnBrk="1" hangingPunct="1">
              <a:lnSpc>
                <a:spcPct val="114000"/>
              </a:lnSpc>
            </a:pPr>
            <a:r>
              <a:rPr lang="fr-FR" altLang="fr-FR" sz="1600" dirty="0">
                <a:latin typeface="Arial" panose="020B0604020202020204" pitchFamily="34" charset="0"/>
                <a:cs typeface="Arial" panose="020B0604020202020204" pitchFamily="34" charset="0"/>
              </a:rPr>
              <a:t>Par contact sexuel vaginal, anal ou oral</a:t>
            </a:r>
          </a:p>
          <a:p>
            <a:pPr eaLnBrk="1" hangingPunct="1">
              <a:lnSpc>
                <a:spcPct val="114000"/>
              </a:lnSpc>
            </a:pPr>
            <a:r>
              <a:rPr lang="fr-FR" altLang="fr-FR" sz="1600" dirty="0">
                <a:latin typeface="Arial" panose="020B0604020202020204" pitchFamily="34" charset="0"/>
                <a:cs typeface="Arial" panose="020B0604020202020204" pitchFamily="34" charset="0"/>
              </a:rPr>
              <a:t>Peut être transmis par la mère à son enfant à la  naissance </a:t>
            </a:r>
          </a:p>
        </p:txBody>
      </p:sp>
      <p:sp>
        <p:nvSpPr>
          <p:cNvPr id="2" name="Titre 1">
            <a:extLst>
              <a:ext uri="{FF2B5EF4-FFF2-40B4-BE49-F238E27FC236}">
                <a16:creationId xmlns:a16="http://schemas.microsoft.com/office/drawing/2014/main" id="{0C715656-3CD3-4D11-93B6-8CE489A0DFA6}"/>
              </a:ext>
            </a:extLst>
          </p:cNvPr>
          <p:cNvSpPr>
            <a:spLocks noGrp="1"/>
          </p:cNvSpPr>
          <p:nvPr>
            <p:ph type="title"/>
          </p:nvPr>
        </p:nvSpPr>
        <p:spPr>
          <a:xfrm>
            <a:off x="1008298" y="436964"/>
            <a:ext cx="8686800" cy="680939"/>
          </a:xfrm>
        </p:spPr>
        <p:txBody>
          <a:bodyPr/>
          <a:lstStyle/>
          <a:p>
            <a:r>
              <a:rPr lang="fr-FR" altLang="fr-FR" sz="4400" b="1" dirty="0">
                <a:solidFill>
                  <a:srgbClr val="312564"/>
                </a:solidFill>
                <a:latin typeface="Arial" panose="020B0604020202020204" pitchFamily="34" charset="0"/>
                <a:cs typeface="Arial" panose="020B0604020202020204" pitchFamily="34" charset="0"/>
              </a:rPr>
              <a:t>Chlamydia – Les faits</a:t>
            </a:r>
            <a:endParaRPr lang="fr-FR" b="1" dirty="0">
              <a:solidFill>
                <a:srgbClr val="31256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8468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715656-3CD3-4D11-93B6-8CE489A0DFA6}"/>
              </a:ext>
            </a:extLst>
          </p:cNvPr>
          <p:cNvSpPr>
            <a:spLocks noGrp="1"/>
          </p:cNvSpPr>
          <p:nvPr>
            <p:ph type="title"/>
          </p:nvPr>
        </p:nvSpPr>
        <p:spPr>
          <a:xfrm>
            <a:off x="457200" y="731837"/>
            <a:ext cx="8686800" cy="680939"/>
          </a:xfrm>
        </p:spPr>
        <p:txBody>
          <a:bodyPr/>
          <a:lstStyle/>
          <a:p>
            <a:r>
              <a:rPr lang="fr-FR" altLang="fr-FR" sz="4400" b="1" dirty="0">
                <a:solidFill>
                  <a:srgbClr val="312564"/>
                </a:solidFill>
                <a:latin typeface="Arial" panose="020B0604020202020204" pitchFamily="34" charset="0"/>
                <a:cs typeface="Arial" panose="020B0604020202020204" pitchFamily="34" charset="0"/>
              </a:rPr>
              <a:t>Herpès génital</a:t>
            </a:r>
            <a:endParaRPr lang="fr-FR" b="1" dirty="0">
              <a:solidFill>
                <a:srgbClr val="312564"/>
              </a:solidFill>
              <a:latin typeface="Arial" panose="020B0604020202020204" pitchFamily="34" charset="0"/>
              <a:cs typeface="Arial" panose="020B0604020202020204" pitchFamily="34" charset="0"/>
            </a:endParaRPr>
          </a:p>
        </p:txBody>
      </p:sp>
      <p:pic>
        <p:nvPicPr>
          <p:cNvPr id="3" name="Image 2">
            <a:extLst>
              <a:ext uri="{FF2B5EF4-FFF2-40B4-BE49-F238E27FC236}">
                <a16:creationId xmlns:a16="http://schemas.microsoft.com/office/drawing/2014/main" id="{648E169E-34A8-7A58-2CEA-8D3552C1CCE9}"/>
              </a:ext>
              <a:ext uri="{C183D7F6-B498-43B3-948B-1728B52AA6E4}">
                <adec:decorative xmlns:adec="http://schemas.microsoft.com/office/drawing/2017/decorative" val="1"/>
              </a:ext>
            </a:extLst>
          </p:cNvPr>
          <p:cNvPicPr>
            <a:picLocks noChangeAspect="1"/>
          </p:cNvPicPr>
          <p:nvPr/>
        </p:nvPicPr>
        <p:blipFill rotWithShape="1">
          <a:blip r:embed="rId3"/>
          <a:srcRect b="27715"/>
          <a:stretch/>
        </p:blipFill>
        <p:spPr>
          <a:xfrm>
            <a:off x="231902" y="280899"/>
            <a:ext cx="1552792" cy="915853"/>
          </a:xfrm>
          <a:prstGeom prst="rect">
            <a:avLst/>
          </a:prstGeom>
        </p:spPr>
      </p:pic>
      <p:sp>
        <p:nvSpPr>
          <p:cNvPr id="4" name="Rectangle 4">
            <a:extLst>
              <a:ext uri="{FF2B5EF4-FFF2-40B4-BE49-F238E27FC236}">
                <a16:creationId xmlns:a16="http://schemas.microsoft.com/office/drawing/2014/main" id="{EB1AC094-8527-45D9-A1BB-4530A343EE84}"/>
              </a:ext>
            </a:extLst>
          </p:cNvPr>
          <p:cNvSpPr txBox="1">
            <a:spLocks noChangeArrowheads="1"/>
          </p:cNvSpPr>
          <p:nvPr/>
        </p:nvSpPr>
        <p:spPr>
          <a:xfrm>
            <a:off x="457200" y="1557338"/>
            <a:ext cx="6995120" cy="4319587"/>
          </a:xfrm>
          <a:prstGeom prst="rect">
            <a:avLst/>
          </a:prstGeom>
          <a:noFill/>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114000"/>
              </a:lnSpc>
              <a:buFontTx/>
              <a:buNone/>
            </a:pPr>
            <a:r>
              <a:rPr lang="fr-FR" altLang="fr-FR" sz="1600" b="1" dirty="0">
                <a:latin typeface="Arial" panose="020B0604020202020204" pitchFamily="34" charset="0"/>
                <a:cs typeface="Arial" panose="020B0604020202020204" pitchFamily="34" charset="0"/>
              </a:rPr>
              <a:t>Causé par </a:t>
            </a:r>
          </a:p>
          <a:p>
            <a:pPr eaLnBrk="1" hangingPunct="1">
              <a:lnSpc>
                <a:spcPct val="114000"/>
              </a:lnSpc>
              <a:buFontTx/>
              <a:buNone/>
            </a:pPr>
            <a:r>
              <a:rPr lang="fr-FR" altLang="fr-FR" sz="1600" dirty="0">
                <a:latin typeface="Arial" panose="020B0604020202020204" pitchFamily="34" charset="0"/>
                <a:cs typeface="Arial" panose="020B0604020202020204" pitchFamily="34" charset="0"/>
              </a:rPr>
              <a:t>Le virus Herpes Simplex</a:t>
            </a:r>
          </a:p>
          <a:p>
            <a:pPr eaLnBrk="1" hangingPunct="1">
              <a:lnSpc>
                <a:spcPct val="114000"/>
              </a:lnSpc>
              <a:buFontTx/>
              <a:buNone/>
            </a:pPr>
            <a:r>
              <a:rPr lang="fr-FR" altLang="fr-FR" sz="1600" b="1" dirty="0">
                <a:latin typeface="Arial" panose="020B0604020202020204" pitchFamily="34" charset="0"/>
                <a:cs typeface="Arial" panose="020B0604020202020204" pitchFamily="34" charset="0"/>
              </a:rPr>
              <a:t>Incidence</a:t>
            </a:r>
          </a:p>
          <a:p>
            <a:pPr eaLnBrk="1" hangingPunct="1">
              <a:lnSpc>
                <a:spcPct val="114000"/>
              </a:lnSpc>
              <a:buFontTx/>
              <a:buNone/>
            </a:pPr>
            <a:r>
              <a:rPr lang="fr-FR" altLang="fr-FR" sz="1600" dirty="0">
                <a:latin typeface="Arial" panose="020B0604020202020204" pitchFamily="34" charset="0"/>
                <a:cs typeface="Arial" panose="020B0604020202020204" pitchFamily="34" charset="0"/>
              </a:rPr>
              <a:t>Augmentation de &gt; 33% entre 1997 – 2006 au RU</a:t>
            </a:r>
          </a:p>
          <a:p>
            <a:pPr eaLnBrk="1" hangingPunct="1">
              <a:lnSpc>
                <a:spcPct val="114000"/>
              </a:lnSpc>
              <a:buFontTx/>
              <a:buNone/>
            </a:pPr>
            <a:r>
              <a:rPr lang="fr-FR" altLang="fr-FR" sz="1600" b="1" dirty="0">
                <a:latin typeface="Arial" panose="020B0604020202020204" pitchFamily="34" charset="0"/>
                <a:cs typeface="Arial" panose="020B0604020202020204" pitchFamily="34" charset="0"/>
              </a:rPr>
              <a:t>Symptômes récurrents </a:t>
            </a:r>
          </a:p>
          <a:p>
            <a:pPr eaLnBrk="1" hangingPunct="1">
              <a:lnSpc>
                <a:spcPct val="114000"/>
              </a:lnSpc>
            </a:pPr>
            <a:r>
              <a:rPr lang="fr-FR" altLang="fr-FR" sz="1600" dirty="0">
                <a:latin typeface="Arial" panose="020B0604020202020204" pitchFamily="34" charset="0"/>
                <a:cs typeface="Arial" panose="020B0604020202020204" pitchFamily="34" charset="0"/>
              </a:rPr>
              <a:t>Très souvent il n’y a pas de symptômes, mais les porteurs asymptomatiques peuvent quand même transmettre l’infection</a:t>
            </a:r>
          </a:p>
          <a:p>
            <a:pPr eaLnBrk="1" hangingPunct="1">
              <a:lnSpc>
                <a:spcPct val="114000"/>
              </a:lnSpc>
            </a:pPr>
            <a:r>
              <a:rPr lang="fr-FR" altLang="fr-FR" sz="1600" dirty="0">
                <a:latin typeface="Arial" panose="020B0604020202020204" pitchFamily="34" charset="0"/>
                <a:cs typeface="Arial" panose="020B0604020202020204" pitchFamily="34" charset="0"/>
              </a:rPr>
              <a:t>Les symptômes peuvent apparaître 26 jours après l’exposition et comprennent</a:t>
            </a:r>
          </a:p>
          <a:p>
            <a:pPr lvl="1" eaLnBrk="1" hangingPunct="1">
              <a:lnSpc>
                <a:spcPct val="114000"/>
              </a:lnSpc>
            </a:pPr>
            <a:r>
              <a:rPr lang="fr-FR" altLang="fr-FR" sz="1600" dirty="0">
                <a:latin typeface="Arial" panose="020B0604020202020204" pitchFamily="34" charset="0"/>
                <a:cs typeface="Arial" panose="020B0604020202020204" pitchFamily="34" charset="0"/>
              </a:rPr>
              <a:t>des démangeaisons/picotements dans la région génitale ou anale </a:t>
            </a:r>
          </a:p>
          <a:p>
            <a:pPr lvl="1" eaLnBrk="1" hangingPunct="1">
              <a:lnSpc>
                <a:spcPct val="114000"/>
              </a:lnSpc>
            </a:pPr>
            <a:r>
              <a:rPr lang="fr-FR" altLang="fr-FR" sz="1600" dirty="0">
                <a:latin typeface="Arial" panose="020B0604020202020204" pitchFamily="34" charset="0"/>
                <a:cs typeface="Arial" panose="020B0604020202020204" pitchFamily="34" charset="0"/>
              </a:rPr>
              <a:t>des petites vésicules et des lésions douloureuses </a:t>
            </a:r>
          </a:p>
          <a:p>
            <a:pPr lvl="1" eaLnBrk="1" hangingPunct="1">
              <a:lnSpc>
                <a:spcPct val="114000"/>
              </a:lnSpc>
            </a:pPr>
            <a:r>
              <a:rPr lang="fr-FR" altLang="fr-FR" sz="1600" dirty="0">
                <a:latin typeface="Arial" panose="020B0604020202020204" pitchFamily="34" charset="0"/>
                <a:cs typeface="Arial" panose="020B0604020202020204" pitchFamily="34" charset="0"/>
              </a:rPr>
              <a:t>des douleurs en urinant</a:t>
            </a:r>
          </a:p>
          <a:p>
            <a:pPr lvl="1" eaLnBrk="1" hangingPunct="1">
              <a:lnSpc>
                <a:spcPct val="114000"/>
              </a:lnSpc>
            </a:pPr>
            <a:r>
              <a:rPr lang="fr-FR" altLang="fr-FR" sz="1600" dirty="0">
                <a:latin typeface="Arial" panose="020B0604020202020204" pitchFamily="34" charset="0"/>
                <a:cs typeface="Arial" panose="020B0604020202020204" pitchFamily="34" charset="0"/>
              </a:rPr>
              <a:t>une maladie d’allure grippale  </a:t>
            </a:r>
            <a:endParaRPr lang="fr-FR" altLang="fr-FR" sz="1600" b="1" dirty="0">
              <a:latin typeface="Arial" panose="020B0604020202020204" pitchFamily="34" charset="0"/>
              <a:cs typeface="Arial" panose="020B0604020202020204" pitchFamily="34" charset="0"/>
            </a:endParaRPr>
          </a:p>
          <a:p>
            <a:pPr eaLnBrk="1" hangingPunct="1">
              <a:lnSpc>
                <a:spcPct val="114000"/>
              </a:lnSpc>
              <a:buFontTx/>
              <a:buNone/>
            </a:pPr>
            <a:r>
              <a:rPr lang="fr-FR" altLang="fr-FR" sz="1600" b="1" dirty="0">
                <a:latin typeface="Arial" panose="020B0604020202020204" pitchFamily="34" charset="0"/>
                <a:cs typeface="Arial" panose="020B0604020202020204" pitchFamily="34" charset="0"/>
              </a:rPr>
              <a:t>Transmission</a:t>
            </a:r>
          </a:p>
          <a:p>
            <a:pPr eaLnBrk="1" hangingPunct="1">
              <a:lnSpc>
                <a:spcPct val="114000"/>
              </a:lnSpc>
            </a:pPr>
            <a:r>
              <a:rPr lang="fr-FR" altLang="fr-FR" sz="1600" dirty="0">
                <a:latin typeface="Arial" panose="020B0604020202020204" pitchFamily="34" charset="0"/>
                <a:cs typeface="Arial" panose="020B0604020202020204" pitchFamily="34" charset="0"/>
              </a:rPr>
              <a:t>Contact avec la peau </a:t>
            </a:r>
          </a:p>
        </p:txBody>
      </p:sp>
      <p:grpSp>
        <p:nvGrpSpPr>
          <p:cNvPr id="8" name="Groupe 7" descr="Photographie du virus Herpes simplex">
            <a:extLst>
              <a:ext uri="{FF2B5EF4-FFF2-40B4-BE49-F238E27FC236}">
                <a16:creationId xmlns:a16="http://schemas.microsoft.com/office/drawing/2014/main" id="{B150751C-EBAE-4856-AD6A-93680C9C864B}"/>
              </a:ext>
            </a:extLst>
          </p:cNvPr>
          <p:cNvGrpSpPr/>
          <p:nvPr/>
        </p:nvGrpSpPr>
        <p:grpSpPr>
          <a:xfrm>
            <a:off x="6815418" y="1542730"/>
            <a:ext cx="2087562" cy="2040158"/>
            <a:chOff x="6815418" y="1542730"/>
            <a:chExt cx="2087562" cy="2040158"/>
          </a:xfrm>
        </p:grpSpPr>
        <p:pic>
          <p:nvPicPr>
            <p:cNvPr id="6" name="Image 5">
              <a:extLst>
                <a:ext uri="{FF2B5EF4-FFF2-40B4-BE49-F238E27FC236}">
                  <a16:creationId xmlns:a16="http://schemas.microsoft.com/office/drawing/2014/main" id="{7C199D59-2C64-4AB4-A2E7-513CA83D18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7050" y="1542730"/>
              <a:ext cx="1809750" cy="1676400"/>
            </a:xfrm>
            <a:prstGeom prst="rect">
              <a:avLst/>
            </a:prstGeom>
          </p:spPr>
        </p:pic>
        <p:sp>
          <p:nvSpPr>
            <p:cNvPr id="7" name="Text Box 9">
              <a:extLst>
                <a:ext uri="{FF2B5EF4-FFF2-40B4-BE49-F238E27FC236}">
                  <a16:creationId xmlns:a16="http://schemas.microsoft.com/office/drawing/2014/main" id="{9228FC00-FFD1-41F3-A07D-28C434C029FD}"/>
                </a:ext>
              </a:extLst>
            </p:cNvPr>
            <p:cNvSpPr txBox="1">
              <a:spLocks noChangeArrowheads="1"/>
            </p:cNvSpPr>
            <p:nvPr/>
          </p:nvSpPr>
          <p:spPr bwMode="auto">
            <a:xfrm>
              <a:off x="6815418" y="3275111"/>
              <a:ext cx="20875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spcBef>
                  <a:spcPct val="50000"/>
                </a:spcBef>
              </a:pPr>
              <a:r>
                <a:rPr lang="en-GB" altLang="fr-FR" sz="1400" dirty="0"/>
                <a:t>Herpes simplex Virus</a:t>
              </a:r>
            </a:p>
          </p:txBody>
        </p:sp>
      </p:grpSp>
      <p:grpSp>
        <p:nvGrpSpPr>
          <p:cNvPr id="12" name="Groupe 11" descr="Photographie de l'herpès génital chez la femme.">
            <a:extLst>
              <a:ext uri="{FF2B5EF4-FFF2-40B4-BE49-F238E27FC236}">
                <a16:creationId xmlns:a16="http://schemas.microsoft.com/office/drawing/2014/main" id="{F7B08C37-D257-4BF0-998F-A0F09370EEE7}"/>
              </a:ext>
            </a:extLst>
          </p:cNvPr>
          <p:cNvGrpSpPr/>
          <p:nvPr/>
        </p:nvGrpSpPr>
        <p:grpSpPr>
          <a:xfrm>
            <a:off x="6588224" y="4768567"/>
            <a:ext cx="2555776" cy="1733721"/>
            <a:chOff x="6588224" y="4768567"/>
            <a:chExt cx="2555776" cy="1733721"/>
          </a:xfrm>
        </p:grpSpPr>
        <p:pic>
          <p:nvPicPr>
            <p:cNvPr id="10" name="Image 9">
              <a:extLst>
                <a:ext uri="{FF2B5EF4-FFF2-40B4-BE49-F238E27FC236}">
                  <a16:creationId xmlns:a16="http://schemas.microsoft.com/office/drawing/2014/main" id="{30857D9E-5524-431E-AF49-B07A1E11291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97593" y="4768567"/>
              <a:ext cx="1810512" cy="1353312"/>
            </a:xfrm>
            <a:prstGeom prst="rect">
              <a:avLst/>
            </a:prstGeom>
          </p:spPr>
        </p:pic>
        <p:sp>
          <p:nvSpPr>
            <p:cNvPr id="11" name="Text Box 9">
              <a:extLst>
                <a:ext uri="{FF2B5EF4-FFF2-40B4-BE49-F238E27FC236}">
                  <a16:creationId xmlns:a16="http://schemas.microsoft.com/office/drawing/2014/main" id="{57B839BF-AB88-40AD-B162-551BF9FEE2FB}"/>
                </a:ext>
              </a:extLst>
            </p:cNvPr>
            <p:cNvSpPr txBox="1">
              <a:spLocks noChangeArrowheads="1"/>
            </p:cNvSpPr>
            <p:nvPr/>
          </p:nvSpPr>
          <p:spPr bwMode="auto">
            <a:xfrm>
              <a:off x="6588224" y="6225289"/>
              <a:ext cx="255577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spcBef>
                  <a:spcPct val="50000"/>
                </a:spcBef>
              </a:pPr>
              <a:r>
                <a:rPr lang="fr-FR" altLang="fr-FR" sz="1200" dirty="0"/>
                <a:t>Herpès génital chez une femme</a:t>
              </a:r>
            </a:p>
          </p:txBody>
        </p:sp>
      </p:grpSp>
    </p:spTree>
    <p:extLst>
      <p:ext uri="{BB962C8B-B14F-4D97-AF65-F5344CB8AC3E}">
        <p14:creationId xmlns:p14="http://schemas.microsoft.com/office/powerpoint/2010/main" val="2385068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715656-3CD3-4D11-93B6-8CE489A0DFA6}"/>
              </a:ext>
            </a:extLst>
          </p:cNvPr>
          <p:cNvSpPr>
            <a:spLocks noGrp="1"/>
          </p:cNvSpPr>
          <p:nvPr>
            <p:ph type="title"/>
          </p:nvPr>
        </p:nvSpPr>
        <p:spPr>
          <a:xfrm>
            <a:off x="755576" y="515813"/>
            <a:ext cx="8686800" cy="680939"/>
          </a:xfrm>
        </p:spPr>
        <p:txBody>
          <a:bodyPr/>
          <a:lstStyle/>
          <a:p>
            <a:r>
              <a:rPr lang="fr-FR" altLang="fr-FR" sz="4400" b="1" dirty="0">
                <a:solidFill>
                  <a:srgbClr val="312564"/>
                </a:solidFill>
                <a:latin typeface="Arial" panose="020B0604020202020204" pitchFamily="34" charset="0"/>
                <a:cs typeface="Arial" panose="020B0604020202020204" pitchFamily="34" charset="0"/>
              </a:rPr>
              <a:t>Gonorrhée</a:t>
            </a:r>
            <a:endParaRPr lang="fr-FR" b="1" dirty="0">
              <a:solidFill>
                <a:srgbClr val="312564"/>
              </a:solidFill>
              <a:latin typeface="Arial" panose="020B0604020202020204" pitchFamily="34" charset="0"/>
              <a:cs typeface="Arial" panose="020B0604020202020204" pitchFamily="34" charset="0"/>
            </a:endParaRPr>
          </a:p>
        </p:txBody>
      </p:sp>
      <p:pic>
        <p:nvPicPr>
          <p:cNvPr id="3" name="Image 2">
            <a:extLst>
              <a:ext uri="{FF2B5EF4-FFF2-40B4-BE49-F238E27FC236}">
                <a16:creationId xmlns:a16="http://schemas.microsoft.com/office/drawing/2014/main" id="{648E169E-34A8-7A58-2CEA-8D3552C1CCE9}"/>
              </a:ext>
              <a:ext uri="{C183D7F6-B498-43B3-948B-1728B52AA6E4}">
                <adec:decorative xmlns:adec="http://schemas.microsoft.com/office/drawing/2017/decorative" val="1"/>
              </a:ext>
            </a:extLst>
          </p:cNvPr>
          <p:cNvPicPr>
            <a:picLocks noChangeAspect="1"/>
          </p:cNvPicPr>
          <p:nvPr/>
        </p:nvPicPr>
        <p:blipFill rotWithShape="1">
          <a:blip r:embed="rId3"/>
          <a:srcRect b="27715"/>
          <a:stretch/>
        </p:blipFill>
        <p:spPr>
          <a:xfrm>
            <a:off x="231902" y="280899"/>
            <a:ext cx="1552792" cy="915853"/>
          </a:xfrm>
          <a:prstGeom prst="rect">
            <a:avLst/>
          </a:prstGeom>
        </p:spPr>
      </p:pic>
      <p:sp>
        <p:nvSpPr>
          <p:cNvPr id="5" name="ZoneTexte 4">
            <a:extLst>
              <a:ext uri="{FF2B5EF4-FFF2-40B4-BE49-F238E27FC236}">
                <a16:creationId xmlns:a16="http://schemas.microsoft.com/office/drawing/2014/main" id="{DCF0FBF3-B0A9-4486-BB2E-C1CB950557C2}"/>
              </a:ext>
            </a:extLst>
          </p:cNvPr>
          <p:cNvSpPr txBox="1"/>
          <p:nvPr/>
        </p:nvSpPr>
        <p:spPr>
          <a:xfrm>
            <a:off x="457200" y="1412777"/>
            <a:ext cx="6425714" cy="5444656"/>
          </a:xfrm>
          <a:prstGeom prst="rect">
            <a:avLst/>
          </a:prstGeom>
          <a:noFill/>
        </p:spPr>
        <p:txBody>
          <a:bodyPr wrap="square">
            <a:spAutoFit/>
          </a:bodyPr>
          <a:lstStyle/>
          <a:p>
            <a:pPr eaLnBrk="1" hangingPunct="1">
              <a:lnSpc>
                <a:spcPct val="114000"/>
              </a:lnSpc>
              <a:buFontTx/>
              <a:buNone/>
            </a:pPr>
            <a:r>
              <a:rPr lang="fr-FR" altLang="fr-FR" sz="2000" b="1" dirty="0">
                <a:latin typeface="Arial" panose="020B0604020202020204" pitchFamily="34" charset="0"/>
              </a:rPr>
              <a:t>Causée par</a:t>
            </a:r>
          </a:p>
          <a:p>
            <a:pPr eaLnBrk="1" hangingPunct="1">
              <a:lnSpc>
                <a:spcPct val="114000"/>
              </a:lnSpc>
              <a:buFontTx/>
              <a:buNone/>
            </a:pPr>
            <a:r>
              <a:rPr lang="fr-FR" altLang="fr-FR" sz="1800" dirty="0">
                <a:latin typeface="Arial" panose="020B0604020202020204" pitchFamily="34" charset="0"/>
              </a:rPr>
              <a:t>La bactérie Neisseria gonorrhoeae</a:t>
            </a:r>
          </a:p>
          <a:p>
            <a:pPr eaLnBrk="1" hangingPunct="1">
              <a:lnSpc>
                <a:spcPct val="114000"/>
              </a:lnSpc>
              <a:buFontTx/>
              <a:buNone/>
            </a:pPr>
            <a:endParaRPr lang="fr-FR" altLang="fr-FR" sz="1800" b="1" dirty="0">
              <a:latin typeface="Arial" panose="020B0604020202020204" pitchFamily="34" charset="0"/>
            </a:endParaRPr>
          </a:p>
          <a:p>
            <a:pPr eaLnBrk="1" hangingPunct="1">
              <a:lnSpc>
                <a:spcPct val="114000"/>
              </a:lnSpc>
              <a:buFontTx/>
              <a:buNone/>
            </a:pPr>
            <a:r>
              <a:rPr lang="fr-FR" altLang="fr-FR" sz="2000" b="1" dirty="0">
                <a:latin typeface="Arial" panose="020B0604020202020204" pitchFamily="34" charset="0"/>
              </a:rPr>
              <a:t>Incidence</a:t>
            </a:r>
          </a:p>
          <a:p>
            <a:pPr eaLnBrk="1" hangingPunct="1">
              <a:lnSpc>
                <a:spcPct val="114000"/>
              </a:lnSpc>
              <a:buFontTx/>
              <a:buNone/>
            </a:pPr>
            <a:r>
              <a:rPr lang="fr-FR" altLang="fr-FR" sz="1800" dirty="0">
                <a:latin typeface="Arial" panose="020B0604020202020204" pitchFamily="34" charset="0"/>
              </a:rPr>
              <a:t>A triplé entre 1997 et 2007</a:t>
            </a:r>
          </a:p>
          <a:p>
            <a:pPr eaLnBrk="1" hangingPunct="1">
              <a:lnSpc>
                <a:spcPct val="114000"/>
              </a:lnSpc>
              <a:buFontTx/>
              <a:buNone/>
            </a:pPr>
            <a:endParaRPr lang="fr-FR" altLang="fr-FR" sz="1800" dirty="0">
              <a:latin typeface="Arial" panose="020B0604020202020204" pitchFamily="34" charset="0"/>
            </a:endParaRPr>
          </a:p>
          <a:p>
            <a:pPr eaLnBrk="1" hangingPunct="1">
              <a:lnSpc>
                <a:spcPct val="114000"/>
              </a:lnSpc>
              <a:buFontTx/>
              <a:buNone/>
            </a:pPr>
            <a:r>
              <a:rPr lang="fr-FR" altLang="fr-FR" sz="2000" b="1" dirty="0">
                <a:latin typeface="Arial" panose="020B0604020202020204" pitchFamily="34" charset="0"/>
              </a:rPr>
              <a:t>Symptômes</a:t>
            </a:r>
          </a:p>
          <a:p>
            <a:pPr eaLnBrk="1" hangingPunct="1">
              <a:lnSpc>
                <a:spcPct val="114000"/>
              </a:lnSpc>
            </a:pPr>
            <a:r>
              <a:rPr lang="fr-FR" altLang="fr-FR" sz="1800" dirty="0">
                <a:latin typeface="Arial" panose="020B0604020202020204" pitchFamily="34" charset="0"/>
              </a:rPr>
              <a:t>Environ la moitié des femmes infectées par le gonocoque et plus de 90% des hommes présentent des symptômes</a:t>
            </a:r>
          </a:p>
          <a:p>
            <a:pPr eaLnBrk="1" hangingPunct="1">
              <a:lnSpc>
                <a:spcPct val="114000"/>
              </a:lnSpc>
            </a:pPr>
            <a:r>
              <a:rPr lang="fr-FR" altLang="fr-FR" sz="1800" dirty="0">
                <a:latin typeface="Arial" panose="020B0604020202020204" pitchFamily="34" charset="0"/>
              </a:rPr>
              <a:t>Les symptômes peuvent concerner les organes génitaux, l’anus, le rectum et la gorge, provoquant un écoulement fluide, aqueux par le vagin ou le pénis qui peut être jaunâtre ou verdâtre, et des douleurs en urinant</a:t>
            </a:r>
          </a:p>
          <a:p>
            <a:pPr eaLnBrk="1" hangingPunct="1">
              <a:lnSpc>
                <a:spcPct val="114000"/>
              </a:lnSpc>
            </a:pPr>
            <a:endParaRPr lang="fr-FR" altLang="fr-FR" sz="2000" b="1" dirty="0">
              <a:latin typeface="Arial" panose="020B0604020202020204" pitchFamily="34" charset="0"/>
            </a:endParaRPr>
          </a:p>
          <a:p>
            <a:pPr eaLnBrk="1" hangingPunct="1">
              <a:lnSpc>
                <a:spcPct val="114000"/>
              </a:lnSpc>
              <a:buFontTx/>
              <a:buNone/>
            </a:pPr>
            <a:r>
              <a:rPr lang="fr-FR" altLang="fr-FR" sz="2000" b="1" dirty="0">
                <a:latin typeface="Arial" panose="020B0604020202020204" pitchFamily="34" charset="0"/>
              </a:rPr>
              <a:t>Transmission</a:t>
            </a:r>
          </a:p>
          <a:p>
            <a:pPr eaLnBrk="1" hangingPunct="1">
              <a:lnSpc>
                <a:spcPct val="114000"/>
              </a:lnSpc>
            </a:pPr>
            <a:r>
              <a:rPr lang="fr-FR" altLang="fr-FR" sz="1800" dirty="0">
                <a:latin typeface="Arial" panose="020B0604020202020204" pitchFamily="34" charset="0"/>
              </a:rPr>
              <a:t>Rapports sexuels</a:t>
            </a:r>
            <a:endParaRPr lang="fr-FR" altLang="fr-FR" sz="2000" dirty="0">
              <a:latin typeface="Arial" panose="020B0604020202020204" pitchFamily="34" charset="0"/>
            </a:endParaRPr>
          </a:p>
        </p:txBody>
      </p:sp>
      <p:grpSp>
        <p:nvGrpSpPr>
          <p:cNvPr id="10" name="Groupe 9" descr="Photographie de Neisseria gonorrhoeae">
            <a:extLst>
              <a:ext uri="{FF2B5EF4-FFF2-40B4-BE49-F238E27FC236}">
                <a16:creationId xmlns:a16="http://schemas.microsoft.com/office/drawing/2014/main" id="{7770F988-08A1-4E88-A35B-ED917B2C2850}"/>
              </a:ext>
            </a:extLst>
          </p:cNvPr>
          <p:cNvGrpSpPr/>
          <p:nvPr/>
        </p:nvGrpSpPr>
        <p:grpSpPr>
          <a:xfrm>
            <a:off x="6875736" y="1558533"/>
            <a:ext cx="2055126" cy="3627382"/>
            <a:chOff x="6875736" y="1558533"/>
            <a:chExt cx="2055126" cy="3627382"/>
          </a:xfrm>
        </p:grpSpPr>
        <p:pic>
          <p:nvPicPr>
            <p:cNvPr id="7" name="Image 6">
              <a:extLst>
                <a:ext uri="{FF2B5EF4-FFF2-40B4-BE49-F238E27FC236}">
                  <a16:creationId xmlns:a16="http://schemas.microsoft.com/office/drawing/2014/main" id="{8412FD9E-8FF4-4B0C-A872-9AA37709EB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75736" y="1558533"/>
              <a:ext cx="2055126" cy="2896343"/>
            </a:xfrm>
            <a:prstGeom prst="rect">
              <a:avLst/>
            </a:prstGeom>
          </p:spPr>
        </p:pic>
        <p:sp>
          <p:nvSpPr>
            <p:cNvPr id="9" name="ZoneTexte 8">
              <a:extLst>
                <a:ext uri="{FF2B5EF4-FFF2-40B4-BE49-F238E27FC236}">
                  <a16:creationId xmlns:a16="http://schemas.microsoft.com/office/drawing/2014/main" id="{65899C2A-CBE2-4402-AA1E-690D75FF97E0}"/>
                </a:ext>
              </a:extLst>
            </p:cNvPr>
            <p:cNvSpPr txBox="1"/>
            <p:nvPr/>
          </p:nvSpPr>
          <p:spPr>
            <a:xfrm>
              <a:off x="6898303" y="4539584"/>
              <a:ext cx="1838582" cy="646331"/>
            </a:xfrm>
            <a:prstGeom prst="rect">
              <a:avLst/>
            </a:prstGeom>
            <a:noFill/>
          </p:spPr>
          <p:txBody>
            <a:bodyPr wrap="square">
              <a:spAutoFit/>
            </a:bodyPr>
            <a:lstStyle/>
            <a:p>
              <a:pPr algn="ctr" eaLnBrk="1" hangingPunct="1">
                <a:spcBef>
                  <a:spcPct val="50000"/>
                </a:spcBef>
              </a:pPr>
              <a:r>
                <a:rPr lang="en-GB" altLang="fr-FR" sz="1800" dirty="0">
                  <a:latin typeface="Arial" panose="020B0604020202020204" pitchFamily="34" charset="0"/>
                </a:rPr>
                <a:t>Neisseria gonorrhoeae</a:t>
              </a:r>
            </a:p>
          </p:txBody>
        </p:sp>
      </p:grpSp>
    </p:spTree>
    <p:extLst>
      <p:ext uri="{BB962C8B-B14F-4D97-AF65-F5344CB8AC3E}">
        <p14:creationId xmlns:p14="http://schemas.microsoft.com/office/powerpoint/2010/main" val="3521406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715656-3CD3-4D11-93B6-8CE489A0DFA6}"/>
              </a:ext>
            </a:extLst>
          </p:cNvPr>
          <p:cNvSpPr>
            <a:spLocks noGrp="1"/>
          </p:cNvSpPr>
          <p:nvPr>
            <p:ph type="title"/>
          </p:nvPr>
        </p:nvSpPr>
        <p:spPr>
          <a:xfrm>
            <a:off x="683568" y="398355"/>
            <a:ext cx="8686800" cy="680939"/>
          </a:xfrm>
        </p:spPr>
        <p:txBody>
          <a:bodyPr/>
          <a:lstStyle/>
          <a:p>
            <a:r>
              <a:rPr lang="fr-FR" altLang="fr-FR" sz="4400" b="1" dirty="0">
                <a:solidFill>
                  <a:srgbClr val="312564"/>
                </a:solidFill>
                <a:latin typeface="Arial" panose="020B0604020202020204" pitchFamily="34" charset="0"/>
                <a:cs typeface="Arial" panose="020B0604020202020204" pitchFamily="34" charset="0"/>
              </a:rPr>
              <a:t>V.I.H. / S.I.D.A.</a:t>
            </a:r>
            <a:endParaRPr lang="fr-FR" b="1" dirty="0">
              <a:solidFill>
                <a:srgbClr val="312564"/>
              </a:solidFill>
              <a:latin typeface="Arial" panose="020B0604020202020204" pitchFamily="34" charset="0"/>
              <a:cs typeface="Arial" panose="020B0604020202020204" pitchFamily="34" charset="0"/>
            </a:endParaRPr>
          </a:p>
        </p:txBody>
      </p:sp>
      <p:pic>
        <p:nvPicPr>
          <p:cNvPr id="3" name="Image 2">
            <a:extLst>
              <a:ext uri="{FF2B5EF4-FFF2-40B4-BE49-F238E27FC236}">
                <a16:creationId xmlns:a16="http://schemas.microsoft.com/office/drawing/2014/main" id="{648E169E-34A8-7A58-2CEA-8D3552C1CCE9}"/>
              </a:ext>
              <a:ext uri="{C183D7F6-B498-43B3-948B-1728B52AA6E4}">
                <adec:decorative xmlns:adec="http://schemas.microsoft.com/office/drawing/2017/decorative" val="1"/>
              </a:ext>
            </a:extLst>
          </p:cNvPr>
          <p:cNvPicPr>
            <a:picLocks noChangeAspect="1"/>
          </p:cNvPicPr>
          <p:nvPr/>
        </p:nvPicPr>
        <p:blipFill rotWithShape="1">
          <a:blip r:embed="rId3"/>
          <a:srcRect b="27715"/>
          <a:stretch/>
        </p:blipFill>
        <p:spPr>
          <a:xfrm>
            <a:off x="231902" y="280899"/>
            <a:ext cx="1552792" cy="915853"/>
          </a:xfrm>
          <a:prstGeom prst="rect">
            <a:avLst/>
          </a:prstGeom>
        </p:spPr>
      </p:pic>
      <p:sp>
        <p:nvSpPr>
          <p:cNvPr id="5" name="ZoneTexte 4">
            <a:extLst>
              <a:ext uri="{FF2B5EF4-FFF2-40B4-BE49-F238E27FC236}">
                <a16:creationId xmlns:a16="http://schemas.microsoft.com/office/drawing/2014/main" id="{E2BE28AA-4B68-4755-9329-12B074B870D5}"/>
              </a:ext>
            </a:extLst>
          </p:cNvPr>
          <p:cNvSpPr txBox="1"/>
          <p:nvPr/>
        </p:nvSpPr>
        <p:spPr>
          <a:xfrm>
            <a:off x="231902" y="1412776"/>
            <a:ext cx="8516562" cy="5434436"/>
          </a:xfrm>
          <a:prstGeom prst="rect">
            <a:avLst/>
          </a:prstGeom>
          <a:noFill/>
        </p:spPr>
        <p:txBody>
          <a:bodyPr wrap="square">
            <a:spAutoFit/>
          </a:bodyPr>
          <a:lstStyle/>
          <a:p>
            <a:pPr eaLnBrk="1" hangingPunct="1">
              <a:lnSpc>
                <a:spcPct val="114000"/>
              </a:lnSpc>
              <a:buFontTx/>
              <a:buNone/>
            </a:pPr>
            <a:r>
              <a:rPr lang="fr-FR" altLang="fr-FR" b="1" dirty="0">
                <a:latin typeface="Arial" panose="020B0604020202020204" pitchFamily="34" charset="0"/>
              </a:rPr>
              <a:t>Causé par </a:t>
            </a:r>
          </a:p>
          <a:p>
            <a:pPr eaLnBrk="1" hangingPunct="1">
              <a:lnSpc>
                <a:spcPct val="114000"/>
              </a:lnSpc>
              <a:buFontTx/>
              <a:buNone/>
            </a:pPr>
            <a:r>
              <a:rPr lang="fr-FR" altLang="fr-FR" dirty="0">
                <a:latin typeface="Arial" panose="020B0604020202020204" pitchFamily="34" charset="0"/>
              </a:rPr>
              <a:t>Le virus de l’immunodéficience humaine (VIH) qui peut mener au </a:t>
            </a:r>
            <a:r>
              <a:rPr lang="fr-FR" altLang="fr-FR" b="1" dirty="0">
                <a:latin typeface="Arial" panose="020B0604020202020204" pitchFamily="34" charset="0"/>
              </a:rPr>
              <a:t>SIDA</a:t>
            </a:r>
            <a:r>
              <a:rPr lang="fr-FR" altLang="fr-FR" dirty="0">
                <a:latin typeface="Arial" panose="020B0604020202020204" pitchFamily="34" charset="0"/>
              </a:rPr>
              <a:t> (</a:t>
            </a:r>
            <a:r>
              <a:rPr lang="fr-FR" altLang="fr-FR" b="1" dirty="0" err="1">
                <a:latin typeface="Arial" panose="020B0604020202020204" pitchFamily="34" charset="0"/>
              </a:rPr>
              <a:t>S</a:t>
            </a:r>
            <a:r>
              <a:rPr lang="fr-FR" altLang="fr-FR" dirty="0" err="1">
                <a:latin typeface="Arial" panose="020B0604020202020204" pitchFamily="34" charset="0"/>
              </a:rPr>
              <a:t>yndrôme</a:t>
            </a:r>
            <a:r>
              <a:rPr lang="fr-FR" altLang="fr-FR" dirty="0">
                <a:latin typeface="Arial" panose="020B0604020202020204" pitchFamily="34" charset="0"/>
              </a:rPr>
              <a:t> d’</a:t>
            </a:r>
            <a:r>
              <a:rPr lang="fr-FR" altLang="fr-FR" b="1" dirty="0" err="1">
                <a:latin typeface="Arial" panose="020B0604020202020204" pitchFamily="34" charset="0"/>
              </a:rPr>
              <a:t>I</a:t>
            </a:r>
            <a:r>
              <a:rPr lang="fr-FR" altLang="fr-FR" dirty="0" err="1">
                <a:latin typeface="Arial" panose="020B0604020202020204" pitchFamily="34" charset="0"/>
              </a:rPr>
              <a:t>mmuno-</a:t>
            </a:r>
            <a:r>
              <a:rPr lang="fr-FR" altLang="fr-FR" b="1" dirty="0" err="1">
                <a:latin typeface="Arial" panose="020B0604020202020204" pitchFamily="34" charset="0"/>
              </a:rPr>
              <a:t>D</a:t>
            </a:r>
            <a:r>
              <a:rPr lang="fr-FR" altLang="fr-FR" dirty="0" err="1">
                <a:latin typeface="Arial" panose="020B0604020202020204" pitchFamily="34" charset="0"/>
              </a:rPr>
              <a:t>éficience</a:t>
            </a:r>
            <a:r>
              <a:rPr lang="fr-FR" altLang="fr-FR" dirty="0">
                <a:latin typeface="Arial" panose="020B0604020202020204" pitchFamily="34" charset="0"/>
              </a:rPr>
              <a:t> </a:t>
            </a:r>
            <a:r>
              <a:rPr lang="fr-FR" altLang="fr-FR" b="1" dirty="0">
                <a:latin typeface="Arial" panose="020B0604020202020204" pitchFamily="34" charset="0"/>
              </a:rPr>
              <a:t>A</a:t>
            </a:r>
            <a:r>
              <a:rPr lang="fr-FR" altLang="fr-FR" dirty="0">
                <a:latin typeface="Arial" panose="020B0604020202020204" pitchFamily="34" charset="0"/>
              </a:rPr>
              <a:t>cquise )</a:t>
            </a:r>
          </a:p>
          <a:p>
            <a:pPr eaLnBrk="1" hangingPunct="1">
              <a:lnSpc>
                <a:spcPct val="114000"/>
              </a:lnSpc>
              <a:buFontTx/>
              <a:buNone/>
            </a:pPr>
            <a:r>
              <a:rPr lang="fr-FR" altLang="fr-FR" b="1" dirty="0">
                <a:latin typeface="Arial" panose="020B0604020202020204" pitchFamily="34" charset="0"/>
              </a:rPr>
              <a:t>Incidence </a:t>
            </a:r>
          </a:p>
          <a:p>
            <a:pPr eaLnBrk="1" hangingPunct="1">
              <a:lnSpc>
                <a:spcPct val="114000"/>
              </a:lnSpc>
            </a:pPr>
            <a:r>
              <a:rPr lang="fr-FR" altLang="fr-FR" dirty="0">
                <a:latin typeface="Arial" panose="020B0604020202020204" pitchFamily="34" charset="0"/>
              </a:rPr>
              <a:t>Environ 120 000 personnes sont infectées par le VIH en France</a:t>
            </a:r>
          </a:p>
          <a:p>
            <a:pPr eaLnBrk="1" hangingPunct="1">
              <a:lnSpc>
                <a:spcPct val="114000"/>
              </a:lnSpc>
            </a:pPr>
            <a:r>
              <a:rPr lang="fr-FR" altLang="fr-FR" dirty="0">
                <a:latin typeface="Arial" panose="020B0604020202020204" pitchFamily="34" charset="0"/>
              </a:rPr>
              <a:t>Les experts pensent que 30% des personnes vivant avec le VIH ne savent pas qu’ils sont contaminés.</a:t>
            </a:r>
          </a:p>
          <a:p>
            <a:pPr eaLnBrk="1" hangingPunct="1">
              <a:lnSpc>
                <a:spcPct val="114000"/>
              </a:lnSpc>
              <a:buFontTx/>
              <a:buNone/>
            </a:pPr>
            <a:r>
              <a:rPr lang="fr-FR" altLang="fr-FR" b="1" dirty="0">
                <a:latin typeface="Arial" panose="020B0604020202020204" pitchFamily="34" charset="0"/>
              </a:rPr>
              <a:t>Symptômes</a:t>
            </a:r>
          </a:p>
          <a:p>
            <a:pPr eaLnBrk="1" hangingPunct="1">
              <a:lnSpc>
                <a:spcPct val="114000"/>
              </a:lnSpc>
            </a:pPr>
            <a:r>
              <a:rPr lang="fr-FR" altLang="fr-FR" dirty="0">
                <a:latin typeface="Arial" panose="020B0604020202020204" pitchFamily="34" charset="0"/>
              </a:rPr>
              <a:t>Primo-infection VIH : fièvre, ganglions enflés, éruption cutanée, mal de gorge, douleurs articulaires, parfois sans symptômes elle reste toujours contagieuse,</a:t>
            </a:r>
          </a:p>
          <a:p>
            <a:pPr eaLnBrk="1" hangingPunct="1">
              <a:lnSpc>
                <a:spcPct val="114000"/>
              </a:lnSpc>
            </a:pPr>
            <a:r>
              <a:rPr lang="fr-FR" altLang="fr-FR" dirty="0">
                <a:latin typeface="Arial" panose="020B0604020202020204" pitchFamily="34" charset="0"/>
              </a:rPr>
              <a:t>Stade tardif de l’infection : fièvre, sueurs nocturnes, troubles visuels, ganglions, perte de poids,</a:t>
            </a:r>
          </a:p>
          <a:p>
            <a:pPr eaLnBrk="1" hangingPunct="1">
              <a:lnSpc>
                <a:spcPct val="114000"/>
              </a:lnSpc>
            </a:pPr>
            <a:r>
              <a:rPr lang="fr-FR" altLang="fr-FR" dirty="0">
                <a:latin typeface="Arial" panose="020B0604020202020204" pitchFamily="34" charset="0"/>
              </a:rPr>
              <a:t>SIDA : le système immunitaire est défaillant, exposant ainsi le patient à de nombreuses infections opportunistes qui peuvent toucher tous les organes. Elles sont graves et parfois mortelles, par ex la pneumonie.</a:t>
            </a:r>
            <a:endParaRPr lang="fr-FR" altLang="fr-FR" b="1" dirty="0">
              <a:latin typeface="Arial" panose="020B0604020202020204" pitchFamily="34" charset="0"/>
            </a:endParaRPr>
          </a:p>
          <a:p>
            <a:pPr eaLnBrk="1" hangingPunct="1">
              <a:lnSpc>
                <a:spcPct val="114000"/>
              </a:lnSpc>
              <a:buFontTx/>
              <a:buNone/>
            </a:pPr>
            <a:r>
              <a:rPr lang="fr-FR" altLang="fr-FR" b="1" dirty="0">
                <a:latin typeface="Arial" panose="020B0604020202020204" pitchFamily="34" charset="0"/>
              </a:rPr>
              <a:t>Transmission</a:t>
            </a:r>
          </a:p>
          <a:p>
            <a:pPr eaLnBrk="1" hangingPunct="1">
              <a:lnSpc>
                <a:spcPct val="114000"/>
              </a:lnSpc>
              <a:buFontTx/>
              <a:buNone/>
            </a:pPr>
            <a:r>
              <a:rPr lang="fr-FR" altLang="fr-FR" dirty="0">
                <a:latin typeface="Arial" panose="020B0604020202020204" pitchFamily="34" charset="0"/>
              </a:rPr>
              <a:t>Par contact sexuel vaginal, anal ou oral</a:t>
            </a:r>
          </a:p>
        </p:txBody>
      </p:sp>
    </p:spTree>
    <p:extLst>
      <p:ext uri="{BB962C8B-B14F-4D97-AF65-F5344CB8AC3E}">
        <p14:creationId xmlns:p14="http://schemas.microsoft.com/office/powerpoint/2010/main" val="1114734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715656-3CD3-4D11-93B6-8CE489A0DFA6}"/>
              </a:ext>
            </a:extLst>
          </p:cNvPr>
          <p:cNvSpPr>
            <a:spLocks noGrp="1"/>
          </p:cNvSpPr>
          <p:nvPr>
            <p:ph type="title"/>
          </p:nvPr>
        </p:nvSpPr>
        <p:spPr>
          <a:xfrm>
            <a:off x="457200" y="731837"/>
            <a:ext cx="8686800" cy="680939"/>
          </a:xfrm>
        </p:spPr>
        <p:txBody>
          <a:bodyPr/>
          <a:lstStyle/>
          <a:p>
            <a:r>
              <a:rPr lang="fr-FR" altLang="fr-FR" sz="4400" b="1" dirty="0">
                <a:solidFill>
                  <a:srgbClr val="312564"/>
                </a:solidFill>
                <a:latin typeface="Arial" panose="020B0604020202020204" pitchFamily="34" charset="0"/>
                <a:cs typeface="Arial" panose="020B0604020202020204" pitchFamily="34" charset="0"/>
              </a:rPr>
              <a:t>Mycose</a:t>
            </a:r>
            <a:endParaRPr lang="fr-FR" b="1" dirty="0">
              <a:solidFill>
                <a:srgbClr val="312564"/>
              </a:solidFill>
              <a:latin typeface="Arial" panose="020B0604020202020204" pitchFamily="34" charset="0"/>
              <a:cs typeface="Arial" panose="020B0604020202020204" pitchFamily="34" charset="0"/>
            </a:endParaRPr>
          </a:p>
        </p:txBody>
      </p:sp>
      <p:pic>
        <p:nvPicPr>
          <p:cNvPr id="3" name="Image 2">
            <a:extLst>
              <a:ext uri="{FF2B5EF4-FFF2-40B4-BE49-F238E27FC236}">
                <a16:creationId xmlns:a16="http://schemas.microsoft.com/office/drawing/2014/main" id="{648E169E-34A8-7A58-2CEA-8D3552C1CCE9}"/>
              </a:ext>
              <a:ext uri="{C183D7F6-B498-43B3-948B-1728B52AA6E4}">
                <adec:decorative xmlns:adec="http://schemas.microsoft.com/office/drawing/2017/decorative" val="1"/>
              </a:ext>
            </a:extLst>
          </p:cNvPr>
          <p:cNvPicPr>
            <a:picLocks noChangeAspect="1"/>
          </p:cNvPicPr>
          <p:nvPr/>
        </p:nvPicPr>
        <p:blipFill rotWithShape="1">
          <a:blip r:embed="rId3"/>
          <a:srcRect b="27715"/>
          <a:stretch/>
        </p:blipFill>
        <p:spPr>
          <a:xfrm>
            <a:off x="231902" y="280899"/>
            <a:ext cx="1552792" cy="915853"/>
          </a:xfrm>
          <a:prstGeom prst="rect">
            <a:avLst/>
          </a:prstGeom>
        </p:spPr>
      </p:pic>
      <p:sp>
        <p:nvSpPr>
          <p:cNvPr id="4" name="Rectangle 4">
            <a:extLst>
              <a:ext uri="{FF2B5EF4-FFF2-40B4-BE49-F238E27FC236}">
                <a16:creationId xmlns:a16="http://schemas.microsoft.com/office/drawing/2014/main" id="{4F9E2A2F-FA1A-4C47-9D99-199C1A0D5A2F}"/>
              </a:ext>
            </a:extLst>
          </p:cNvPr>
          <p:cNvSpPr txBox="1">
            <a:spLocks noChangeArrowheads="1"/>
          </p:cNvSpPr>
          <p:nvPr/>
        </p:nvSpPr>
        <p:spPr>
          <a:xfrm>
            <a:off x="457200" y="1557338"/>
            <a:ext cx="8435280" cy="5019763"/>
          </a:xfrm>
          <a:prstGeom prst="rect">
            <a:avLst/>
          </a:prstGeom>
          <a:noFill/>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114000"/>
              </a:lnSpc>
              <a:buFontTx/>
              <a:buNone/>
            </a:pPr>
            <a:r>
              <a:rPr lang="fr-FR" altLang="fr-FR" sz="1600" b="1" dirty="0">
                <a:latin typeface="Arial" panose="020B0604020202020204" pitchFamily="34" charset="0"/>
                <a:cs typeface="Arial" panose="020B0604020202020204" pitchFamily="34" charset="0"/>
              </a:rPr>
              <a:t>Causé par </a:t>
            </a:r>
          </a:p>
          <a:p>
            <a:pPr eaLnBrk="1" hangingPunct="1">
              <a:lnSpc>
                <a:spcPct val="114000"/>
              </a:lnSpc>
              <a:buFontTx/>
              <a:buNone/>
            </a:pPr>
            <a:r>
              <a:rPr lang="fr-FR" altLang="fr-FR" sz="1600" dirty="0">
                <a:latin typeface="Arial" panose="020B0604020202020204" pitchFamily="34" charset="0"/>
                <a:cs typeface="Arial" panose="020B0604020202020204" pitchFamily="34" charset="0"/>
              </a:rPr>
              <a:t>Un champignon du genre </a:t>
            </a:r>
            <a:r>
              <a:rPr lang="fr-FR" altLang="fr-FR" sz="1600" i="1" dirty="0">
                <a:latin typeface="Arial" panose="020B0604020202020204" pitchFamily="34" charset="0"/>
                <a:cs typeface="Arial" panose="020B0604020202020204" pitchFamily="34" charset="0"/>
              </a:rPr>
              <a:t>Candida</a:t>
            </a:r>
            <a:endParaRPr lang="fr-FR" altLang="fr-FR" sz="1600" dirty="0">
              <a:latin typeface="Arial" panose="020B0604020202020204" pitchFamily="34" charset="0"/>
              <a:cs typeface="Arial" panose="020B0604020202020204" pitchFamily="34" charset="0"/>
            </a:endParaRPr>
          </a:p>
          <a:p>
            <a:pPr eaLnBrk="1" hangingPunct="1">
              <a:lnSpc>
                <a:spcPct val="114000"/>
              </a:lnSpc>
              <a:buFontTx/>
              <a:buNone/>
            </a:pPr>
            <a:r>
              <a:rPr lang="fr-FR" altLang="fr-FR" sz="1600" b="1" dirty="0">
                <a:latin typeface="Arial" panose="020B0604020202020204" pitchFamily="34" charset="0"/>
                <a:cs typeface="Arial" panose="020B0604020202020204" pitchFamily="34" charset="0"/>
              </a:rPr>
              <a:t>Incidence </a:t>
            </a:r>
          </a:p>
          <a:p>
            <a:pPr eaLnBrk="1" hangingPunct="1">
              <a:lnSpc>
                <a:spcPct val="114000"/>
              </a:lnSpc>
              <a:buFontTx/>
              <a:buNone/>
            </a:pPr>
            <a:r>
              <a:rPr lang="fr-FR" altLang="fr-FR" sz="1600" dirty="0">
                <a:latin typeface="Arial" panose="020B0604020202020204" pitchFamily="34" charset="0"/>
                <a:cs typeface="Arial" panose="020B0604020202020204" pitchFamily="34" charset="0"/>
              </a:rPr>
              <a:t>Environ 1 femme sur 4 est atteinte</a:t>
            </a:r>
          </a:p>
          <a:p>
            <a:pPr eaLnBrk="1" hangingPunct="1">
              <a:lnSpc>
                <a:spcPct val="114000"/>
              </a:lnSpc>
              <a:buFontTx/>
              <a:buNone/>
            </a:pPr>
            <a:r>
              <a:rPr lang="fr-FR" altLang="fr-FR" sz="1600" b="1" dirty="0">
                <a:latin typeface="Arial" panose="020B0604020202020204" pitchFamily="34" charset="0"/>
                <a:cs typeface="Arial" panose="020B0604020202020204" pitchFamily="34" charset="0"/>
              </a:rPr>
              <a:t>Symptômes</a:t>
            </a:r>
          </a:p>
          <a:p>
            <a:pPr eaLnBrk="1" hangingPunct="1">
              <a:lnSpc>
                <a:spcPct val="114000"/>
              </a:lnSpc>
            </a:pPr>
            <a:r>
              <a:rPr lang="fr-FR" altLang="fr-FR" sz="1600" dirty="0">
                <a:latin typeface="Arial" panose="020B0604020202020204" pitchFamily="34" charset="0"/>
                <a:cs typeface="Arial" panose="020B0604020202020204" pitchFamily="34" charset="0"/>
              </a:rPr>
              <a:t>Femmes</a:t>
            </a:r>
          </a:p>
          <a:p>
            <a:pPr lvl="1" eaLnBrk="1" hangingPunct="1">
              <a:lnSpc>
                <a:spcPct val="114000"/>
              </a:lnSpc>
            </a:pPr>
            <a:r>
              <a:rPr lang="fr-FR" altLang="fr-FR" sz="1600" dirty="0">
                <a:latin typeface="Arial" panose="020B0604020202020204" pitchFamily="34" charset="0"/>
                <a:cs typeface="Arial" panose="020B0604020202020204" pitchFamily="34" charset="0"/>
              </a:rPr>
              <a:t>Écoulement vaginal ou démangeaison</a:t>
            </a:r>
          </a:p>
          <a:p>
            <a:pPr lvl="1" eaLnBrk="1" hangingPunct="1">
              <a:lnSpc>
                <a:spcPct val="114000"/>
              </a:lnSpc>
            </a:pPr>
            <a:r>
              <a:rPr lang="fr-FR" altLang="fr-FR" sz="1600" dirty="0">
                <a:latin typeface="Arial" panose="020B0604020202020204" pitchFamily="34" charset="0"/>
                <a:cs typeface="Arial" panose="020B0604020202020204" pitchFamily="34" charset="0"/>
              </a:rPr>
              <a:t>Douleur, ou inconfort, lors des rapports sexuels </a:t>
            </a:r>
          </a:p>
          <a:p>
            <a:pPr lvl="1" eaLnBrk="1" hangingPunct="1">
              <a:lnSpc>
                <a:spcPct val="114000"/>
              </a:lnSpc>
            </a:pPr>
            <a:r>
              <a:rPr lang="fr-FR" altLang="fr-FR" sz="1600" dirty="0">
                <a:latin typeface="Arial" panose="020B0604020202020204" pitchFamily="34" charset="0"/>
                <a:cs typeface="Arial" panose="020B0604020202020204" pitchFamily="34" charset="0"/>
              </a:rPr>
              <a:t>Douleur, ou inconfort, en urinant</a:t>
            </a:r>
          </a:p>
          <a:p>
            <a:pPr eaLnBrk="1" hangingPunct="1">
              <a:lnSpc>
                <a:spcPct val="114000"/>
              </a:lnSpc>
            </a:pPr>
            <a:r>
              <a:rPr lang="fr-FR" altLang="fr-FR" sz="1600" dirty="0">
                <a:latin typeface="Arial" panose="020B0604020202020204" pitchFamily="34" charset="0"/>
                <a:cs typeface="Arial" panose="020B0604020202020204" pitchFamily="34" charset="0"/>
              </a:rPr>
              <a:t>Hommes</a:t>
            </a:r>
          </a:p>
          <a:p>
            <a:pPr lvl="1" eaLnBrk="1" hangingPunct="1">
              <a:lnSpc>
                <a:spcPct val="114000"/>
              </a:lnSpc>
            </a:pPr>
            <a:r>
              <a:rPr lang="fr-FR" altLang="fr-FR" sz="1600" dirty="0">
                <a:latin typeface="Arial" panose="020B0604020202020204" pitchFamily="34" charset="0"/>
                <a:cs typeface="Arial" panose="020B0604020202020204" pitchFamily="34" charset="0"/>
              </a:rPr>
              <a:t>Écoulement et inflammation du pénis</a:t>
            </a:r>
          </a:p>
          <a:p>
            <a:pPr lvl="1" eaLnBrk="1" hangingPunct="1">
              <a:lnSpc>
                <a:spcPct val="114000"/>
              </a:lnSpc>
            </a:pPr>
            <a:r>
              <a:rPr lang="fr-FR" altLang="fr-FR" sz="1600" dirty="0">
                <a:latin typeface="Arial" panose="020B0604020202020204" pitchFamily="34" charset="0"/>
                <a:cs typeface="Arial" panose="020B0604020202020204" pitchFamily="34" charset="0"/>
              </a:rPr>
              <a:t>Douleur en urinant</a:t>
            </a:r>
          </a:p>
          <a:p>
            <a:pPr lvl="1" eaLnBrk="1" hangingPunct="1">
              <a:lnSpc>
                <a:spcPct val="114000"/>
              </a:lnSpc>
            </a:pPr>
            <a:r>
              <a:rPr lang="fr-FR" altLang="fr-FR" sz="1600" dirty="0">
                <a:latin typeface="Arial" panose="020B0604020202020204" pitchFamily="34" charset="0"/>
                <a:cs typeface="Arial" panose="020B0604020202020204" pitchFamily="34" charset="0"/>
              </a:rPr>
              <a:t>Petits points rouge à l’extrémité du pénis</a:t>
            </a:r>
          </a:p>
          <a:p>
            <a:pPr eaLnBrk="1" hangingPunct="1">
              <a:lnSpc>
                <a:spcPct val="114000"/>
              </a:lnSpc>
              <a:buFontTx/>
              <a:buNone/>
            </a:pPr>
            <a:r>
              <a:rPr lang="fr-FR" altLang="fr-FR" sz="1600" b="1" dirty="0">
                <a:latin typeface="Arial" panose="020B0604020202020204" pitchFamily="34" charset="0"/>
                <a:cs typeface="Arial" panose="020B0604020202020204" pitchFamily="34" charset="0"/>
              </a:rPr>
              <a:t>Aggravé par</a:t>
            </a:r>
          </a:p>
          <a:p>
            <a:pPr eaLnBrk="1" hangingPunct="1">
              <a:lnSpc>
                <a:spcPct val="114000"/>
              </a:lnSpc>
            </a:pPr>
            <a:r>
              <a:rPr lang="fr-FR" altLang="fr-FR" sz="1600" dirty="0">
                <a:latin typeface="Arial" panose="020B0604020202020204" pitchFamily="34" charset="0"/>
                <a:cs typeface="Arial" panose="020B0604020202020204" pitchFamily="34" charset="0"/>
              </a:rPr>
              <a:t>Les antibiotiques qui détruisent la flore normale; la grossesse; les troubles immunitaires</a:t>
            </a:r>
          </a:p>
          <a:p>
            <a:pPr eaLnBrk="1" hangingPunct="1">
              <a:lnSpc>
                <a:spcPct val="114000"/>
              </a:lnSpc>
            </a:pPr>
            <a:r>
              <a:rPr lang="fr-FR" altLang="fr-FR" sz="1600" dirty="0">
                <a:latin typeface="Arial" panose="020B0604020202020204" pitchFamily="34" charset="0"/>
                <a:cs typeface="Arial" panose="020B0604020202020204" pitchFamily="34" charset="0"/>
              </a:rPr>
              <a:t>Peut être transmise par contact sexuel</a:t>
            </a:r>
          </a:p>
          <a:p>
            <a:pPr eaLnBrk="1" hangingPunct="1">
              <a:lnSpc>
                <a:spcPct val="80000"/>
              </a:lnSpc>
            </a:pPr>
            <a:endParaRPr lang="fr-FR" altLang="fr-FR" sz="1600" b="1" dirty="0">
              <a:latin typeface="Arial" panose="020B0604020202020204" pitchFamily="34" charset="0"/>
            </a:endParaRPr>
          </a:p>
          <a:p>
            <a:pPr eaLnBrk="1" hangingPunct="1">
              <a:lnSpc>
                <a:spcPct val="80000"/>
              </a:lnSpc>
            </a:pPr>
            <a:endParaRPr lang="fr-FR" altLang="fr-FR" sz="1600" dirty="0">
              <a:latin typeface="Arial" panose="020B0604020202020204" pitchFamily="34" charset="0"/>
            </a:endParaRPr>
          </a:p>
          <a:p>
            <a:pPr lvl="1" eaLnBrk="1" hangingPunct="1">
              <a:lnSpc>
                <a:spcPct val="80000"/>
              </a:lnSpc>
              <a:buFontTx/>
              <a:buNone/>
            </a:pPr>
            <a:endParaRPr lang="en-GB" altLang="fr-FR" sz="1600" dirty="0">
              <a:latin typeface="Arial" panose="020B0604020202020204" pitchFamily="34" charset="0"/>
            </a:endParaRPr>
          </a:p>
        </p:txBody>
      </p:sp>
      <p:grpSp>
        <p:nvGrpSpPr>
          <p:cNvPr id="10" name="Groupe 9" descr="Photographie de la bouche d'un patient atteint de candidose.">
            <a:extLst>
              <a:ext uri="{FF2B5EF4-FFF2-40B4-BE49-F238E27FC236}">
                <a16:creationId xmlns:a16="http://schemas.microsoft.com/office/drawing/2014/main" id="{4A383F0C-826B-495C-BA25-DCB930DE2B83}"/>
              </a:ext>
            </a:extLst>
          </p:cNvPr>
          <p:cNvGrpSpPr/>
          <p:nvPr/>
        </p:nvGrpSpPr>
        <p:grpSpPr>
          <a:xfrm>
            <a:off x="6599238" y="3703510"/>
            <a:ext cx="2087562" cy="2225420"/>
            <a:chOff x="6599238" y="3703510"/>
            <a:chExt cx="2087562" cy="2225420"/>
          </a:xfrm>
        </p:grpSpPr>
        <p:sp>
          <p:nvSpPr>
            <p:cNvPr id="5" name="Text Box 10">
              <a:extLst>
                <a:ext uri="{FF2B5EF4-FFF2-40B4-BE49-F238E27FC236}">
                  <a16:creationId xmlns:a16="http://schemas.microsoft.com/office/drawing/2014/main" id="{960449CB-69AE-4FE4-9094-C693BB78F5B4}"/>
                </a:ext>
              </a:extLst>
            </p:cNvPr>
            <p:cNvSpPr txBox="1">
              <a:spLocks noChangeArrowheads="1"/>
            </p:cNvSpPr>
            <p:nvPr/>
          </p:nvSpPr>
          <p:spPr bwMode="auto">
            <a:xfrm>
              <a:off x="6599238" y="5365955"/>
              <a:ext cx="2087562" cy="56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114000"/>
                </a:lnSpc>
                <a:spcBef>
                  <a:spcPct val="50000"/>
                </a:spcBef>
              </a:pPr>
              <a:r>
                <a:rPr lang="fr-FR" altLang="fr-FR" sz="1400" dirty="0"/>
                <a:t>Candidose de la langue et du palais</a:t>
              </a:r>
            </a:p>
          </p:txBody>
        </p:sp>
        <p:pic>
          <p:nvPicPr>
            <p:cNvPr id="9" name="Image 8">
              <a:extLst>
                <a:ext uri="{FF2B5EF4-FFF2-40B4-BE49-F238E27FC236}">
                  <a16:creationId xmlns:a16="http://schemas.microsoft.com/office/drawing/2014/main" id="{AE589A7C-B4AA-4EC3-972E-84BBDC66DF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7779" y="3703510"/>
              <a:ext cx="1725168" cy="1597152"/>
            </a:xfrm>
            <a:prstGeom prst="rect">
              <a:avLst/>
            </a:prstGeom>
          </p:spPr>
        </p:pic>
      </p:grpSp>
      <p:grpSp>
        <p:nvGrpSpPr>
          <p:cNvPr id="12" name="Groupe 11" descr="Photographie de Candida albicans observé au microscope.">
            <a:extLst>
              <a:ext uri="{FF2B5EF4-FFF2-40B4-BE49-F238E27FC236}">
                <a16:creationId xmlns:a16="http://schemas.microsoft.com/office/drawing/2014/main" id="{F4E949FA-8565-4E13-8751-AC6F73C51B9C}"/>
              </a:ext>
            </a:extLst>
          </p:cNvPr>
          <p:cNvGrpSpPr/>
          <p:nvPr/>
        </p:nvGrpSpPr>
        <p:grpSpPr>
          <a:xfrm>
            <a:off x="6640922" y="1557338"/>
            <a:ext cx="2087562" cy="1944759"/>
            <a:chOff x="6640922" y="1557338"/>
            <a:chExt cx="2087562" cy="1944759"/>
          </a:xfrm>
        </p:grpSpPr>
        <p:pic>
          <p:nvPicPr>
            <p:cNvPr id="7" name="Image 6">
              <a:extLst>
                <a:ext uri="{FF2B5EF4-FFF2-40B4-BE49-F238E27FC236}">
                  <a16:creationId xmlns:a16="http://schemas.microsoft.com/office/drawing/2014/main" id="{888AA7F3-366B-4D7E-B3FB-5E4CAC00D18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17779" y="1557338"/>
              <a:ext cx="1728216" cy="1517904"/>
            </a:xfrm>
            <a:prstGeom prst="rect">
              <a:avLst/>
            </a:prstGeom>
          </p:spPr>
        </p:pic>
        <p:sp>
          <p:nvSpPr>
            <p:cNvPr id="11" name="Text Box 9">
              <a:extLst>
                <a:ext uri="{FF2B5EF4-FFF2-40B4-BE49-F238E27FC236}">
                  <a16:creationId xmlns:a16="http://schemas.microsoft.com/office/drawing/2014/main" id="{0196310D-E2EC-4CE1-AAAF-D95D7E70F2A1}"/>
                </a:ext>
              </a:extLst>
            </p:cNvPr>
            <p:cNvSpPr txBox="1">
              <a:spLocks noChangeArrowheads="1"/>
            </p:cNvSpPr>
            <p:nvPr/>
          </p:nvSpPr>
          <p:spPr bwMode="auto">
            <a:xfrm>
              <a:off x="6640922" y="3194320"/>
              <a:ext cx="20875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spcBef>
                  <a:spcPct val="50000"/>
                </a:spcBef>
              </a:pPr>
              <a:r>
                <a:rPr lang="en-GB" altLang="fr-FR" sz="1400" dirty="0"/>
                <a:t>Candida albicans</a:t>
              </a:r>
            </a:p>
          </p:txBody>
        </p:sp>
      </p:grpSp>
    </p:spTree>
    <p:extLst>
      <p:ext uri="{BB962C8B-B14F-4D97-AF65-F5344CB8AC3E}">
        <p14:creationId xmlns:p14="http://schemas.microsoft.com/office/powerpoint/2010/main" val="486570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715656-3CD3-4D11-93B6-8CE489A0DFA6}"/>
              </a:ext>
            </a:extLst>
          </p:cNvPr>
          <p:cNvSpPr>
            <a:spLocks noGrp="1"/>
          </p:cNvSpPr>
          <p:nvPr>
            <p:ph type="title"/>
          </p:nvPr>
        </p:nvSpPr>
        <p:spPr>
          <a:xfrm>
            <a:off x="980874" y="515813"/>
            <a:ext cx="8686800" cy="680939"/>
          </a:xfrm>
        </p:spPr>
        <p:txBody>
          <a:bodyPr/>
          <a:lstStyle/>
          <a:p>
            <a:r>
              <a:rPr lang="fr-FR" altLang="fr-FR" sz="4400" b="1" dirty="0">
                <a:solidFill>
                  <a:srgbClr val="312564"/>
                </a:solidFill>
                <a:latin typeface="Arial" panose="020B0604020202020204" pitchFamily="34" charset="0"/>
                <a:cs typeface="Arial" panose="020B0604020202020204" pitchFamily="34" charset="0"/>
              </a:rPr>
              <a:t>Protection contre les IST</a:t>
            </a:r>
            <a:endParaRPr lang="fr-FR" b="1" dirty="0">
              <a:solidFill>
                <a:srgbClr val="312564"/>
              </a:solidFill>
              <a:latin typeface="Arial" panose="020B0604020202020204" pitchFamily="34" charset="0"/>
              <a:cs typeface="Arial" panose="020B0604020202020204" pitchFamily="34" charset="0"/>
            </a:endParaRPr>
          </a:p>
        </p:txBody>
      </p:sp>
      <p:pic>
        <p:nvPicPr>
          <p:cNvPr id="3" name="Image 2">
            <a:extLst>
              <a:ext uri="{FF2B5EF4-FFF2-40B4-BE49-F238E27FC236}">
                <a16:creationId xmlns:a16="http://schemas.microsoft.com/office/drawing/2014/main" id="{648E169E-34A8-7A58-2CEA-8D3552C1CCE9}"/>
              </a:ext>
              <a:ext uri="{C183D7F6-B498-43B3-948B-1728B52AA6E4}">
                <adec:decorative xmlns:adec="http://schemas.microsoft.com/office/drawing/2017/decorative" val="1"/>
              </a:ext>
            </a:extLst>
          </p:cNvPr>
          <p:cNvPicPr>
            <a:picLocks noChangeAspect="1"/>
          </p:cNvPicPr>
          <p:nvPr/>
        </p:nvPicPr>
        <p:blipFill rotWithShape="1">
          <a:blip r:embed="rId3"/>
          <a:srcRect b="27715"/>
          <a:stretch/>
        </p:blipFill>
        <p:spPr>
          <a:xfrm>
            <a:off x="231902" y="280899"/>
            <a:ext cx="1552792" cy="915853"/>
          </a:xfrm>
          <a:prstGeom prst="rect">
            <a:avLst/>
          </a:prstGeom>
        </p:spPr>
      </p:pic>
      <p:sp>
        <p:nvSpPr>
          <p:cNvPr id="4" name="Rectangle 3">
            <a:extLst>
              <a:ext uri="{FF2B5EF4-FFF2-40B4-BE49-F238E27FC236}">
                <a16:creationId xmlns:a16="http://schemas.microsoft.com/office/drawing/2014/main" id="{22562636-5BA6-4FF3-9BD3-44174EFEBCFC}"/>
              </a:ext>
            </a:extLst>
          </p:cNvPr>
          <p:cNvSpPr txBox="1">
            <a:spLocks noChangeArrowheads="1"/>
          </p:cNvSpPr>
          <p:nvPr/>
        </p:nvSpPr>
        <p:spPr>
          <a:xfrm>
            <a:off x="231902" y="1571625"/>
            <a:ext cx="8660578" cy="4305300"/>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lnSpc>
                <a:spcPct val="114000"/>
              </a:lnSpc>
            </a:pPr>
            <a:r>
              <a:rPr lang="fr-FR" altLang="fr-FR" sz="1600" dirty="0">
                <a:latin typeface="Arial" panose="020B0604020202020204" pitchFamily="34" charset="0"/>
                <a:cs typeface="Arial" panose="020B0604020202020204" pitchFamily="34" charset="0"/>
              </a:rPr>
              <a:t>Utiliser un préservatif lors de l’activité sexuelle</a:t>
            </a:r>
          </a:p>
          <a:p>
            <a:pPr lvl="1" eaLnBrk="1" hangingPunct="1">
              <a:lnSpc>
                <a:spcPct val="114000"/>
              </a:lnSpc>
            </a:pPr>
            <a:r>
              <a:rPr lang="fr-FR" altLang="fr-FR" sz="1600" dirty="0">
                <a:latin typeface="Arial" panose="020B0604020202020204" pitchFamily="34" charset="0"/>
                <a:cs typeface="Arial" panose="020B0604020202020204" pitchFamily="34" charset="0"/>
              </a:rPr>
              <a:t>C’est le meilleur moyen de se protéger des IST, le préservatif prévient la transmission des sécrétions corporelles </a:t>
            </a:r>
          </a:p>
          <a:p>
            <a:pPr lvl="1" eaLnBrk="1" hangingPunct="1">
              <a:lnSpc>
                <a:spcPct val="114000"/>
              </a:lnSpc>
              <a:buFontTx/>
              <a:buNone/>
            </a:pPr>
            <a:endParaRPr lang="fr-FR" altLang="fr-FR" sz="1600" dirty="0">
              <a:latin typeface="Arial" panose="020B0604020202020204" pitchFamily="34" charset="0"/>
              <a:cs typeface="Arial" panose="020B0604020202020204" pitchFamily="34" charset="0"/>
            </a:endParaRPr>
          </a:p>
          <a:p>
            <a:pPr eaLnBrk="1" hangingPunct="1">
              <a:lnSpc>
                <a:spcPct val="114000"/>
              </a:lnSpc>
            </a:pPr>
            <a:r>
              <a:rPr lang="fr-FR" altLang="fr-FR" sz="1600" dirty="0">
                <a:latin typeface="Arial" panose="020B0604020202020204" pitchFamily="34" charset="0"/>
                <a:cs typeface="Arial" panose="020B0604020202020204" pitchFamily="34" charset="0"/>
              </a:rPr>
              <a:t>« Faire l’amour sans pénétration » </a:t>
            </a:r>
          </a:p>
          <a:p>
            <a:pPr lvl="1" eaLnBrk="1" hangingPunct="1">
              <a:lnSpc>
                <a:spcPct val="114000"/>
              </a:lnSpc>
            </a:pPr>
            <a:r>
              <a:rPr lang="fr-FR" altLang="fr-FR" sz="1600" dirty="0">
                <a:latin typeface="Arial" panose="020B0604020202020204" pitchFamily="34" charset="0"/>
                <a:cs typeface="Arial" panose="020B0604020202020204" pitchFamily="34" charset="0"/>
              </a:rPr>
              <a:t>En se caressant, peut diminuer les risques d’attraper des IST</a:t>
            </a:r>
          </a:p>
          <a:p>
            <a:pPr lvl="1" eaLnBrk="1" hangingPunct="1">
              <a:lnSpc>
                <a:spcPct val="114000"/>
              </a:lnSpc>
              <a:buFontTx/>
              <a:buNone/>
            </a:pPr>
            <a:endParaRPr lang="fr-FR" altLang="fr-FR" sz="1600" dirty="0">
              <a:latin typeface="Arial" panose="020B0604020202020204" pitchFamily="34" charset="0"/>
              <a:cs typeface="Arial" panose="020B0604020202020204" pitchFamily="34" charset="0"/>
            </a:endParaRPr>
          </a:p>
          <a:p>
            <a:pPr eaLnBrk="1" hangingPunct="1">
              <a:lnSpc>
                <a:spcPct val="114000"/>
              </a:lnSpc>
            </a:pPr>
            <a:r>
              <a:rPr lang="fr-FR" altLang="fr-FR" sz="1600" dirty="0">
                <a:latin typeface="Arial" panose="020B0604020202020204" pitchFamily="34" charset="0"/>
                <a:cs typeface="Arial" panose="020B0604020202020204" pitchFamily="34" charset="0"/>
              </a:rPr>
              <a:t>Parler avec son (sa) partenaire </a:t>
            </a:r>
          </a:p>
          <a:p>
            <a:pPr lvl="1" eaLnBrk="1" hangingPunct="1">
              <a:lnSpc>
                <a:spcPct val="114000"/>
              </a:lnSpc>
            </a:pPr>
            <a:r>
              <a:rPr lang="fr-FR" altLang="fr-FR" sz="1600" dirty="0">
                <a:latin typeface="Arial" panose="020B0604020202020204" pitchFamily="34" charset="0"/>
                <a:cs typeface="Arial" panose="020B0604020202020204" pitchFamily="34" charset="0"/>
              </a:rPr>
              <a:t>Discuter des options pour des pratiques sexuelles sans risques</a:t>
            </a:r>
          </a:p>
          <a:p>
            <a:pPr lvl="1" eaLnBrk="1" hangingPunct="1">
              <a:lnSpc>
                <a:spcPct val="114000"/>
              </a:lnSpc>
            </a:pPr>
            <a:r>
              <a:rPr lang="fr-FR" altLang="fr-FR" sz="1600" dirty="0">
                <a:latin typeface="Arial" panose="020B0604020202020204" pitchFamily="34" charset="0"/>
                <a:cs typeface="Arial" panose="020B0604020202020204" pitchFamily="34" charset="0"/>
              </a:rPr>
              <a:t>Discuter de la possibilité de se faire tous les deux dépister pour les IST avant de s’engager dans une relation sexuelle</a:t>
            </a:r>
          </a:p>
          <a:p>
            <a:pPr lvl="1" eaLnBrk="1" hangingPunct="1">
              <a:lnSpc>
                <a:spcPct val="114000"/>
              </a:lnSpc>
              <a:buFontTx/>
              <a:buNone/>
            </a:pPr>
            <a:endParaRPr lang="fr-FR" altLang="fr-FR" sz="1600" dirty="0">
              <a:latin typeface="Arial" panose="020B0604020202020204" pitchFamily="34" charset="0"/>
              <a:cs typeface="Arial" panose="020B0604020202020204" pitchFamily="34" charset="0"/>
            </a:endParaRPr>
          </a:p>
          <a:p>
            <a:pPr eaLnBrk="1" hangingPunct="1">
              <a:lnSpc>
                <a:spcPct val="114000"/>
              </a:lnSpc>
            </a:pPr>
            <a:r>
              <a:rPr lang="fr-FR" altLang="fr-FR" sz="1600" dirty="0">
                <a:latin typeface="Arial" panose="020B0604020202020204" pitchFamily="34" charset="0"/>
                <a:cs typeface="Arial" panose="020B0604020202020204" pitchFamily="34" charset="0"/>
              </a:rPr>
              <a:t>Se faire contrôler régulièrement par son médecin traitant, son gynécologue ou un centre de dépistage</a:t>
            </a:r>
          </a:p>
          <a:p>
            <a:pPr lvl="1" eaLnBrk="1" hangingPunct="1">
              <a:lnSpc>
                <a:spcPct val="114000"/>
              </a:lnSpc>
            </a:pPr>
            <a:r>
              <a:rPr lang="fr-FR" altLang="fr-FR" sz="1600" dirty="0">
                <a:latin typeface="Arial" panose="020B0604020202020204" pitchFamily="34" charset="0"/>
                <a:cs typeface="Arial" panose="020B0604020202020204" pitchFamily="34" charset="0"/>
              </a:rPr>
              <a:t>Même si tu ne penses pas avoir une infection – rappelle-toi que beaucoup d’infections ne donnent pas de symptômes !  </a:t>
            </a:r>
          </a:p>
          <a:p>
            <a:pPr eaLnBrk="1" hangingPunct="1">
              <a:lnSpc>
                <a:spcPct val="80000"/>
              </a:lnSpc>
            </a:pPr>
            <a:endParaRPr lang="fr-FR" altLang="fr-FR" sz="1800" dirty="0"/>
          </a:p>
        </p:txBody>
      </p:sp>
    </p:spTree>
    <p:extLst>
      <p:ext uri="{BB962C8B-B14F-4D97-AF65-F5344CB8AC3E}">
        <p14:creationId xmlns:p14="http://schemas.microsoft.com/office/powerpoint/2010/main" val="308413852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739</Words>
  <Application>Microsoft Office PowerPoint</Application>
  <PresentationFormat>Affichage à l'écran (4:3)</PresentationFormat>
  <Paragraphs>122</Paragraphs>
  <Slides>9</Slides>
  <Notes>9</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9</vt:i4>
      </vt:variant>
    </vt:vector>
  </HeadingPairs>
  <TitlesOfParts>
    <vt:vector size="12" baseType="lpstr">
      <vt:lpstr>Arial</vt:lpstr>
      <vt:lpstr>Calibri</vt:lpstr>
      <vt:lpstr>Thème Office</vt:lpstr>
      <vt:lpstr>Transmission des infections</vt:lpstr>
      <vt:lpstr>Qu’est-ce que les I.S.T. ?</vt:lpstr>
      <vt:lpstr>Peux-tu citer quelques IST?</vt:lpstr>
      <vt:lpstr>Chlamydia – Les faits</vt:lpstr>
      <vt:lpstr>Herpès génital</vt:lpstr>
      <vt:lpstr>Gonorrhée</vt:lpstr>
      <vt:lpstr>V.I.H. / S.I.D.A.</vt:lpstr>
      <vt:lpstr>Mycose</vt:lpstr>
      <vt:lpstr>Protection contre les IST</vt:lpstr>
    </vt:vector>
  </TitlesOfParts>
  <Company>CHU de Nice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Vaccinations : Pourquoi faire ?</dc:title>
  <dc:creator>DUNAIS BRIGITTE CHU Nice</dc:creator>
  <cp:lastModifiedBy>Pia</cp:lastModifiedBy>
  <cp:revision>133</cp:revision>
  <dcterms:created xsi:type="dcterms:W3CDTF">2015-10-06T09:11:20Z</dcterms:created>
  <dcterms:modified xsi:type="dcterms:W3CDTF">2023-02-03T17:16:19Z</dcterms:modified>
</cp:coreProperties>
</file>