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313"/>
    <a:srgbClr val="E4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89"/>
  </p:normalViewPr>
  <p:slideViewPr>
    <p:cSldViewPr snapToGrid="0">
      <p:cViewPr varScale="1">
        <p:scale>
          <a:sx n="93" d="100"/>
          <a:sy n="93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Des spires, des disques, des bacilles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/>
            <a:t>Des disques, des bacilles et des cocci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Des bacilles, des </a:t>
          </a:r>
          <a:r>
            <a:rPr lang="fr-FR" dirty="0" err="1"/>
            <a:t>cocci</a:t>
          </a:r>
          <a:r>
            <a:rPr lang="fr-FR" dirty="0"/>
            <a:t> et des spires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Les bactéries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Les virus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Les champignons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vivants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morts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Ni l’un ni l’autre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La manière dont les bactéries transforment les sucres en acide ou en alcool et en gaz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La manière dont les virus envahissent une cellule-hôte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La manière dont les champignons poussent dans notre corps et nous rendent malades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Des bactéries pathogènes</a:t>
          </a:r>
        </a:p>
      </dgm: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Des bactéries paresseuses</a:t>
          </a:r>
        </a:p>
      </dgm: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Des bactéries utiles</a:t>
          </a:r>
        </a:p>
      </dgm: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Décomposition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Fermentation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Digestion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Les bactéries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Les virus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Les champignons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Des spires, des disques, des bacilles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Des disques, des bacilles et des cocci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Des bacilles, des </a:t>
          </a:r>
          <a:r>
            <a:rPr lang="fr-FR" sz="3500" kern="1200" dirty="0" err="1"/>
            <a:t>cocci</a:t>
          </a:r>
          <a:r>
            <a:rPr lang="fr-FR" sz="3500" kern="1200" dirty="0"/>
            <a:t> et des spires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bactéries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virus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champignons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vivants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morts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Ni l’un ni l’autre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bactéries transforment les sucres en acide ou en alcool et en gaz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virus envahissent une cellule-hôte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champignons poussent dans notre corps et nous rendent malades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pathogènes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paresseuses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utiles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Décomposition 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Fermentation 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Digestion 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bactéries 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virus 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champignons 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B605B-31B3-1D7A-FBB4-2A65AEE7C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AA3E3-CB1C-B592-2BA1-08D0B372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75CCB-97D9-1761-901C-80746E5F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DBC9FB-1FCD-B6B3-5D8A-F522B908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B45D9-0F95-C1B8-F49D-6A21A735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6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3AE09-A056-DE5A-9795-BE3459DE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B9622-9330-7B81-A5BE-427B2911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04497-6787-49C5-182F-E66E682A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D3D11-040F-2386-711D-C09CA15E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DF4CC-40C0-7048-92FD-2824E3BA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1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43C285-4796-776B-D218-FA79D2293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7CC6F-CAB3-CC55-9BA1-D40F865D4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D92D79-9256-64E0-8ED4-489D7367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2342E-5203-1E7D-EDA8-98788CA6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7A1F-D973-F383-FA18-CF932820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FFC86-34A7-4A24-6406-F1F4E81F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D3600-658E-53F7-821A-296A172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B969D-9695-27B7-17AC-F8A91776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0DE3F-AAFC-9E47-0C3B-F1A1FE34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7FA3A-A178-9594-4A80-2A400C68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3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07928-AA13-7E57-C593-E770FE44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C3A11-2869-D317-B97A-B95D689A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6EDF3-C9BD-8A1C-66C9-F6284DCC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F7E8E-A4F0-6C8D-3D99-6CBE64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EF8FB-056D-538B-A9FB-89278328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E499E-AE8C-8007-0FA1-4CDEE924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08F55-1E98-E9F1-351F-B73AFE41B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F1E821-92F3-5607-B8B9-B6A7FDD1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3E951A-1AE6-612F-C2A5-CCC6841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A2E3CC-2B53-47CC-47A9-5ECD702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4E7BB9-3EAC-2E83-C270-BC77D147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66BD5-A04C-DBF6-1137-C7E4F0D3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C9985-AB50-EA28-378D-99324BE0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297741-DE63-35BD-9B69-B656A2B9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0765A7-4C21-2796-AF10-F507EF6A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B4244B-87B4-008A-CA7A-60F1DCBE1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2F084C-C79A-4F84-0241-F2BF7450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FE8601-8D12-B80B-3E04-B8700E7F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B9AB92-5529-C7F5-7EDA-2F5FF149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0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09EAE-FAD4-3D35-11DD-F2BAE1B4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67CB43-E4EF-F964-0E0B-6518739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C276B-52A1-7A0E-A899-8FC38815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B0929-DF37-9F5C-045A-685CE761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5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06A5DD-8BF8-F995-6F6A-78AB2D6E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4A0C7C-C559-35F3-D239-F71FAA6A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811976-D991-5296-1919-5C430BB8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D6245-4A09-0B50-BBA0-DAB92355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F8278-377C-0EC0-72DF-873A68CA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B76C0-CA3F-D3B1-12DC-CD48A1F5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28DF08-A868-3FA4-F7CC-7885A8FB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4327C-F0C3-D301-9CFE-A04EB9FC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34CF0F-6B45-260A-983A-0B0766E3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5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BDBA-BE88-3534-DFB0-566A4F49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E5AEDA-B1DE-E2ED-DDAE-44A762460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CF252C-93E6-927E-C0A2-9F77DB0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4853D-C8C5-208F-59AC-F1813447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26515-3AC5-25B2-71A9-3326C0E9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721060-58F6-C0BC-EA12-F14971B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5FDD6-30EE-5F55-442B-1B3D6134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455A38EB-E4CF-ECE9-CF07-597FEAF6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4AE1DD-11FD-25DC-2449-6054F8DFE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75800" y="142875"/>
            <a:ext cx="1355999" cy="18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6EDDE-DEE7-CA80-A954-3A4AF1F64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000" dirty="0">
                <a:solidFill>
                  <a:schemeClr val="bg1"/>
                </a:solidFill>
              </a:rPr>
              <a:t>1</a:t>
            </a:r>
            <a:r>
              <a:rPr lang="fr-FR" sz="5000" dirty="0"/>
              <a:t>Quiz: </a:t>
            </a:r>
            <a:br>
              <a:rPr lang="fr-FR" sz="5000" dirty="0"/>
            </a:br>
            <a:r>
              <a:rPr lang="fr-FR" sz="5000" dirty="0"/>
              <a:t>Introduction aux microbes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85270-0D76-9618-0EC1-0C9F54EBF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/>
              <a:t>Prêt à tester tes connaissances 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D0A4B-74E8-7F87-2D20-73F47B2C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62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 </a:t>
            </a:r>
            <a:r>
              <a:rPr lang="fr-FR" dirty="0"/>
              <a:t>Il existe 3 formes différentes de bactéries. Ce sont: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04324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3 formes de bactéries sont des bacilles, des cocci et des spire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dirty="0"/>
              <a:t> Quels microbes sont les plus petits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91621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virus sont les plus petits microbe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8" y="349063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fr-FR" dirty="0"/>
              <a:t> Les microbes sont 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40225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microbes sont vivant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189133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La fermentation c’est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  <a:r>
              <a:rPr lang="fr-FR" dirty="0"/>
              <a:t> La fermentation c’est…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61707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a fermentation c'est la manière dont les bactéries transforment les sucres en acide ou en alcool et en gaz&#10;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1891957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Les bactéries probiotiques sont connues pour être des bactéries utiles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 </a:t>
            </a:r>
            <a:r>
              <a:rPr lang="fr-FR" dirty="0"/>
              <a:t>Les bactéries probiotiques sont connues pour être…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18233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7 </a:t>
            </a:r>
            <a:r>
              <a:rPr lang="fr-FR" dirty="0"/>
              <a:t>La levure Saccharomyces est utilisée </a:t>
            </a:r>
            <a:br>
              <a:rPr lang="fr-FR" dirty="0"/>
            </a:br>
            <a:r>
              <a:rPr lang="fr-FR" dirty="0"/>
              <a:t>pour fabriquer du pain au cours d’un processus appelé 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67810"/>
              </p:ext>
            </p:extLst>
          </p:nvPr>
        </p:nvGraphicFramePr>
        <p:xfrm>
          <a:off x="348343" y="2021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7" y="204385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6" y="3580438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4" y="514526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La levure Saccharomyces est utilisée pour fabriquer du pain au cours d’un processus appelé fermentation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135" y="360328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8 </a:t>
            </a:r>
            <a:r>
              <a:rPr lang="fr-FR" dirty="0"/>
              <a:t>Quels microbes sont les plus gros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67972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champignons sont les microbes les plus gros">
            <a:extLst>
              <a:ext uri="{FF2B5EF4-FFF2-40B4-BE49-F238E27FC236}">
                <a16:creationId xmlns:a16="http://schemas.microsoft.com/office/drawing/2014/main" id="{F0525E94-F8C2-B809-5580-D94E812D6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54750-7B1C-3518-50B2-BF0E5FDE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9" y="640823"/>
            <a:ext cx="407157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b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latin typeface="+mn-lt"/>
                <a:ea typeface="+mn-ea"/>
                <a:cs typeface="+mn-cs"/>
              </a:rPr>
              <a:t>Merci pour </a:t>
            </a:r>
            <a:br>
              <a:rPr lang="en-US" sz="4600" kern="1200" dirty="0">
                <a:latin typeface="+mn-lt"/>
                <a:ea typeface="+mn-ea"/>
                <a:cs typeface="+mn-cs"/>
              </a:rPr>
            </a:br>
            <a:r>
              <a:rPr lang="en-US" sz="4600" kern="1200" dirty="0">
                <a:latin typeface="+mn-lt"/>
                <a:ea typeface="+mn-ea"/>
                <a:cs typeface="+mn-cs"/>
              </a:rPr>
              <a:t>ta participation</a:t>
            </a:r>
            <a:br>
              <a:rPr lang="en-US" sz="4600" kern="1200" dirty="0">
                <a:latin typeface="+mn-lt"/>
                <a:ea typeface="+mn-ea"/>
                <a:cs typeface="+mn-cs"/>
              </a:rPr>
            </a:br>
            <a:endParaRPr lang="en-US" sz="4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FA6D4D2-1454-E597-EE99-B22DE92F6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6"/>
            <a:ext cx="2817814" cy="3913632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EAA9B42-EEC1-EC47-EEDE-49911BB6CEC8}"/>
              </a:ext>
            </a:extLst>
          </p:cNvPr>
          <p:cNvCxnSpPr/>
          <p:nvPr/>
        </p:nvCxnSpPr>
        <p:spPr>
          <a:xfrm>
            <a:off x="4305993" y="997527"/>
            <a:ext cx="0" cy="4838008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FEDC417-B50F-1493-F726-93BEB726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4160" y="0"/>
            <a:ext cx="176784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75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176</Words>
  <Application>Microsoft Macintosh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Thème Office</vt:lpstr>
      <vt:lpstr>1Quiz:  Introduction aux microbes</vt:lpstr>
      <vt:lpstr>2 Il existe 3 formes différentes de bactéries. Ce sont:</vt:lpstr>
      <vt:lpstr>3 Quels microbes sont les plus petits ?</vt:lpstr>
      <vt:lpstr>3 4 Les microbes sont …</vt:lpstr>
      <vt:lpstr>5 La fermentation c’est…</vt:lpstr>
      <vt:lpstr>6 Les bactéries probiotiques sont connues pour être…</vt:lpstr>
      <vt:lpstr>7 La levure Saccharomyces est utilisée  pour fabriquer du pain au cours d’un processus appelé …</vt:lpstr>
      <vt:lpstr>8 Quels microbes sont les plus gros ?</vt:lpstr>
      <vt:lpstr>9 Merci pour  ta participation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1Quiz:  Introduction aux microbes</dc:title>
  <dc:creator>lesage vanessa</dc:creator>
  <cp:lastModifiedBy>lesage vanessa</cp:lastModifiedBy>
  <cp:revision>4</cp:revision>
  <dcterms:created xsi:type="dcterms:W3CDTF">2023-04-04T11:39:41Z</dcterms:created>
  <dcterms:modified xsi:type="dcterms:W3CDTF">2023-04-05T12:51:47Z</dcterms:modified>
</cp:coreProperties>
</file>