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313"/>
    <a:srgbClr val="E4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2"/>
    <p:restoredTop sz="94689"/>
  </p:normalViewPr>
  <p:slideViewPr>
    <p:cSldViewPr snapToGrid="0">
      <p:cViewPr varScale="1">
        <p:scale>
          <a:sx n="77" d="100"/>
          <a:sy n="77" d="100"/>
        </p:scale>
        <p:origin x="20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Il y a plus de 25 différentes sortes d’IST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Chlamydia cause des problèmes aux hommes comme aux femmes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La pilule contraceptive aide à nous protéger contre les IST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Les antibiotiques sont utilisés pour tuer les bactéries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Les antibiotiques sont utilisés pour tuer les virus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Les antibiotiques sont utilisés pour tuer les champignons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Seulement en gens dans les pays en voie de développement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N’importe qui ayant des rapports sexuels non protégés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Seulement les personnes homosexuelles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Le sexe masculin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Le sexe féminin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Les deux sexes</a:t>
          </a:r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8 millions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22 millions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100 millions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Entre 5 et 10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Entre 10 et 100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Plus de 100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D579E1-B30A-E443-841C-D0A78F5F4A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D005919-53C1-6E42-9165-4841903919DD}">
      <dgm:prSet/>
      <dgm:spPr/>
      <dgm:t>
        <a:bodyPr/>
        <a:lstStyle/>
        <a:p>
          <a:r>
            <a:rPr lang="fr-FR" dirty="0"/>
            <a:t>On a des démangeaisons, des écoulements ou des douleurs au niveaux des organes génitaux</a:t>
          </a:r>
        </a:p>
      </dgm:t>
    </dgm:pt>
    <dgm:pt modelId="{601C0FE0-2888-A947-BB51-A13CBE41EF5C}" type="parTrans" cxnId="{E65A1CAF-857E-7F41-985E-B0EB6D579733}">
      <dgm:prSet/>
      <dgm:spPr/>
      <dgm:t>
        <a:bodyPr/>
        <a:lstStyle/>
        <a:p>
          <a:endParaRPr lang="fr-FR"/>
        </a:p>
      </dgm:t>
    </dgm:pt>
    <dgm:pt modelId="{CC9BB0FD-4DBE-9147-B510-9CFC6311A58D}" type="sibTrans" cxnId="{E65A1CAF-857E-7F41-985E-B0EB6D579733}">
      <dgm:prSet/>
      <dgm:spPr/>
      <dgm:t>
        <a:bodyPr/>
        <a:lstStyle/>
        <a:p>
          <a:endParaRPr lang="fr-FR"/>
        </a:p>
      </dgm:t>
    </dgm:pt>
    <dgm:pt modelId="{5771895C-0A9B-1B41-8BD5-76449CDEF273}">
      <dgm:prSet/>
      <dgm:spPr/>
      <dgm:t>
        <a:bodyPr/>
        <a:lstStyle/>
        <a:p>
          <a:r>
            <a:rPr lang="fr-FR" dirty="0"/>
            <a:t>En se faisant dépister par un professionnel de santé</a:t>
          </a:r>
        </a:p>
      </dgm:t>
    </dgm:pt>
    <dgm:pt modelId="{1CB553CA-4121-3D45-A8FB-C3B5446ABACE}" type="parTrans" cxnId="{7C883596-2A5D-0949-955D-9AE2B05B1BB8}">
      <dgm:prSet/>
      <dgm:spPr/>
      <dgm:t>
        <a:bodyPr/>
        <a:lstStyle/>
        <a:p>
          <a:endParaRPr lang="fr-FR"/>
        </a:p>
      </dgm:t>
    </dgm:pt>
    <dgm:pt modelId="{B087647C-FBB5-4A47-BFC9-77B66BEFDDA8}" type="sibTrans" cxnId="{7C883596-2A5D-0949-955D-9AE2B05B1BB8}">
      <dgm:prSet/>
      <dgm:spPr/>
      <dgm:t>
        <a:bodyPr/>
        <a:lstStyle/>
        <a:p>
          <a:endParaRPr lang="fr-FR"/>
        </a:p>
      </dgm:t>
    </dgm:pt>
    <dgm:pt modelId="{D5A48E84-C778-9D4D-992A-1A7C09CFCC47}">
      <dgm:prSet/>
      <dgm:spPr/>
      <dgm:t>
        <a:bodyPr/>
        <a:lstStyle/>
        <a:p>
          <a:r>
            <a:rPr lang="fr-FR" dirty="0"/>
            <a:t>Un(e) ami(e) te décrit les symptômes et tu as certains d’entre eux</a:t>
          </a:r>
        </a:p>
      </dgm:t>
    </dgm:pt>
    <dgm:pt modelId="{A6AB868C-4738-7F42-84DF-4FD1A0B10E99}" type="parTrans" cxnId="{968FE282-1D77-D44E-90A5-C2693F81B24B}">
      <dgm:prSet/>
      <dgm:spPr/>
      <dgm:t>
        <a:bodyPr/>
        <a:lstStyle/>
        <a:p>
          <a:endParaRPr lang="fr-FR"/>
        </a:p>
      </dgm:t>
    </dgm:pt>
    <dgm:pt modelId="{A4D0716B-F5B2-5E44-A53C-F04B7FEE5D49}" type="sibTrans" cxnId="{968FE282-1D77-D44E-90A5-C2693F81B24B}">
      <dgm:prSet/>
      <dgm:spPr/>
      <dgm:t>
        <a:bodyPr/>
        <a:lstStyle/>
        <a:p>
          <a:endParaRPr lang="fr-FR"/>
        </a:p>
      </dgm:t>
    </dgm:pt>
    <dgm:pt modelId="{3CAE08C6-8629-8444-8447-D65A86E4D977}" type="pres">
      <dgm:prSet presAssocID="{F5D579E1-B30A-E443-841C-D0A78F5F4AB6}" presName="linearFlow" presStyleCnt="0">
        <dgm:presLayoutVars>
          <dgm:dir/>
          <dgm:resizeHandles val="exact"/>
        </dgm:presLayoutVars>
      </dgm:prSet>
      <dgm:spPr/>
    </dgm:pt>
    <dgm:pt modelId="{A77863D9-46FC-C847-8A52-31AEBA84D2DD}" type="pres">
      <dgm:prSet presAssocID="{ED005919-53C1-6E42-9165-4841903919DD}" presName="composite" presStyleCnt="0"/>
      <dgm:spPr/>
    </dgm:pt>
    <dgm:pt modelId="{168B5808-68FC-1D42-BC0E-611A871EE5AB}" type="pres">
      <dgm:prSet presAssocID="{ED005919-53C1-6E42-9165-4841903919DD}" presName="imgShp" presStyleLbl="fgImgPlace1" presStyleIdx="0" presStyleCnt="3"/>
      <dgm:spPr/>
    </dgm:pt>
    <dgm:pt modelId="{5FD6879E-A31D-D747-9A76-BBA0BD989523}" type="pres">
      <dgm:prSet presAssocID="{ED005919-53C1-6E42-9165-4841903919DD}" presName="txShp" presStyleLbl="node1" presStyleIdx="0" presStyleCnt="3">
        <dgm:presLayoutVars>
          <dgm:bulletEnabled val="1"/>
        </dgm:presLayoutVars>
      </dgm:prSet>
      <dgm:spPr/>
    </dgm:pt>
    <dgm:pt modelId="{8121F17D-6BB0-2943-AB2C-38A04B86E72E}" type="pres">
      <dgm:prSet presAssocID="{CC9BB0FD-4DBE-9147-B510-9CFC6311A58D}" presName="spacing" presStyleCnt="0"/>
      <dgm:spPr/>
    </dgm:pt>
    <dgm:pt modelId="{5EB68DEA-CA36-594C-83CE-C54A12D27EA8}" type="pres">
      <dgm:prSet presAssocID="{5771895C-0A9B-1B41-8BD5-76449CDEF273}" presName="composite" presStyleCnt="0"/>
      <dgm:spPr/>
    </dgm:pt>
    <dgm:pt modelId="{A91FF129-21A6-B942-806C-E61693322B2C}" type="pres">
      <dgm:prSet presAssocID="{5771895C-0A9B-1B41-8BD5-76449CDEF273}" presName="imgShp" presStyleLbl="fgImgPlace1" presStyleIdx="1" presStyleCnt="3"/>
      <dgm:spPr/>
    </dgm:pt>
    <dgm:pt modelId="{917A6388-01E4-0C4A-8EFD-C4B994219585}" type="pres">
      <dgm:prSet presAssocID="{5771895C-0A9B-1B41-8BD5-76449CDEF273}" presName="txShp" presStyleLbl="node1" presStyleIdx="1" presStyleCnt="3">
        <dgm:presLayoutVars>
          <dgm:bulletEnabled val="1"/>
        </dgm:presLayoutVars>
      </dgm:prSet>
      <dgm:spPr/>
    </dgm:pt>
    <dgm:pt modelId="{BD3B6CF0-EFD7-BD4A-A6CA-87E60D26C073}" type="pres">
      <dgm:prSet presAssocID="{B087647C-FBB5-4A47-BFC9-77B66BEFDDA8}" presName="spacing" presStyleCnt="0"/>
      <dgm:spPr/>
    </dgm:pt>
    <dgm:pt modelId="{82F60EA2-E2E3-F548-8BFC-B5F736781FA9}" type="pres">
      <dgm:prSet presAssocID="{D5A48E84-C778-9D4D-992A-1A7C09CFCC47}" presName="composite" presStyleCnt="0"/>
      <dgm:spPr/>
    </dgm:pt>
    <dgm:pt modelId="{F14150C6-0C98-0843-A5CB-741EA7FDB997}" type="pres">
      <dgm:prSet presAssocID="{D5A48E84-C778-9D4D-992A-1A7C09CFCC47}" presName="imgShp" presStyleLbl="fgImgPlace1" presStyleIdx="2" presStyleCnt="3"/>
      <dgm:spPr/>
    </dgm:pt>
    <dgm:pt modelId="{F9BDAE95-C86A-074F-B7B6-6596D9AEDF62}" type="pres">
      <dgm:prSet presAssocID="{D5A48E84-C778-9D4D-992A-1A7C09CFCC47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70D358-853C-7647-8BFB-5717DA53B9EF}" type="presOf" srcId="{5771895C-0A9B-1B41-8BD5-76449CDEF273}" destId="{917A6388-01E4-0C4A-8EFD-C4B994219585}" srcOrd="0" destOrd="0" presId="urn:microsoft.com/office/officeart/2005/8/layout/vList3"/>
    <dgm:cxn modelId="{968FE282-1D77-D44E-90A5-C2693F81B24B}" srcId="{F5D579E1-B30A-E443-841C-D0A78F5F4AB6}" destId="{D5A48E84-C778-9D4D-992A-1A7C09CFCC47}" srcOrd="2" destOrd="0" parTransId="{A6AB868C-4738-7F42-84DF-4FD1A0B10E99}" sibTransId="{A4D0716B-F5B2-5E44-A53C-F04B7FEE5D49}"/>
    <dgm:cxn modelId="{C6847289-FAC3-E24A-9AA9-186330B8A48A}" type="presOf" srcId="{ED005919-53C1-6E42-9165-4841903919DD}" destId="{5FD6879E-A31D-D747-9A76-BBA0BD989523}" srcOrd="0" destOrd="0" presId="urn:microsoft.com/office/officeart/2005/8/layout/vList3"/>
    <dgm:cxn modelId="{7C883596-2A5D-0949-955D-9AE2B05B1BB8}" srcId="{F5D579E1-B30A-E443-841C-D0A78F5F4AB6}" destId="{5771895C-0A9B-1B41-8BD5-76449CDEF273}" srcOrd="1" destOrd="0" parTransId="{1CB553CA-4121-3D45-A8FB-C3B5446ABACE}" sibTransId="{B087647C-FBB5-4A47-BFC9-77B66BEFDDA8}"/>
    <dgm:cxn modelId="{E65A1CAF-857E-7F41-985E-B0EB6D579733}" srcId="{F5D579E1-B30A-E443-841C-D0A78F5F4AB6}" destId="{ED005919-53C1-6E42-9165-4841903919DD}" srcOrd="0" destOrd="0" parTransId="{601C0FE0-2888-A947-BB51-A13CBE41EF5C}" sibTransId="{CC9BB0FD-4DBE-9147-B510-9CFC6311A58D}"/>
    <dgm:cxn modelId="{AECD58B3-CB59-CD45-BDC7-62027F149E80}" type="presOf" srcId="{F5D579E1-B30A-E443-841C-D0A78F5F4AB6}" destId="{3CAE08C6-8629-8444-8447-D65A86E4D977}" srcOrd="0" destOrd="0" presId="urn:microsoft.com/office/officeart/2005/8/layout/vList3"/>
    <dgm:cxn modelId="{7810C1DF-42E7-4A4F-A294-AF1D2CEADF18}" type="presOf" srcId="{D5A48E84-C778-9D4D-992A-1A7C09CFCC47}" destId="{F9BDAE95-C86A-074F-B7B6-6596D9AEDF62}" srcOrd="0" destOrd="0" presId="urn:microsoft.com/office/officeart/2005/8/layout/vList3"/>
    <dgm:cxn modelId="{0A234C4E-D2B9-8947-8000-28A7AF12E2DB}" type="presParOf" srcId="{3CAE08C6-8629-8444-8447-D65A86E4D977}" destId="{A77863D9-46FC-C847-8A52-31AEBA84D2DD}" srcOrd="0" destOrd="0" presId="urn:microsoft.com/office/officeart/2005/8/layout/vList3"/>
    <dgm:cxn modelId="{4B135977-4CD0-2941-9711-4565E555D07B}" type="presParOf" srcId="{A77863D9-46FC-C847-8A52-31AEBA84D2DD}" destId="{168B5808-68FC-1D42-BC0E-611A871EE5AB}" srcOrd="0" destOrd="0" presId="urn:microsoft.com/office/officeart/2005/8/layout/vList3"/>
    <dgm:cxn modelId="{A0D941E3-A9C7-5547-BC7C-4B0D68A8D4A4}" type="presParOf" srcId="{A77863D9-46FC-C847-8A52-31AEBA84D2DD}" destId="{5FD6879E-A31D-D747-9A76-BBA0BD989523}" srcOrd="1" destOrd="0" presId="urn:microsoft.com/office/officeart/2005/8/layout/vList3"/>
    <dgm:cxn modelId="{498E1C73-FDBD-7742-BCC6-3187904B5BEA}" type="presParOf" srcId="{3CAE08C6-8629-8444-8447-D65A86E4D977}" destId="{8121F17D-6BB0-2943-AB2C-38A04B86E72E}" srcOrd="1" destOrd="0" presId="urn:microsoft.com/office/officeart/2005/8/layout/vList3"/>
    <dgm:cxn modelId="{C8226F6A-EE4F-BB43-801E-B289B5F75FC0}" type="presParOf" srcId="{3CAE08C6-8629-8444-8447-D65A86E4D977}" destId="{5EB68DEA-CA36-594C-83CE-C54A12D27EA8}" srcOrd="2" destOrd="0" presId="urn:microsoft.com/office/officeart/2005/8/layout/vList3"/>
    <dgm:cxn modelId="{2BA167B8-290C-7A49-8AE0-339A7F6ACBCA}" type="presParOf" srcId="{5EB68DEA-CA36-594C-83CE-C54A12D27EA8}" destId="{A91FF129-21A6-B942-806C-E61693322B2C}" srcOrd="0" destOrd="0" presId="urn:microsoft.com/office/officeart/2005/8/layout/vList3"/>
    <dgm:cxn modelId="{701D23C4-CD65-EE44-912B-C6C4DA68B414}" type="presParOf" srcId="{5EB68DEA-CA36-594C-83CE-C54A12D27EA8}" destId="{917A6388-01E4-0C4A-8EFD-C4B994219585}" srcOrd="1" destOrd="0" presId="urn:microsoft.com/office/officeart/2005/8/layout/vList3"/>
    <dgm:cxn modelId="{162728D8-7C6C-DE4B-B766-547E5C0330F6}" type="presParOf" srcId="{3CAE08C6-8629-8444-8447-D65A86E4D977}" destId="{BD3B6CF0-EFD7-BD4A-A6CA-87E60D26C073}" srcOrd="3" destOrd="0" presId="urn:microsoft.com/office/officeart/2005/8/layout/vList3"/>
    <dgm:cxn modelId="{8099220D-2B42-AC49-97AA-9D58FC6AA49E}" type="presParOf" srcId="{3CAE08C6-8629-8444-8447-D65A86E4D977}" destId="{82F60EA2-E2E3-F548-8BFC-B5F736781FA9}" srcOrd="4" destOrd="0" presId="urn:microsoft.com/office/officeart/2005/8/layout/vList3"/>
    <dgm:cxn modelId="{F1D7D81C-2626-3845-86AF-689D618310D3}" type="presParOf" srcId="{82F60EA2-E2E3-F548-8BFC-B5F736781FA9}" destId="{F14150C6-0C98-0843-A5CB-741EA7FDB997}" srcOrd="0" destOrd="0" presId="urn:microsoft.com/office/officeart/2005/8/layout/vList3"/>
    <dgm:cxn modelId="{FFDF86D6-89EF-1B4A-886E-CDBFA3F210FF}" type="presParOf" srcId="{82F60EA2-E2E3-F548-8BFC-B5F736781FA9}" destId="{F9BDAE95-C86A-074F-B7B6-6596D9AEDF6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Il y a plus de 25 différentes sortes d’IST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Chlamydia cause des problèmes aux hommes comme aux femmes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La pilule contraceptive aide à nous protéger contre les IST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Les antibiotiques sont utilisés pour tuer les bactéries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Les antibiotiques sont utilisés pour tuer les virus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33350" rIns="24892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Les antibiotiques sont utilisés pour tuer les champignons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5730" rIns="234696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Seulement en gens dans les pays en voie de développement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5730" rIns="234696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N’importe qui ayant des rapports sexuels non protégés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125730" rIns="234696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/>
            <a:t>Seulement les personnes homosexuelles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sexe masculin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 sexe féminin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Les deux sexes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8 millions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22 millions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100 millions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Entre 5 et 10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Entre 10 et 100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220980" rIns="412496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 dirty="0"/>
            <a:t>Plus de 100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79E-A31D-D747-9A76-BBA0BD989523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On a des démangeaisons, des écoulements ou des douleurs au niveaux des organes génitaux</a:t>
          </a:r>
        </a:p>
      </dsp:txBody>
      <dsp:txXfrm rot="10800000">
        <a:off x="2365971" y="883"/>
        <a:ext cx="6690570" cy="1209216"/>
      </dsp:txXfrm>
    </dsp:sp>
    <dsp:sp modelId="{168B5808-68FC-1D42-BC0E-611A871EE5AB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A6388-01E4-0C4A-8EFD-C4B994219585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En se faisant dépister par un professionnel de santé</a:t>
          </a:r>
        </a:p>
      </dsp:txBody>
      <dsp:txXfrm rot="10800000">
        <a:off x="2365971" y="1571060"/>
        <a:ext cx="6690570" cy="1209216"/>
      </dsp:txXfrm>
    </dsp:sp>
    <dsp:sp modelId="{A91FF129-21A6-B942-806C-E61693322B2C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DAE95-C86A-074F-B7B6-6596D9AEDF62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Un(e) ami(e) te décrit les symptômes et tu as certains d’entre eux</a:t>
          </a:r>
        </a:p>
      </dsp:txBody>
      <dsp:txXfrm rot="10800000">
        <a:off x="2365971" y="3141237"/>
        <a:ext cx="6690570" cy="1209216"/>
      </dsp:txXfrm>
    </dsp:sp>
    <dsp:sp modelId="{F14150C6-0C98-0843-A5CB-741EA7FDB997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B605B-31B3-1D7A-FBB4-2A65AEE7C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BAA3E3-CB1C-B592-2BA1-08D0B3726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75CCB-97D9-1761-901C-80746E5F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DBC9FB-1FCD-B6B3-5D8A-F522B908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CB45D9-0F95-C1B8-F49D-6A21A735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96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3AE09-A056-DE5A-9795-BE3459DE7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DB9622-9330-7B81-A5BE-427B29111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04497-6787-49C5-182F-E66E682A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1D3D11-040F-2386-711D-C09CA15E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2DF4CC-40C0-7048-92FD-2824E3BA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1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43C285-4796-776B-D218-FA79D2293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B7CC6F-CAB3-CC55-9BA1-D40F865D4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92D79-9256-64E0-8ED4-489D7367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2342E-5203-1E7D-EDA8-98788CA6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CA7A1F-D973-F383-FA18-CF932820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3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FFC86-34A7-4A24-6406-F1F4E81F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D3600-658E-53F7-821A-296A172E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B969D-9695-27B7-17AC-F8A91776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0DE3F-AAFC-9E47-0C3B-F1A1FE34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7FA3A-A178-9594-4A80-2A400C68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3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07928-AA13-7E57-C593-E770FE4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DC3A11-2869-D317-B97A-B95D689AB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36EDF3-C9BD-8A1C-66C9-F6284DCC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F7E8E-A4F0-6C8D-3D99-6CBE641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EF8FB-056D-538B-A9FB-89278328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6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E499E-AE8C-8007-0FA1-4CDEE924C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908F55-1E98-E9F1-351F-B73AFE41B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F1E821-92F3-5607-B8B9-B6A7FDD1A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3E951A-1AE6-612F-C2A5-CCC68417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A2E3CC-2B53-47CC-47A9-5ECD7020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4E7BB9-3EAC-2E83-C270-BC77D147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66BD5-A04C-DBF6-1137-C7E4F0D3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3C9985-AB50-EA28-378D-99324BE0F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297741-DE63-35BD-9B69-B656A2B9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0765A7-4C21-2796-AF10-F507EF6A4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B4244B-87B4-008A-CA7A-60F1DCBE1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B2F084C-C79A-4F84-0241-F2BF7450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FE8601-8D12-B80B-3E04-B8700E7F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B9AB92-5529-C7F5-7EDA-2F5FF149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09EAE-FAD4-3D35-11DD-F2BAE1B4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67CB43-E4EF-F964-0E0B-65187399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BC276B-52A1-7A0E-A899-8FC38815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1B0929-DF37-9F5C-045A-685CE761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35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06A5DD-8BF8-F995-6F6A-78AB2D6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4A0C7C-C559-35F3-D239-F71FAA6A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811976-D991-5296-1919-5C430BB8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D6245-4A09-0B50-BBA0-DAB92355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F8278-377C-0EC0-72DF-873A68CA3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9B76C0-CA3F-D3B1-12DC-CD48A1F5A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28DF08-A868-3FA4-F7CC-7885A8FB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A4327C-F0C3-D301-9CFE-A04EB9FC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34CF0F-6B45-260A-983A-0B0766E3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1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8BDBA-BE88-3534-DFB0-566A4F49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E5AEDA-B1DE-E2ED-DDAE-44A762460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CF252C-93E6-927E-C0A2-9F77DB08D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F4853D-C8C5-208F-59AC-F1813447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900CC9-F851-564F-881E-EF2B6EE70437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C26515-3AC5-25B2-71A9-3326C0E9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721060-58F6-C0BC-EA12-F14971B2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7FFB5-C593-5649-90C2-EA326620A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5FDD6-30EE-5F55-442B-1B3D61341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6">
            <a:extLst>
              <a:ext uri="{FF2B5EF4-FFF2-40B4-BE49-F238E27FC236}">
                <a16:creationId xmlns:a16="http://schemas.microsoft.com/office/drawing/2014/main" id="{455A38EB-E4CF-ECE9-CF07-597FEAF6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04AE1DD-11FD-25DC-2449-6054F8DFE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75800" y="142875"/>
            <a:ext cx="1355999" cy="188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B6EDDE-DEE7-CA80-A954-3A4AF1F64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4047422" cy="3566160"/>
          </a:xfrm>
        </p:spPr>
        <p:txBody>
          <a:bodyPr anchor="b">
            <a:normAutofit/>
          </a:bodyPr>
          <a:lstStyle/>
          <a:p>
            <a:pPr algn="l"/>
            <a:r>
              <a:rPr lang="fr-FR" sz="4600" dirty="0">
                <a:solidFill>
                  <a:schemeClr val="bg1"/>
                </a:solidFill>
              </a:rPr>
              <a:t>1</a:t>
            </a:r>
            <a:r>
              <a:rPr lang="fr-FR" sz="4600" dirty="0"/>
              <a:t>Quiz: </a:t>
            </a:r>
            <a:br>
              <a:rPr lang="fr-FR" sz="4600" dirty="0"/>
            </a:br>
            <a:r>
              <a:rPr lang="fr-FR" sz="4600" dirty="0"/>
              <a:t>Santé sexuelle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85270-0D76-9618-0EC1-0C9F54EBF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Prêt à tester tes connaissances ?</a:t>
            </a:r>
          </a:p>
        </p:txBody>
      </p:sp>
      <p:sp>
        <p:nvSpPr>
          <p:cNvPr id="3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1D0A4B-74E8-7F87-2D20-73F47B2C8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8" r="3947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627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583"/>
            <a:ext cx="1098804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2 </a:t>
            </a:r>
            <a:r>
              <a:rPr lang="fr-FR" dirty="0"/>
              <a:t>Laquelle ce ces proposition est fausse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54719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3 formes de bactéries sont des bacilles, des cocci et des spir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5047509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49223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Laquelle de ces propositions est vraie?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242937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virus sont les plus petits microbe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 Qui peut attraper le VIH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415514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es microbes sont vivants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346942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a fermentation c’est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96522"/>
            <a:ext cx="10863943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  <a:r>
              <a:rPr lang="fr-FR" dirty="0"/>
              <a:t> La chlamydiose est une IST qui touche…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186120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La fermentation c'est la manière dont les bactéries transforment les sucres en acide ou en alcool et en gaz&#10;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5030789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Depuis 1985, environ combien de personnes sont mortes du VIH/SIDA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929278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345270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Combien y a-t-il de différentes souches de virus de grippe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708480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7" y="3490500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descr="Les bactéries probiotiques sont connues pour être des bactéries utiles">
            <a:extLst>
              <a:ext uri="{FF2B5EF4-FFF2-40B4-BE49-F238E27FC236}">
                <a16:creationId xmlns:a16="http://schemas.microsoft.com/office/drawing/2014/main" id="{D2C6B701-EA88-B72C-A973-24C7F6E7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96522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 </a:t>
            </a:r>
            <a:r>
              <a:rPr lang="fr-FR" dirty="0"/>
              <a:t>Comment est-on certain(e) </a:t>
            </a:r>
            <a:br>
              <a:rPr lang="fr-FR" dirty="0"/>
            </a:br>
            <a:r>
              <a:rPr lang="fr-FR" dirty="0"/>
              <a:t>qu’on a une IST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B5BC9B-9549-1A20-8B92-507A5E8E0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68293"/>
              </p:ext>
            </p:extLst>
          </p:nvPr>
        </p:nvGraphicFramePr>
        <p:xfrm>
          <a:off x="348343" y="18746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A11952FF-00BE-C59E-E899-6D69A5C53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800" y="1874611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A235149-4915-36B8-D36B-A2B0C6DB2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9" y="3452700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814D438-4C69-8AEE-4F0E-DB2C20D5B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28798" y="5030789"/>
            <a:ext cx="1191985" cy="11951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0525E94-F8C2-B809-5580-D94E812D63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798" y="1891331"/>
            <a:ext cx="1191985" cy="11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54750-7B1C-3518-50B2-BF0E5FDE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19" y="640823"/>
            <a:ext cx="4071574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  <a:b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Merci pour 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ta participation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endParaRPr lang="en-US" sz="46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A6D4D2-1454-E597-EE99-B22DE92F6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0936"/>
            <a:ext cx="2817814" cy="3913632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A9B42-EEC1-EC47-EEDE-49911BB6CEC8}"/>
              </a:ext>
            </a:extLst>
          </p:cNvPr>
          <p:cNvCxnSpPr/>
          <p:nvPr/>
        </p:nvCxnSpPr>
        <p:spPr>
          <a:xfrm>
            <a:off x="4305993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EDC417-B50F-1493-F726-93BEB726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4160" y="0"/>
            <a:ext cx="1767840" cy="2194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2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233</Words>
  <Application>Microsoft Macintosh PowerPoint</Application>
  <PresentationFormat>Grand écran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Arial</vt:lpstr>
      <vt:lpstr>Thème Office</vt:lpstr>
      <vt:lpstr>1Quiz:  Santé sexuelle</vt:lpstr>
      <vt:lpstr>2 Laquelle ce ces proposition est fausse ?</vt:lpstr>
      <vt:lpstr>3Laquelle de ces propositions est vraie?</vt:lpstr>
      <vt:lpstr>3 4 Qui peut attraper le VIH ?</vt:lpstr>
      <vt:lpstr>5 La chlamydiose est une IST qui touche…</vt:lpstr>
      <vt:lpstr>6 Depuis 1985, environ combien de personnes sont mortes du VIH/SIDA ?</vt:lpstr>
      <vt:lpstr>6 Combien y a-t-il de différentes souches de virus de grippe ?</vt:lpstr>
      <vt:lpstr>6 Comment est-on certain(e)  qu’on a une IST ?</vt:lpstr>
      <vt:lpstr>9 Merci pour  ta participation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1Quiz:  Introduction aux microbes</dc:title>
  <dc:creator>lesage vanessa</dc:creator>
  <cp:lastModifiedBy>lesage vanessa</cp:lastModifiedBy>
  <cp:revision>4</cp:revision>
  <dcterms:created xsi:type="dcterms:W3CDTF">2023-04-04T11:39:41Z</dcterms:created>
  <dcterms:modified xsi:type="dcterms:W3CDTF">2023-04-05T13:06:27Z</dcterms:modified>
</cp:coreProperties>
</file>