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6" r:id="rId8"/>
    <p:sldId id="267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6313"/>
    <a:srgbClr val="E496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952"/>
    <p:restoredTop sz="94689"/>
  </p:normalViewPr>
  <p:slideViewPr>
    <p:cSldViewPr snapToGrid="0">
      <p:cViewPr varScale="1">
        <p:scale>
          <a:sx n="77" d="100"/>
          <a:sy n="77" d="100"/>
        </p:scale>
        <p:origin x="200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Il y a plus de 25 différentes sortes d’IST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Chlamydia cause des problèmes aux hommes comme aux femmes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La pilule contraceptive aide à nous protéger contre les IST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Les antibiotiques sont utilisés pour tuer les bactéries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Les antibiotiques sont utilisés pour tuer les virus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Les antibiotiques sont utilisés pour tuer les champignons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Seulement en gens dans les pays en voie de développement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N’importe qui ayant des rapports sexuels non protégés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Seulement les personnes homosexuelles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Le sexe masculin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Le sexe féminin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Les deux sexes</a:t>
          </a:r>
        </a:p>
      </dgm:t>
      <dgm:extLst>
        <a:ext uri="{E40237B7-FDA0-4F09-8148-C483321AD2D9}">
          <dgm14:cNvPr xmlns:dgm14="http://schemas.microsoft.com/office/drawing/2010/diagram" id="0" name="">
            <a:extLst>
              <a:ext uri="{C183D7F6-B498-43B3-948B-1728B52AA6E4}">
                <adec:decorative xmlns:adec="http://schemas.microsoft.com/office/drawing/2017/decorative" val="1"/>
              </a:ext>
            </a:extLst>
          </dgm14:cNvPr>
        </a:ext>
      </dgm:extLs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8 millions</a:t>
          </a:r>
        </a:p>
      </dgm: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22 millions</a:t>
          </a:r>
        </a:p>
      </dgm: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100 millions</a:t>
          </a:r>
        </a:p>
      </dgm: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Entre 5 et 10</a:t>
          </a:r>
        </a:p>
      </dgm: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Entre 10 et 100</a:t>
          </a:r>
        </a:p>
      </dgm: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Plus de 100</a:t>
          </a:r>
        </a:p>
      </dgm: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5D579E1-B30A-E443-841C-D0A78F5F4AB6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D005919-53C1-6E42-9165-4841903919DD}">
      <dgm:prSet/>
      <dgm:spPr/>
      <dgm:t>
        <a:bodyPr/>
        <a:lstStyle/>
        <a:p>
          <a:r>
            <a:rPr lang="fr-FR" dirty="0"/>
            <a:t>On a des démangeaisons, des écoulements ou des douleurs au niveaux des organes génitaux</a:t>
          </a:r>
        </a:p>
      </dgm:t>
    </dgm:pt>
    <dgm:pt modelId="{601C0FE0-2888-A947-BB51-A13CBE41EF5C}" type="parTrans" cxnId="{E65A1CAF-857E-7F41-985E-B0EB6D579733}">
      <dgm:prSet/>
      <dgm:spPr/>
      <dgm:t>
        <a:bodyPr/>
        <a:lstStyle/>
        <a:p>
          <a:endParaRPr lang="fr-FR"/>
        </a:p>
      </dgm:t>
    </dgm:pt>
    <dgm:pt modelId="{CC9BB0FD-4DBE-9147-B510-9CFC6311A58D}" type="sibTrans" cxnId="{E65A1CAF-857E-7F41-985E-B0EB6D579733}">
      <dgm:prSet/>
      <dgm:spPr/>
      <dgm:t>
        <a:bodyPr/>
        <a:lstStyle/>
        <a:p>
          <a:endParaRPr lang="fr-FR"/>
        </a:p>
      </dgm:t>
    </dgm:pt>
    <dgm:pt modelId="{5771895C-0A9B-1B41-8BD5-76449CDEF273}">
      <dgm:prSet/>
      <dgm:spPr/>
      <dgm:t>
        <a:bodyPr/>
        <a:lstStyle/>
        <a:p>
          <a:r>
            <a:rPr lang="fr-FR" dirty="0"/>
            <a:t>En se faisant dépister par un professionnel de santé</a:t>
          </a:r>
        </a:p>
      </dgm:t>
    </dgm:pt>
    <dgm:pt modelId="{1CB553CA-4121-3D45-A8FB-C3B5446ABACE}" type="parTrans" cxnId="{7C883596-2A5D-0949-955D-9AE2B05B1BB8}">
      <dgm:prSet/>
      <dgm:spPr/>
      <dgm:t>
        <a:bodyPr/>
        <a:lstStyle/>
        <a:p>
          <a:endParaRPr lang="fr-FR"/>
        </a:p>
      </dgm:t>
    </dgm:pt>
    <dgm:pt modelId="{B087647C-FBB5-4A47-BFC9-77B66BEFDDA8}" type="sibTrans" cxnId="{7C883596-2A5D-0949-955D-9AE2B05B1BB8}">
      <dgm:prSet/>
      <dgm:spPr/>
      <dgm:t>
        <a:bodyPr/>
        <a:lstStyle/>
        <a:p>
          <a:endParaRPr lang="fr-FR"/>
        </a:p>
      </dgm:t>
    </dgm:pt>
    <dgm:pt modelId="{D5A48E84-C778-9D4D-992A-1A7C09CFCC47}">
      <dgm:prSet/>
      <dgm:spPr/>
      <dgm:t>
        <a:bodyPr/>
        <a:lstStyle/>
        <a:p>
          <a:r>
            <a:rPr lang="fr-FR" dirty="0"/>
            <a:t>Un(e) ami(e) te décrit les symptômes et tu as certains d’entre eux</a:t>
          </a:r>
        </a:p>
      </dgm:t>
    </dgm:pt>
    <dgm:pt modelId="{A6AB868C-4738-7F42-84DF-4FD1A0B10E99}" type="parTrans" cxnId="{968FE282-1D77-D44E-90A5-C2693F81B24B}">
      <dgm:prSet/>
      <dgm:spPr/>
      <dgm:t>
        <a:bodyPr/>
        <a:lstStyle/>
        <a:p>
          <a:endParaRPr lang="fr-FR"/>
        </a:p>
      </dgm:t>
    </dgm:pt>
    <dgm:pt modelId="{A4D0716B-F5B2-5E44-A53C-F04B7FEE5D49}" type="sibTrans" cxnId="{968FE282-1D77-D44E-90A5-C2693F81B24B}">
      <dgm:prSet/>
      <dgm:spPr/>
      <dgm:t>
        <a:bodyPr/>
        <a:lstStyle/>
        <a:p>
          <a:endParaRPr lang="fr-FR"/>
        </a:p>
      </dgm:t>
    </dgm:pt>
    <dgm:pt modelId="{3CAE08C6-8629-8444-8447-D65A86E4D977}" type="pres">
      <dgm:prSet presAssocID="{F5D579E1-B30A-E443-841C-D0A78F5F4AB6}" presName="linearFlow" presStyleCnt="0">
        <dgm:presLayoutVars>
          <dgm:dir/>
          <dgm:resizeHandles val="exact"/>
        </dgm:presLayoutVars>
      </dgm:prSet>
      <dgm:spPr/>
    </dgm:pt>
    <dgm:pt modelId="{A77863D9-46FC-C847-8A52-31AEBA84D2DD}" type="pres">
      <dgm:prSet presAssocID="{ED005919-53C1-6E42-9165-4841903919DD}" presName="composite" presStyleCnt="0"/>
      <dgm:spPr/>
    </dgm:pt>
    <dgm:pt modelId="{168B5808-68FC-1D42-BC0E-611A871EE5AB}" type="pres">
      <dgm:prSet presAssocID="{ED005919-53C1-6E42-9165-4841903919DD}" presName="imgShp" presStyleLbl="fgImgPlace1" presStyleIdx="0" presStyleCnt="3"/>
      <dgm:spPr/>
    </dgm:pt>
    <dgm:pt modelId="{5FD6879E-A31D-D747-9A76-BBA0BD989523}" type="pres">
      <dgm:prSet presAssocID="{ED005919-53C1-6E42-9165-4841903919DD}" presName="txShp" presStyleLbl="node1" presStyleIdx="0" presStyleCnt="3">
        <dgm:presLayoutVars>
          <dgm:bulletEnabled val="1"/>
        </dgm:presLayoutVars>
      </dgm:prSet>
      <dgm:spPr/>
    </dgm:pt>
    <dgm:pt modelId="{8121F17D-6BB0-2943-AB2C-38A04B86E72E}" type="pres">
      <dgm:prSet presAssocID="{CC9BB0FD-4DBE-9147-B510-9CFC6311A58D}" presName="spacing" presStyleCnt="0"/>
      <dgm:spPr/>
    </dgm:pt>
    <dgm:pt modelId="{5EB68DEA-CA36-594C-83CE-C54A12D27EA8}" type="pres">
      <dgm:prSet presAssocID="{5771895C-0A9B-1B41-8BD5-76449CDEF273}" presName="composite" presStyleCnt="0"/>
      <dgm:spPr/>
    </dgm:pt>
    <dgm:pt modelId="{A91FF129-21A6-B942-806C-E61693322B2C}" type="pres">
      <dgm:prSet presAssocID="{5771895C-0A9B-1B41-8BD5-76449CDEF273}" presName="imgShp" presStyleLbl="fgImgPlace1" presStyleIdx="1" presStyleCnt="3"/>
      <dgm:spPr/>
    </dgm:pt>
    <dgm:pt modelId="{917A6388-01E4-0C4A-8EFD-C4B994219585}" type="pres">
      <dgm:prSet presAssocID="{5771895C-0A9B-1B41-8BD5-76449CDEF273}" presName="txShp" presStyleLbl="node1" presStyleIdx="1" presStyleCnt="3">
        <dgm:presLayoutVars>
          <dgm:bulletEnabled val="1"/>
        </dgm:presLayoutVars>
      </dgm:prSet>
      <dgm:spPr/>
    </dgm:pt>
    <dgm:pt modelId="{BD3B6CF0-EFD7-BD4A-A6CA-87E60D26C073}" type="pres">
      <dgm:prSet presAssocID="{B087647C-FBB5-4A47-BFC9-77B66BEFDDA8}" presName="spacing" presStyleCnt="0"/>
      <dgm:spPr/>
    </dgm:pt>
    <dgm:pt modelId="{82F60EA2-E2E3-F548-8BFC-B5F736781FA9}" type="pres">
      <dgm:prSet presAssocID="{D5A48E84-C778-9D4D-992A-1A7C09CFCC47}" presName="composite" presStyleCnt="0"/>
      <dgm:spPr/>
    </dgm:pt>
    <dgm:pt modelId="{F14150C6-0C98-0843-A5CB-741EA7FDB997}" type="pres">
      <dgm:prSet presAssocID="{D5A48E84-C778-9D4D-992A-1A7C09CFCC47}" presName="imgShp" presStyleLbl="fgImgPlace1" presStyleIdx="2" presStyleCnt="3"/>
      <dgm:spPr/>
    </dgm:pt>
    <dgm:pt modelId="{F9BDAE95-C86A-074F-B7B6-6596D9AEDF62}" type="pres">
      <dgm:prSet presAssocID="{D5A48E84-C778-9D4D-992A-1A7C09CFCC47}" presName="txShp" presStyleLbl="node1" presStyleIdx="2" presStyleCnt="3">
        <dgm:presLayoutVars>
          <dgm:bulletEnabled val="1"/>
        </dgm:presLayoutVars>
      </dgm:prSet>
      <dgm:spPr/>
    </dgm:pt>
  </dgm:ptLst>
  <dgm:cxnLst>
    <dgm:cxn modelId="{7370D358-853C-7647-8BFB-5717DA53B9EF}" type="presOf" srcId="{5771895C-0A9B-1B41-8BD5-76449CDEF273}" destId="{917A6388-01E4-0C4A-8EFD-C4B994219585}" srcOrd="0" destOrd="0" presId="urn:microsoft.com/office/officeart/2005/8/layout/vList3"/>
    <dgm:cxn modelId="{968FE282-1D77-D44E-90A5-C2693F81B24B}" srcId="{F5D579E1-B30A-E443-841C-D0A78F5F4AB6}" destId="{D5A48E84-C778-9D4D-992A-1A7C09CFCC47}" srcOrd="2" destOrd="0" parTransId="{A6AB868C-4738-7F42-84DF-4FD1A0B10E99}" sibTransId="{A4D0716B-F5B2-5E44-A53C-F04B7FEE5D49}"/>
    <dgm:cxn modelId="{C6847289-FAC3-E24A-9AA9-186330B8A48A}" type="presOf" srcId="{ED005919-53C1-6E42-9165-4841903919DD}" destId="{5FD6879E-A31D-D747-9A76-BBA0BD989523}" srcOrd="0" destOrd="0" presId="urn:microsoft.com/office/officeart/2005/8/layout/vList3"/>
    <dgm:cxn modelId="{7C883596-2A5D-0949-955D-9AE2B05B1BB8}" srcId="{F5D579E1-B30A-E443-841C-D0A78F5F4AB6}" destId="{5771895C-0A9B-1B41-8BD5-76449CDEF273}" srcOrd="1" destOrd="0" parTransId="{1CB553CA-4121-3D45-A8FB-C3B5446ABACE}" sibTransId="{B087647C-FBB5-4A47-BFC9-77B66BEFDDA8}"/>
    <dgm:cxn modelId="{E65A1CAF-857E-7F41-985E-B0EB6D579733}" srcId="{F5D579E1-B30A-E443-841C-D0A78F5F4AB6}" destId="{ED005919-53C1-6E42-9165-4841903919DD}" srcOrd="0" destOrd="0" parTransId="{601C0FE0-2888-A947-BB51-A13CBE41EF5C}" sibTransId="{CC9BB0FD-4DBE-9147-B510-9CFC6311A58D}"/>
    <dgm:cxn modelId="{AECD58B3-CB59-CD45-BDC7-62027F149E80}" type="presOf" srcId="{F5D579E1-B30A-E443-841C-D0A78F5F4AB6}" destId="{3CAE08C6-8629-8444-8447-D65A86E4D977}" srcOrd="0" destOrd="0" presId="urn:microsoft.com/office/officeart/2005/8/layout/vList3"/>
    <dgm:cxn modelId="{7810C1DF-42E7-4A4F-A294-AF1D2CEADF18}" type="presOf" srcId="{D5A48E84-C778-9D4D-992A-1A7C09CFCC47}" destId="{F9BDAE95-C86A-074F-B7B6-6596D9AEDF62}" srcOrd="0" destOrd="0" presId="urn:microsoft.com/office/officeart/2005/8/layout/vList3"/>
    <dgm:cxn modelId="{0A234C4E-D2B9-8947-8000-28A7AF12E2DB}" type="presParOf" srcId="{3CAE08C6-8629-8444-8447-D65A86E4D977}" destId="{A77863D9-46FC-C847-8A52-31AEBA84D2DD}" srcOrd="0" destOrd="0" presId="urn:microsoft.com/office/officeart/2005/8/layout/vList3"/>
    <dgm:cxn modelId="{4B135977-4CD0-2941-9711-4565E555D07B}" type="presParOf" srcId="{A77863D9-46FC-C847-8A52-31AEBA84D2DD}" destId="{168B5808-68FC-1D42-BC0E-611A871EE5AB}" srcOrd="0" destOrd="0" presId="urn:microsoft.com/office/officeart/2005/8/layout/vList3"/>
    <dgm:cxn modelId="{A0D941E3-A9C7-5547-BC7C-4B0D68A8D4A4}" type="presParOf" srcId="{A77863D9-46FC-C847-8A52-31AEBA84D2DD}" destId="{5FD6879E-A31D-D747-9A76-BBA0BD989523}" srcOrd="1" destOrd="0" presId="urn:microsoft.com/office/officeart/2005/8/layout/vList3"/>
    <dgm:cxn modelId="{498E1C73-FDBD-7742-BCC6-3187904B5BEA}" type="presParOf" srcId="{3CAE08C6-8629-8444-8447-D65A86E4D977}" destId="{8121F17D-6BB0-2943-AB2C-38A04B86E72E}" srcOrd="1" destOrd="0" presId="urn:microsoft.com/office/officeart/2005/8/layout/vList3"/>
    <dgm:cxn modelId="{C8226F6A-EE4F-BB43-801E-B289B5F75FC0}" type="presParOf" srcId="{3CAE08C6-8629-8444-8447-D65A86E4D977}" destId="{5EB68DEA-CA36-594C-83CE-C54A12D27EA8}" srcOrd="2" destOrd="0" presId="urn:microsoft.com/office/officeart/2005/8/layout/vList3"/>
    <dgm:cxn modelId="{2BA167B8-290C-7A49-8AE0-339A7F6ACBCA}" type="presParOf" srcId="{5EB68DEA-CA36-594C-83CE-C54A12D27EA8}" destId="{A91FF129-21A6-B942-806C-E61693322B2C}" srcOrd="0" destOrd="0" presId="urn:microsoft.com/office/officeart/2005/8/layout/vList3"/>
    <dgm:cxn modelId="{701D23C4-CD65-EE44-912B-C6C4DA68B414}" type="presParOf" srcId="{5EB68DEA-CA36-594C-83CE-C54A12D27EA8}" destId="{917A6388-01E4-0C4A-8EFD-C4B994219585}" srcOrd="1" destOrd="0" presId="urn:microsoft.com/office/officeart/2005/8/layout/vList3"/>
    <dgm:cxn modelId="{162728D8-7C6C-DE4B-B766-547E5C0330F6}" type="presParOf" srcId="{3CAE08C6-8629-8444-8447-D65A86E4D977}" destId="{BD3B6CF0-EFD7-BD4A-A6CA-87E60D26C073}" srcOrd="3" destOrd="0" presId="urn:microsoft.com/office/officeart/2005/8/layout/vList3"/>
    <dgm:cxn modelId="{8099220D-2B42-AC49-97AA-9D58FC6AA49E}" type="presParOf" srcId="{3CAE08C6-8629-8444-8447-D65A86E4D977}" destId="{82F60EA2-E2E3-F548-8BFC-B5F736781FA9}" srcOrd="4" destOrd="0" presId="urn:microsoft.com/office/officeart/2005/8/layout/vList3"/>
    <dgm:cxn modelId="{F1D7D81C-2626-3845-86AF-689D618310D3}" type="presParOf" srcId="{82F60EA2-E2E3-F548-8BFC-B5F736781FA9}" destId="{F14150C6-0C98-0843-A5CB-741EA7FDB997}" srcOrd="0" destOrd="0" presId="urn:microsoft.com/office/officeart/2005/8/layout/vList3"/>
    <dgm:cxn modelId="{FFDF86D6-89EF-1B4A-886E-CDBFA3F210FF}" type="presParOf" srcId="{82F60EA2-E2E3-F548-8BFC-B5F736781FA9}" destId="{F9BDAE95-C86A-074F-B7B6-6596D9AEDF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18110" rIns="220472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kern="1200" dirty="0"/>
            <a:t>Il y a plus de 25 différentes sortes d’IST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18110" rIns="220472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kern="1200" dirty="0"/>
            <a:t>Chlamydia cause des problèmes aux hommes comme aux femmes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18110" rIns="220472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100" kern="1200" dirty="0"/>
            <a:t>La pilule contraceptive aide à nous protéger contre les IST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 dirty="0"/>
            <a:t>Les antibiotiques sont utilisés pour tuer les bactéries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 dirty="0"/>
            <a:t>Les antibiotiques sont utilisés pour tuer les virus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33350" rIns="248920" bIns="1333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500" kern="1200" dirty="0"/>
            <a:t>Les antibiotiques sont utilisés pour tuer les champignons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25730" rIns="234696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kern="1200" dirty="0"/>
            <a:t>Seulement en gens dans les pays en voie de développement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25730" rIns="234696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kern="1200" dirty="0"/>
            <a:t>N’importe qui ayant des rapports sexuels non protégés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125730" rIns="234696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kern="1200" dirty="0"/>
            <a:t>Seulement les personnes homosexuelles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Le sexe masculin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Le sexe féminin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Les deux sexes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8 millions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22 millions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100 millions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Entre 5 et 10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Entre 10 et 100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220980" rIns="412496" bIns="220980" numCol="1" spcCol="1270" anchor="ctr" anchorCtr="0">
          <a:noAutofit/>
        </a:bodyPr>
        <a:lstStyle/>
        <a:p>
          <a:pPr marL="0" lvl="0" indent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5800" kern="1200" dirty="0"/>
            <a:t>Plus de 100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D6879E-A31D-D747-9A76-BBA0BD989523}">
      <dsp:nvSpPr>
        <dsp:cNvPr id="0" name=""/>
        <dsp:cNvSpPr/>
      </dsp:nvSpPr>
      <dsp:spPr>
        <a:xfrm rot="10800000">
          <a:off x="2063667" y="883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On a des démangeaisons, des écoulements ou des douleurs au niveaux des organes génitaux</a:t>
          </a:r>
        </a:p>
      </dsp:txBody>
      <dsp:txXfrm rot="10800000">
        <a:off x="2365971" y="883"/>
        <a:ext cx="6690570" cy="1209216"/>
      </dsp:txXfrm>
    </dsp:sp>
    <dsp:sp modelId="{168B5808-68FC-1D42-BC0E-611A871EE5AB}">
      <dsp:nvSpPr>
        <dsp:cNvPr id="0" name=""/>
        <dsp:cNvSpPr/>
      </dsp:nvSpPr>
      <dsp:spPr>
        <a:xfrm>
          <a:off x="1459058" y="883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7A6388-01E4-0C4A-8EFD-C4B994219585}">
      <dsp:nvSpPr>
        <dsp:cNvPr id="0" name=""/>
        <dsp:cNvSpPr/>
      </dsp:nvSpPr>
      <dsp:spPr>
        <a:xfrm rot="10800000">
          <a:off x="2063667" y="1571060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En se faisant dépister par un professionnel de santé</a:t>
          </a:r>
        </a:p>
      </dsp:txBody>
      <dsp:txXfrm rot="10800000">
        <a:off x="2365971" y="1571060"/>
        <a:ext cx="6690570" cy="1209216"/>
      </dsp:txXfrm>
    </dsp:sp>
    <dsp:sp modelId="{A91FF129-21A6-B942-806C-E61693322B2C}">
      <dsp:nvSpPr>
        <dsp:cNvPr id="0" name=""/>
        <dsp:cNvSpPr/>
      </dsp:nvSpPr>
      <dsp:spPr>
        <a:xfrm>
          <a:off x="1459058" y="1571060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BDAE95-C86A-074F-B7B6-6596D9AEDF62}">
      <dsp:nvSpPr>
        <dsp:cNvPr id="0" name=""/>
        <dsp:cNvSpPr/>
      </dsp:nvSpPr>
      <dsp:spPr>
        <a:xfrm rot="10800000">
          <a:off x="2063667" y="3141237"/>
          <a:ext cx="6992874" cy="1209216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231" tIns="95250" rIns="17780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500" kern="1200" dirty="0"/>
            <a:t>Un(e) ami(e) te décrit les symptômes et tu as certains d’entre eux</a:t>
          </a:r>
        </a:p>
      </dsp:txBody>
      <dsp:txXfrm rot="10800000">
        <a:off x="2365971" y="3141237"/>
        <a:ext cx="6690570" cy="1209216"/>
      </dsp:txXfrm>
    </dsp:sp>
    <dsp:sp modelId="{F14150C6-0C98-0843-A5CB-741EA7FDB997}">
      <dsp:nvSpPr>
        <dsp:cNvPr id="0" name=""/>
        <dsp:cNvSpPr/>
      </dsp:nvSpPr>
      <dsp:spPr>
        <a:xfrm>
          <a:off x="1459058" y="3141237"/>
          <a:ext cx="1209216" cy="12092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B605B-31B3-1D7A-FBB4-2A65AEE7C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BAA3E3-CB1C-B592-2BA1-08D0B3726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575CCB-97D9-1761-901C-80746E5FC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DBC9FB-1FCD-B6B3-5D8A-F522B9089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8CB45D9-0F95-C1B8-F49D-6A21A7350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3962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E3AE09-A056-DE5A-9795-BE3459DE7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CDB9622-9330-7B81-A5BE-427B29111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C04497-6787-49C5-182F-E66E682A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1D3D11-040F-2386-711D-C09CA15E0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2DF4CC-40C0-7048-92FD-2824E3BA0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312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243C285-4796-776B-D218-FA79D2293F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B7CC6F-CAB3-CC55-9BA1-D40F865D4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D92D79-9256-64E0-8ED4-489D736714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C2342E-5203-1E7D-EDA8-98788CA61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7A1F-D973-F383-FA18-CF932820A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13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BFFC86-34A7-4A24-6406-F1F4E81F4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1D3600-658E-53F7-821A-296A172E0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4B969D-9695-27B7-17AC-F8A91776D0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30DE3F-AAFC-9E47-0C3B-F1A1FE340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A7FA3A-A178-9594-4A80-2A400C684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834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007928-AA13-7E57-C593-E770FE44D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DDC3A11-2869-D317-B97A-B95D689AB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36EDF3-C9BD-8A1C-66C9-F6284DCC42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CF7E8E-A4F0-6C8D-3D99-6CBE641F1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0EF8FB-056D-538B-A9FB-89278328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66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8E499E-AE8C-8007-0FA1-4CDEE924C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908F55-1E98-E9F1-351F-B73AFE41BE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DF1E821-92F3-5607-B8B9-B6A7FDD1A9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3E951A-1AE6-612F-C2A5-CCC68417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A2E3CC-2B53-47CC-47A9-5ECD7020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4E7BB9-3EAC-2E83-C270-BC77D147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9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866BD5-A04C-DBF6-1137-C7E4F0D37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23C9985-AB50-EA28-378D-99324BE0F1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B297741-DE63-35BD-9B69-B656A2B92A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0765A7-4C21-2796-AF10-F507EF6A4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AB4244B-87B4-008A-CA7A-60F1DCBE11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B2F084C-C79A-4F84-0241-F2BF7450A4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EFE8601-8D12-B80B-3E04-B8700E7F3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B9AB92-5529-C7F5-7EDA-2F5FF149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120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E09EAE-FAD4-3D35-11DD-F2BAE1B43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67CB43-E4EF-F964-0E0B-6518739967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FBC276B-52A1-7A0E-A899-8FC388156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91B0929-DF37-9F5C-045A-685CE7611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356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F06A5DD-8BF8-F995-6F6A-78AB2D6E70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34A0C7C-C559-35F3-D239-F71FAA6A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811976-D991-5296-1919-5C430BB80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443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4D6245-4A09-0B50-BBA0-DAB92355E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BF8278-377C-0EC0-72DF-873A68CA3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A9B76C0-CA3F-D3B1-12DC-CD48A1F5A3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28DF08-A868-3FA4-F7CC-7885A8FB0A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3A4327C-F0C3-D301-9CFE-A04EB9FC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34CF0F-6B45-260A-983A-0B0766E39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615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F8BDBA-BE88-3534-DFB0-566A4F49D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DE5AEDA-B1DE-E2ED-DDAE-44A762460E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CF252C-93E6-927E-C0A2-9F77DB08D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F4853D-C8C5-208F-59AC-F18134472C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900CC9-F851-564F-881E-EF2B6EE70437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8C26515-3AC5-25B2-71A9-3326C0E9B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9721060-58F6-C0BC-EA12-F14971B2E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7FFB5-C593-5649-90C2-EA326620A0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14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625FDD6-30EE-5F55-442B-1B3D61341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titre 6">
            <a:extLst>
              <a:ext uri="{FF2B5EF4-FFF2-40B4-BE49-F238E27FC236}">
                <a16:creationId xmlns:a16="http://schemas.microsoft.com/office/drawing/2014/main" id="{455A38EB-E4CF-ECE9-CF07-597FEAF6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04AE1DD-11FD-25DC-2449-6054F8DFE0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675800" y="142875"/>
            <a:ext cx="1355999" cy="188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235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3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3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BB6EDDE-DEE7-CA80-A954-3A4AF1F64D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4047422" cy="3566160"/>
          </a:xfrm>
        </p:spPr>
        <p:txBody>
          <a:bodyPr anchor="b">
            <a:normAutofit/>
          </a:bodyPr>
          <a:lstStyle/>
          <a:p>
            <a:pPr algn="l"/>
            <a:r>
              <a:rPr lang="fr-FR" sz="4600" dirty="0">
                <a:solidFill>
                  <a:schemeClr val="bg1"/>
                </a:solidFill>
              </a:rPr>
              <a:t>1</a:t>
            </a:r>
            <a:r>
              <a:rPr lang="fr-FR" sz="4600" dirty="0"/>
              <a:t>Quiz: </a:t>
            </a:r>
            <a:br>
              <a:rPr lang="fr-FR" sz="4600" dirty="0"/>
            </a:br>
            <a:r>
              <a:rPr lang="fr-FR" sz="4600" dirty="0"/>
              <a:t>Santé sexuelle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6885270-0D76-9618-0EC1-0C9F54EBFC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Prêt à tester tes connaissances ?</a:t>
            </a:r>
          </a:p>
        </p:txBody>
      </p:sp>
      <p:sp>
        <p:nvSpPr>
          <p:cNvPr id="31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1D0A4B-74E8-7F87-2D20-73F47B2C8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108" r="3947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76275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7583"/>
            <a:ext cx="10988040" cy="1325563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2 </a:t>
            </a:r>
            <a:r>
              <a:rPr lang="fr-FR" dirty="0"/>
              <a:t>Laquelle ce ces proposition est fausse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454719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es 3 formes de bactéries sont des bacilles, des cocci et des spires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8" y="5047509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350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1">
        <p:bldAsOne/>
      </p:bldGraphic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349223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</a:t>
            </a:r>
            <a:r>
              <a:rPr lang="fr-FR" dirty="0"/>
              <a:t>Laquelle de ces propositions est vraie?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3242937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es virus sont les plus petits microbes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8" y="1891331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628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</a:t>
            </a:r>
            <a:r>
              <a:rPr lang="fr-FR" dirty="0"/>
              <a:t> </a:t>
            </a:r>
            <a:r>
              <a:rPr lang="fr-FR" dirty="0">
                <a:solidFill>
                  <a:schemeClr val="bg1"/>
                </a:solidFill>
              </a:rPr>
              <a:t>4</a:t>
            </a:r>
            <a:r>
              <a:rPr lang="fr-FR" dirty="0"/>
              <a:t> Qui peut attraper le VIH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5415514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es microbes sont vivants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8" y="3469420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781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a fermentation c’est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296522"/>
            <a:ext cx="10863943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5</a:t>
            </a:r>
            <a:r>
              <a:rPr lang="fr-FR" dirty="0"/>
              <a:t> La chlamydiose est une IST qui touche…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3186120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La fermentation c'est la manière dont les bactéries transforment les sucres en acide ou en alcool et en gaz&#10;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8" y="5030789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60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es bactéries probiotiques sont connues pour être des bactéries utiles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6522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6 </a:t>
            </a:r>
            <a:r>
              <a:rPr lang="fr-FR" dirty="0"/>
              <a:t>Depuis 1985, environ combien de personnes sont mortes du VIH/SIDA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9929278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8" y="3452700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52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es bactéries probiotiques sont connues pour être des bactéries utiles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296522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6 </a:t>
            </a:r>
            <a:r>
              <a:rPr lang="fr-FR" dirty="0"/>
              <a:t>Combien y a-t-il de différentes souches de virus de grippe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5708480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7" y="3490500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0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descr="Les bactéries probiotiques sont connues pour être des bactéries utiles">
            <a:extLst>
              <a:ext uri="{FF2B5EF4-FFF2-40B4-BE49-F238E27FC236}">
                <a16:creationId xmlns:a16="http://schemas.microsoft.com/office/drawing/2014/main" id="{D2C6B701-EA88-B72C-A973-24C7F6E79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343" y="296522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6 </a:t>
            </a:r>
            <a:r>
              <a:rPr lang="fr-FR" dirty="0"/>
              <a:t>Comment est-on certain(e) </a:t>
            </a:r>
            <a:br>
              <a:rPr lang="fr-FR" dirty="0"/>
            </a:br>
            <a:r>
              <a:rPr lang="fr-FR" dirty="0"/>
              <a:t>qu’on a une IST ?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E6B5BC9B-9549-1A20-8B92-507A5E8E05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668293"/>
              </p:ext>
            </p:extLst>
          </p:nvPr>
        </p:nvGraphicFramePr>
        <p:xfrm>
          <a:off x="348343" y="187461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lipse 4">
            <a:extLst>
              <a:ext uri="{FF2B5EF4-FFF2-40B4-BE49-F238E27FC236}">
                <a16:creationId xmlns:a16="http://schemas.microsoft.com/office/drawing/2014/main" id="{A11952FF-00BE-C59E-E899-6D69A5C53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800" y="1874611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235149-4915-36B8-D36B-A2B0C6DB2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9" y="3452700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C814D438-4C69-8AEE-4F0E-DB2C20D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28798" y="5030789"/>
            <a:ext cx="1191985" cy="119516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F0525E94-F8C2-B809-5580-D94E812D63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28798" y="1891331"/>
            <a:ext cx="1191985" cy="11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83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54750-7B1C-3518-50B2-BF0E5FDE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19" y="640823"/>
            <a:ext cx="4071574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9</a:t>
            </a:r>
            <a:br>
              <a:rPr lang="en-US" sz="4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600" kern="1200" dirty="0">
                <a:latin typeface="+mn-lt"/>
                <a:ea typeface="+mn-ea"/>
                <a:cs typeface="+mn-cs"/>
              </a:rPr>
              <a:t>Merci pour </a:t>
            </a:r>
            <a:br>
              <a:rPr lang="en-US" sz="4600" kern="1200" dirty="0">
                <a:latin typeface="+mn-lt"/>
                <a:ea typeface="+mn-ea"/>
                <a:cs typeface="+mn-cs"/>
              </a:rPr>
            </a:br>
            <a:r>
              <a:rPr lang="en-US" sz="4600" kern="1200" dirty="0">
                <a:latin typeface="+mn-lt"/>
                <a:ea typeface="+mn-ea"/>
                <a:cs typeface="+mn-cs"/>
              </a:rPr>
              <a:t>ta participation</a:t>
            </a:r>
            <a:br>
              <a:rPr lang="en-US" sz="4600" kern="1200" dirty="0">
                <a:latin typeface="+mn-lt"/>
                <a:ea typeface="+mn-ea"/>
                <a:cs typeface="+mn-cs"/>
              </a:rPr>
            </a:br>
            <a:endParaRPr lang="en-US" sz="4600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FA6D4D2-1454-E597-EE99-B22DE92F6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630936"/>
            <a:ext cx="2817814" cy="3913632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EAA9B42-EEC1-EC47-EEDE-49911BB6CEC8}"/>
              </a:ext>
            </a:extLst>
          </p:cNvPr>
          <p:cNvCxnSpPr/>
          <p:nvPr/>
        </p:nvCxnSpPr>
        <p:spPr>
          <a:xfrm>
            <a:off x="4305993" y="997527"/>
            <a:ext cx="0" cy="4838008"/>
          </a:xfrm>
          <a:prstGeom prst="line">
            <a:avLst/>
          </a:prstGeom>
          <a:ln w="57150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FEDC417-B50F-1493-F726-93BEB7264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24160" y="0"/>
            <a:ext cx="1767840" cy="2194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229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233</Words>
  <Application>Microsoft Macintosh PowerPoint</Application>
  <PresentationFormat>Grand écran</PresentationFormat>
  <Paragraphs>31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1" baseType="lpstr">
      <vt:lpstr>Arial</vt:lpstr>
      <vt:lpstr>Thème Office</vt:lpstr>
      <vt:lpstr>1Quiz:  Santé sexuelle</vt:lpstr>
      <vt:lpstr>2 Laquelle ce ces proposition est fausse ?</vt:lpstr>
      <vt:lpstr>3Laquelle de ces propositions est vraie?</vt:lpstr>
      <vt:lpstr>3 4 Qui peut attraper le VIH ?</vt:lpstr>
      <vt:lpstr>5 La chlamydiose est une IST qui touche…</vt:lpstr>
      <vt:lpstr>6 Depuis 1985, environ combien de personnes sont mortes du VIH/SIDA ?</vt:lpstr>
      <vt:lpstr>6 Combien y a-t-il de différentes souches de virus de grippe ?</vt:lpstr>
      <vt:lpstr>6 Comment est-on certain(e)  qu’on a une IST ?</vt:lpstr>
      <vt:lpstr>9 Merci pour  ta participation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1Quiz:  Introduction aux microbes</dc:title>
  <dc:creator>lesage vanessa</dc:creator>
  <cp:lastModifiedBy>lesage vanessa</cp:lastModifiedBy>
  <cp:revision>4</cp:revision>
  <dcterms:created xsi:type="dcterms:W3CDTF">2023-04-04T11:39:41Z</dcterms:created>
  <dcterms:modified xsi:type="dcterms:W3CDTF">2023-04-05T13:06:27Z</dcterms:modified>
</cp:coreProperties>
</file>