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7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13"/>
    <a:srgbClr val="E496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77"/>
    <p:restoredTop sz="94689"/>
  </p:normalViewPr>
  <p:slideViewPr>
    <p:cSldViewPr snapToGrid="0">
      <p:cViewPr varScale="1">
        <p:scale>
          <a:sx n="108" d="100"/>
          <a:sy n="108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En buvant beaucoup de liquide, en se reposant et en soulageant les symptômes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En prenant des antibiotiques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En se faisant vacciner contre la grippe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Non, ils marchent tous contre tous les types de bactéries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Oui, chaque antibiotique ne marche que sur une bactérie particulière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Oui, des antibiotiques différents agissent sur des bactéries différentes et ton médecin sait lequel est le mieux dans ton cas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Edward Jenner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Alexander Fleming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Marie Curie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Le choléra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Le SARM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La grippe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En se lavant les mains après avoir touché les animaux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En mangeant dans les mêmes endroits où mangent les animaux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En utilisant des lingettes pour les mains après avoir touché les animaux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Aucune bactérie ne résiste aux antibiotiques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Il est difficile de trouver un antibiotique efficace contre le SARM, car cette bactérie est résistante à plusieurs antibiotiques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Les antibiotiques ont été découverts en 1675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Quand les bactéries se défendent contre un antibiotique et deviennent impossibles à détruire avec cet antibiotique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Quand deux antibiotiques sont utilisés en même temps et s’empêchent d’agir l’un l’autre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Quand une personne devient résistante à un antibiotique et alors la personne ne peut plus être traitée avec cet antibiotique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En buvant beaucoup de liquide, en se reposant et en soulageant les symptômes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En prenant des antibiotiques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En se faisant vacciner contre la grippe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Non, ils marchent tous contre tous les types de bactéries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Oui, chaque antibiotique ne marche que sur une bactérie particulière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Oui, des antibiotiques différents agissent sur des bactéries différentes et ton médecin sait lequel est le mieux dans ton cas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05740" rIns="384048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400" kern="1200" dirty="0"/>
            <a:t>Edward Jenner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05740" rIns="384048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400" kern="1200" dirty="0"/>
            <a:t>Alexander Fleming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05740" rIns="384048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400" kern="1200" dirty="0"/>
            <a:t>Marie Curie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 choléra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 SARM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La grippe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En se lavant les mains après avoir touché les animaux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En mangeant dans les mêmes endroits où mangent les animaux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En utilisant des lingettes pour les mains après avoir touché les animaux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Aucune bactérie ne résiste aux antibiotiques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Il est difficile de trouver un antibiotique efficace contre le SARM, car cette bactérie est résistante à plusieurs antibiotiques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Les antibiotiques ont été découverts en 1675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Quand les bactéries se défendent contre un antibiotique et deviennent impossibles à détruire avec cet antibiotique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Quand deux antibiotiques sont utilisés en même temps et s’empêchent d’agir l’un l’autre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Quand une personne devient résistante à un antibiotique et alors la personne ne peut plus être traitée avec cet antibiotique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B605B-31B3-1D7A-FBB4-2A65AEE7C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BAA3E3-CB1C-B592-2BA1-08D0B3726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575CCB-97D9-1761-901C-80746E5FC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BC9FB-1FCD-B6B3-5D8A-F522B908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CB45D9-0F95-C1B8-F49D-6A21A735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96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E3AE09-A056-DE5A-9795-BE3459DE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DB9622-9330-7B81-A5BE-427B29111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04497-6787-49C5-182F-E66E682A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1D3D11-040F-2386-711D-C09CA15E0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2DF4CC-40C0-7048-92FD-2824E3BA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12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43C285-4796-776B-D218-FA79D2293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B7CC6F-CAB3-CC55-9BA1-D40F865D4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D92D79-9256-64E0-8ED4-489D736714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2342E-5203-1E7D-EDA8-98788CA6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7A1F-D973-F383-FA18-CF932820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13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BFFC86-34A7-4A24-6406-F1F4E81F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1D3600-658E-53F7-821A-296A172E0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4B969D-9695-27B7-17AC-F8A91776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30DE3F-AAFC-9E47-0C3B-F1A1FE340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A7FA3A-A178-9594-4A80-2A400C684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3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07928-AA13-7E57-C593-E770FE44D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DC3A11-2869-D317-B97A-B95D689AB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36EDF3-C9BD-8A1C-66C9-F6284DCC42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CF7E8E-A4F0-6C8D-3D99-6CBE641F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0EF8FB-056D-538B-A9FB-89278328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6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8E499E-AE8C-8007-0FA1-4CDEE924C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908F55-1E98-E9F1-351F-B73AFE41B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F1E821-92F3-5607-B8B9-B6A7FDD1A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3E951A-1AE6-612F-C2A5-CCC68417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A2E3CC-2B53-47CC-47A9-5ECD7020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4E7BB9-3EAC-2E83-C270-BC77D147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66BD5-A04C-DBF6-1137-C7E4F0D3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3C9985-AB50-EA28-378D-99324BE0F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297741-DE63-35BD-9B69-B656A2B92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0765A7-4C21-2796-AF10-F507EF6A4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B4244B-87B4-008A-CA7A-60F1DCBE1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B2F084C-C79A-4F84-0241-F2BF7450A4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FE8601-8D12-B80B-3E04-B8700E7F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B9AB92-5529-C7F5-7EDA-2F5FF149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20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09EAE-FAD4-3D35-11DD-F2BAE1B43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67CB43-E4EF-F964-0E0B-65187399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BC276B-52A1-7A0E-A899-8FC38815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1B0929-DF37-9F5C-045A-685CE761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35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06A5DD-8BF8-F995-6F6A-78AB2D6E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4A0C7C-C559-35F3-D239-F71FAA6A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811976-D991-5296-1919-5C430BB8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44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D6245-4A09-0B50-BBA0-DAB92355E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BF8278-377C-0EC0-72DF-873A68CA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9B76C0-CA3F-D3B1-12DC-CD48A1F5A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28DF08-A868-3FA4-F7CC-7885A8FB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A4327C-F0C3-D301-9CFE-A04EB9FC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34CF0F-6B45-260A-983A-0B0766E39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15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F8BDBA-BE88-3534-DFB0-566A4F49D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DE5AEDA-B1DE-E2ED-DDAE-44A762460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CF252C-93E6-927E-C0A2-9F77DB08D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F4853D-C8C5-208F-59AC-F1813447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C26515-3AC5-25B2-71A9-3326C0E9B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721060-58F6-C0BC-EA12-F14971B2E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1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5FDD6-30EE-5F55-442B-1B3D61341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titre 6">
            <a:extLst>
              <a:ext uri="{FF2B5EF4-FFF2-40B4-BE49-F238E27FC236}">
                <a16:creationId xmlns:a16="http://schemas.microsoft.com/office/drawing/2014/main" id="{455A38EB-E4CF-ECE9-CF07-597FEAF6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04AE1DD-11FD-25DC-2449-6054F8DFE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75800" y="142875"/>
            <a:ext cx="1355999" cy="188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23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B6EDDE-DEE7-CA80-A954-3A4AF1F64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270" y="640080"/>
            <a:ext cx="3888082" cy="3566160"/>
          </a:xfrm>
        </p:spPr>
        <p:txBody>
          <a:bodyPr anchor="b">
            <a:normAutofit/>
          </a:bodyPr>
          <a:lstStyle/>
          <a:p>
            <a:pPr algn="l"/>
            <a:r>
              <a:rPr lang="fr-FR" sz="4600" dirty="0">
                <a:solidFill>
                  <a:schemeClr val="bg1"/>
                </a:solidFill>
              </a:rPr>
              <a:t>1</a:t>
            </a:r>
            <a:r>
              <a:rPr lang="fr-FR" sz="4600" dirty="0"/>
              <a:t>Quiz: </a:t>
            </a:r>
            <a:br>
              <a:rPr lang="fr-FR" sz="4600" dirty="0"/>
            </a:br>
            <a:r>
              <a:rPr lang="fr-FR" sz="4600" dirty="0"/>
              <a:t>Traitement et prévention des infections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885270-0D76-9618-0EC1-0C9F54EBF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Prêt à tester tes connaissances ?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1D0A4B-74E8-7F87-2D20-73F47B2C8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624" r="9956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7627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2 </a:t>
            </a:r>
            <a:r>
              <a:rPr lang="fr-FR" dirty="0"/>
              <a:t>Comment est-ce qu’on soigne habituellement les rhumes et les grippes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106859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3 formes de bactéries sont des bacilles, des cocci et des spire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5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1">
        <p:bldAsOne/>
      </p:bldGraphic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Le type d’antibiotique que l’on prend est-il important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871887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virus sont les plus petits microbe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5047509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2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 </a:t>
            </a:r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 Qui a découvert les antibiotiques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495731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microbes sont vivant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3469420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78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a fermentation c’est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231321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</a:t>
            </a:r>
            <a:r>
              <a:rPr lang="fr-FR" dirty="0"/>
              <a:t> Quelle maladie est causée par des bactéries résistantes aux antibiotiques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935625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a fermentation c'est la manière dont les bactéries transforment les sucres en acide ou en alcool et en gaz&#10;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3495236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0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52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Comment évite-t-on la transmission d’E. coli quand on visite une ferme?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925085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52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29652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Laquelle de ses propositions est vraie?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79335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3490500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52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Quand dit-on qu’il y a une résistance aux antibiotiques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498956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83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54750-7B1C-3518-50B2-BF0E5FD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9" y="640823"/>
            <a:ext cx="4071574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9</a:t>
            </a:r>
            <a:b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Merci pour 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ta participation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endParaRPr lang="en-US" sz="46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FA6D4D2-1454-E597-EE99-B22DE92F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30936"/>
            <a:ext cx="2817814" cy="3913632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EAA9B42-EEC1-EC47-EEDE-49911BB6CEC8}"/>
              </a:ext>
            </a:extLst>
          </p:cNvPr>
          <p:cNvCxnSpPr/>
          <p:nvPr/>
        </p:nvCxnSpPr>
        <p:spPr>
          <a:xfrm>
            <a:off x="4305993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FEDC417-B50F-1493-F726-93BEB726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24160" y="0"/>
            <a:ext cx="1767840" cy="2194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29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290</Words>
  <Application>Microsoft Macintosh PowerPoint</Application>
  <PresentationFormat>Grand écran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Arial</vt:lpstr>
      <vt:lpstr>Thème Office</vt:lpstr>
      <vt:lpstr>1Quiz:  Traitement et prévention des infections</vt:lpstr>
      <vt:lpstr>2 Comment est-ce qu’on soigne habituellement les rhumes et les grippes ?</vt:lpstr>
      <vt:lpstr>3Le type d’antibiotique que l’on prend est-il important ?</vt:lpstr>
      <vt:lpstr>3 4 Qui a découvert les antibiotiques ?</vt:lpstr>
      <vt:lpstr>5 Quelle maladie est causée par des bactéries résistantes aux antibiotiques ?</vt:lpstr>
      <vt:lpstr>6 Comment évite-t-on la transmission d’E. coli quand on visite une ferme?</vt:lpstr>
      <vt:lpstr>6 Laquelle de ses propositions est vraie?</vt:lpstr>
      <vt:lpstr>6 Quand dit-on qu’il y a une résistance aux antibiotiques ?</vt:lpstr>
      <vt:lpstr>9 Merci pour  ta participation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1Quiz:  Introduction aux microbes</dc:title>
  <dc:creator>lesage vanessa</dc:creator>
  <cp:lastModifiedBy>lesage vanessa</cp:lastModifiedBy>
  <cp:revision>4</cp:revision>
  <dcterms:created xsi:type="dcterms:W3CDTF">2023-04-04T11:39:41Z</dcterms:created>
  <dcterms:modified xsi:type="dcterms:W3CDTF">2023-04-05T12:52:30Z</dcterms:modified>
</cp:coreProperties>
</file>