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13"/>
    <a:srgbClr val="E496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77"/>
    <p:restoredTop sz="94689"/>
  </p:normalViewPr>
  <p:slideViewPr>
    <p:cSldViewPr snapToGrid="0">
      <p:cViewPr varScale="1">
        <p:scale>
          <a:sx n="108" d="100"/>
          <a:sy n="108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La peste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Le SARM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La variole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La salive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L’air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Les deux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Se couvrir la bouche et le nez quand on éternue ou quand on tousse et se laver les mains souvent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Prendre des antibiotiques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Manger du yaourt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Le toucher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L’eau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Les deux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Lactobacillus est un exemple de bactérie nocive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Il existe plusieurs types de virus de la grippe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 SARM est un exemple de bactérie utile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La peste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SARM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La variole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La salive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L’air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Les deux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Se couvrir la bouche et le nez quand on éternue ou quand on tousse et se laver les mains souvent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Prendre des antibiotiques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Manger du yaourt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toucher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L’eau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Les deux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Lactobacillus est un exemple de bactérie nocive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Il existe plusieurs types de virus de la grippe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Le SARM est un exemple de bactérie utile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B605B-31B3-1D7A-FBB4-2A65AEE7C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BAA3E3-CB1C-B592-2BA1-08D0B3726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75CCB-97D9-1761-901C-80746E5FC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BC9FB-1FCD-B6B3-5D8A-F522B908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CB45D9-0F95-C1B8-F49D-6A21A735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96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3AE09-A056-DE5A-9795-BE3459DE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DB9622-9330-7B81-A5BE-427B29111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04497-6787-49C5-182F-E66E682A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1D3D11-040F-2386-711D-C09CA15E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2DF4CC-40C0-7048-92FD-2824E3BA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12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43C285-4796-776B-D218-FA79D2293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B7CC6F-CAB3-CC55-9BA1-D40F865D4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D92D79-9256-64E0-8ED4-489D736714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2342E-5203-1E7D-EDA8-98788CA6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7A1F-D973-F383-FA18-CF932820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13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FFC86-34A7-4A24-6406-F1F4E81F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D3600-658E-53F7-821A-296A172E0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4B969D-9695-27B7-17AC-F8A91776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0DE3F-AAFC-9E47-0C3B-F1A1FE340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7FA3A-A178-9594-4A80-2A400C684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3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07928-AA13-7E57-C593-E770FE44D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DC3A11-2869-D317-B97A-B95D689AB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36EDF3-C9BD-8A1C-66C9-F6284DCC4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F7E8E-A4F0-6C8D-3D99-6CBE641F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0EF8FB-056D-538B-A9FB-89278328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6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8E499E-AE8C-8007-0FA1-4CDEE924C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908F55-1E98-E9F1-351F-B73AFE41B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F1E821-92F3-5607-B8B9-B6A7FDD1A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3E951A-1AE6-612F-C2A5-CCC68417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A2E3CC-2B53-47CC-47A9-5ECD7020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4E7BB9-3EAC-2E83-C270-BC77D147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66BD5-A04C-DBF6-1137-C7E4F0D3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3C9985-AB50-EA28-378D-99324BE0F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297741-DE63-35BD-9B69-B656A2B9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0765A7-4C21-2796-AF10-F507EF6A4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B4244B-87B4-008A-CA7A-60F1DCBE1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B2F084C-C79A-4F84-0241-F2BF7450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FE8601-8D12-B80B-3E04-B8700E7F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B9AB92-5529-C7F5-7EDA-2F5FF149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20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9EAE-FAD4-3D35-11DD-F2BAE1B43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67CB43-E4EF-F964-0E0B-6518739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BC276B-52A1-7A0E-A899-8FC38815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1B0929-DF37-9F5C-045A-685CE761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35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06A5DD-8BF8-F995-6F6A-78AB2D6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4A0C7C-C559-35F3-D239-F71FAA6A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811976-D991-5296-1919-5C430BB8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44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D6245-4A09-0B50-BBA0-DAB92355E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BF8278-377C-0EC0-72DF-873A68CA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9B76C0-CA3F-D3B1-12DC-CD48A1F5A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28DF08-A868-3FA4-F7CC-7885A8FB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A4327C-F0C3-D301-9CFE-A04EB9FC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34CF0F-6B45-260A-983A-0B0766E3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15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F8BDBA-BE88-3534-DFB0-566A4F49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E5AEDA-B1DE-E2ED-DDAE-44A762460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CF252C-93E6-927E-C0A2-9F77DB08D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F4853D-C8C5-208F-59AC-F1813447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C26515-3AC5-25B2-71A9-3326C0E9B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21060-58F6-C0BC-EA12-F14971B2E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1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5FDD6-30EE-5F55-442B-1B3D6134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titre 6">
            <a:extLst>
              <a:ext uri="{FF2B5EF4-FFF2-40B4-BE49-F238E27FC236}">
                <a16:creationId xmlns:a16="http://schemas.microsoft.com/office/drawing/2014/main" id="{455A38EB-E4CF-ECE9-CF07-597FEAF6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04AE1DD-11FD-25DC-2449-6054F8DFE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75800" y="142875"/>
            <a:ext cx="1355999" cy="188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23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B6EDDE-DEE7-CA80-A954-3A4AF1F64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3771" y="640080"/>
            <a:ext cx="3840581" cy="3566160"/>
          </a:xfrm>
        </p:spPr>
        <p:txBody>
          <a:bodyPr anchor="b">
            <a:normAutofit/>
          </a:bodyPr>
          <a:lstStyle/>
          <a:p>
            <a:pPr algn="l"/>
            <a:r>
              <a:rPr lang="fr-FR" sz="4600" dirty="0">
                <a:solidFill>
                  <a:schemeClr val="bg1"/>
                </a:solidFill>
              </a:rPr>
              <a:t>1</a:t>
            </a:r>
            <a:r>
              <a:rPr lang="fr-FR" sz="4600" dirty="0"/>
              <a:t>Quiz: </a:t>
            </a:r>
            <a:br>
              <a:rPr lang="fr-FR" sz="4600" dirty="0"/>
            </a:br>
            <a:r>
              <a:rPr lang="fr-FR" sz="4600" dirty="0"/>
              <a:t>Transmission des infections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85270-0D76-9618-0EC1-0C9F54EBF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fr-FR"/>
              <a:t>Prêt à tester tes connaissances 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1D0A4B-74E8-7F87-2D20-73F47B2C8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99" r="32036" b="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7627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2 </a:t>
            </a:r>
            <a:r>
              <a:rPr lang="fr-FR" dirty="0"/>
              <a:t>La maladie la plus mortelle avant l’invention des antibiotiques était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282719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3 formes de bactéries sont des bacilles, des cocci et des spir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5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1">
        <p:bldAsOne/>
      </p:bldGraphic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 Les microbes peuvent passer d’une personne à l’autre par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608429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virus sont les plus petits microb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5047509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 </a:t>
            </a:r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 La meilleure façon d’empêcher la propagation de la grippe, c’est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293562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microbes sont vivant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78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a fermentation c’est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 Les microbes peuvent passer d’une personne à l’autre par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110415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a fermentation c'est la manière dont les bactéries transforment les sucres en acide ou en alcool et en gaz&#10;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5047509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0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9223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Laquelle de ces propositions est juste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179785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346942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2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9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pour 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ta participation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138</Words>
  <Application>Microsoft Macintosh PowerPoint</Application>
  <PresentationFormat>Grand écran</PresentationFormat>
  <Paragraphs>23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Arial</vt:lpstr>
      <vt:lpstr>Thème Office</vt:lpstr>
      <vt:lpstr>1Quiz:  Transmission des infections</vt:lpstr>
      <vt:lpstr>2 La maladie la plus mortelle avant l’invention des antibiotiques était</vt:lpstr>
      <vt:lpstr>3 Les microbes peuvent passer d’une personne à l’autre par</vt:lpstr>
      <vt:lpstr>3 4 La meilleure façon d’empêcher la propagation de la grippe, c’est</vt:lpstr>
      <vt:lpstr>5 Les microbes peuvent passer d’une personne à l’autre par </vt:lpstr>
      <vt:lpstr>6 Laquelle de ces propositions est juste ?</vt:lpstr>
      <vt:lpstr>9 Merci pour  ta participation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1Quiz:  Introduction aux microbes</dc:title>
  <dc:creator>lesage vanessa</dc:creator>
  <cp:lastModifiedBy>lesage vanessa</cp:lastModifiedBy>
  <cp:revision>3</cp:revision>
  <dcterms:created xsi:type="dcterms:W3CDTF">2023-04-04T11:39:41Z</dcterms:created>
  <dcterms:modified xsi:type="dcterms:W3CDTF">2023-04-05T12:51:24Z</dcterms:modified>
</cp:coreProperties>
</file>