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omments/comment1.xml" ContentType="application/vnd.openxmlformats-officedocument.presentationml.comments+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2" r:id="rId6"/>
    <p:sldId id="263" r:id="rId7"/>
    <p:sldId id="264" r:id="rId8"/>
    <p:sldId id="267" r:id="rId9"/>
    <p:sldId id="268" r:id="rId10"/>
    <p:sldId id="269" r:id="rId11"/>
    <p:sldId id="270" r:id="rId12"/>
    <p:sldId id="271" r:id="rId13"/>
    <p:sldId id="272" r:id="rId14"/>
    <p:sldId id="273" r:id="rId15"/>
    <p:sldId id="274" r:id="rId16"/>
    <p:sldId id="266" r:id="rId17"/>
  </p:sldIdLst>
  <p:sldSz cx="12192000" cy="6858000"/>
  <p:notesSz cx="6858000" cy="9144000"/>
  <p:defaultTextStyle>
    <a:defPPr>
      <a:defRPr lang="fr-FR"/>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UBOUL PIA CHU Nice" initials="TPCN"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77"/>
    <p:restoredTop sz="94705"/>
  </p:normalViewPr>
  <p:slideViewPr>
    <p:cSldViewPr snapToGrid="0">
      <p:cViewPr varScale="1">
        <p:scale>
          <a:sx n="74" d="100"/>
          <a:sy n="74" d="100"/>
        </p:scale>
        <p:origin x="208" y="8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6-01T15:03:39.952" idx="5">
    <p:pos x="10" y="10"/>
    <p:text>je propose d'ajouter autres</p:text>
  </p:cm>
</p:cmLst>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D2036E25-4A52-4598-BFFE-864076CF94A0}" type="presOf" srcId="{3F14B675-3057-564F-B20F-9BD678DA722B}" destId="{DAC2A3F8-C61B-4E45-9060-600BBEDA71A2}" srcOrd="0" destOrd="0" presId="urn:microsoft.com/office/officeart/2005/8/layout/default"/>
    <dgm:cxn modelId="{6A0A973D-70BE-4F79-B6E3-F7005E689738}" type="presOf" srcId="{6565B59B-4B65-E748-A27F-CB024A99CFB0}" destId="{9BEDA517-EE4E-EF4C-8541-778A2E71DA1F}" srcOrd="0" destOrd="0" presId="urn:microsoft.com/office/officeart/2005/8/layout/default"/>
    <dgm:cxn modelId="{77AA657F-6F45-432E-AA04-14105D39207A}" type="presOf" srcId="{9B636C23-96EE-B24E-8862-427A4B50E3BC}" destId="{385D4072-D6E7-4144-9635-7BA0287FE893}"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E68B7AE5-D2FF-D04A-BBF0-64DE683C1C7C}" srcId="{3F14B675-3057-564F-B20F-9BD678DA722B}" destId="{9B636C23-96EE-B24E-8862-427A4B50E3BC}" srcOrd="0" destOrd="0" parTransId="{77533878-4F2B-6843-BD05-EF9C2CD23E75}" sibTransId="{6D2A28F0-71CF-A54B-97F5-30818CB8238B}"/>
    <dgm:cxn modelId="{EFCB5EFA-4B66-4252-AE00-5A8CD5A4F696}" type="presParOf" srcId="{DAC2A3F8-C61B-4E45-9060-600BBEDA71A2}" destId="{385D4072-D6E7-4144-9635-7BA0287FE893}" srcOrd="0" destOrd="0" presId="urn:microsoft.com/office/officeart/2005/8/layout/default"/>
    <dgm:cxn modelId="{3B3F95D4-20A0-45C1-BBBD-791F75C13EE4}" type="presParOf" srcId="{DAC2A3F8-C61B-4E45-9060-600BBEDA71A2}" destId="{297A1466-C12C-F545-8B48-712197D56CAD}" srcOrd="1" destOrd="0" presId="urn:microsoft.com/office/officeart/2005/8/layout/default"/>
    <dgm:cxn modelId="{4197C98B-2EDA-4B63-8EF3-4DE38A7F9524}"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006F2974-21DF-455D-8148-12E8955C714E}" type="presOf" srcId="{9B636C23-96EE-B24E-8862-427A4B50E3BC}" destId="{385D4072-D6E7-4144-9635-7BA0287FE893}"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7B9F3DE4-CF64-470A-9317-823D78909F6E}"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70D466E9-077D-46CF-8749-BA43968086A7}" type="presOf" srcId="{6565B59B-4B65-E748-A27F-CB024A99CFB0}" destId="{9BEDA517-EE4E-EF4C-8541-778A2E71DA1F}" srcOrd="0" destOrd="0" presId="urn:microsoft.com/office/officeart/2005/8/layout/default"/>
    <dgm:cxn modelId="{6A2FED12-0F07-4C59-B711-DD469EFFEEFC}" type="presParOf" srcId="{DAC2A3F8-C61B-4E45-9060-600BBEDA71A2}" destId="{385D4072-D6E7-4144-9635-7BA0287FE893}" srcOrd="0" destOrd="0" presId="urn:microsoft.com/office/officeart/2005/8/layout/default"/>
    <dgm:cxn modelId="{37FC6D8E-A5E2-4337-8174-ACBDF1C4E62B}" type="presParOf" srcId="{DAC2A3F8-C61B-4E45-9060-600BBEDA71A2}" destId="{297A1466-C12C-F545-8B48-712197D56CAD}" srcOrd="1" destOrd="0" presId="urn:microsoft.com/office/officeart/2005/8/layout/default"/>
    <dgm:cxn modelId="{8CB47715-8A52-4F8B-863C-C5D5756EF595}"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4E894D2C-E6AF-4206-8DA3-09D34C45BF50}" type="presOf" srcId="{3F14B675-3057-564F-B20F-9BD678DA722B}" destId="{DAC2A3F8-C61B-4E45-9060-600BBEDA71A2}"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1C7D78C0-2590-42FE-9CD3-2C50C3F78718}" type="presOf" srcId="{9B636C23-96EE-B24E-8862-427A4B50E3BC}" destId="{385D4072-D6E7-4144-9635-7BA0287FE893}"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BC04F6F6-1E7F-4C8B-A65E-6D716D5D90CB}" type="presOf" srcId="{6565B59B-4B65-E748-A27F-CB024A99CFB0}" destId="{9BEDA517-EE4E-EF4C-8541-778A2E71DA1F}" srcOrd="0" destOrd="0" presId="urn:microsoft.com/office/officeart/2005/8/layout/default"/>
    <dgm:cxn modelId="{92CB8361-B09C-4DED-86A8-8A88E93CDE0A}" type="presParOf" srcId="{DAC2A3F8-C61B-4E45-9060-600BBEDA71A2}" destId="{385D4072-D6E7-4144-9635-7BA0287FE893}" srcOrd="0" destOrd="0" presId="urn:microsoft.com/office/officeart/2005/8/layout/default"/>
    <dgm:cxn modelId="{04507360-F83E-4E0C-B3D5-C642C9D8BB0A}" type="presParOf" srcId="{DAC2A3F8-C61B-4E45-9060-600BBEDA71A2}" destId="{297A1466-C12C-F545-8B48-712197D56CAD}" srcOrd="1" destOrd="0" presId="urn:microsoft.com/office/officeart/2005/8/layout/default"/>
    <dgm:cxn modelId="{2A6BA5CB-A272-4885-AEC4-AAADA9B2F034}"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F9493434-1B0B-4E93-AB7B-8DE36851A44B}" type="presOf" srcId="{6565B59B-4B65-E748-A27F-CB024A99CFB0}" destId="{9BEDA517-EE4E-EF4C-8541-778A2E71DA1F}" srcOrd="0" destOrd="0" presId="urn:microsoft.com/office/officeart/2005/8/layout/default"/>
    <dgm:cxn modelId="{49385148-AE3D-4859-9167-74CBFB56AAFC}" type="presOf" srcId="{9B636C23-96EE-B24E-8862-427A4B50E3BC}" destId="{385D4072-D6E7-4144-9635-7BA0287FE893}"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E68B7AE5-D2FF-D04A-BBF0-64DE683C1C7C}" srcId="{3F14B675-3057-564F-B20F-9BD678DA722B}" destId="{9B636C23-96EE-B24E-8862-427A4B50E3BC}" srcOrd="0" destOrd="0" parTransId="{77533878-4F2B-6843-BD05-EF9C2CD23E75}" sibTransId="{6D2A28F0-71CF-A54B-97F5-30818CB8238B}"/>
    <dgm:cxn modelId="{837FA4FE-BD74-4351-AD6C-07FD861A4008}" type="presOf" srcId="{3F14B675-3057-564F-B20F-9BD678DA722B}" destId="{DAC2A3F8-C61B-4E45-9060-600BBEDA71A2}" srcOrd="0" destOrd="0" presId="urn:microsoft.com/office/officeart/2005/8/layout/default"/>
    <dgm:cxn modelId="{A635FB8C-820C-4657-A9F4-89829948DE15}" type="presParOf" srcId="{DAC2A3F8-C61B-4E45-9060-600BBEDA71A2}" destId="{385D4072-D6E7-4144-9635-7BA0287FE893}" srcOrd="0" destOrd="0" presId="urn:microsoft.com/office/officeart/2005/8/layout/default"/>
    <dgm:cxn modelId="{1DA9E7C1-5CF0-476D-98A5-18B6AEA36830}" type="presParOf" srcId="{DAC2A3F8-C61B-4E45-9060-600BBEDA71A2}" destId="{297A1466-C12C-F545-8B48-712197D56CAD}" srcOrd="1" destOrd="0" presId="urn:microsoft.com/office/officeart/2005/8/layout/default"/>
    <dgm:cxn modelId="{F128B2A4-AAA6-425A-A84D-1E33FE049FCC}"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215A3B50-9E9E-4906-91B8-EE82645AC354}" type="presOf" srcId="{6565B59B-4B65-E748-A27F-CB024A99CFB0}" destId="{9BEDA517-EE4E-EF4C-8541-778A2E71DA1F}" srcOrd="0" destOrd="0" presId="urn:microsoft.com/office/officeart/2005/8/layout/default"/>
    <dgm:cxn modelId="{8AA1C077-2492-4F31-9F5F-8D0202EC2781}" type="presOf" srcId="{9B636C23-96EE-B24E-8862-427A4B50E3BC}" destId="{385D4072-D6E7-4144-9635-7BA0287FE893}"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682E8385-568B-49B0-8E49-48C60C0A0157}"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9D2D56CB-A209-4311-BE1B-3B8B15475758}" type="presParOf" srcId="{DAC2A3F8-C61B-4E45-9060-600BBEDA71A2}" destId="{385D4072-D6E7-4144-9635-7BA0287FE893}" srcOrd="0" destOrd="0" presId="urn:microsoft.com/office/officeart/2005/8/layout/default"/>
    <dgm:cxn modelId="{350C640B-B518-453F-A200-211ACC2DD549}" type="presParOf" srcId="{DAC2A3F8-C61B-4E45-9060-600BBEDA71A2}" destId="{297A1466-C12C-F545-8B48-712197D56CAD}" srcOrd="1" destOrd="0" presId="urn:microsoft.com/office/officeart/2005/8/layout/default"/>
    <dgm:cxn modelId="{3B5EDEB6-E6EC-4CD9-B5AE-E8123F17B743}"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099AEF1E-9353-45A2-8A85-37E4F2072EBC}" type="presOf" srcId="{9B636C23-96EE-B24E-8862-427A4B50E3BC}" destId="{385D4072-D6E7-4144-9635-7BA0287FE893}" srcOrd="0" destOrd="0" presId="urn:microsoft.com/office/officeart/2005/8/layout/default"/>
    <dgm:cxn modelId="{5BA4106F-DE06-4DC3-B90E-A799C9E15F58}"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25501CD3-74B8-49F3-8867-112625C13D56}"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FD47350C-DFBC-4318-A9CB-49ECE4A0F31F}" type="presParOf" srcId="{DAC2A3F8-C61B-4E45-9060-600BBEDA71A2}" destId="{385D4072-D6E7-4144-9635-7BA0287FE893}" srcOrd="0" destOrd="0" presId="urn:microsoft.com/office/officeart/2005/8/layout/default"/>
    <dgm:cxn modelId="{F85A1E19-9D06-4C8B-8B3D-5CCC8864E6BE}" type="presParOf" srcId="{DAC2A3F8-C61B-4E45-9060-600BBEDA71A2}" destId="{297A1466-C12C-F545-8B48-712197D56CAD}" srcOrd="1" destOrd="0" presId="urn:microsoft.com/office/officeart/2005/8/layout/default"/>
    <dgm:cxn modelId="{19FF222F-5EAF-49E7-AC99-247E369394CF}"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2CD00B5A-CB18-4320-B68D-4D3F13729F9F}" type="presOf" srcId="{9B636C23-96EE-B24E-8862-427A4B50E3BC}" destId="{385D4072-D6E7-4144-9635-7BA0287FE893}" srcOrd="0" destOrd="0" presId="urn:microsoft.com/office/officeart/2005/8/layout/default"/>
    <dgm:cxn modelId="{2E4C225B-DB2E-4078-BB68-1022AB1ED26D}" type="presOf" srcId="{6565B59B-4B65-E748-A27F-CB024A99CFB0}" destId="{9BEDA517-EE4E-EF4C-8541-778A2E71DA1F}" srcOrd="0" destOrd="0" presId="urn:microsoft.com/office/officeart/2005/8/layout/default"/>
    <dgm:cxn modelId="{35FED771-1FE6-4CD7-B166-8258B302DB44}" type="presOf" srcId="{3F14B675-3057-564F-B20F-9BD678DA722B}" destId="{DAC2A3F8-C61B-4E45-9060-600BBEDA71A2}"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E68B7AE5-D2FF-D04A-BBF0-64DE683C1C7C}" srcId="{3F14B675-3057-564F-B20F-9BD678DA722B}" destId="{9B636C23-96EE-B24E-8862-427A4B50E3BC}" srcOrd="0" destOrd="0" parTransId="{77533878-4F2B-6843-BD05-EF9C2CD23E75}" sibTransId="{6D2A28F0-71CF-A54B-97F5-30818CB8238B}"/>
    <dgm:cxn modelId="{62B6DD93-443B-446F-806A-D432E906AF6C}" type="presParOf" srcId="{DAC2A3F8-C61B-4E45-9060-600BBEDA71A2}" destId="{385D4072-D6E7-4144-9635-7BA0287FE893}" srcOrd="0" destOrd="0" presId="urn:microsoft.com/office/officeart/2005/8/layout/default"/>
    <dgm:cxn modelId="{D7268045-F22E-44D5-BC57-E76609C4DA3F}" type="presParOf" srcId="{DAC2A3F8-C61B-4E45-9060-600BBEDA71A2}" destId="{297A1466-C12C-F545-8B48-712197D56CAD}" srcOrd="1" destOrd="0" presId="urn:microsoft.com/office/officeart/2005/8/layout/default"/>
    <dgm:cxn modelId="{375D3544-407F-4988-83F5-249FEFC8D015}"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0001207F-73B0-4782-A7D6-0EF4DE60654B}" type="presOf" srcId="{9B636C23-96EE-B24E-8862-427A4B50E3BC}" destId="{385D4072-D6E7-4144-9635-7BA0287FE893}"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854C4A9A-28B5-4E4C-B934-1C4B44C01A66}" type="presOf" srcId="{6565B59B-4B65-E748-A27F-CB024A99CFB0}" destId="{9BEDA517-EE4E-EF4C-8541-778A2E71DA1F}" srcOrd="0" destOrd="0" presId="urn:microsoft.com/office/officeart/2005/8/layout/default"/>
    <dgm:cxn modelId="{B465D4C9-1FB4-4E6D-9055-68BEAFD8702E}"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E3CB4953-50AA-447D-B9E2-B372D70AA34B}" type="presParOf" srcId="{DAC2A3F8-C61B-4E45-9060-600BBEDA71A2}" destId="{385D4072-D6E7-4144-9635-7BA0287FE893}" srcOrd="0" destOrd="0" presId="urn:microsoft.com/office/officeart/2005/8/layout/default"/>
    <dgm:cxn modelId="{A29C65C6-DA96-4E0A-9444-DE7C033D80F0}" type="presParOf" srcId="{DAC2A3F8-C61B-4E45-9060-600BBEDA71A2}" destId="{297A1466-C12C-F545-8B48-712197D56CAD}" srcOrd="1" destOrd="0" presId="urn:microsoft.com/office/officeart/2005/8/layout/default"/>
    <dgm:cxn modelId="{6A052759-97F2-4048-8AB7-E79F96E7B091}"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3A8AFA28-8DE4-40E7-B3EE-22454515F205}" type="presOf" srcId="{3F14B675-3057-564F-B20F-9BD678DA722B}" destId="{DAC2A3F8-C61B-4E45-9060-600BBEDA71A2}" srcOrd="0" destOrd="0" presId="urn:microsoft.com/office/officeart/2005/8/layout/default"/>
    <dgm:cxn modelId="{89825231-6FED-41BC-A8C4-7F5FDEFD84B2}" type="presOf" srcId="{9B636C23-96EE-B24E-8862-427A4B50E3BC}" destId="{385D4072-D6E7-4144-9635-7BA0287FE893}" srcOrd="0" destOrd="0" presId="urn:microsoft.com/office/officeart/2005/8/layout/default"/>
    <dgm:cxn modelId="{1248DA41-8C51-4952-B117-43B6EFDEF67D}"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E68B7AE5-D2FF-D04A-BBF0-64DE683C1C7C}" srcId="{3F14B675-3057-564F-B20F-9BD678DA722B}" destId="{9B636C23-96EE-B24E-8862-427A4B50E3BC}" srcOrd="0" destOrd="0" parTransId="{77533878-4F2B-6843-BD05-EF9C2CD23E75}" sibTransId="{6D2A28F0-71CF-A54B-97F5-30818CB8238B}"/>
    <dgm:cxn modelId="{FB74D297-DDCE-4322-B42E-764823B3D3B5}" type="presParOf" srcId="{DAC2A3F8-C61B-4E45-9060-600BBEDA71A2}" destId="{385D4072-D6E7-4144-9635-7BA0287FE893}" srcOrd="0" destOrd="0" presId="urn:microsoft.com/office/officeart/2005/8/layout/default"/>
    <dgm:cxn modelId="{DFBB09C9-366C-46B6-B676-AB34FB5A1C6A}" type="presParOf" srcId="{DAC2A3F8-C61B-4E45-9060-600BBEDA71A2}" destId="{297A1466-C12C-F545-8B48-712197D56CAD}" srcOrd="1" destOrd="0" presId="urn:microsoft.com/office/officeart/2005/8/layout/default"/>
    <dgm:cxn modelId="{2C6C097A-5772-440D-B2FA-8A752F8D6B27}"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B1FAE61E-D1F1-41DC-A168-0EC4C243AC8F}" type="presOf" srcId="{9B636C23-96EE-B24E-8862-427A4B50E3BC}" destId="{385D4072-D6E7-4144-9635-7BA0287FE893}" srcOrd="0" destOrd="0" presId="urn:microsoft.com/office/officeart/2005/8/layout/default"/>
    <dgm:cxn modelId="{9924CA39-4782-44B3-A1E2-F8397307215B}"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305DB6BA-AED5-4B5C-B91F-A96ED57CEC86}"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3452843F-84DF-41E7-ADC9-2F07C71D2E14}" type="presParOf" srcId="{DAC2A3F8-C61B-4E45-9060-600BBEDA71A2}" destId="{385D4072-D6E7-4144-9635-7BA0287FE893}" srcOrd="0" destOrd="0" presId="urn:microsoft.com/office/officeart/2005/8/layout/default"/>
    <dgm:cxn modelId="{F9BDFD45-53D2-4C57-B692-8D964F26C14E}" type="presParOf" srcId="{DAC2A3F8-C61B-4E45-9060-600BBEDA71A2}" destId="{297A1466-C12C-F545-8B48-712197D56CAD}" srcOrd="1" destOrd="0" presId="urn:microsoft.com/office/officeart/2005/8/layout/default"/>
    <dgm:cxn modelId="{540D6032-DCF9-4F0A-99D3-969AE1D998AD}"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483AC315-8634-4D7B-89BA-35DB6A93E78D}" type="presOf" srcId="{9B636C23-96EE-B24E-8862-427A4B50E3BC}" destId="{385D4072-D6E7-4144-9635-7BA0287FE893}" srcOrd="0" destOrd="0" presId="urn:microsoft.com/office/officeart/2005/8/layout/default"/>
    <dgm:cxn modelId="{2F721C78-848D-415B-A6AD-6ADFA00BA2C8}"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E68B7AE5-D2FF-D04A-BBF0-64DE683C1C7C}" srcId="{3F14B675-3057-564F-B20F-9BD678DA722B}" destId="{9B636C23-96EE-B24E-8862-427A4B50E3BC}" srcOrd="0" destOrd="0" parTransId="{77533878-4F2B-6843-BD05-EF9C2CD23E75}" sibTransId="{6D2A28F0-71CF-A54B-97F5-30818CB8238B}"/>
    <dgm:cxn modelId="{C1C902F2-746E-4819-B1FB-4EA8AC8D9C80}" type="presOf" srcId="{3F14B675-3057-564F-B20F-9BD678DA722B}" destId="{DAC2A3F8-C61B-4E45-9060-600BBEDA71A2}" srcOrd="0" destOrd="0" presId="urn:microsoft.com/office/officeart/2005/8/layout/default"/>
    <dgm:cxn modelId="{2AF1717A-E017-44A7-B7CF-01F854EBA6E3}" type="presParOf" srcId="{DAC2A3F8-C61B-4E45-9060-600BBEDA71A2}" destId="{385D4072-D6E7-4144-9635-7BA0287FE893}" srcOrd="0" destOrd="0" presId="urn:microsoft.com/office/officeart/2005/8/layout/default"/>
    <dgm:cxn modelId="{DCF1997C-7DDC-4A70-A9EF-A64C72E654C0}" type="presParOf" srcId="{DAC2A3F8-C61B-4E45-9060-600BBEDA71A2}" destId="{297A1466-C12C-F545-8B48-712197D56CAD}" srcOrd="1" destOrd="0" presId="urn:microsoft.com/office/officeart/2005/8/layout/default"/>
    <dgm:cxn modelId="{E850248A-B74F-4937-883C-5814F13253F3}"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DFAC3B49-76AB-4C21-9A08-CC5F7E76FECD}" type="presOf" srcId="{3F14B675-3057-564F-B20F-9BD678DA722B}" destId="{DAC2A3F8-C61B-4E45-9060-600BBEDA71A2}"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32C2ECB7-F768-4460-B5F5-7E9C1F5E8095}" type="presOf" srcId="{6565B59B-4B65-E748-A27F-CB024A99CFB0}" destId="{9BEDA517-EE4E-EF4C-8541-778A2E71DA1F}"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D1C8E7F9-11BF-4EC0-BCA7-9321FF3105BB}" type="presOf" srcId="{9B636C23-96EE-B24E-8862-427A4B50E3BC}" destId="{385D4072-D6E7-4144-9635-7BA0287FE893}" srcOrd="0" destOrd="0" presId="urn:microsoft.com/office/officeart/2005/8/layout/default"/>
    <dgm:cxn modelId="{0713024A-78A9-4EAD-9E3C-289F4EBE6814}" type="presParOf" srcId="{DAC2A3F8-C61B-4E45-9060-600BBEDA71A2}" destId="{385D4072-D6E7-4144-9635-7BA0287FE893}" srcOrd="0" destOrd="0" presId="urn:microsoft.com/office/officeart/2005/8/layout/default"/>
    <dgm:cxn modelId="{7A0FB13F-5537-4655-B147-8A5163764AD4}" type="presParOf" srcId="{DAC2A3F8-C61B-4E45-9060-600BBEDA71A2}" destId="{297A1466-C12C-F545-8B48-712197D56CAD}" srcOrd="1" destOrd="0" presId="urn:microsoft.com/office/officeart/2005/8/layout/default"/>
    <dgm:cxn modelId="{A55187D2-5BF6-402E-8E14-4D30111A624F}"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FF7C1D00-DBF7-416C-AEFB-86A21C013D06}" type="presOf" srcId="{3F14B675-3057-564F-B20F-9BD678DA722B}" destId="{DAC2A3F8-C61B-4E45-9060-600BBEDA71A2}" srcOrd="0" destOrd="0" presId="urn:microsoft.com/office/officeart/2005/8/layout/default"/>
    <dgm:cxn modelId="{15F72D36-3713-4762-926A-4EA846EE1468}" type="presOf" srcId="{6565B59B-4B65-E748-A27F-CB024A99CFB0}" destId="{9BEDA517-EE4E-EF4C-8541-778A2E71DA1F}"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B7695688-98AB-4F51-A75B-E0C66F4C3130}" type="presOf" srcId="{9B636C23-96EE-B24E-8862-427A4B50E3BC}" destId="{385D4072-D6E7-4144-9635-7BA0287FE893}"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6B86C25A-4515-4CED-A767-D8CCA73E161C}" type="presParOf" srcId="{DAC2A3F8-C61B-4E45-9060-600BBEDA71A2}" destId="{385D4072-D6E7-4144-9635-7BA0287FE893}" srcOrd="0" destOrd="0" presId="urn:microsoft.com/office/officeart/2005/8/layout/default"/>
    <dgm:cxn modelId="{036CB6D0-E5C4-4F94-A5C2-2FF31209402F}" type="presParOf" srcId="{DAC2A3F8-C61B-4E45-9060-600BBEDA71A2}" destId="{297A1466-C12C-F545-8B48-712197D56CAD}" srcOrd="1" destOrd="0" presId="urn:microsoft.com/office/officeart/2005/8/layout/default"/>
    <dgm:cxn modelId="{CBEAA544-8975-4C1A-8555-0E38D6E26C9C}"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F14B675-3057-564F-B20F-9BD678DA722B}" type="doc">
      <dgm:prSet loTypeId="urn:microsoft.com/office/officeart/2005/8/layout/default" loCatId="list" qsTypeId="urn:microsoft.com/office/officeart/2005/8/quickstyle/simple1" qsCatId="simple" csTypeId="urn:microsoft.com/office/officeart/2005/8/colors/accent6_2" csCatId="accent6" phldr="1"/>
      <dgm:spPr/>
      <dgm:t>
        <a:bodyPr/>
        <a:lstStyle/>
        <a:p>
          <a:endParaRPr lang="fr-FR"/>
        </a:p>
      </dgm:t>
    </dgm:pt>
    <dgm:pt modelId="{9B636C23-96EE-B24E-8862-427A4B50E3BC}">
      <dgm:prSet/>
      <dgm:spPr/>
      <dgm:t>
        <a:bodyPr/>
        <a:lstStyle/>
        <a:p>
          <a:r>
            <a:rPr lang="fr-FR" dirty="0"/>
            <a:t>Vrai </a:t>
          </a:r>
        </a:p>
      </dgm:t>
    </dgm:pt>
    <dgm:pt modelId="{77533878-4F2B-6843-BD05-EF9C2CD23E75}" type="parTrans" cxnId="{E68B7AE5-D2FF-D04A-BBF0-64DE683C1C7C}">
      <dgm:prSet/>
      <dgm:spPr/>
      <dgm:t>
        <a:bodyPr/>
        <a:lstStyle/>
        <a:p>
          <a:endParaRPr lang="fr-FR"/>
        </a:p>
      </dgm:t>
    </dgm:pt>
    <dgm:pt modelId="{6D2A28F0-71CF-A54B-97F5-30818CB8238B}" type="sibTrans" cxnId="{E68B7AE5-D2FF-D04A-BBF0-64DE683C1C7C}">
      <dgm:prSet/>
      <dgm:spPr/>
      <dgm:t>
        <a:bodyPr/>
        <a:lstStyle/>
        <a:p>
          <a:endParaRPr lang="fr-FR"/>
        </a:p>
      </dgm:t>
    </dgm:pt>
    <dgm:pt modelId="{6565B59B-4B65-E748-A27F-CB024A99CFB0}">
      <dgm:prSet/>
      <dgm:spPr/>
      <dgm:t>
        <a:bodyPr/>
        <a:lstStyle/>
        <a:p>
          <a:r>
            <a:rPr lang="fr-FR" dirty="0"/>
            <a:t>Faux</a:t>
          </a:r>
        </a:p>
      </dgm:t>
      <dgm:extLst>
        <a:ext uri="{E40237B7-FDA0-4F09-8148-C483321AD2D9}">
          <dgm14:cNvPr xmlns:dgm14="http://schemas.microsoft.com/office/drawing/2010/diagram" id="0" name="" descr="choix de réponse vrai ou faux"/>
        </a:ext>
      </dgm:extLst>
    </dgm:pt>
    <dgm:pt modelId="{9EED6E1F-B906-9342-A2C7-3675AA8B89E5}" type="parTrans" cxnId="{CFC59181-E5D0-DB43-8C2C-36835A1CBFE3}">
      <dgm:prSet/>
      <dgm:spPr/>
      <dgm:t>
        <a:bodyPr/>
        <a:lstStyle/>
        <a:p>
          <a:endParaRPr lang="fr-FR"/>
        </a:p>
      </dgm:t>
    </dgm:pt>
    <dgm:pt modelId="{2DC9C529-0A1F-AE4C-9198-1E3D26879D7B}" type="sibTrans" cxnId="{CFC59181-E5D0-DB43-8C2C-36835A1CBFE3}">
      <dgm:prSet/>
      <dgm:spPr/>
      <dgm:t>
        <a:bodyPr/>
        <a:lstStyle/>
        <a:p>
          <a:endParaRPr lang="fr-FR"/>
        </a:p>
      </dgm:t>
    </dgm:pt>
    <dgm:pt modelId="{DAC2A3F8-C61B-4E45-9060-600BBEDA71A2}" type="pres">
      <dgm:prSet presAssocID="{3F14B675-3057-564F-B20F-9BD678DA722B}" presName="diagram" presStyleCnt="0">
        <dgm:presLayoutVars>
          <dgm:dir/>
          <dgm:resizeHandles val="exact"/>
        </dgm:presLayoutVars>
      </dgm:prSet>
      <dgm:spPr/>
    </dgm:pt>
    <dgm:pt modelId="{385D4072-D6E7-4144-9635-7BA0287FE893}" type="pres">
      <dgm:prSet presAssocID="{9B636C23-96EE-B24E-8862-427A4B50E3BC}" presName="node" presStyleLbl="node1" presStyleIdx="0" presStyleCnt="2">
        <dgm:presLayoutVars>
          <dgm:bulletEnabled val="1"/>
        </dgm:presLayoutVars>
      </dgm:prSet>
      <dgm:spPr/>
    </dgm:pt>
    <dgm:pt modelId="{297A1466-C12C-F545-8B48-712197D56CAD}" type="pres">
      <dgm:prSet presAssocID="{6D2A28F0-71CF-A54B-97F5-30818CB8238B}" presName="sibTrans" presStyleCnt="0"/>
      <dgm:spPr/>
    </dgm:pt>
    <dgm:pt modelId="{9BEDA517-EE4E-EF4C-8541-778A2E71DA1F}" type="pres">
      <dgm:prSet presAssocID="{6565B59B-4B65-E748-A27F-CB024A99CFB0}" presName="node" presStyleLbl="node1" presStyleIdx="1" presStyleCnt="2">
        <dgm:presLayoutVars>
          <dgm:bulletEnabled val="1"/>
        </dgm:presLayoutVars>
      </dgm:prSet>
      <dgm:spPr/>
    </dgm:pt>
  </dgm:ptLst>
  <dgm:cxnLst>
    <dgm:cxn modelId="{CFAF6430-29D7-475A-B1EE-A86ADDEC9D7D}" type="presOf" srcId="{9B636C23-96EE-B24E-8862-427A4B50E3BC}" destId="{385D4072-D6E7-4144-9635-7BA0287FE893}" srcOrd="0" destOrd="0" presId="urn:microsoft.com/office/officeart/2005/8/layout/default"/>
    <dgm:cxn modelId="{CFC59181-E5D0-DB43-8C2C-36835A1CBFE3}" srcId="{3F14B675-3057-564F-B20F-9BD678DA722B}" destId="{6565B59B-4B65-E748-A27F-CB024A99CFB0}" srcOrd="1" destOrd="0" parTransId="{9EED6E1F-B906-9342-A2C7-3675AA8B89E5}" sibTransId="{2DC9C529-0A1F-AE4C-9198-1E3D26879D7B}"/>
    <dgm:cxn modelId="{EDB7B4D3-102F-4888-99B0-9C5A5F3D8BF6}" type="presOf" srcId="{3F14B675-3057-564F-B20F-9BD678DA722B}" destId="{DAC2A3F8-C61B-4E45-9060-600BBEDA71A2}" srcOrd="0" destOrd="0" presId="urn:microsoft.com/office/officeart/2005/8/layout/default"/>
    <dgm:cxn modelId="{E68B7AE5-D2FF-D04A-BBF0-64DE683C1C7C}" srcId="{3F14B675-3057-564F-B20F-9BD678DA722B}" destId="{9B636C23-96EE-B24E-8862-427A4B50E3BC}" srcOrd="0" destOrd="0" parTransId="{77533878-4F2B-6843-BD05-EF9C2CD23E75}" sibTransId="{6D2A28F0-71CF-A54B-97F5-30818CB8238B}"/>
    <dgm:cxn modelId="{F95134F4-F7C0-4E98-9C72-5B5B067A4ACA}" type="presOf" srcId="{6565B59B-4B65-E748-A27F-CB024A99CFB0}" destId="{9BEDA517-EE4E-EF4C-8541-778A2E71DA1F}" srcOrd="0" destOrd="0" presId="urn:microsoft.com/office/officeart/2005/8/layout/default"/>
    <dgm:cxn modelId="{2202011F-61E1-4D69-80A5-9780E3C8CFA0}" type="presParOf" srcId="{DAC2A3F8-C61B-4E45-9060-600BBEDA71A2}" destId="{385D4072-D6E7-4144-9635-7BA0287FE893}" srcOrd="0" destOrd="0" presId="urn:microsoft.com/office/officeart/2005/8/layout/default"/>
    <dgm:cxn modelId="{E99CD017-9BE9-4F81-B839-E122B9FD9218}" type="presParOf" srcId="{DAC2A3F8-C61B-4E45-9060-600BBEDA71A2}" destId="{297A1466-C12C-F545-8B48-712197D56CAD}" srcOrd="1" destOrd="0" presId="urn:microsoft.com/office/officeart/2005/8/layout/default"/>
    <dgm:cxn modelId="{CBA1FD15-DB91-4EF4-931E-D3F8AB88DED2}" type="presParOf" srcId="{DAC2A3F8-C61B-4E45-9060-600BBEDA71A2}" destId="{9BEDA517-EE4E-EF4C-8541-778A2E71DA1F}"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4072-D6E7-4144-9635-7BA0287FE893}">
      <dsp:nvSpPr>
        <dsp:cNvPr id="0" name=""/>
        <dsp:cNvSpPr/>
      </dsp:nvSpPr>
      <dsp:spPr>
        <a:xfrm>
          <a:off x="555"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Vrai </a:t>
          </a:r>
        </a:p>
      </dsp:txBody>
      <dsp:txXfrm>
        <a:off x="555" y="619281"/>
        <a:ext cx="2165275" cy="1299165"/>
      </dsp:txXfrm>
    </dsp:sp>
    <dsp:sp modelId="{9BEDA517-EE4E-EF4C-8541-778A2E71DA1F}">
      <dsp:nvSpPr>
        <dsp:cNvPr id="0" name=""/>
        <dsp:cNvSpPr/>
      </dsp:nvSpPr>
      <dsp:spPr>
        <a:xfrm>
          <a:off x="2382357" y="619281"/>
          <a:ext cx="2165275" cy="129916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ctr" defTabSz="2667000">
            <a:lnSpc>
              <a:spcPct val="90000"/>
            </a:lnSpc>
            <a:spcBef>
              <a:spcPct val="0"/>
            </a:spcBef>
            <a:spcAft>
              <a:spcPct val="35000"/>
            </a:spcAft>
            <a:buNone/>
          </a:pPr>
          <a:r>
            <a:rPr lang="fr-FR" sz="6000" kern="1200" dirty="0"/>
            <a:t>Faux</a:t>
          </a:r>
        </a:p>
      </dsp:txBody>
      <dsp:txXfrm>
        <a:off x="2382357" y="619281"/>
        <a:ext cx="2165275" cy="129916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7C8719B-6A17-51D8-B671-C3761B9AE3CF}"/>
              </a:ext>
            </a:extLst>
          </p:cNvPr>
          <p:cNvSpPr>
            <a:spLocks noGrp="1"/>
          </p:cNvSpPr>
          <p:nvPr>
            <p:ph type="dt" sz="half" idx="10"/>
          </p:nvPr>
        </p:nvSpPr>
        <p:spPr/>
        <p:txBody>
          <a:bodyPr/>
          <a:lstStyle>
            <a:lvl1pPr>
              <a:defRPr/>
            </a:lvl1pPr>
          </a:lstStyle>
          <a:p>
            <a:pPr>
              <a:defRPr/>
            </a:pPr>
            <a:fld id="{502CD764-ECF4-6941-B632-F61A3F95A2DC}" type="datetimeFigureOut">
              <a:rPr lang="fr-FR"/>
              <a:pPr>
                <a:defRPr/>
              </a:pPr>
              <a:t>15/06/2023</a:t>
            </a:fld>
            <a:endParaRPr lang="fr-FR"/>
          </a:p>
        </p:txBody>
      </p:sp>
      <p:sp>
        <p:nvSpPr>
          <p:cNvPr id="5" name="Espace réservé du pied de page 4">
            <a:extLst>
              <a:ext uri="{FF2B5EF4-FFF2-40B4-BE49-F238E27FC236}">
                <a16:creationId xmlns:a16="http://schemas.microsoft.com/office/drawing/2014/main" id="{053C1475-CCE9-8E26-6DEC-6AABBFE5C66F}"/>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0A223B00-5872-DE6A-7A2A-AE614C213260}"/>
              </a:ext>
            </a:extLst>
          </p:cNvPr>
          <p:cNvSpPr>
            <a:spLocks noGrp="1"/>
          </p:cNvSpPr>
          <p:nvPr>
            <p:ph type="sldNum" sz="quarter" idx="12"/>
          </p:nvPr>
        </p:nvSpPr>
        <p:spPr/>
        <p:txBody>
          <a:bodyPr/>
          <a:lstStyle>
            <a:lvl1pPr>
              <a:defRPr/>
            </a:lvl1pPr>
          </a:lstStyle>
          <a:p>
            <a:fld id="{E38289A4-E0F3-5F46-81E4-88D97F8FB7FC}" type="slidenum">
              <a:rPr lang="fr-FR" altLang="fr-FR"/>
              <a:pPr/>
              <a:t>‹N°›</a:t>
            </a:fld>
            <a:endParaRPr lang="fr-FR" altLang="fr-FR"/>
          </a:p>
        </p:txBody>
      </p:sp>
    </p:spTree>
    <p:extLst>
      <p:ext uri="{BB962C8B-B14F-4D97-AF65-F5344CB8AC3E}">
        <p14:creationId xmlns:p14="http://schemas.microsoft.com/office/powerpoint/2010/main" val="184747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D327CF5-4C03-4AC6-EBEC-0956861DB084}"/>
              </a:ext>
            </a:extLst>
          </p:cNvPr>
          <p:cNvSpPr>
            <a:spLocks noGrp="1"/>
          </p:cNvSpPr>
          <p:nvPr>
            <p:ph type="dt" sz="half" idx="10"/>
          </p:nvPr>
        </p:nvSpPr>
        <p:spPr/>
        <p:txBody>
          <a:bodyPr/>
          <a:lstStyle>
            <a:lvl1pPr>
              <a:defRPr/>
            </a:lvl1pPr>
          </a:lstStyle>
          <a:p>
            <a:pPr>
              <a:defRPr/>
            </a:pPr>
            <a:fld id="{BD7CBE59-2B04-D442-B2DE-443CCAED1DCD}" type="datetimeFigureOut">
              <a:rPr lang="fr-FR"/>
              <a:pPr>
                <a:defRPr/>
              </a:pPr>
              <a:t>15/06/2023</a:t>
            </a:fld>
            <a:endParaRPr lang="fr-FR"/>
          </a:p>
        </p:txBody>
      </p:sp>
      <p:sp>
        <p:nvSpPr>
          <p:cNvPr id="5" name="Espace réservé du pied de page 4">
            <a:extLst>
              <a:ext uri="{FF2B5EF4-FFF2-40B4-BE49-F238E27FC236}">
                <a16:creationId xmlns:a16="http://schemas.microsoft.com/office/drawing/2014/main" id="{4E0D5AA4-7A2B-5358-E9E7-92369CBFF108}"/>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A253AFD3-6064-0B38-93F4-4768E0C238DA}"/>
              </a:ext>
            </a:extLst>
          </p:cNvPr>
          <p:cNvSpPr>
            <a:spLocks noGrp="1"/>
          </p:cNvSpPr>
          <p:nvPr>
            <p:ph type="sldNum" sz="quarter" idx="12"/>
          </p:nvPr>
        </p:nvSpPr>
        <p:spPr/>
        <p:txBody>
          <a:bodyPr/>
          <a:lstStyle>
            <a:lvl1pPr>
              <a:defRPr/>
            </a:lvl1pPr>
          </a:lstStyle>
          <a:p>
            <a:fld id="{9914FCBF-DD49-474D-8572-FE04C65814CF}" type="slidenum">
              <a:rPr lang="fr-FR" altLang="fr-FR"/>
              <a:pPr/>
              <a:t>‹N°›</a:t>
            </a:fld>
            <a:endParaRPr lang="fr-FR" altLang="fr-FR"/>
          </a:p>
        </p:txBody>
      </p:sp>
    </p:spTree>
    <p:extLst>
      <p:ext uri="{BB962C8B-B14F-4D97-AF65-F5344CB8AC3E}">
        <p14:creationId xmlns:p14="http://schemas.microsoft.com/office/powerpoint/2010/main" val="1051119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BA3931-720F-F298-FA4E-73D0F84F2BAE}"/>
              </a:ext>
            </a:extLst>
          </p:cNvPr>
          <p:cNvSpPr>
            <a:spLocks noGrp="1"/>
          </p:cNvSpPr>
          <p:nvPr>
            <p:ph type="dt" sz="half" idx="10"/>
          </p:nvPr>
        </p:nvSpPr>
        <p:spPr/>
        <p:txBody>
          <a:bodyPr/>
          <a:lstStyle>
            <a:lvl1pPr>
              <a:defRPr/>
            </a:lvl1pPr>
          </a:lstStyle>
          <a:p>
            <a:pPr>
              <a:defRPr/>
            </a:pPr>
            <a:fld id="{765A9665-9B1D-7A4B-AF5C-C752D325D98A}" type="datetimeFigureOut">
              <a:rPr lang="fr-FR"/>
              <a:pPr>
                <a:defRPr/>
              </a:pPr>
              <a:t>15/06/2023</a:t>
            </a:fld>
            <a:endParaRPr lang="fr-FR"/>
          </a:p>
        </p:txBody>
      </p:sp>
      <p:sp>
        <p:nvSpPr>
          <p:cNvPr id="5" name="Espace réservé du pied de page 4">
            <a:extLst>
              <a:ext uri="{FF2B5EF4-FFF2-40B4-BE49-F238E27FC236}">
                <a16:creationId xmlns:a16="http://schemas.microsoft.com/office/drawing/2014/main" id="{F66D39CD-71DC-C752-325F-FA91D77F8F9E}"/>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0BBF72E7-44A1-FA2C-26F9-DEDDA8F56D4B}"/>
              </a:ext>
            </a:extLst>
          </p:cNvPr>
          <p:cNvSpPr>
            <a:spLocks noGrp="1"/>
          </p:cNvSpPr>
          <p:nvPr>
            <p:ph type="sldNum" sz="quarter" idx="12"/>
          </p:nvPr>
        </p:nvSpPr>
        <p:spPr/>
        <p:txBody>
          <a:bodyPr/>
          <a:lstStyle>
            <a:lvl1pPr>
              <a:defRPr/>
            </a:lvl1pPr>
          </a:lstStyle>
          <a:p>
            <a:fld id="{B9EDA609-EE53-B84B-9106-F85F65A70D5D}" type="slidenum">
              <a:rPr lang="fr-FR" altLang="fr-FR"/>
              <a:pPr/>
              <a:t>‹N°›</a:t>
            </a:fld>
            <a:endParaRPr lang="fr-FR" altLang="fr-FR"/>
          </a:p>
        </p:txBody>
      </p:sp>
    </p:spTree>
    <p:extLst>
      <p:ext uri="{BB962C8B-B14F-4D97-AF65-F5344CB8AC3E}">
        <p14:creationId xmlns:p14="http://schemas.microsoft.com/office/powerpoint/2010/main" val="1581951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F2FF3F-4678-32AD-4CFC-720465FE51CC}"/>
              </a:ext>
            </a:extLst>
          </p:cNvPr>
          <p:cNvSpPr>
            <a:spLocks noGrp="1"/>
          </p:cNvSpPr>
          <p:nvPr>
            <p:ph type="dt" sz="half" idx="10"/>
          </p:nvPr>
        </p:nvSpPr>
        <p:spPr/>
        <p:txBody>
          <a:bodyPr/>
          <a:lstStyle>
            <a:lvl1pPr>
              <a:defRPr/>
            </a:lvl1pPr>
          </a:lstStyle>
          <a:p>
            <a:pPr>
              <a:defRPr/>
            </a:pPr>
            <a:fld id="{B639B324-2B71-F446-8788-290EAD5FB84E}" type="datetimeFigureOut">
              <a:rPr lang="fr-FR"/>
              <a:pPr>
                <a:defRPr/>
              </a:pPr>
              <a:t>15/06/2023</a:t>
            </a:fld>
            <a:endParaRPr lang="fr-FR"/>
          </a:p>
        </p:txBody>
      </p:sp>
      <p:sp>
        <p:nvSpPr>
          <p:cNvPr id="5" name="Espace réservé du pied de page 4">
            <a:extLst>
              <a:ext uri="{FF2B5EF4-FFF2-40B4-BE49-F238E27FC236}">
                <a16:creationId xmlns:a16="http://schemas.microsoft.com/office/drawing/2014/main" id="{73359258-F5A8-A9A0-FFFA-F8854EECB83F}"/>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2C45274-9582-5D46-65F4-25DFD3C28BA3}"/>
              </a:ext>
            </a:extLst>
          </p:cNvPr>
          <p:cNvSpPr>
            <a:spLocks noGrp="1"/>
          </p:cNvSpPr>
          <p:nvPr>
            <p:ph type="sldNum" sz="quarter" idx="12"/>
          </p:nvPr>
        </p:nvSpPr>
        <p:spPr/>
        <p:txBody>
          <a:bodyPr/>
          <a:lstStyle>
            <a:lvl1pPr>
              <a:defRPr/>
            </a:lvl1pPr>
          </a:lstStyle>
          <a:p>
            <a:fld id="{B5620F52-71E9-814F-9E26-722A1B739DC9}" type="slidenum">
              <a:rPr lang="fr-FR" altLang="fr-FR"/>
              <a:pPr/>
              <a:t>‹N°›</a:t>
            </a:fld>
            <a:endParaRPr lang="fr-FR" altLang="fr-FR"/>
          </a:p>
        </p:txBody>
      </p:sp>
    </p:spTree>
    <p:extLst>
      <p:ext uri="{BB962C8B-B14F-4D97-AF65-F5344CB8AC3E}">
        <p14:creationId xmlns:p14="http://schemas.microsoft.com/office/powerpoint/2010/main" val="2106887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5879E55-B644-4938-105C-22276B80FE62}"/>
              </a:ext>
            </a:extLst>
          </p:cNvPr>
          <p:cNvSpPr>
            <a:spLocks noGrp="1"/>
          </p:cNvSpPr>
          <p:nvPr>
            <p:ph type="dt" sz="half" idx="10"/>
          </p:nvPr>
        </p:nvSpPr>
        <p:spPr/>
        <p:txBody>
          <a:bodyPr/>
          <a:lstStyle>
            <a:lvl1pPr>
              <a:defRPr/>
            </a:lvl1pPr>
          </a:lstStyle>
          <a:p>
            <a:pPr>
              <a:defRPr/>
            </a:pPr>
            <a:fld id="{B5200B07-078E-FC47-AC12-07C0393FAED8}" type="datetimeFigureOut">
              <a:rPr lang="fr-FR"/>
              <a:pPr>
                <a:defRPr/>
              </a:pPr>
              <a:t>15/06/2023</a:t>
            </a:fld>
            <a:endParaRPr lang="fr-FR"/>
          </a:p>
        </p:txBody>
      </p:sp>
      <p:sp>
        <p:nvSpPr>
          <p:cNvPr id="5" name="Espace réservé du pied de page 4">
            <a:extLst>
              <a:ext uri="{FF2B5EF4-FFF2-40B4-BE49-F238E27FC236}">
                <a16:creationId xmlns:a16="http://schemas.microsoft.com/office/drawing/2014/main" id="{DF3DA63A-E121-8F8A-DA15-5555299FC5CA}"/>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D2F13171-5313-DED2-DD1F-96F1AFCC4F14}"/>
              </a:ext>
            </a:extLst>
          </p:cNvPr>
          <p:cNvSpPr>
            <a:spLocks noGrp="1"/>
          </p:cNvSpPr>
          <p:nvPr>
            <p:ph type="sldNum" sz="quarter" idx="12"/>
          </p:nvPr>
        </p:nvSpPr>
        <p:spPr/>
        <p:txBody>
          <a:bodyPr/>
          <a:lstStyle>
            <a:lvl1pPr>
              <a:defRPr/>
            </a:lvl1pPr>
          </a:lstStyle>
          <a:p>
            <a:fld id="{AD9A9EC1-058D-6948-84C4-962F8B96169E}" type="slidenum">
              <a:rPr lang="fr-FR" altLang="fr-FR"/>
              <a:pPr/>
              <a:t>‹N°›</a:t>
            </a:fld>
            <a:endParaRPr lang="fr-FR" altLang="fr-FR"/>
          </a:p>
        </p:txBody>
      </p:sp>
    </p:spTree>
    <p:extLst>
      <p:ext uri="{BB962C8B-B14F-4D97-AF65-F5344CB8AC3E}">
        <p14:creationId xmlns:p14="http://schemas.microsoft.com/office/powerpoint/2010/main" val="285576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141B27CE-51F8-DFF2-F066-253D423816C3}"/>
              </a:ext>
            </a:extLst>
          </p:cNvPr>
          <p:cNvSpPr>
            <a:spLocks noGrp="1"/>
          </p:cNvSpPr>
          <p:nvPr>
            <p:ph type="dt" sz="half" idx="10"/>
          </p:nvPr>
        </p:nvSpPr>
        <p:spPr/>
        <p:txBody>
          <a:bodyPr/>
          <a:lstStyle>
            <a:lvl1pPr>
              <a:defRPr/>
            </a:lvl1pPr>
          </a:lstStyle>
          <a:p>
            <a:pPr>
              <a:defRPr/>
            </a:pPr>
            <a:fld id="{9EE7B2B9-1282-AB4F-ADAE-C605AD15CBE6}" type="datetimeFigureOut">
              <a:rPr lang="fr-FR"/>
              <a:pPr>
                <a:defRPr/>
              </a:pPr>
              <a:t>15/06/2023</a:t>
            </a:fld>
            <a:endParaRPr lang="fr-FR"/>
          </a:p>
        </p:txBody>
      </p:sp>
      <p:sp>
        <p:nvSpPr>
          <p:cNvPr id="6" name="Espace réservé du pied de page 4">
            <a:extLst>
              <a:ext uri="{FF2B5EF4-FFF2-40B4-BE49-F238E27FC236}">
                <a16:creationId xmlns:a16="http://schemas.microsoft.com/office/drawing/2014/main" id="{84E1812C-DEB2-0F5A-0133-981851797CBC}"/>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18D826FF-364E-12C4-4607-D609236159D2}"/>
              </a:ext>
            </a:extLst>
          </p:cNvPr>
          <p:cNvSpPr>
            <a:spLocks noGrp="1"/>
          </p:cNvSpPr>
          <p:nvPr>
            <p:ph type="sldNum" sz="quarter" idx="12"/>
          </p:nvPr>
        </p:nvSpPr>
        <p:spPr/>
        <p:txBody>
          <a:bodyPr/>
          <a:lstStyle>
            <a:lvl1pPr>
              <a:defRPr/>
            </a:lvl1pPr>
          </a:lstStyle>
          <a:p>
            <a:fld id="{E7379BE8-F396-0147-B0F5-7C368BDB7C1E}" type="slidenum">
              <a:rPr lang="fr-FR" altLang="fr-FR"/>
              <a:pPr/>
              <a:t>‹N°›</a:t>
            </a:fld>
            <a:endParaRPr lang="fr-FR" altLang="fr-FR"/>
          </a:p>
        </p:txBody>
      </p:sp>
    </p:spTree>
    <p:extLst>
      <p:ext uri="{BB962C8B-B14F-4D97-AF65-F5344CB8AC3E}">
        <p14:creationId xmlns:p14="http://schemas.microsoft.com/office/powerpoint/2010/main" val="4114914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id="{6DCD0FF1-FB29-05A8-F240-55E13E65994C}"/>
              </a:ext>
            </a:extLst>
          </p:cNvPr>
          <p:cNvSpPr>
            <a:spLocks noGrp="1"/>
          </p:cNvSpPr>
          <p:nvPr>
            <p:ph type="dt" sz="half" idx="10"/>
          </p:nvPr>
        </p:nvSpPr>
        <p:spPr/>
        <p:txBody>
          <a:bodyPr/>
          <a:lstStyle>
            <a:lvl1pPr>
              <a:defRPr/>
            </a:lvl1pPr>
          </a:lstStyle>
          <a:p>
            <a:pPr>
              <a:defRPr/>
            </a:pPr>
            <a:fld id="{5E740484-27C7-AF42-B3C6-FEF693822738}" type="datetimeFigureOut">
              <a:rPr lang="fr-FR"/>
              <a:pPr>
                <a:defRPr/>
              </a:pPr>
              <a:t>15/06/2023</a:t>
            </a:fld>
            <a:endParaRPr lang="fr-FR"/>
          </a:p>
        </p:txBody>
      </p:sp>
      <p:sp>
        <p:nvSpPr>
          <p:cNvPr id="8" name="Espace réservé du pied de page 4">
            <a:extLst>
              <a:ext uri="{FF2B5EF4-FFF2-40B4-BE49-F238E27FC236}">
                <a16:creationId xmlns:a16="http://schemas.microsoft.com/office/drawing/2014/main" id="{82A879BB-BD90-A0A4-A1B2-AF5B30178EAA}"/>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D968D158-1BD1-1F64-4A28-ABB04E358AE7}"/>
              </a:ext>
            </a:extLst>
          </p:cNvPr>
          <p:cNvSpPr>
            <a:spLocks noGrp="1"/>
          </p:cNvSpPr>
          <p:nvPr>
            <p:ph type="sldNum" sz="quarter" idx="12"/>
          </p:nvPr>
        </p:nvSpPr>
        <p:spPr/>
        <p:txBody>
          <a:bodyPr/>
          <a:lstStyle>
            <a:lvl1pPr>
              <a:defRPr/>
            </a:lvl1pPr>
          </a:lstStyle>
          <a:p>
            <a:fld id="{EA39B15C-42CA-4B42-8B10-AC31BF9D01AD}" type="slidenum">
              <a:rPr lang="fr-FR" altLang="fr-FR"/>
              <a:pPr/>
              <a:t>‹N°›</a:t>
            </a:fld>
            <a:endParaRPr lang="fr-FR" altLang="fr-FR"/>
          </a:p>
        </p:txBody>
      </p:sp>
    </p:spTree>
    <p:extLst>
      <p:ext uri="{BB962C8B-B14F-4D97-AF65-F5344CB8AC3E}">
        <p14:creationId xmlns:p14="http://schemas.microsoft.com/office/powerpoint/2010/main" val="253779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3">
            <a:extLst>
              <a:ext uri="{FF2B5EF4-FFF2-40B4-BE49-F238E27FC236}">
                <a16:creationId xmlns:a16="http://schemas.microsoft.com/office/drawing/2014/main" id="{D4079882-383A-1EAC-A998-9F654C260E36}"/>
              </a:ext>
            </a:extLst>
          </p:cNvPr>
          <p:cNvSpPr>
            <a:spLocks noGrp="1"/>
          </p:cNvSpPr>
          <p:nvPr>
            <p:ph type="dt" sz="half" idx="10"/>
          </p:nvPr>
        </p:nvSpPr>
        <p:spPr/>
        <p:txBody>
          <a:bodyPr/>
          <a:lstStyle>
            <a:lvl1pPr>
              <a:defRPr/>
            </a:lvl1pPr>
          </a:lstStyle>
          <a:p>
            <a:pPr>
              <a:defRPr/>
            </a:pPr>
            <a:fld id="{1EEDB20C-1B59-284B-AB48-BA75C1BE18C7}" type="datetimeFigureOut">
              <a:rPr lang="fr-FR"/>
              <a:pPr>
                <a:defRPr/>
              </a:pPr>
              <a:t>15/06/2023</a:t>
            </a:fld>
            <a:endParaRPr lang="fr-FR"/>
          </a:p>
        </p:txBody>
      </p:sp>
      <p:sp>
        <p:nvSpPr>
          <p:cNvPr id="4" name="Espace réservé du pied de page 4">
            <a:extLst>
              <a:ext uri="{FF2B5EF4-FFF2-40B4-BE49-F238E27FC236}">
                <a16:creationId xmlns:a16="http://schemas.microsoft.com/office/drawing/2014/main" id="{A46BB052-E5ED-65B9-82D0-AD29B75415F3}"/>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02A777DB-32E2-8A54-A5FA-3296B7D77F42}"/>
              </a:ext>
            </a:extLst>
          </p:cNvPr>
          <p:cNvSpPr>
            <a:spLocks noGrp="1"/>
          </p:cNvSpPr>
          <p:nvPr>
            <p:ph type="sldNum" sz="quarter" idx="12"/>
          </p:nvPr>
        </p:nvSpPr>
        <p:spPr/>
        <p:txBody>
          <a:bodyPr/>
          <a:lstStyle>
            <a:lvl1pPr>
              <a:defRPr/>
            </a:lvl1pPr>
          </a:lstStyle>
          <a:p>
            <a:fld id="{DA78C965-01C1-6E49-855A-A1BEFD3BBA0B}" type="slidenum">
              <a:rPr lang="fr-FR" altLang="fr-FR"/>
              <a:pPr/>
              <a:t>‹N°›</a:t>
            </a:fld>
            <a:endParaRPr lang="fr-FR" altLang="fr-FR"/>
          </a:p>
        </p:txBody>
      </p:sp>
    </p:spTree>
    <p:extLst>
      <p:ext uri="{BB962C8B-B14F-4D97-AF65-F5344CB8AC3E}">
        <p14:creationId xmlns:p14="http://schemas.microsoft.com/office/powerpoint/2010/main" val="692818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23DFCC2F-BD2F-F79B-22C5-C3988560DC58}"/>
              </a:ext>
            </a:extLst>
          </p:cNvPr>
          <p:cNvSpPr>
            <a:spLocks noGrp="1"/>
          </p:cNvSpPr>
          <p:nvPr>
            <p:ph type="dt" sz="half" idx="10"/>
          </p:nvPr>
        </p:nvSpPr>
        <p:spPr/>
        <p:txBody>
          <a:bodyPr/>
          <a:lstStyle>
            <a:lvl1pPr>
              <a:defRPr/>
            </a:lvl1pPr>
          </a:lstStyle>
          <a:p>
            <a:pPr>
              <a:defRPr/>
            </a:pPr>
            <a:fld id="{4CF6D9AD-D761-AD4F-BEFD-08217ADBF3CB}" type="datetimeFigureOut">
              <a:rPr lang="fr-FR"/>
              <a:pPr>
                <a:defRPr/>
              </a:pPr>
              <a:t>15/06/2023</a:t>
            </a:fld>
            <a:endParaRPr lang="fr-FR"/>
          </a:p>
        </p:txBody>
      </p:sp>
      <p:sp>
        <p:nvSpPr>
          <p:cNvPr id="3" name="Espace réservé du pied de page 4">
            <a:extLst>
              <a:ext uri="{FF2B5EF4-FFF2-40B4-BE49-F238E27FC236}">
                <a16:creationId xmlns:a16="http://schemas.microsoft.com/office/drawing/2014/main" id="{A763A74B-2182-48B9-3B16-51D1FC396C55}"/>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85B972DE-ED19-6D11-5EEE-F6FFB3595D51}"/>
              </a:ext>
            </a:extLst>
          </p:cNvPr>
          <p:cNvSpPr>
            <a:spLocks noGrp="1"/>
          </p:cNvSpPr>
          <p:nvPr>
            <p:ph type="sldNum" sz="quarter" idx="12"/>
          </p:nvPr>
        </p:nvSpPr>
        <p:spPr/>
        <p:txBody>
          <a:bodyPr/>
          <a:lstStyle>
            <a:lvl1pPr>
              <a:defRPr/>
            </a:lvl1pPr>
          </a:lstStyle>
          <a:p>
            <a:fld id="{BFD61A33-1EA0-CF43-9FC3-62E8D2B9B012}" type="slidenum">
              <a:rPr lang="fr-FR" altLang="fr-FR"/>
              <a:pPr/>
              <a:t>‹N°›</a:t>
            </a:fld>
            <a:endParaRPr lang="fr-FR" altLang="fr-FR"/>
          </a:p>
        </p:txBody>
      </p:sp>
    </p:spTree>
    <p:extLst>
      <p:ext uri="{BB962C8B-B14F-4D97-AF65-F5344CB8AC3E}">
        <p14:creationId xmlns:p14="http://schemas.microsoft.com/office/powerpoint/2010/main" val="91442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E238B6C-CBB9-CAAE-E43B-5C290C897E8D}"/>
              </a:ext>
            </a:extLst>
          </p:cNvPr>
          <p:cNvSpPr>
            <a:spLocks noGrp="1"/>
          </p:cNvSpPr>
          <p:nvPr>
            <p:ph type="dt" sz="half" idx="10"/>
          </p:nvPr>
        </p:nvSpPr>
        <p:spPr/>
        <p:txBody>
          <a:bodyPr/>
          <a:lstStyle>
            <a:lvl1pPr>
              <a:defRPr/>
            </a:lvl1pPr>
          </a:lstStyle>
          <a:p>
            <a:pPr>
              <a:defRPr/>
            </a:pPr>
            <a:fld id="{FF7218D1-84D8-3D4D-AD8F-01C31ED0F329}" type="datetimeFigureOut">
              <a:rPr lang="fr-FR"/>
              <a:pPr>
                <a:defRPr/>
              </a:pPr>
              <a:t>15/06/2023</a:t>
            </a:fld>
            <a:endParaRPr lang="fr-FR"/>
          </a:p>
        </p:txBody>
      </p:sp>
      <p:sp>
        <p:nvSpPr>
          <p:cNvPr id="6" name="Espace réservé du pied de page 4">
            <a:extLst>
              <a:ext uri="{FF2B5EF4-FFF2-40B4-BE49-F238E27FC236}">
                <a16:creationId xmlns:a16="http://schemas.microsoft.com/office/drawing/2014/main" id="{E3216168-1AE2-AE46-753C-49AD43748C11}"/>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01CEC4BF-B747-5BA3-CC01-04982622D0E1}"/>
              </a:ext>
            </a:extLst>
          </p:cNvPr>
          <p:cNvSpPr>
            <a:spLocks noGrp="1"/>
          </p:cNvSpPr>
          <p:nvPr>
            <p:ph type="sldNum" sz="quarter" idx="12"/>
          </p:nvPr>
        </p:nvSpPr>
        <p:spPr/>
        <p:txBody>
          <a:bodyPr/>
          <a:lstStyle>
            <a:lvl1pPr>
              <a:defRPr/>
            </a:lvl1pPr>
          </a:lstStyle>
          <a:p>
            <a:fld id="{7AE3DF7F-C775-7644-8987-AB6C64AB7E98}" type="slidenum">
              <a:rPr lang="fr-FR" altLang="fr-FR"/>
              <a:pPr/>
              <a:t>‹N°›</a:t>
            </a:fld>
            <a:endParaRPr lang="fr-FR" altLang="fr-FR"/>
          </a:p>
        </p:txBody>
      </p:sp>
    </p:spTree>
    <p:extLst>
      <p:ext uri="{BB962C8B-B14F-4D97-AF65-F5344CB8AC3E}">
        <p14:creationId xmlns:p14="http://schemas.microsoft.com/office/powerpoint/2010/main" val="457334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B36AF95E-0DC9-937B-85B8-50B88E2598A0}"/>
              </a:ext>
            </a:extLst>
          </p:cNvPr>
          <p:cNvSpPr>
            <a:spLocks noGrp="1"/>
          </p:cNvSpPr>
          <p:nvPr>
            <p:ph type="dt" sz="half" idx="10"/>
          </p:nvPr>
        </p:nvSpPr>
        <p:spPr/>
        <p:txBody>
          <a:bodyPr/>
          <a:lstStyle>
            <a:lvl1pPr>
              <a:defRPr/>
            </a:lvl1pPr>
          </a:lstStyle>
          <a:p>
            <a:pPr>
              <a:defRPr/>
            </a:pPr>
            <a:fld id="{713D7AEA-AAD6-3D4D-A9E3-E85221843AD9}" type="datetimeFigureOut">
              <a:rPr lang="fr-FR"/>
              <a:pPr>
                <a:defRPr/>
              </a:pPr>
              <a:t>15/06/2023</a:t>
            </a:fld>
            <a:endParaRPr lang="fr-FR"/>
          </a:p>
        </p:txBody>
      </p:sp>
      <p:sp>
        <p:nvSpPr>
          <p:cNvPr id="6" name="Espace réservé du pied de page 4">
            <a:extLst>
              <a:ext uri="{FF2B5EF4-FFF2-40B4-BE49-F238E27FC236}">
                <a16:creationId xmlns:a16="http://schemas.microsoft.com/office/drawing/2014/main" id="{5BAF69BA-1153-FD55-4232-3AF4AD249A08}"/>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1899E5F1-42AF-6D4F-9348-9069E51D3DF9}"/>
              </a:ext>
            </a:extLst>
          </p:cNvPr>
          <p:cNvSpPr>
            <a:spLocks noGrp="1"/>
          </p:cNvSpPr>
          <p:nvPr>
            <p:ph type="sldNum" sz="quarter" idx="12"/>
          </p:nvPr>
        </p:nvSpPr>
        <p:spPr/>
        <p:txBody>
          <a:bodyPr/>
          <a:lstStyle>
            <a:lvl1pPr>
              <a:defRPr/>
            </a:lvl1pPr>
          </a:lstStyle>
          <a:p>
            <a:fld id="{9E7F756E-2873-F447-9594-9E8051310A0B}" type="slidenum">
              <a:rPr lang="fr-FR" altLang="fr-FR"/>
              <a:pPr/>
              <a:t>‹N°›</a:t>
            </a:fld>
            <a:endParaRPr lang="fr-FR" altLang="fr-FR"/>
          </a:p>
        </p:txBody>
      </p:sp>
    </p:spTree>
    <p:extLst>
      <p:ext uri="{BB962C8B-B14F-4D97-AF65-F5344CB8AC3E}">
        <p14:creationId xmlns:p14="http://schemas.microsoft.com/office/powerpoint/2010/main" val="1333209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2C4BB402-4EF0-7005-4962-2245228DEB30}"/>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Modifiez le style du titre</a:t>
            </a:r>
          </a:p>
        </p:txBody>
      </p:sp>
      <p:sp>
        <p:nvSpPr>
          <p:cNvPr id="1027" name="Espace réservé du texte 2">
            <a:extLst>
              <a:ext uri="{FF2B5EF4-FFF2-40B4-BE49-F238E27FC236}">
                <a16:creationId xmlns:a16="http://schemas.microsoft.com/office/drawing/2014/main" id="{A6758E6C-39F4-C19A-BD78-158660121FEC}"/>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FAD4F047-4FF5-EB23-2E01-18301F56FD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149FE6D3-893A-5845-A034-84DCCC2CC84C}" type="datetimeFigureOut">
              <a:rPr lang="fr-FR"/>
              <a:pPr>
                <a:defRPr/>
              </a:pPr>
              <a:t>15/06/2023</a:t>
            </a:fld>
            <a:endParaRPr lang="fr-FR"/>
          </a:p>
        </p:txBody>
      </p:sp>
      <p:sp>
        <p:nvSpPr>
          <p:cNvPr id="5" name="Espace réservé du pied de page 4">
            <a:extLst>
              <a:ext uri="{FF2B5EF4-FFF2-40B4-BE49-F238E27FC236}">
                <a16:creationId xmlns:a16="http://schemas.microsoft.com/office/drawing/2014/main" id="{E6C1445A-F852-69C7-8E08-4B30768B34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a:extLst>
              <a:ext uri="{FF2B5EF4-FFF2-40B4-BE49-F238E27FC236}">
                <a16:creationId xmlns:a16="http://schemas.microsoft.com/office/drawing/2014/main" id="{4D94D21E-F148-92C6-2205-3C98727D0111}"/>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735DB63-91E2-CA49-A224-E27713BEE58A}" type="slidenum">
              <a:rPr lang="fr-FR" altLang="fr-FR"/>
              <a:pPr/>
              <a:t>‹N°›</a:t>
            </a:fld>
            <a:endParaRPr lang="fr-FR" altLang="fr-FR"/>
          </a:p>
        </p:txBody>
      </p:sp>
      <p:pic>
        <p:nvPicPr>
          <p:cNvPr id="1031" name="Image 7">
            <a:extLst>
              <a:ext uri="{FF2B5EF4-FFF2-40B4-BE49-F238E27FC236}">
                <a16:creationId xmlns:a16="http://schemas.microsoft.com/office/drawing/2014/main" id="{4F4A7BE7-E82D-5CFB-5A3F-076F82A6703D}"/>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693400" y="136525"/>
            <a:ext cx="1338263"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1.png"/><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1.png"/><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1.png"/><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Layout" Target="../diagrams/layout12.xml"/><Relationship Id="rId7" Type="http://schemas.openxmlformats.org/officeDocument/2006/relationships/image" Target="../media/image1.png"/><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1.png"/><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1.png"/><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png"/><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png"/><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1.png"/><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9D16EE-1D23-4DDD-DA35-4B20C9EB479B}"/>
              </a:ext>
            </a:extLst>
          </p:cNvPr>
          <p:cNvSpPr>
            <a:spLocks noGrp="1"/>
          </p:cNvSpPr>
          <p:nvPr>
            <p:ph type="title"/>
          </p:nvPr>
        </p:nvSpPr>
        <p:spPr>
          <a:xfrm>
            <a:off x="187325" y="1590675"/>
            <a:ext cx="3932238" cy="1262063"/>
          </a:xfrm>
        </p:spPr>
        <p:txBody>
          <a:bodyPr rtlCol="0">
            <a:normAutofit fontScale="90000"/>
          </a:bodyPr>
          <a:lstStyle/>
          <a:p>
            <a:pPr fontAlgn="auto">
              <a:spcAft>
                <a:spcPts val="0"/>
              </a:spcAft>
              <a:defRPr/>
            </a:pPr>
            <a:r>
              <a:rPr lang="fr-FR" sz="4000" dirty="0">
                <a:solidFill>
                  <a:schemeClr val="bg1"/>
                </a:solidFill>
              </a:rPr>
              <a:t>1</a:t>
            </a:r>
            <a:r>
              <a:rPr lang="fr-FR" sz="4000" dirty="0"/>
              <a:t>Quiz : </a:t>
            </a:r>
            <a:br>
              <a:rPr lang="fr-FR" sz="4000" dirty="0"/>
            </a:br>
            <a:r>
              <a:rPr lang="fr-FR" sz="4000" dirty="0"/>
              <a:t>Animaux de compagnie</a:t>
            </a:r>
          </a:p>
        </p:txBody>
      </p:sp>
      <p:sp>
        <p:nvSpPr>
          <p:cNvPr id="2051" name="Espace réservé du texte 3">
            <a:extLst>
              <a:ext uri="{FF2B5EF4-FFF2-40B4-BE49-F238E27FC236}">
                <a16:creationId xmlns:a16="http://schemas.microsoft.com/office/drawing/2014/main" id="{126B0845-E8F8-A93E-DBBD-461B2B6366DC}"/>
              </a:ext>
            </a:extLst>
          </p:cNvPr>
          <p:cNvSpPr>
            <a:spLocks noGrp="1"/>
          </p:cNvSpPr>
          <p:nvPr>
            <p:ph type="body" sz="half" idx="2"/>
          </p:nvPr>
        </p:nvSpPr>
        <p:spPr>
          <a:xfrm>
            <a:off x="187325" y="3756025"/>
            <a:ext cx="3384550" cy="1027113"/>
          </a:xfrm>
        </p:spPr>
        <p:txBody>
          <a:bodyPr/>
          <a:lstStyle/>
          <a:p>
            <a:endParaRPr lang="fr-FR" altLang="fr-FR" dirty="0"/>
          </a:p>
          <a:p>
            <a:r>
              <a:rPr lang="fr-FR" altLang="fr-FR" dirty="0"/>
              <a:t>Prêt(e) à tester tes connaissances sur les animaux de compagnie ?</a:t>
            </a:r>
          </a:p>
          <a:p>
            <a:endParaRPr lang="fr-FR" altLang="fr-FR" dirty="0"/>
          </a:p>
        </p:txBody>
      </p:sp>
      <p:cxnSp>
        <p:nvCxnSpPr>
          <p:cNvPr id="8" name="Connecteur droit 7">
            <a:extLst>
              <a:ext uri="{FF2B5EF4-FFF2-40B4-BE49-F238E27FC236}">
                <a16:creationId xmlns:a16="http://schemas.microsoft.com/office/drawing/2014/main" id="{87DDE525-3F77-1682-70D9-3C6B62FF1EAB}"/>
              </a:ext>
            </a:extLst>
          </p:cNvPr>
          <p:cNvCxnSpPr>
            <a:cxnSpLocks/>
          </p:cNvCxnSpPr>
          <p:nvPr/>
        </p:nvCxnSpPr>
        <p:spPr>
          <a:xfrm>
            <a:off x="187325" y="3575050"/>
            <a:ext cx="3249613" cy="0"/>
          </a:xfrm>
          <a:prstGeom prst="line">
            <a:avLst/>
          </a:prstGeom>
          <a:ln w="38100"/>
        </p:spPr>
        <p:style>
          <a:lnRef idx="2">
            <a:schemeClr val="accent2"/>
          </a:lnRef>
          <a:fillRef idx="0">
            <a:schemeClr val="accent2"/>
          </a:fillRef>
          <a:effectRef idx="1">
            <a:schemeClr val="accent2"/>
          </a:effectRef>
          <a:fontRef idx="minor">
            <a:schemeClr val="tx1"/>
          </a:fontRef>
        </p:style>
      </p:cxnSp>
      <p:pic>
        <p:nvPicPr>
          <p:cNvPr id="2053" name="Espace réservé du contenu 4">
            <a:extLst>
              <a:ext uri="{FF2B5EF4-FFF2-40B4-BE49-F238E27FC236}">
                <a16:creationId xmlns:a16="http://schemas.microsoft.com/office/drawing/2014/main" id="{B6209005-7C67-F554-E86B-8373A79EF64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410075" y="1860550"/>
            <a:ext cx="6172200" cy="4113213"/>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F7EFC-F6C8-754A-F892-F1303FD440C0}"/>
              </a:ext>
            </a:extLst>
          </p:cNvPr>
          <p:cNvSpPr>
            <a:spLocks noGrp="1"/>
          </p:cNvSpPr>
          <p:nvPr>
            <p:ph type="title"/>
          </p:nvPr>
        </p:nvSpPr>
        <p:spPr>
          <a:xfrm>
            <a:off x="838200" y="1563688"/>
            <a:ext cx="10515600" cy="1325562"/>
          </a:xfrm>
        </p:spPr>
        <p:txBody>
          <a:bodyPr/>
          <a:lstStyle/>
          <a:p>
            <a:r>
              <a:rPr lang="fr-FR" altLang="fr-FR">
                <a:solidFill>
                  <a:schemeClr val="bg1"/>
                </a:solidFill>
              </a:rPr>
              <a:t>11</a:t>
            </a:r>
            <a:r>
              <a:rPr lang="fr-FR" altLang="fr-FR"/>
              <a:t> Les animaux ne prennent jamais d’antibiotiques. </a:t>
            </a:r>
          </a:p>
        </p:txBody>
      </p:sp>
      <p:sp>
        <p:nvSpPr>
          <p:cNvPr id="4" name="Espace réservé du contenu 3">
            <a:extLst>
              <a:ext uri="{FF2B5EF4-FFF2-40B4-BE49-F238E27FC236}">
                <a16:creationId xmlns:a16="http://schemas.microsoft.com/office/drawing/2014/main" id="{1A4A5C76-46AF-4FC8-A003-F51893A2B33D}"/>
              </a:ext>
            </a:extLst>
          </p:cNvPr>
          <p:cNvSpPr>
            <a:spLocks noGrp="1"/>
          </p:cNvSpPr>
          <p:nvPr>
            <p:ph sz="half" idx="2"/>
          </p:nvPr>
        </p:nvSpPr>
        <p:spPr/>
        <p:txBody>
          <a:bodyPr rtlCol="0" anchor="ctr">
            <a:normAutofit fontScale="85000" lnSpcReduction="10000"/>
          </a:bodyPr>
          <a:lstStyle/>
          <a:p>
            <a:pPr marL="0" indent="0" fontAlgn="auto">
              <a:spcAft>
                <a:spcPts val="0"/>
              </a:spcAft>
              <a:buFont typeface="Arial" panose="020B0604020202020204" pitchFamily="34" charset="0"/>
              <a:buNone/>
              <a:defRPr/>
            </a:pPr>
            <a:endParaRPr lang="fr-FR" dirty="0"/>
          </a:p>
          <a:p>
            <a:pPr marL="0" indent="0" fontAlgn="auto">
              <a:spcAft>
                <a:spcPts val="0"/>
              </a:spcAft>
              <a:buFont typeface="Arial" panose="020B0604020202020204" pitchFamily="34" charset="0"/>
              <a:buNone/>
              <a:defRPr/>
            </a:pPr>
            <a:endParaRPr lang="fr-FR" dirty="0"/>
          </a:p>
          <a:p>
            <a:pPr marL="0" indent="0" fontAlgn="auto">
              <a:spcAft>
                <a:spcPts val="0"/>
              </a:spcAft>
              <a:buFont typeface="Arial" panose="020B0604020202020204" pitchFamily="34" charset="0"/>
              <a:buNone/>
              <a:defRPr/>
            </a:pPr>
            <a:endParaRPr lang="fr-FR" dirty="0"/>
          </a:p>
          <a:p>
            <a:pPr marL="0" indent="0" fontAlgn="auto">
              <a:spcAft>
                <a:spcPts val="0"/>
              </a:spcAft>
              <a:buFont typeface="Arial" panose="020B0604020202020204" pitchFamily="34" charset="0"/>
              <a:buNone/>
              <a:defRPr/>
            </a:pPr>
            <a:r>
              <a:rPr lang="fr-FR" dirty="0"/>
              <a:t>Lorsque les animaux sont infectés par une bactérie pathogène, un traitement antibiotique peut être nécessaire et prescrit par un vétérinaire. Les antibiotiques peuvent être les mêmes que pour l’humain mais avec des doses différentes. Les règles sont les mêmes que pour l’humain : bien respecter l’ordonnance.</a:t>
            </a:r>
          </a:p>
        </p:txBody>
      </p:sp>
      <p:graphicFrame>
        <p:nvGraphicFramePr>
          <p:cNvPr id="8" name="Diagramme 7">
            <a:extLst>
              <a:ext uri="{FF2B5EF4-FFF2-40B4-BE49-F238E27FC236}">
                <a16:creationId xmlns:a16="http://schemas.microsoft.com/office/drawing/2014/main" id="{04035FE6-2361-2585-644F-B5257BA12D39}"/>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76EBDB4C-D36A-8916-49D5-B73864DDE832}"/>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681538" y="4610100"/>
            <a:ext cx="900112"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608A4E-3A40-1821-BE10-4CDDD40B7D5B}"/>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solidFill>
                  <a:schemeClr val="bg1"/>
                </a:solidFill>
              </a:rPr>
              <a:t>12</a:t>
            </a:r>
            <a:r>
              <a:rPr lang="fr-FR" dirty="0"/>
              <a:t> Si le vétérinaire prescrit des antibiotiques à mon animal de compagnie, je lui donne tout le traitement prescrit, même s’il va mieux. </a:t>
            </a:r>
          </a:p>
        </p:txBody>
      </p:sp>
      <p:sp>
        <p:nvSpPr>
          <p:cNvPr id="12291" name="Espace réservé du contenu 3">
            <a:extLst>
              <a:ext uri="{FF2B5EF4-FFF2-40B4-BE49-F238E27FC236}">
                <a16:creationId xmlns:a16="http://schemas.microsoft.com/office/drawing/2014/main" id="{6A4844E6-E79E-8C43-BD05-E7D7440D6D11}"/>
              </a:ext>
            </a:extLst>
          </p:cNvPr>
          <p:cNvSpPr>
            <a:spLocks noGrp="1"/>
          </p:cNvSpPr>
          <p:nvPr>
            <p:ph sz="half" idx="2"/>
          </p:nvPr>
        </p:nvSpPr>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p:txBody>
      </p:sp>
      <p:graphicFrame>
        <p:nvGraphicFramePr>
          <p:cNvPr id="8" name="Diagramme 7">
            <a:extLst>
              <a:ext uri="{FF2B5EF4-FFF2-40B4-BE49-F238E27FC236}">
                <a16:creationId xmlns:a16="http://schemas.microsoft.com/office/drawing/2014/main" id="{6B8EDCC8-04F0-B91C-09DB-744DB47924EE}"/>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F38F53EE-2E57-9172-E2D5-B41A92095FFF}"/>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91050"/>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5D5358-A3BE-BCE3-F166-A0BF7B19D672}"/>
              </a:ext>
            </a:extLst>
          </p:cNvPr>
          <p:cNvSpPr>
            <a:spLocks noGrp="1"/>
          </p:cNvSpPr>
          <p:nvPr>
            <p:ph type="title"/>
          </p:nvPr>
        </p:nvSpPr>
        <p:spPr>
          <a:xfrm>
            <a:off x="838200" y="1563688"/>
            <a:ext cx="10515600" cy="1325562"/>
          </a:xfrm>
        </p:spPr>
        <p:txBody>
          <a:bodyPr/>
          <a:lstStyle/>
          <a:p>
            <a:r>
              <a:rPr lang="fr-FR" altLang="fr-FR">
                <a:solidFill>
                  <a:schemeClr val="bg1"/>
                </a:solidFill>
              </a:rPr>
              <a:t>13</a:t>
            </a:r>
            <a:r>
              <a:rPr lang="fr-FR" altLang="fr-FR"/>
              <a:t> Il n’existe pas de vaccin pour les animaux de compagnie. </a:t>
            </a:r>
          </a:p>
        </p:txBody>
      </p:sp>
      <p:sp>
        <p:nvSpPr>
          <p:cNvPr id="4" name="Espace réservé du contenu 3">
            <a:extLst>
              <a:ext uri="{FF2B5EF4-FFF2-40B4-BE49-F238E27FC236}">
                <a16:creationId xmlns:a16="http://schemas.microsoft.com/office/drawing/2014/main" id="{1207DFA3-1DA8-1A79-98AE-2CD2B9DE1D81}"/>
              </a:ext>
            </a:extLst>
          </p:cNvPr>
          <p:cNvSpPr>
            <a:spLocks noGrp="1"/>
          </p:cNvSpPr>
          <p:nvPr>
            <p:ph sz="half" idx="2"/>
          </p:nvPr>
        </p:nvSpPr>
        <p:spPr/>
        <p:txBody>
          <a:bodyPr anchor="ctr"/>
          <a:lstStyle/>
          <a:p>
            <a:pPr marL="0" indent="0">
              <a:buFont typeface="Arial" panose="020B0604020202020204" pitchFamily="34" charset="0"/>
              <a:buNone/>
            </a:pPr>
            <a:endParaRPr lang="fr-FR" altLang="fr-FR" dirty="0"/>
          </a:p>
          <a:p>
            <a:pPr marL="0" indent="0">
              <a:buFont typeface="Arial" panose="020B0604020202020204" pitchFamily="34" charset="0"/>
              <a:buNone/>
            </a:pPr>
            <a:endParaRPr lang="fr-FR" altLang="fr-FR" dirty="0"/>
          </a:p>
          <a:p>
            <a:pPr marL="0" indent="0">
              <a:buFont typeface="Arial" panose="020B0604020202020204" pitchFamily="34" charset="0"/>
              <a:buNone/>
            </a:pPr>
            <a:endParaRPr lang="fr-FR" altLang="fr-FR" dirty="0"/>
          </a:p>
          <a:p>
            <a:pPr marL="0" indent="0">
              <a:buFont typeface="Arial" panose="020B0604020202020204" pitchFamily="34" charset="0"/>
              <a:buNone/>
            </a:pPr>
            <a:r>
              <a:rPr lang="fr-FR" altLang="fr-FR" dirty="0"/>
              <a:t>Il existe des vaccins pour les animaux de compagnie, selon leur espèce, pour prévenir les infections graves. Les animaux ont leur propre carnet de vaccination tout comme les humains.</a:t>
            </a:r>
          </a:p>
        </p:txBody>
      </p:sp>
      <p:graphicFrame>
        <p:nvGraphicFramePr>
          <p:cNvPr id="8" name="Diagramme 7">
            <a:extLst>
              <a:ext uri="{FF2B5EF4-FFF2-40B4-BE49-F238E27FC236}">
                <a16:creationId xmlns:a16="http://schemas.microsoft.com/office/drawing/2014/main" id="{D479B6B3-F80F-D22A-5AD3-5A8EFA08D7B5}"/>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FA1499FE-3406-8D29-716F-40ED6EF9A5B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681538" y="4610100"/>
            <a:ext cx="900112"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2EC60B-C9E5-C981-9DAE-631C822E6E0C}"/>
              </a:ext>
            </a:extLst>
          </p:cNvPr>
          <p:cNvSpPr>
            <a:spLocks noGrp="1"/>
          </p:cNvSpPr>
          <p:nvPr>
            <p:ph type="title"/>
          </p:nvPr>
        </p:nvSpPr>
        <p:spPr>
          <a:xfrm>
            <a:off x="838200" y="1563688"/>
            <a:ext cx="10515600" cy="1325562"/>
          </a:xfrm>
        </p:spPr>
        <p:txBody>
          <a:bodyPr/>
          <a:lstStyle/>
          <a:p>
            <a:r>
              <a:rPr lang="fr-FR" altLang="fr-FR">
                <a:solidFill>
                  <a:schemeClr val="bg1"/>
                </a:solidFill>
              </a:rPr>
              <a:t>14</a:t>
            </a:r>
            <a:r>
              <a:rPr lang="fr-FR" altLang="fr-FR"/>
              <a:t> La rage a disparu en France depuis 2001 grâce à la vaccination des renards. </a:t>
            </a:r>
          </a:p>
        </p:txBody>
      </p:sp>
      <p:sp>
        <p:nvSpPr>
          <p:cNvPr id="4" name="Espace réservé du contenu 3">
            <a:extLst>
              <a:ext uri="{FF2B5EF4-FFF2-40B4-BE49-F238E27FC236}">
                <a16:creationId xmlns:a16="http://schemas.microsoft.com/office/drawing/2014/main" id="{35416821-0D6A-AFEF-9A9D-0D90D1210213}"/>
              </a:ext>
            </a:extLst>
          </p:cNvPr>
          <p:cNvSpPr>
            <a:spLocks noGrp="1"/>
          </p:cNvSpPr>
          <p:nvPr>
            <p:ph sz="half" idx="2"/>
          </p:nvPr>
        </p:nvSpPr>
        <p:spPr/>
        <p:txBody>
          <a:bodyPr anchor="ctr"/>
          <a:lstStyle/>
          <a:p>
            <a:pPr marL="0" indent="0">
              <a:buFont typeface="Arial" panose="020B0604020202020204" pitchFamily="34" charset="0"/>
              <a:buNone/>
            </a:pPr>
            <a:endParaRPr lang="fr-FR" altLang="fr-FR" dirty="0"/>
          </a:p>
          <a:p>
            <a:pPr marL="0" indent="0">
              <a:buFont typeface="Arial" panose="020B0604020202020204" pitchFamily="34" charset="0"/>
              <a:buNone/>
            </a:pPr>
            <a:endParaRPr lang="fr-FR" altLang="fr-FR" dirty="0"/>
          </a:p>
          <a:p>
            <a:pPr marL="0" indent="0">
              <a:buFont typeface="Arial" panose="020B0604020202020204" pitchFamily="34" charset="0"/>
              <a:buNone/>
            </a:pPr>
            <a:r>
              <a:rPr lang="fr-FR" altLang="fr-FR" dirty="0"/>
              <a:t>Mais la rage existe toujours dans de nombreux autres</a:t>
            </a:r>
            <a:r>
              <a:rPr lang="fr-FR" altLang="fr-FR" dirty="0">
                <a:solidFill>
                  <a:srgbClr val="FF0000"/>
                </a:solidFill>
              </a:rPr>
              <a:t> </a:t>
            </a:r>
            <a:r>
              <a:rPr lang="fr-FR" altLang="fr-FR" dirty="0"/>
              <a:t>pays.</a:t>
            </a:r>
          </a:p>
        </p:txBody>
      </p:sp>
      <p:graphicFrame>
        <p:nvGraphicFramePr>
          <p:cNvPr id="8" name="Diagramme 7">
            <a:extLst>
              <a:ext uri="{FF2B5EF4-FFF2-40B4-BE49-F238E27FC236}">
                <a16:creationId xmlns:a16="http://schemas.microsoft.com/office/drawing/2014/main" id="{444034F3-94D7-220A-3C91-9DBB01C08B50}"/>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0B6F5E93-F737-9E56-D26A-686968732F0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91050"/>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C8591B-9CE1-B6AF-319F-6B913AA87FA9}"/>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t>Après une balade en forêt avec mon chien, je vérifie son pelage pour m’assurer qu’il n’y a pas de tique. </a:t>
            </a:r>
          </a:p>
        </p:txBody>
      </p:sp>
      <p:sp>
        <p:nvSpPr>
          <p:cNvPr id="15363" name="Espace réservé du contenu 3">
            <a:extLst>
              <a:ext uri="{FF2B5EF4-FFF2-40B4-BE49-F238E27FC236}">
                <a16:creationId xmlns:a16="http://schemas.microsoft.com/office/drawing/2014/main" id="{ABAD93EC-E8BA-20FE-D17E-59A223C94841}"/>
              </a:ext>
            </a:extLst>
          </p:cNvPr>
          <p:cNvSpPr>
            <a:spLocks noGrp="1"/>
          </p:cNvSpPr>
          <p:nvPr>
            <p:ph sz="half" idx="2"/>
          </p:nvPr>
        </p:nvSpPr>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p:txBody>
      </p:sp>
      <p:graphicFrame>
        <p:nvGraphicFramePr>
          <p:cNvPr id="8" name="Diagramme 7">
            <a:extLst>
              <a:ext uri="{FF2B5EF4-FFF2-40B4-BE49-F238E27FC236}">
                <a16:creationId xmlns:a16="http://schemas.microsoft.com/office/drawing/2014/main" id="{27673920-C60F-D9C0-2C08-5B526B0BD061}"/>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C46BE6EA-5656-1B0F-D26F-BCFBA78BCC1F}"/>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91050"/>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contenu 3">
            <a:extLst>
              <a:ext uri="{FF2B5EF4-FFF2-40B4-BE49-F238E27FC236}">
                <a16:creationId xmlns:a16="http://schemas.microsoft.com/office/drawing/2014/main" id="{33176F75-6D03-E443-0835-F90719FDD628}"/>
              </a:ext>
            </a:extLst>
          </p:cNvPr>
          <p:cNvSpPr>
            <a:spLocks noGrp="1"/>
          </p:cNvSpPr>
          <p:nvPr>
            <p:ph sz="half" idx="2"/>
          </p:nvPr>
        </p:nvSpPr>
        <p:spPr>
          <a:xfrm>
            <a:off x="6324600" y="1978025"/>
            <a:ext cx="5181600" cy="4351338"/>
          </a:xfrm>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r>
              <a:rPr lang="fr-FR" altLang="fr-FR"/>
              <a:t>Je vérifie également si je n’ai pas de tique sur moi.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E361E7-BE86-25C1-7527-58CA2BF73DF5}"/>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t>Quand mon animal de compagnie est malade, je consulte mon médecin traitant. </a:t>
            </a:r>
          </a:p>
        </p:txBody>
      </p:sp>
      <p:sp>
        <p:nvSpPr>
          <p:cNvPr id="16387" name="Espace réservé du contenu 3">
            <a:extLst>
              <a:ext uri="{FF2B5EF4-FFF2-40B4-BE49-F238E27FC236}">
                <a16:creationId xmlns:a16="http://schemas.microsoft.com/office/drawing/2014/main" id="{12D879B8-11DC-DD41-E543-B9414E358776}"/>
              </a:ext>
            </a:extLst>
          </p:cNvPr>
          <p:cNvSpPr>
            <a:spLocks noGrp="1"/>
          </p:cNvSpPr>
          <p:nvPr>
            <p:ph sz="half" idx="2"/>
          </p:nvPr>
        </p:nvSpPr>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p:txBody>
      </p:sp>
      <p:graphicFrame>
        <p:nvGraphicFramePr>
          <p:cNvPr id="8" name="Diagramme 7">
            <a:extLst>
              <a:ext uri="{FF2B5EF4-FFF2-40B4-BE49-F238E27FC236}">
                <a16:creationId xmlns:a16="http://schemas.microsoft.com/office/drawing/2014/main" id="{9B4EBE19-34E7-358C-95F8-86A7D104E848}"/>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65DC5EFE-3D9E-74E2-AA40-2AA18A220CD1}"/>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664075" y="4610100"/>
            <a:ext cx="898525"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contenu 3">
            <a:extLst>
              <a:ext uri="{FF2B5EF4-FFF2-40B4-BE49-F238E27FC236}">
                <a16:creationId xmlns:a16="http://schemas.microsoft.com/office/drawing/2014/main" id="{259280E1-731B-6A70-4A52-E03825757D30}"/>
              </a:ext>
            </a:extLst>
          </p:cNvPr>
          <p:cNvSpPr>
            <a:spLocks noGrp="1"/>
          </p:cNvSpPr>
          <p:nvPr>
            <p:ph sz="half" idx="2"/>
          </p:nvPr>
        </p:nvSpPr>
        <p:spPr>
          <a:xfrm>
            <a:off x="6324600" y="1978025"/>
            <a:ext cx="5181600" cy="4351338"/>
          </a:xfrm>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r>
              <a:rPr lang="fr-FR" altLang="fr-FR"/>
              <a:t>Je consulte un vétérinaire.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 calcmode="lin" valueType="num">
                                      <p:cBhvr additive="base">
                                        <p:cTn id="1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A37315-EE06-65DB-BB64-02456B122FF9}"/>
              </a:ext>
            </a:extLst>
          </p:cNvPr>
          <p:cNvSpPr>
            <a:spLocks noGrp="1"/>
          </p:cNvSpPr>
          <p:nvPr>
            <p:ph type="title"/>
          </p:nvPr>
        </p:nvSpPr>
        <p:spPr>
          <a:xfrm>
            <a:off x="234950" y="641350"/>
            <a:ext cx="4070350" cy="5583238"/>
          </a:xfrm>
        </p:spPr>
        <p:txBody>
          <a:bodyPr rtlCol="0">
            <a:normAutofit/>
          </a:bodyPr>
          <a:lstStyle/>
          <a:p>
            <a:pPr fontAlgn="auto">
              <a:spcAft>
                <a:spcPts val="0"/>
              </a:spcAft>
              <a:defRPr/>
            </a:pPr>
            <a:r>
              <a:rPr lang="en-US" sz="4600">
                <a:solidFill>
                  <a:schemeClr val="bg1"/>
                </a:solidFill>
                <a:latin typeface="+mj-lt"/>
                <a:cs typeface="+mj-cs"/>
              </a:rPr>
              <a:t>8</a:t>
            </a:r>
            <a:br>
              <a:rPr lang="en-US" sz="4600" dirty="0">
                <a:solidFill>
                  <a:schemeClr val="bg1"/>
                </a:solidFill>
                <a:latin typeface="+mj-lt"/>
                <a:cs typeface="+mj-cs"/>
              </a:rPr>
            </a:br>
            <a:r>
              <a:rPr lang="en-US" sz="4600" dirty="0">
                <a:latin typeface="+mn-lt"/>
                <a:ea typeface="+mn-ea"/>
                <a:cs typeface="+mn-cs"/>
              </a:rPr>
              <a:t>Merci </a:t>
            </a:r>
            <a:r>
              <a:rPr lang="en-US" sz="4600" dirty="0" err="1">
                <a:latin typeface="+mn-lt"/>
                <a:ea typeface="+mn-ea"/>
                <a:cs typeface="+mn-cs"/>
              </a:rPr>
              <a:t>d’avoir</a:t>
            </a:r>
            <a:r>
              <a:rPr lang="en-US" sz="4600" dirty="0">
                <a:latin typeface="+mn-lt"/>
                <a:ea typeface="+mn-ea"/>
                <a:cs typeface="+mn-cs"/>
              </a:rPr>
              <a:t> </a:t>
            </a:r>
            <a:r>
              <a:rPr lang="en-US" sz="4600" dirty="0" err="1">
                <a:latin typeface="+mn-lt"/>
                <a:ea typeface="+mn-ea"/>
                <a:cs typeface="+mn-cs"/>
              </a:rPr>
              <a:t>répondu</a:t>
            </a:r>
            <a:r>
              <a:rPr lang="en-US" sz="4600" dirty="0">
                <a:latin typeface="+mn-lt"/>
                <a:ea typeface="+mn-ea"/>
                <a:cs typeface="+mn-cs"/>
              </a:rPr>
              <a:t> aux questions</a:t>
            </a:r>
            <a:br>
              <a:rPr lang="en-US" sz="4600" dirty="0">
                <a:latin typeface="+mn-lt"/>
                <a:ea typeface="+mn-ea"/>
                <a:cs typeface="+mn-cs"/>
              </a:rPr>
            </a:br>
            <a:endParaRPr lang="en-US" sz="4600" dirty="0">
              <a:latin typeface="+mj-lt"/>
              <a:cs typeface="+mj-cs"/>
            </a:endParaRPr>
          </a:p>
        </p:txBody>
      </p:sp>
      <p:pic>
        <p:nvPicPr>
          <p:cNvPr id="7" name="Espace réservé du contenu 6">
            <a:extLst>
              <a:ext uri="{FF2B5EF4-FFF2-40B4-BE49-F238E27FC236}">
                <a16:creationId xmlns:a16="http://schemas.microsoft.com/office/drawing/2014/main" id="{57B034A2-18F7-F657-4AE6-AD1726E3B08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54550" y="630238"/>
            <a:ext cx="2817813" cy="391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Connecteur droit 4">
            <a:extLst>
              <a:ext uri="{FF2B5EF4-FFF2-40B4-BE49-F238E27FC236}">
                <a16:creationId xmlns:a16="http://schemas.microsoft.com/office/drawing/2014/main" id="{58614174-2E7D-C61E-31F7-4182EB2261CE}"/>
              </a:ext>
            </a:extLst>
          </p:cNvPr>
          <p:cNvCxnSpPr/>
          <p:nvPr/>
        </p:nvCxnSpPr>
        <p:spPr>
          <a:xfrm>
            <a:off x="4306887" y="997527"/>
            <a:ext cx="0" cy="4838008"/>
          </a:xfrm>
          <a:prstGeom prst="line">
            <a:avLst/>
          </a:prstGeom>
          <a:ln w="57150">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33DE124E-53F3-62DA-4EE1-B7F6B5F5164F}"/>
              </a:ext>
            </a:extLst>
          </p:cNvPr>
          <p:cNvSpPr/>
          <p:nvPr/>
        </p:nvSpPr>
        <p:spPr>
          <a:xfrm>
            <a:off x="10423525" y="0"/>
            <a:ext cx="1768475" cy="2193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53" presetClass="entr" presetSubtype="16"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par>
                                <p:cTn id="14" presetID="53" presetClass="entr" presetSubtype="16"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500" fill="hold"/>
                                        <p:tgtEl>
                                          <p:spTgt spid="5"/>
                                        </p:tgtEl>
                                        <p:attrNameLst>
                                          <p:attrName>ppt_w</p:attrName>
                                        </p:attrNameLst>
                                      </p:cBhvr>
                                      <p:tavLst>
                                        <p:tav tm="0">
                                          <p:val>
                                            <p:fltVal val="0"/>
                                          </p:val>
                                        </p:tav>
                                        <p:tav tm="100000">
                                          <p:val>
                                            <p:strVal val="#ppt_w"/>
                                          </p:val>
                                        </p:tav>
                                      </p:tavLst>
                                    </p:anim>
                                    <p:anim calcmode="lin" valueType="num">
                                      <p:cBhvr>
                                        <p:cTn id="17" dur="500" fill="hold"/>
                                        <p:tgtEl>
                                          <p:spTgt spid="5"/>
                                        </p:tgtEl>
                                        <p:attrNameLst>
                                          <p:attrName>ppt_h</p:attrName>
                                        </p:attrNameLst>
                                      </p:cBhvr>
                                      <p:tavLst>
                                        <p:tav tm="0">
                                          <p:val>
                                            <p:fltVal val="0"/>
                                          </p:val>
                                        </p:tav>
                                        <p:tav tm="100000">
                                          <p:val>
                                            <p:strVal val="#ppt_h"/>
                                          </p:val>
                                        </p:tav>
                                      </p:tavLst>
                                    </p:anim>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1CC994-E6F6-0F65-31B9-33D0E47ED85D}"/>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solidFill>
                  <a:schemeClr val="bg1"/>
                </a:solidFill>
              </a:rPr>
              <a:t>2</a:t>
            </a:r>
            <a:r>
              <a:rPr lang="fr-FR" dirty="0"/>
              <a:t> Il existe beaucoup de similitudes entre la santé de l’être humain et la santé animale. </a:t>
            </a:r>
          </a:p>
        </p:txBody>
      </p:sp>
      <p:sp>
        <p:nvSpPr>
          <p:cNvPr id="3075" name="Espace réservé du contenu 3">
            <a:extLst>
              <a:ext uri="{FF2B5EF4-FFF2-40B4-BE49-F238E27FC236}">
                <a16:creationId xmlns:a16="http://schemas.microsoft.com/office/drawing/2014/main" id="{963D4D37-D6C1-B0AF-B446-F77E3910A480}"/>
              </a:ext>
            </a:extLst>
          </p:cNvPr>
          <p:cNvSpPr>
            <a:spLocks noGrp="1"/>
          </p:cNvSpPr>
          <p:nvPr>
            <p:ph sz="half" idx="2"/>
          </p:nvPr>
        </p:nvSpPr>
        <p:spPr/>
        <p:txBody>
          <a:bodyPr anchor="ctr"/>
          <a:lstStyle/>
          <a:p>
            <a:pPr marL="0" indent="0">
              <a:buFont typeface="Arial" panose="020B0604020202020204" pitchFamily="34" charset="0"/>
              <a:buNone/>
            </a:pPr>
            <a:endParaRPr lang="fr-FR" altLang="fr-FR"/>
          </a:p>
        </p:txBody>
      </p:sp>
      <p:graphicFrame>
        <p:nvGraphicFramePr>
          <p:cNvPr id="8" name="Diagramme 7">
            <a:extLst>
              <a:ext uri="{FF2B5EF4-FFF2-40B4-BE49-F238E27FC236}">
                <a16:creationId xmlns:a16="http://schemas.microsoft.com/office/drawing/2014/main" id="{5D3EF537-82F2-C4B2-3AEF-06331A181886}"/>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2CBFAFB6-B588-9C8E-6202-4B1FDE7E188F}"/>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75175"/>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BCF67D-25C1-EF18-ACDD-43098B51789C}"/>
              </a:ext>
            </a:extLst>
          </p:cNvPr>
          <p:cNvSpPr>
            <a:spLocks noGrp="1"/>
          </p:cNvSpPr>
          <p:nvPr>
            <p:ph type="title"/>
          </p:nvPr>
        </p:nvSpPr>
        <p:spPr>
          <a:xfrm>
            <a:off x="838200" y="1563688"/>
            <a:ext cx="10515600" cy="1325562"/>
          </a:xfrm>
        </p:spPr>
        <p:txBody>
          <a:bodyPr/>
          <a:lstStyle/>
          <a:p>
            <a:r>
              <a:rPr lang="fr-FR" altLang="fr-FR">
                <a:solidFill>
                  <a:schemeClr val="bg1"/>
                </a:solidFill>
              </a:rPr>
              <a:t>3</a:t>
            </a:r>
            <a:r>
              <a:rPr lang="fr-FR" altLang="fr-FR"/>
              <a:t>La santé animale et humaine sont liées, on parle d’ «une seule santé ». </a:t>
            </a:r>
            <a:endParaRPr lang="fr-FR" altLang="fr-FR">
              <a:solidFill>
                <a:schemeClr val="bg1"/>
              </a:solidFill>
            </a:endParaRPr>
          </a:p>
        </p:txBody>
      </p:sp>
      <p:graphicFrame>
        <p:nvGraphicFramePr>
          <p:cNvPr id="8" name="Diagramme 7">
            <a:extLst>
              <a:ext uri="{FF2B5EF4-FFF2-40B4-BE49-F238E27FC236}">
                <a16:creationId xmlns:a16="http://schemas.microsoft.com/office/drawing/2014/main" id="{A8FB68D9-FC0C-90DC-D6E3-330286A87F50}"/>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F4DA4843-946F-DB49-9E0E-81AABA64896C}"/>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155825" y="4624388"/>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376A5E-BEC9-E08D-04C2-6385DE99924D}"/>
              </a:ext>
            </a:extLst>
          </p:cNvPr>
          <p:cNvSpPr>
            <a:spLocks noGrp="1"/>
          </p:cNvSpPr>
          <p:nvPr>
            <p:ph type="title"/>
          </p:nvPr>
        </p:nvSpPr>
        <p:spPr>
          <a:xfrm>
            <a:off x="838200" y="1563688"/>
            <a:ext cx="10515600" cy="1325562"/>
          </a:xfrm>
        </p:spPr>
        <p:txBody>
          <a:bodyPr/>
          <a:lstStyle/>
          <a:p>
            <a:r>
              <a:rPr lang="fr-FR" altLang="fr-FR">
                <a:solidFill>
                  <a:schemeClr val="bg1"/>
                </a:solidFill>
              </a:rPr>
              <a:t>4</a:t>
            </a:r>
            <a:r>
              <a:rPr lang="fr-FR" altLang="fr-FR"/>
              <a:t>La transmission des microbes se fait uniquement de l’animal à l’être humain.</a:t>
            </a:r>
            <a:endParaRPr lang="fr-FR" altLang="fr-FR">
              <a:solidFill>
                <a:schemeClr val="bg1"/>
              </a:solidFill>
            </a:endParaRPr>
          </a:p>
        </p:txBody>
      </p:sp>
      <p:sp>
        <p:nvSpPr>
          <p:cNvPr id="4" name="Espace réservé du contenu 3">
            <a:extLst>
              <a:ext uri="{FF2B5EF4-FFF2-40B4-BE49-F238E27FC236}">
                <a16:creationId xmlns:a16="http://schemas.microsoft.com/office/drawing/2014/main" id="{07D6792F-BF22-6982-4EEE-48412F8559B5}"/>
              </a:ext>
            </a:extLst>
          </p:cNvPr>
          <p:cNvSpPr>
            <a:spLocks noGrp="1"/>
          </p:cNvSpPr>
          <p:nvPr>
            <p:ph sz="half" idx="2"/>
          </p:nvPr>
        </p:nvSpPr>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r>
              <a:rPr lang="fr-FR" altLang="fr-FR"/>
              <a:t>La transmission peut se faire de l’animal à l’humain et de l’humain à l’animal même si c’est plus rare. On appelle cela une zoonose.</a:t>
            </a:r>
          </a:p>
        </p:txBody>
      </p:sp>
      <p:graphicFrame>
        <p:nvGraphicFramePr>
          <p:cNvPr id="8" name="Diagramme 7">
            <a:extLst>
              <a:ext uri="{FF2B5EF4-FFF2-40B4-BE49-F238E27FC236}">
                <a16:creationId xmlns:a16="http://schemas.microsoft.com/office/drawing/2014/main" id="{BA437009-478F-A366-4CDF-A9426279FED7}"/>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1AF68C1B-3676-7208-5042-1692DB51CF5F}"/>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681538" y="4594225"/>
            <a:ext cx="900112"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additive="base">
                                        <p:cTn id="2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4" grpId="1" build="p"/>
      <p:bldGraphic spid="8"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AF8FB7-F2F5-4D14-F7E4-CCC5D008A56B}"/>
              </a:ext>
            </a:extLst>
          </p:cNvPr>
          <p:cNvSpPr>
            <a:spLocks noGrp="1"/>
          </p:cNvSpPr>
          <p:nvPr>
            <p:ph type="title"/>
          </p:nvPr>
        </p:nvSpPr>
        <p:spPr>
          <a:xfrm>
            <a:off x="838200" y="1563688"/>
            <a:ext cx="10515600" cy="1325562"/>
          </a:xfrm>
        </p:spPr>
        <p:txBody>
          <a:bodyPr/>
          <a:lstStyle/>
          <a:p>
            <a:r>
              <a:rPr lang="fr-FR" altLang="fr-FR" dirty="0">
                <a:solidFill>
                  <a:schemeClr val="bg1"/>
                </a:solidFill>
              </a:rPr>
              <a:t>6</a:t>
            </a:r>
            <a:r>
              <a:rPr lang="fr-FR" altLang="fr-FR" dirty="0"/>
              <a:t> La transmission des microbes par les mains est le mode de transmission le plus fréquent. </a:t>
            </a:r>
            <a:endParaRPr lang="fr-FR" altLang="fr-FR" dirty="0">
              <a:solidFill>
                <a:schemeClr val="bg1"/>
              </a:solidFill>
            </a:endParaRPr>
          </a:p>
        </p:txBody>
      </p:sp>
      <p:sp>
        <p:nvSpPr>
          <p:cNvPr id="4" name="Espace réservé du contenu 3">
            <a:extLst>
              <a:ext uri="{FF2B5EF4-FFF2-40B4-BE49-F238E27FC236}">
                <a16:creationId xmlns:a16="http://schemas.microsoft.com/office/drawing/2014/main" id="{0BE60E46-CF9D-D18F-FD64-D214D67BFFC9}"/>
              </a:ext>
            </a:extLst>
          </p:cNvPr>
          <p:cNvSpPr>
            <a:spLocks noGrp="1"/>
          </p:cNvSpPr>
          <p:nvPr>
            <p:ph sz="half" idx="2"/>
          </p:nvPr>
        </p:nvSpPr>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r>
              <a:rPr lang="fr-FR" altLang="fr-FR"/>
              <a:t>C’est pour cela qu’on se lave les mains à l’eau et au savon régulièrement et après avoir touché son animal de compagnie.</a:t>
            </a:r>
          </a:p>
        </p:txBody>
      </p:sp>
      <p:graphicFrame>
        <p:nvGraphicFramePr>
          <p:cNvPr id="8" name="Diagramme 7">
            <a:extLst>
              <a:ext uri="{FF2B5EF4-FFF2-40B4-BE49-F238E27FC236}">
                <a16:creationId xmlns:a16="http://schemas.microsoft.com/office/drawing/2014/main" id="{76B5DC2F-10C2-EF9C-BEDE-E301882CD370}"/>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BE00B6CE-84E1-17E5-8B1F-AA255FB87EF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76763"/>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F66703-3F4D-9705-ABF7-A47EBF45C160}"/>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t>Il existe des microbes utiles et pathogènes chez les animaux de compagnie tout comme chez l’humain.</a:t>
            </a:r>
          </a:p>
        </p:txBody>
      </p:sp>
      <p:sp>
        <p:nvSpPr>
          <p:cNvPr id="7171" name="Espace réservé du contenu 3">
            <a:extLst>
              <a:ext uri="{FF2B5EF4-FFF2-40B4-BE49-F238E27FC236}">
                <a16:creationId xmlns:a16="http://schemas.microsoft.com/office/drawing/2014/main" id="{5287E5A6-395F-8795-CAC9-22CFBC668115}"/>
              </a:ext>
            </a:extLst>
          </p:cNvPr>
          <p:cNvSpPr>
            <a:spLocks noGrp="1"/>
          </p:cNvSpPr>
          <p:nvPr>
            <p:ph sz="half" idx="2"/>
          </p:nvPr>
        </p:nvSpPr>
        <p:spPr/>
        <p:txBody>
          <a:bodyPr anchor="ctr"/>
          <a:lstStyle/>
          <a:p>
            <a:pPr marL="0" indent="0">
              <a:buFont typeface="Arial" panose="020B0604020202020204" pitchFamily="34" charset="0"/>
              <a:buNone/>
            </a:pPr>
            <a:endParaRPr lang="fr-FR" altLang="fr-FR" dirty="0"/>
          </a:p>
        </p:txBody>
      </p:sp>
      <p:graphicFrame>
        <p:nvGraphicFramePr>
          <p:cNvPr id="8" name="Diagramme 7">
            <a:extLst>
              <a:ext uri="{FF2B5EF4-FFF2-40B4-BE49-F238E27FC236}">
                <a16:creationId xmlns:a16="http://schemas.microsoft.com/office/drawing/2014/main" id="{990EFCF1-7DDC-FC6B-62A3-7B649216D3CE}"/>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5F945B45-5740-1355-D982-C1E1712B46A7}"/>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76763"/>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A174B5-AEE9-F714-1B03-B82245D2E295}"/>
              </a:ext>
            </a:extLst>
          </p:cNvPr>
          <p:cNvSpPr>
            <a:spLocks noGrp="1"/>
          </p:cNvSpPr>
          <p:nvPr>
            <p:ph type="title"/>
          </p:nvPr>
        </p:nvSpPr>
        <p:spPr>
          <a:xfrm>
            <a:off x="838200" y="1563688"/>
            <a:ext cx="10515600" cy="1325562"/>
          </a:xfrm>
        </p:spPr>
        <p:txBody>
          <a:bodyPr/>
          <a:lstStyle/>
          <a:p>
            <a:r>
              <a:rPr lang="fr-FR" altLang="fr-FR" dirty="0"/>
              <a:t>Si mon chat a une teigne, je peux l’attraper en le caressant. </a:t>
            </a:r>
          </a:p>
        </p:txBody>
      </p:sp>
      <p:sp>
        <p:nvSpPr>
          <p:cNvPr id="8195" name="Espace réservé du contenu 3">
            <a:extLst>
              <a:ext uri="{FF2B5EF4-FFF2-40B4-BE49-F238E27FC236}">
                <a16:creationId xmlns:a16="http://schemas.microsoft.com/office/drawing/2014/main" id="{BFA0C80C-B996-EDE5-BF70-944CFFD0BD6B}"/>
              </a:ext>
            </a:extLst>
          </p:cNvPr>
          <p:cNvSpPr>
            <a:spLocks noGrp="1"/>
          </p:cNvSpPr>
          <p:nvPr>
            <p:ph sz="half" idx="2"/>
          </p:nvPr>
        </p:nvSpPr>
        <p:spPr/>
        <p:txBody>
          <a:bodyPr anchor="ctr"/>
          <a:lstStyle/>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a:p>
            <a:pPr marL="0" indent="0">
              <a:buFont typeface="Arial" panose="020B0604020202020204" pitchFamily="34" charset="0"/>
              <a:buNone/>
            </a:pPr>
            <a:endParaRPr lang="fr-FR" altLang="fr-FR"/>
          </a:p>
        </p:txBody>
      </p:sp>
      <p:graphicFrame>
        <p:nvGraphicFramePr>
          <p:cNvPr id="8" name="Diagramme 7">
            <a:extLst>
              <a:ext uri="{FF2B5EF4-FFF2-40B4-BE49-F238E27FC236}">
                <a16:creationId xmlns:a16="http://schemas.microsoft.com/office/drawing/2014/main" id="{61FFE152-E6D8-D081-C4D1-8A43F530C949}"/>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AA1DED51-DABC-E782-3CF4-71C5D10D8A4A}"/>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54538"/>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21EC2E-0138-6ED5-40C0-56FEA9D2B4D1}"/>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t>Il est important de se laver les mains à l’eau et au savon après avoir touché son animal de compagnie. </a:t>
            </a:r>
            <a:endParaRPr lang="fr-FR" dirty="0">
              <a:solidFill>
                <a:schemeClr val="bg1"/>
              </a:solidFill>
            </a:endParaRPr>
          </a:p>
        </p:txBody>
      </p:sp>
      <p:sp>
        <p:nvSpPr>
          <p:cNvPr id="9219" name="Espace réservé du contenu 3">
            <a:extLst>
              <a:ext uri="{FF2B5EF4-FFF2-40B4-BE49-F238E27FC236}">
                <a16:creationId xmlns:a16="http://schemas.microsoft.com/office/drawing/2014/main" id="{DB35DEE9-B809-CA6E-9879-B57B58048A70}"/>
              </a:ext>
            </a:extLst>
          </p:cNvPr>
          <p:cNvSpPr>
            <a:spLocks noGrp="1"/>
          </p:cNvSpPr>
          <p:nvPr>
            <p:ph sz="half" idx="2"/>
          </p:nvPr>
        </p:nvSpPr>
        <p:spPr/>
        <p:txBody>
          <a:bodyPr anchor="ctr"/>
          <a:lstStyle/>
          <a:p>
            <a:pPr marL="0" indent="0">
              <a:buFont typeface="Arial" panose="020B0604020202020204" pitchFamily="34" charset="0"/>
              <a:buNone/>
            </a:pPr>
            <a:endParaRPr lang="fr-FR" altLang="fr-FR"/>
          </a:p>
        </p:txBody>
      </p:sp>
      <p:graphicFrame>
        <p:nvGraphicFramePr>
          <p:cNvPr id="8" name="Diagramme 7">
            <a:extLst>
              <a:ext uri="{FF2B5EF4-FFF2-40B4-BE49-F238E27FC236}">
                <a16:creationId xmlns:a16="http://schemas.microsoft.com/office/drawing/2014/main" id="{432600D9-10FD-2DD1-B039-918E02C29419}"/>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faux">
            <a:extLst>
              <a:ext uri="{FF2B5EF4-FFF2-40B4-BE49-F238E27FC236}">
                <a16:creationId xmlns:a16="http://schemas.microsoft.com/office/drawing/2014/main" id="{802DA8B3-C5ED-0E79-D1E3-976CBB598064}"/>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212975" y="4576763"/>
            <a:ext cx="900113"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8"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B30E00-C121-7044-CDB4-0F3E6163C4E4}"/>
              </a:ext>
            </a:extLst>
          </p:cNvPr>
          <p:cNvSpPr>
            <a:spLocks noGrp="1"/>
          </p:cNvSpPr>
          <p:nvPr>
            <p:ph type="title"/>
          </p:nvPr>
        </p:nvSpPr>
        <p:spPr>
          <a:xfrm>
            <a:off x="838200" y="1563688"/>
            <a:ext cx="10515600" cy="1325562"/>
          </a:xfrm>
        </p:spPr>
        <p:txBody>
          <a:bodyPr rtlCol="0">
            <a:normAutofit fontScale="90000"/>
          </a:bodyPr>
          <a:lstStyle/>
          <a:p>
            <a:pPr fontAlgn="auto">
              <a:spcAft>
                <a:spcPts val="0"/>
              </a:spcAft>
              <a:defRPr/>
            </a:pPr>
            <a:r>
              <a:rPr lang="fr-FR" dirty="0">
                <a:solidFill>
                  <a:schemeClr val="bg1"/>
                </a:solidFill>
              </a:rPr>
              <a:t>10</a:t>
            </a:r>
            <a:r>
              <a:rPr lang="fr-FR" dirty="0"/>
              <a:t> Je peux cuisiner et en même temps jouer avec mon animal de compagnie sans risque. </a:t>
            </a:r>
          </a:p>
        </p:txBody>
      </p:sp>
      <p:sp>
        <p:nvSpPr>
          <p:cNvPr id="4" name="Espace réservé du contenu 3">
            <a:extLst>
              <a:ext uri="{FF2B5EF4-FFF2-40B4-BE49-F238E27FC236}">
                <a16:creationId xmlns:a16="http://schemas.microsoft.com/office/drawing/2014/main" id="{EB0219C0-2FE6-31D9-3FD7-0FEE1C3D92E9}"/>
              </a:ext>
            </a:extLst>
          </p:cNvPr>
          <p:cNvSpPr>
            <a:spLocks noGrp="1"/>
          </p:cNvSpPr>
          <p:nvPr>
            <p:ph sz="half" idx="2"/>
          </p:nvPr>
        </p:nvSpPr>
        <p:spPr/>
        <p:txBody>
          <a:bodyPr anchor="ctr"/>
          <a:lstStyle/>
          <a:p>
            <a:pPr marL="0" indent="0">
              <a:buFont typeface="Arial" panose="020B0604020202020204" pitchFamily="34" charset="0"/>
              <a:buNone/>
            </a:pPr>
            <a:endParaRPr lang="fr-FR" altLang="fr-FR" dirty="0"/>
          </a:p>
          <a:p>
            <a:pPr marL="0" indent="0">
              <a:buFont typeface="Arial" panose="020B0604020202020204" pitchFamily="34" charset="0"/>
              <a:buNone/>
            </a:pPr>
            <a:endParaRPr lang="fr-FR" altLang="fr-FR" dirty="0"/>
          </a:p>
          <a:p>
            <a:pPr marL="0" indent="0">
              <a:buFont typeface="Arial" panose="020B0604020202020204" pitchFamily="34" charset="0"/>
              <a:buNone/>
            </a:pPr>
            <a:endParaRPr lang="fr-FR" altLang="fr-FR" dirty="0"/>
          </a:p>
          <a:p>
            <a:pPr marL="0" indent="0">
              <a:buFont typeface="Arial" panose="020B0604020202020204" pitchFamily="34" charset="0"/>
              <a:buNone/>
            </a:pPr>
            <a:r>
              <a:rPr lang="fr-FR" altLang="fr-FR" dirty="0"/>
              <a:t>Il faut éloigner les animaux des surfaces de préparation des aliments.</a:t>
            </a:r>
          </a:p>
        </p:txBody>
      </p:sp>
      <p:graphicFrame>
        <p:nvGraphicFramePr>
          <p:cNvPr id="8" name="Diagramme 7">
            <a:extLst>
              <a:ext uri="{FF2B5EF4-FFF2-40B4-BE49-F238E27FC236}">
                <a16:creationId xmlns:a16="http://schemas.microsoft.com/office/drawing/2014/main" id="{BF559CE0-991C-9297-5433-C41BE8A9F965}"/>
              </a:ext>
            </a:extLst>
          </p:cNvPr>
          <p:cNvGraphicFramePr/>
          <p:nvPr/>
        </p:nvGraphicFramePr>
        <p:xfrm>
          <a:off x="838200" y="3105834"/>
          <a:ext cx="4548188" cy="25377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Image 10" descr="réponse : vrai">
            <a:extLst>
              <a:ext uri="{FF2B5EF4-FFF2-40B4-BE49-F238E27FC236}">
                <a16:creationId xmlns:a16="http://schemas.microsoft.com/office/drawing/2014/main" id="{E8F846AC-70A7-C4FD-E611-BBFF4B6B5AB2}"/>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700588" y="4573588"/>
            <a:ext cx="898525"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Graphic spid="8" grpId="0">
        <p:bldAsOne/>
      </p:bldGraphic>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501</TotalTime>
  <Words>459</Words>
  <Application>Microsoft Macintosh PowerPoint</Application>
  <PresentationFormat>Grand écran</PresentationFormat>
  <Paragraphs>78</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Calibri</vt:lpstr>
      <vt:lpstr>Arial</vt:lpstr>
      <vt:lpstr>Calibri Light</vt:lpstr>
      <vt:lpstr>Thème Office</vt:lpstr>
      <vt:lpstr>1Quiz :  Animaux de compagnie</vt:lpstr>
      <vt:lpstr>2 Il existe beaucoup de similitudes entre la santé de l’être humain et la santé animale. </vt:lpstr>
      <vt:lpstr>3La santé animale et humaine sont liées, on parle d’ «une seule santé ». </vt:lpstr>
      <vt:lpstr>4La transmission des microbes se fait uniquement de l’animal à l’être humain.</vt:lpstr>
      <vt:lpstr>6 La transmission des microbes par les mains est le mode de transmission le plus fréquent. </vt:lpstr>
      <vt:lpstr>Il existe des microbes utiles et pathogènes chez les animaux de compagnie tout comme chez l’humain.</vt:lpstr>
      <vt:lpstr>Si mon chat a une teigne, je peux l’attraper en le caressant. </vt:lpstr>
      <vt:lpstr>Il est important de se laver les mains à l’eau et au savon après avoir touché son animal de compagnie. </vt:lpstr>
      <vt:lpstr>10 Je peux cuisiner et en même temps jouer avec mon animal de compagnie sans risque. </vt:lpstr>
      <vt:lpstr>11 Les animaux ne prennent jamais d’antibiotiques. </vt:lpstr>
      <vt:lpstr>12 Si le vétérinaire prescrit des antibiotiques à mon animal de compagnie, je lui donne tout le traitement prescrit, même s’il va mieux. </vt:lpstr>
      <vt:lpstr>13 Il n’existe pas de vaccin pour les animaux de compagnie. </vt:lpstr>
      <vt:lpstr>14 La rage a disparu en France depuis 2001 grâce à la vaccination des renards. </vt:lpstr>
      <vt:lpstr>Après une balade en forêt avec mon chien, je vérifie son pelage pour m’assurer qu’il n’y a pas de tique. </vt:lpstr>
      <vt:lpstr>Quand mon animal de compagnie est malade, je consulte mon médecin traitant. </vt:lpstr>
      <vt:lpstr>8 Merci d’avoir répondu aux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1Quiz :  Microbes mania</dc:title>
  <dc:creator>lesage vanessa</dc:creator>
  <cp:lastModifiedBy>lesage vanessa</cp:lastModifiedBy>
  <cp:revision>15</cp:revision>
  <dcterms:created xsi:type="dcterms:W3CDTF">2023-04-05T13:08:51Z</dcterms:created>
  <dcterms:modified xsi:type="dcterms:W3CDTF">2023-06-15T12:21:30Z</dcterms:modified>
</cp:coreProperties>
</file>