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58" r:id="rId3"/>
    <p:sldId id="260" r:id="rId4"/>
    <p:sldId id="262" r:id="rId5"/>
    <p:sldId id="263" r:id="rId6"/>
    <p:sldId id="264" r:id="rId7"/>
    <p:sldId id="265" r:id="rId8"/>
    <p:sldId id="267" r:id="rId9"/>
    <p:sldId id="266" r:id="rId10"/>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78F4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689"/>
  </p:normalViewPr>
  <p:slideViewPr>
    <p:cSldViewPr snapToGrid="0">
      <p:cViewPr varScale="1">
        <p:scale>
          <a:sx n="88" d="100"/>
          <a:sy n="88" d="100"/>
        </p:scale>
        <p:origin x="184" y="51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F14B675-3057-564F-B20F-9BD678DA722B}" type="doc">
      <dgm:prSet loTypeId="urn:microsoft.com/office/officeart/2005/8/layout/default" loCatId="list" qsTypeId="urn:microsoft.com/office/officeart/2005/8/quickstyle/simple1" qsCatId="simple" csTypeId="urn:microsoft.com/office/officeart/2005/8/colors/accent6_2" csCatId="accent6" phldr="1"/>
      <dgm:spPr/>
      <dgm:t>
        <a:bodyPr/>
        <a:lstStyle/>
        <a:p>
          <a:endParaRPr lang="fr-FR"/>
        </a:p>
      </dgm:t>
    </dgm:pt>
    <dgm:pt modelId="{9B636C23-96EE-B24E-8862-427A4B50E3BC}">
      <dgm:prSet/>
      <dgm:spPr/>
      <dgm:t>
        <a:bodyPr/>
        <a:lstStyle/>
        <a:p>
          <a:r>
            <a:rPr lang="fr-FR" dirty="0"/>
            <a:t>Vrai </a:t>
          </a:r>
        </a:p>
      </dgm:t>
    </dgm:pt>
    <dgm:pt modelId="{77533878-4F2B-6843-BD05-EF9C2CD23E75}" type="parTrans" cxnId="{E68B7AE5-D2FF-D04A-BBF0-64DE683C1C7C}">
      <dgm:prSet/>
      <dgm:spPr/>
      <dgm:t>
        <a:bodyPr/>
        <a:lstStyle/>
        <a:p>
          <a:endParaRPr lang="fr-FR"/>
        </a:p>
      </dgm:t>
    </dgm:pt>
    <dgm:pt modelId="{6D2A28F0-71CF-A54B-97F5-30818CB8238B}" type="sibTrans" cxnId="{E68B7AE5-D2FF-D04A-BBF0-64DE683C1C7C}">
      <dgm:prSet/>
      <dgm:spPr/>
      <dgm:t>
        <a:bodyPr/>
        <a:lstStyle/>
        <a:p>
          <a:endParaRPr lang="fr-FR"/>
        </a:p>
      </dgm:t>
    </dgm:pt>
    <dgm:pt modelId="{6565B59B-4B65-E748-A27F-CB024A99CFB0}">
      <dgm:prSet/>
      <dgm:spPr/>
      <dgm:t>
        <a:bodyPr/>
        <a:lstStyle/>
        <a:p>
          <a:r>
            <a:rPr lang="fr-FR" dirty="0"/>
            <a:t>Faux</a:t>
          </a:r>
        </a:p>
      </dgm:t>
      <dgm:extLst>
        <a:ext uri="{E40237B7-FDA0-4F09-8148-C483321AD2D9}">
          <dgm14:cNvPr xmlns:dgm14="http://schemas.microsoft.com/office/drawing/2010/diagram" id="0" name="" descr="choix de réponse vrai ou faux"/>
        </a:ext>
      </dgm:extLst>
    </dgm:pt>
    <dgm:pt modelId="{9EED6E1F-B906-9342-A2C7-3675AA8B89E5}" type="parTrans" cxnId="{CFC59181-E5D0-DB43-8C2C-36835A1CBFE3}">
      <dgm:prSet/>
      <dgm:spPr/>
      <dgm:t>
        <a:bodyPr/>
        <a:lstStyle/>
        <a:p>
          <a:endParaRPr lang="fr-FR"/>
        </a:p>
      </dgm:t>
    </dgm:pt>
    <dgm:pt modelId="{2DC9C529-0A1F-AE4C-9198-1E3D26879D7B}" type="sibTrans" cxnId="{CFC59181-E5D0-DB43-8C2C-36835A1CBFE3}">
      <dgm:prSet/>
      <dgm:spPr/>
      <dgm:t>
        <a:bodyPr/>
        <a:lstStyle/>
        <a:p>
          <a:endParaRPr lang="fr-FR"/>
        </a:p>
      </dgm:t>
    </dgm:pt>
    <dgm:pt modelId="{DAC2A3F8-C61B-4E45-9060-600BBEDA71A2}" type="pres">
      <dgm:prSet presAssocID="{3F14B675-3057-564F-B20F-9BD678DA722B}" presName="diagram" presStyleCnt="0">
        <dgm:presLayoutVars>
          <dgm:dir/>
          <dgm:resizeHandles val="exact"/>
        </dgm:presLayoutVars>
      </dgm:prSet>
      <dgm:spPr/>
    </dgm:pt>
    <dgm:pt modelId="{385D4072-D6E7-4144-9635-7BA0287FE893}" type="pres">
      <dgm:prSet presAssocID="{9B636C23-96EE-B24E-8862-427A4B50E3BC}" presName="node" presStyleLbl="node1" presStyleIdx="0" presStyleCnt="2">
        <dgm:presLayoutVars>
          <dgm:bulletEnabled val="1"/>
        </dgm:presLayoutVars>
      </dgm:prSet>
      <dgm:spPr/>
    </dgm:pt>
    <dgm:pt modelId="{297A1466-C12C-F545-8B48-712197D56CAD}" type="pres">
      <dgm:prSet presAssocID="{6D2A28F0-71CF-A54B-97F5-30818CB8238B}" presName="sibTrans" presStyleCnt="0"/>
      <dgm:spPr/>
    </dgm:pt>
    <dgm:pt modelId="{9BEDA517-EE4E-EF4C-8541-778A2E71DA1F}" type="pres">
      <dgm:prSet presAssocID="{6565B59B-4B65-E748-A27F-CB024A99CFB0}" presName="node" presStyleLbl="node1" presStyleIdx="1" presStyleCnt="2">
        <dgm:presLayoutVars>
          <dgm:bulletEnabled val="1"/>
        </dgm:presLayoutVars>
      </dgm:prSet>
      <dgm:spPr/>
    </dgm:pt>
  </dgm:ptLst>
  <dgm:cxnLst>
    <dgm:cxn modelId="{9BD70E47-9526-2340-A8FA-9F317AC127AA}" type="presOf" srcId="{6565B59B-4B65-E748-A27F-CB024A99CFB0}" destId="{9BEDA517-EE4E-EF4C-8541-778A2E71DA1F}" srcOrd="0" destOrd="0" presId="urn:microsoft.com/office/officeart/2005/8/layout/default"/>
    <dgm:cxn modelId="{CFC59181-E5D0-DB43-8C2C-36835A1CBFE3}" srcId="{3F14B675-3057-564F-B20F-9BD678DA722B}" destId="{6565B59B-4B65-E748-A27F-CB024A99CFB0}" srcOrd="1" destOrd="0" parTransId="{9EED6E1F-B906-9342-A2C7-3675AA8B89E5}" sibTransId="{2DC9C529-0A1F-AE4C-9198-1E3D26879D7B}"/>
    <dgm:cxn modelId="{4070A7B0-9CB4-A349-9826-920F27B1986C}" type="presOf" srcId="{9B636C23-96EE-B24E-8862-427A4B50E3BC}" destId="{385D4072-D6E7-4144-9635-7BA0287FE893}" srcOrd="0" destOrd="0" presId="urn:microsoft.com/office/officeart/2005/8/layout/default"/>
    <dgm:cxn modelId="{03E6CFDA-20B5-7649-B25B-62FF5C42B839}" type="presOf" srcId="{3F14B675-3057-564F-B20F-9BD678DA722B}" destId="{DAC2A3F8-C61B-4E45-9060-600BBEDA71A2}" srcOrd="0" destOrd="0" presId="urn:microsoft.com/office/officeart/2005/8/layout/default"/>
    <dgm:cxn modelId="{E68B7AE5-D2FF-D04A-BBF0-64DE683C1C7C}" srcId="{3F14B675-3057-564F-B20F-9BD678DA722B}" destId="{9B636C23-96EE-B24E-8862-427A4B50E3BC}" srcOrd="0" destOrd="0" parTransId="{77533878-4F2B-6843-BD05-EF9C2CD23E75}" sibTransId="{6D2A28F0-71CF-A54B-97F5-30818CB8238B}"/>
    <dgm:cxn modelId="{B58818DF-18B3-9F4E-8999-256D831750C2}" type="presParOf" srcId="{DAC2A3F8-C61B-4E45-9060-600BBEDA71A2}" destId="{385D4072-D6E7-4144-9635-7BA0287FE893}" srcOrd="0" destOrd="0" presId="urn:microsoft.com/office/officeart/2005/8/layout/default"/>
    <dgm:cxn modelId="{1CD88BDB-51C1-4740-B42F-571667F7B85E}" type="presParOf" srcId="{DAC2A3F8-C61B-4E45-9060-600BBEDA71A2}" destId="{297A1466-C12C-F545-8B48-712197D56CAD}" srcOrd="1" destOrd="0" presId="urn:microsoft.com/office/officeart/2005/8/layout/default"/>
    <dgm:cxn modelId="{382AB0F7-BAC1-7A42-ADD0-2C78AB9DF50E}" type="presParOf" srcId="{DAC2A3F8-C61B-4E45-9060-600BBEDA71A2}" destId="{9BEDA517-EE4E-EF4C-8541-778A2E71DA1F}" srcOrd="2"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F14B675-3057-564F-B20F-9BD678DA722B}" type="doc">
      <dgm:prSet loTypeId="urn:microsoft.com/office/officeart/2005/8/layout/default" loCatId="list" qsTypeId="urn:microsoft.com/office/officeart/2005/8/quickstyle/simple1" qsCatId="simple" csTypeId="urn:microsoft.com/office/officeart/2005/8/colors/accent6_2" csCatId="accent6" phldr="1"/>
      <dgm:spPr/>
      <dgm:t>
        <a:bodyPr/>
        <a:lstStyle/>
        <a:p>
          <a:endParaRPr lang="fr-FR"/>
        </a:p>
      </dgm:t>
    </dgm:pt>
    <dgm:pt modelId="{9B636C23-96EE-B24E-8862-427A4B50E3BC}">
      <dgm:prSet/>
      <dgm:spPr/>
      <dgm:t>
        <a:bodyPr/>
        <a:lstStyle/>
        <a:p>
          <a:r>
            <a:rPr lang="fr-FR" dirty="0"/>
            <a:t>Vrai </a:t>
          </a:r>
        </a:p>
      </dgm:t>
    </dgm:pt>
    <dgm:pt modelId="{77533878-4F2B-6843-BD05-EF9C2CD23E75}" type="parTrans" cxnId="{E68B7AE5-D2FF-D04A-BBF0-64DE683C1C7C}">
      <dgm:prSet/>
      <dgm:spPr/>
      <dgm:t>
        <a:bodyPr/>
        <a:lstStyle/>
        <a:p>
          <a:endParaRPr lang="fr-FR"/>
        </a:p>
      </dgm:t>
    </dgm:pt>
    <dgm:pt modelId="{6D2A28F0-71CF-A54B-97F5-30818CB8238B}" type="sibTrans" cxnId="{E68B7AE5-D2FF-D04A-BBF0-64DE683C1C7C}">
      <dgm:prSet/>
      <dgm:spPr/>
      <dgm:t>
        <a:bodyPr/>
        <a:lstStyle/>
        <a:p>
          <a:endParaRPr lang="fr-FR"/>
        </a:p>
      </dgm:t>
    </dgm:pt>
    <dgm:pt modelId="{6565B59B-4B65-E748-A27F-CB024A99CFB0}">
      <dgm:prSet/>
      <dgm:spPr/>
      <dgm:t>
        <a:bodyPr/>
        <a:lstStyle/>
        <a:p>
          <a:r>
            <a:rPr lang="fr-FR" dirty="0"/>
            <a:t>Faux</a:t>
          </a:r>
        </a:p>
      </dgm:t>
      <dgm:extLst>
        <a:ext uri="{E40237B7-FDA0-4F09-8148-C483321AD2D9}">
          <dgm14:cNvPr xmlns:dgm14="http://schemas.microsoft.com/office/drawing/2010/diagram" id="0" name="" descr="choix de réponse vrai ou faux"/>
        </a:ext>
      </dgm:extLst>
    </dgm:pt>
    <dgm:pt modelId="{9EED6E1F-B906-9342-A2C7-3675AA8B89E5}" type="parTrans" cxnId="{CFC59181-E5D0-DB43-8C2C-36835A1CBFE3}">
      <dgm:prSet/>
      <dgm:spPr/>
      <dgm:t>
        <a:bodyPr/>
        <a:lstStyle/>
        <a:p>
          <a:endParaRPr lang="fr-FR"/>
        </a:p>
      </dgm:t>
    </dgm:pt>
    <dgm:pt modelId="{2DC9C529-0A1F-AE4C-9198-1E3D26879D7B}" type="sibTrans" cxnId="{CFC59181-E5D0-DB43-8C2C-36835A1CBFE3}">
      <dgm:prSet/>
      <dgm:spPr/>
      <dgm:t>
        <a:bodyPr/>
        <a:lstStyle/>
        <a:p>
          <a:endParaRPr lang="fr-FR"/>
        </a:p>
      </dgm:t>
    </dgm:pt>
    <dgm:pt modelId="{DAC2A3F8-C61B-4E45-9060-600BBEDA71A2}" type="pres">
      <dgm:prSet presAssocID="{3F14B675-3057-564F-B20F-9BD678DA722B}" presName="diagram" presStyleCnt="0">
        <dgm:presLayoutVars>
          <dgm:dir/>
          <dgm:resizeHandles val="exact"/>
        </dgm:presLayoutVars>
      </dgm:prSet>
      <dgm:spPr/>
    </dgm:pt>
    <dgm:pt modelId="{385D4072-D6E7-4144-9635-7BA0287FE893}" type="pres">
      <dgm:prSet presAssocID="{9B636C23-96EE-B24E-8862-427A4B50E3BC}" presName="node" presStyleLbl="node1" presStyleIdx="0" presStyleCnt="2">
        <dgm:presLayoutVars>
          <dgm:bulletEnabled val="1"/>
        </dgm:presLayoutVars>
      </dgm:prSet>
      <dgm:spPr/>
    </dgm:pt>
    <dgm:pt modelId="{297A1466-C12C-F545-8B48-712197D56CAD}" type="pres">
      <dgm:prSet presAssocID="{6D2A28F0-71CF-A54B-97F5-30818CB8238B}" presName="sibTrans" presStyleCnt="0"/>
      <dgm:spPr/>
    </dgm:pt>
    <dgm:pt modelId="{9BEDA517-EE4E-EF4C-8541-778A2E71DA1F}" type="pres">
      <dgm:prSet presAssocID="{6565B59B-4B65-E748-A27F-CB024A99CFB0}" presName="node" presStyleLbl="node1" presStyleIdx="1" presStyleCnt="2">
        <dgm:presLayoutVars>
          <dgm:bulletEnabled val="1"/>
        </dgm:presLayoutVars>
      </dgm:prSet>
      <dgm:spPr/>
    </dgm:pt>
  </dgm:ptLst>
  <dgm:cxnLst>
    <dgm:cxn modelId="{9BD70E47-9526-2340-A8FA-9F317AC127AA}" type="presOf" srcId="{6565B59B-4B65-E748-A27F-CB024A99CFB0}" destId="{9BEDA517-EE4E-EF4C-8541-778A2E71DA1F}" srcOrd="0" destOrd="0" presId="urn:microsoft.com/office/officeart/2005/8/layout/default"/>
    <dgm:cxn modelId="{CFC59181-E5D0-DB43-8C2C-36835A1CBFE3}" srcId="{3F14B675-3057-564F-B20F-9BD678DA722B}" destId="{6565B59B-4B65-E748-A27F-CB024A99CFB0}" srcOrd="1" destOrd="0" parTransId="{9EED6E1F-B906-9342-A2C7-3675AA8B89E5}" sibTransId="{2DC9C529-0A1F-AE4C-9198-1E3D26879D7B}"/>
    <dgm:cxn modelId="{4070A7B0-9CB4-A349-9826-920F27B1986C}" type="presOf" srcId="{9B636C23-96EE-B24E-8862-427A4B50E3BC}" destId="{385D4072-D6E7-4144-9635-7BA0287FE893}" srcOrd="0" destOrd="0" presId="urn:microsoft.com/office/officeart/2005/8/layout/default"/>
    <dgm:cxn modelId="{03E6CFDA-20B5-7649-B25B-62FF5C42B839}" type="presOf" srcId="{3F14B675-3057-564F-B20F-9BD678DA722B}" destId="{DAC2A3F8-C61B-4E45-9060-600BBEDA71A2}" srcOrd="0" destOrd="0" presId="urn:microsoft.com/office/officeart/2005/8/layout/default"/>
    <dgm:cxn modelId="{E68B7AE5-D2FF-D04A-BBF0-64DE683C1C7C}" srcId="{3F14B675-3057-564F-B20F-9BD678DA722B}" destId="{9B636C23-96EE-B24E-8862-427A4B50E3BC}" srcOrd="0" destOrd="0" parTransId="{77533878-4F2B-6843-BD05-EF9C2CD23E75}" sibTransId="{6D2A28F0-71CF-A54B-97F5-30818CB8238B}"/>
    <dgm:cxn modelId="{B58818DF-18B3-9F4E-8999-256D831750C2}" type="presParOf" srcId="{DAC2A3F8-C61B-4E45-9060-600BBEDA71A2}" destId="{385D4072-D6E7-4144-9635-7BA0287FE893}" srcOrd="0" destOrd="0" presId="urn:microsoft.com/office/officeart/2005/8/layout/default"/>
    <dgm:cxn modelId="{1CD88BDB-51C1-4740-B42F-571667F7B85E}" type="presParOf" srcId="{DAC2A3F8-C61B-4E45-9060-600BBEDA71A2}" destId="{297A1466-C12C-F545-8B48-712197D56CAD}" srcOrd="1" destOrd="0" presId="urn:microsoft.com/office/officeart/2005/8/layout/default"/>
    <dgm:cxn modelId="{382AB0F7-BAC1-7A42-ADD0-2C78AB9DF50E}" type="presParOf" srcId="{DAC2A3F8-C61B-4E45-9060-600BBEDA71A2}" destId="{9BEDA517-EE4E-EF4C-8541-778A2E71DA1F}" srcOrd="2"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F14B675-3057-564F-B20F-9BD678DA722B}" type="doc">
      <dgm:prSet loTypeId="urn:microsoft.com/office/officeart/2005/8/layout/default" loCatId="list" qsTypeId="urn:microsoft.com/office/officeart/2005/8/quickstyle/simple1" qsCatId="simple" csTypeId="urn:microsoft.com/office/officeart/2005/8/colors/accent6_2" csCatId="accent6" phldr="1"/>
      <dgm:spPr/>
      <dgm:t>
        <a:bodyPr/>
        <a:lstStyle/>
        <a:p>
          <a:endParaRPr lang="fr-FR"/>
        </a:p>
      </dgm:t>
    </dgm:pt>
    <dgm:pt modelId="{9B636C23-96EE-B24E-8862-427A4B50E3BC}">
      <dgm:prSet/>
      <dgm:spPr/>
      <dgm:t>
        <a:bodyPr/>
        <a:lstStyle/>
        <a:p>
          <a:r>
            <a:rPr lang="fr-FR" dirty="0"/>
            <a:t>Vrai </a:t>
          </a:r>
        </a:p>
      </dgm:t>
    </dgm:pt>
    <dgm:pt modelId="{77533878-4F2B-6843-BD05-EF9C2CD23E75}" type="parTrans" cxnId="{E68B7AE5-D2FF-D04A-BBF0-64DE683C1C7C}">
      <dgm:prSet/>
      <dgm:spPr/>
      <dgm:t>
        <a:bodyPr/>
        <a:lstStyle/>
        <a:p>
          <a:endParaRPr lang="fr-FR"/>
        </a:p>
      </dgm:t>
    </dgm:pt>
    <dgm:pt modelId="{6D2A28F0-71CF-A54B-97F5-30818CB8238B}" type="sibTrans" cxnId="{E68B7AE5-D2FF-D04A-BBF0-64DE683C1C7C}">
      <dgm:prSet/>
      <dgm:spPr/>
      <dgm:t>
        <a:bodyPr/>
        <a:lstStyle/>
        <a:p>
          <a:endParaRPr lang="fr-FR"/>
        </a:p>
      </dgm:t>
    </dgm:pt>
    <dgm:pt modelId="{6565B59B-4B65-E748-A27F-CB024A99CFB0}">
      <dgm:prSet/>
      <dgm:spPr/>
      <dgm:t>
        <a:bodyPr/>
        <a:lstStyle/>
        <a:p>
          <a:r>
            <a:rPr lang="fr-FR" dirty="0"/>
            <a:t>Faux</a:t>
          </a:r>
        </a:p>
      </dgm:t>
      <dgm:extLst>
        <a:ext uri="{E40237B7-FDA0-4F09-8148-C483321AD2D9}">
          <dgm14:cNvPr xmlns:dgm14="http://schemas.microsoft.com/office/drawing/2010/diagram" id="0" name="" descr="choix de réponse vrai ou faux"/>
        </a:ext>
      </dgm:extLst>
    </dgm:pt>
    <dgm:pt modelId="{9EED6E1F-B906-9342-A2C7-3675AA8B89E5}" type="parTrans" cxnId="{CFC59181-E5D0-DB43-8C2C-36835A1CBFE3}">
      <dgm:prSet/>
      <dgm:spPr/>
      <dgm:t>
        <a:bodyPr/>
        <a:lstStyle/>
        <a:p>
          <a:endParaRPr lang="fr-FR"/>
        </a:p>
      </dgm:t>
    </dgm:pt>
    <dgm:pt modelId="{2DC9C529-0A1F-AE4C-9198-1E3D26879D7B}" type="sibTrans" cxnId="{CFC59181-E5D0-DB43-8C2C-36835A1CBFE3}">
      <dgm:prSet/>
      <dgm:spPr/>
      <dgm:t>
        <a:bodyPr/>
        <a:lstStyle/>
        <a:p>
          <a:endParaRPr lang="fr-FR"/>
        </a:p>
      </dgm:t>
    </dgm:pt>
    <dgm:pt modelId="{DAC2A3F8-C61B-4E45-9060-600BBEDA71A2}" type="pres">
      <dgm:prSet presAssocID="{3F14B675-3057-564F-B20F-9BD678DA722B}" presName="diagram" presStyleCnt="0">
        <dgm:presLayoutVars>
          <dgm:dir/>
          <dgm:resizeHandles val="exact"/>
        </dgm:presLayoutVars>
      </dgm:prSet>
      <dgm:spPr/>
    </dgm:pt>
    <dgm:pt modelId="{385D4072-D6E7-4144-9635-7BA0287FE893}" type="pres">
      <dgm:prSet presAssocID="{9B636C23-96EE-B24E-8862-427A4B50E3BC}" presName="node" presStyleLbl="node1" presStyleIdx="0" presStyleCnt="2">
        <dgm:presLayoutVars>
          <dgm:bulletEnabled val="1"/>
        </dgm:presLayoutVars>
      </dgm:prSet>
      <dgm:spPr/>
    </dgm:pt>
    <dgm:pt modelId="{297A1466-C12C-F545-8B48-712197D56CAD}" type="pres">
      <dgm:prSet presAssocID="{6D2A28F0-71CF-A54B-97F5-30818CB8238B}" presName="sibTrans" presStyleCnt="0"/>
      <dgm:spPr/>
    </dgm:pt>
    <dgm:pt modelId="{9BEDA517-EE4E-EF4C-8541-778A2E71DA1F}" type="pres">
      <dgm:prSet presAssocID="{6565B59B-4B65-E748-A27F-CB024A99CFB0}" presName="node" presStyleLbl="node1" presStyleIdx="1" presStyleCnt="2">
        <dgm:presLayoutVars>
          <dgm:bulletEnabled val="1"/>
        </dgm:presLayoutVars>
      </dgm:prSet>
      <dgm:spPr/>
    </dgm:pt>
  </dgm:ptLst>
  <dgm:cxnLst>
    <dgm:cxn modelId="{9BD70E47-9526-2340-A8FA-9F317AC127AA}" type="presOf" srcId="{6565B59B-4B65-E748-A27F-CB024A99CFB0}" destId="{9BEDA517-EE4E-EF4C-8541-778A2E71DA1F}" srcOrd="0" destOrd="0" presId="urn:microsoft.com/office/officeart/2005/8/layout/default"/>
    <dgm:cxn modelId="{CFC59181-E5D0-DB43-8C2C-36835A1CBFE3}" srcId="{3F14B675-3057-564F-B20F-9BD678DA722B}" destId="{6565B59B-4B65-E748-A27F-CB024A99CFB0}" srcOrd="1" destOrd="0" parTransId="{9EED6E1F-B906-9342-A2C7-3675AA8B89E5}" sibTransId="{2DC9C529-0A1F-AE4C-9198-1E3D26879D7B}"/>
    <dgm:cxn modelId="{4070A7B0-9CB4-A349-9826-920F27B1986C}" type="presOf" srcId="{9B636C23-96EE-B24E-8862-427A4B50E3BC}" destId="{385D4072-D6E7-4144-9635-7BA0287FE893}" srcOrd="0" destOrd="0" presId="urn:microsoft.com/office/officeart/2005/8/layout/default"/>
    <dgm:cxn modelId="{03E6CFDA-20B5-7649-B25B-62FF5C42B839}" type="presOf" srcId="{3F14B675-3057-564F-B20F-9BD678DA722B}" destId="{DAC2A3F8-C61B-4E45-9060-600BBEDA71A2}" srcOrd="0" destOrd="0" presId="urn:microsoft.com/office/officeart/2005/8/layout/default"/>
    <dgm:cxn modelId="{E68B7AE5-D2FF-D04A-BBF0-64DE683C1C7C}" srcId="{3F14B675-3057-564F-B20F-9BD678DA722B}" destId="{9B636C23-96EE-B24E-8862-427A4B50E3BC}" srcOrd="0" destOrd="0" parTransId="{77533878-4F2B-6843-BD05-EF9C2CD23E75}" sibTransId="{6D2A28F0-71CF-A54B-97F5-30818CB8238B}"/>
    <dgm:cxn modelId="{B58818DF-18B3-9F4E-8999-256D831750C2}" type="presParOf" srcId="{DAC2A3F8-C61B-4E45-9060-600BBEDA71A2}" destId="{385D4072-D6E7-4144-9635-7BA0287FE893}" srcOrd="0" destOrd="0" presId="urn:microsoft.com/office/officeart/2005/8/layout/default"/>
    <dgm:cxn modelId="{1CD88BDB-51C1-4740-B42F-571667F7B85E}" type="presParOf" srcId="{DAC2A3F8-C61B-4E45-9060-600BBEDA71A2}" destId="{297A1466-C12C-F545-8B48-712197D56CAD}" srcOrd="1" destOrd="0" presId="urn:microsoft.com/office/officeart/2005/8/layout/default"/>
    <dgm:cxn modelId="{382AB0F7-BAC1-7A42-ADD0-2C78AB9DF50E}" type="presParOf" srcId="{DAC2A3F8-C61B-4E45-9060-600BBEDA71A2}" destId="{9BEDA517-EE4E-EF4C-8541-778A2E71DA1F}" srcOrd="2"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F14B675-3057-564F-B20F-9BD678DA722B}" type="doc">
      <dgm:prSet loTypeId="urn:microsoft.com/office/officeart/2005/8/layout/default" loCatId="list" qsTypeId="urn:microsoft.com/office/officeart/2005/8/quickstyle/simple1" qsCatId="simple" csTypeId="urn:microsoft.com/office/officeart/2005/8/colors/accent6_2" csCatId="accent6" phldr="1"/>
      <dgm:spPr/>
      <dgm:t>
        <a:bodyPr/>
        <a:lstStyle/>
        <a:p>
          <a:endParaRPr lang="fr-FR"/>
        </a:p>
      </dgm:t>
    </dgm:pt>
    <dgm:pt modelId="{9B636C23-96EE-B24E-8862-427A4B50E3BC}">
      <dgm:prSet/>
      <dgm:spPr/>
      <dgm:t>
        <a:bodyPr/>
        <a:lstStyle/>
        <a:p>
          <a:r>
            <a:rPr lang="fr-FR" dirty="0"/>
            <a:t>Vrai </a:t>
          </a:r>
        </a:p>
      </dgm:t>
    </dgm:pt>
    <dgm:pt modelId="{77533878-4F2B-6843-BD05-EF9C2CD23E75}" type="parTrans" cxnId="{E68B7AE5-D2FF-D04A-BBF0-64DE683C1C7C}">
      <dgm:prSet/>
      <dgm:spPr/>
      <dgm:t>
        <a:bodyPr/>
        <a:lstStyle/>
        <a:p>
          <a:endParaRPr lang="fr-FR"/>
        </a:p>
      </dgm:t>
    </dgm:pt>
    <dgm:pt modelId="{6D2A28F0-71CF-A54B-97F5-30818CB8238B}" type="sibTrans" cxnId="{E68B7AE5-D2FF-D04A-BBF0-64DE683C1C7C}">
      <dgm:prSet/>
      <dgm:spPr/>
      <dgm:t>
        <a:bodyPr/>
        <a:lstStyle/>
        <a:p>
          <a:endParaRPr lang="fr-FR"/>
        </a:p>
      </dgm:t>
    </dgm:pt>
    <dgm:pt modelId="{6565B59B-4B65-E748-A27F-CB024A99CFB0}">
      <dgm:prSet/>
      <dgm:spPr/>
      <dgm:t>
        <a:bodyPr/>
        <a:lstStyle/>
        <a:p>
          <a:r>
            <a:rPr lang="fr-FR" dirty="0"/>
            <a:t>Faux</a:t>
          </a:r>
        </a:p>
      </dgm:t>
      <dgm:extLst>
        <a:ext uri="{E40237B7-FDA0-4F09-8148-C483321AD2D9}">
          <dgm14:cNvPr xmlns:dgm14="http://schemas.microsoft.com/office/drawing/2010/diagram" id="0" name="" descr="choix de réponse vrai ou faux"/>
        </a:ext>
      </dgm:extLst>
    </dgm:pt>
    <dgm:pt modelId="{9EED6E1F-B906-9342-A2C7-3675AA8B89E5}" type="parTrans" cxnId="{CFC59181-E5D0-DB43-8C2C-36835A1CBFE3}">
      <dgm:prSet/>
      <dgm:spPr/>
      <dgm:t>
        <a:bodyPr/>
        <a:lstStyle/>
        <a:p>
          <a:endParaRPr lang="fr-FR"/>
        </a:p>
      </dgm:t>
    </dgm:pt>
    <dgm:pt modelId="{2DC9C529-0A1F-AE4C-9198-1E3D26879D7B}" type="sibTrans" cxnId="{CFC59181-E5D0-DB43-8C2C-36835A1CBFE3}">
      <dgm:prSet/>
      <dgm:spPr/>
      <dgm:t>
        <a:bodyPr/>
        <a:lstStyle/>
        <a:p>
          <a:endParaRPr lang="fr-FR"/>
        </a:p>
      </dgm:t>
    </dgm:pt>
    <dgm:pt modelId="{DAC2A3F8-C61B-4E45-9060-600BBEDA71A2}" type="pres">
      <dgm:prSet presAssocID="{3F14B675-3057-564F-B20F-9BD678DA722B}" presName="diagram" presStyleCnt="0">
        <dgm:presLayoutVars>
          <dgm:dir/>
          <dgm:resizeHandles val="exact"/>
        </dgm:presLayoutVars>
      </dgm:prSet>
      <dgm:spPr/>
    </dgm:pt>
    <dgm:pt modelId="{385D4072-D6E7-4144-9635-7BA0287FE893}" type="pres">
      <dgm:prSet presAssocID="{9B636C23-96EE-B24E-8862-427A4B50E3BC}" presName="node" presStyleLbl="node1" presStyleIdx="0" presStyleCnt="2">
        <dgm:presLayoutVars>
          <dgm:bulletEnabled val="1"/>
        </dgm:presLayoutVars>
      </dgm:prSet>
      <dgm:spPr/>
    </dgm:pt>
    <dgm:pt modelId="{297A1466-C12C-F545-8B48-712197D56CAD}" type="pres">
      <dgm:prSet presAssocID="{6D2A28F0-71CF-A54B-97F5-30818CB8238B}" presName="sibTrans" presStyleCnt="0"/>
      <dgm:spPr/>
    </dgm:pt>
    <dgm:pt modelId="{9BEDA517-EE4E-EF4C-8541-778A2E71DA1F}" type="pres">
      <dgm:prSet presAssocID="{6565B59B-4B65-E748-A27F-CB024A99CFB0}" presName="node" presStyleLbl="node1" presStyleIdx="1" presStyleCnt="2">
        <dgm:presLayoutVars>
          <dgm:bulletEnabled val="1"/>
        </dgm:presLayoutVars>
      </dgm:prSet>
      <dgm:spPr/>
    </dgm:pt>
  </dgm:ptLst>
  <dgm:cxnLst>
    <dgm:cxn modelId="{9BD70E47-9526-2340-A8FA-9F317AC127AA}" type="presOf" srcId="{6565B59B-4B65-E748-A27F-CB024A99CFB0}" destId="{9BEDA517-EE4E-EF4C-8541-778A2E71DA1F}" srcOrd="0" destOrd="0" presId="urn:microsoft.com/office/officeart/2005/8/layout/default"/>
    <dgm:cxn modelId="{CFC59181-E5D0-DB43-8C2C-36835A1CBFE3}" srcId="{3F14B675-3057-564F-B20F-9BD678DA722B}" destId="{6565B59B-4B65-E748-A27F-CB024A99CFB0}" srcOrd="1" destOrd="0" parTransId="{9EED6E1F-B906-9342-A2C7-3675AA8B89E5}" sibTransId="{2DC9C529-0A1F-AE4C-9198-1E3D26879D7B}"/>
    <dgm:cxn modelId="{4070A7B0-9CB4-A349-9826-920F27B1986C}" type="presOf" srcId="{9B636C23-96EE-B24E-8862-427A4B50E3BC}" destId="{385D4072-D6E7-4144-9635-7BA0287FE893}" srcOrd="0" destOrd="0" presId="urn:microsoft.com/office/officeart/2005/8/layout/default"/>
    <dgm:cxn modelId="{03E6CFDA-20B5-7649-B25B-62FF5C42B839}" type="presOf" srcId="{3F14B675-3057-564F-B20F-9BD678DA722B}" destId="{DAC2A3F8-C61B-4E45-9060-600BBEDA71A2}" srcOrd="0" destOrd="0" presId="urn:microsoft.com/office/officeart/2005/8/layout/default"/>
    <dgm:cxn modelId="{E68B7AE5-D2FF-D04A-BBF0-64DE683C1C7C}" srcId="{3F14B675-3057-564F-B20F-9BD678DA722B}" destId="{9B636C23-96EE-B24E-8862-427A4B50E3BC}" srcOrd="0" destOrd="0" parTransId="{77533878-4F2B-6843-BD05-EF9C2CD23E75}" sibTransId="{6D2A28F0-71CF-A54B-97F5-30818CB8238B}"/>
    <dgm:cxn modelId="{B58818DF-18B3-9F4E-8999-256D831750C2}" type="presParOf" srcId="{DAC2A3F8-C61B-4E45-9060-600BBEDA71A2}" destId="{385D4072-D6E7-4144-9635-7BA0287FE893}" srcOrd="0" destOrd="0" presId="urn:microsoft.com/office/officeart/2005/8/layout/default"/>
    <dgm:cxn modelId="{1CD88BDB-51C1-4740-B42F-571667F7B85E}" type="presParOf" srcId="{DAC2A3F8-C61B-4E45-9060-600BBEDA71A2}" destId="{297A1466-C12C-F545-8B48-712197D56CAD}" srcOrd="1" destOrd="0" presId="urn:microsoft.com/office/officeart/2005/8/layout/default"/>
    <dgm:cxn modelId="{382AB0F7-BAC1-7A42-ADD0-2C78AB9DF50E}" type="presParOf" srcId="{DAC2A3F8-C61B-4E45-9060-600BBEDA71A2}" destId="{9BEDA517-EE4E-EF4C-8541-778A2E71DA1F}" srcOrd="2"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3F14B675-3057-564F-B20F-9BD678DA722B}" type="doc">
      <dgm:prSet loTypeId="urn:microsoft.com/office/officeart/2005/8/layout/default" loCatId="list" qsTypeId="urn:microsoft.com/office/officeart/2005/8/quickstyle/simple1" qsCatId="simple" csTypeId="urn:microsoft.com/office/officeart/2005/8/colors/accent6_2" csCatId="accent6" phldr="1"/>
      <dgm:spPr/>
      <dgm:t>
        <a:bodyPr/>
        <a:lstStyle/>
        <a:p>
          <a:endParaRPr lang="fr-FR"/>
        </a:p>
      </dgm:t>
    </dgm:pt>
    <dgm:pt modelId="{9B636C23-96EE-B24E-8862-427A4B50E3BC}">
      <dgm:prSet/>
      <dgm:spPr/>
      <dgm:t>
        <a:bodyPr/>
        <a:lstStyle/>
        <a:p>
          <a:r>
            <a:rPr lang="fr-FR" dirty="0"/>
            <a:t>Vrai </a:t>
          </a:r>
        </a:p>
      </dgm:t>
    </dgm:pt>
    <dgm:pt modelId="{77533878-4F2B-6843-BD05-EF9C2CD23E75}" type="parTrans" cxnId="{E68B7AE5-D2FF-D04A-BBF0-64DE683C1C7C}">
      <dgm:prSet/>
      <dgm:spPr/>
      <dgm:t>
        <a:bodyPr/>
        <a:lstStyle/>
        <a:p>
          <a:endParaRPr lang="fr-FR"/>
        </a:p>
      </dgm:t>
    </dgm:pt>
    <dgm:pt modelId="{6D2A28F0-71CF-A54B-97F5-30818CB8238B}" type="sibTrans" cxnId="{E68B7AE5-D2FF-D04A-BBF0-64DE683C1C7C}">
      <dgm:prSet/>
      <dgm:spPr/>
      <dgm:t>
        <a:bodyPr/>
        <a:lstStyle/>
        <a:p>
          <a:endParaRPr lang="fr-FR"/>
        </a:p>
      </dgm:t>
    </dgm:pt>
    <dgm:pt modelId="{6565B59B-4B65-E748-A27F-CB024A99CFB0}">
      <dgm:prSet/>
      <dgm:spPr/>
      <dgm:t>
        <a:bodyPr/>
        <a:lstStyle/>
        <a:p>
          <a:r>
            <a:rPr lang="fr-FR" dirty="0"/>
            <a:t>Faux</a:t>
          </a:r>
        </a:p>
      </dgm:t>
      <dgm:extLst>
        <a:ext uri="{E40237B7-FDA0-4F09-8148-C483321AD2D9}">
          <dgm14:cNvPr xmlns:dgm14="http://schemas.microsoft.com/office/drawing/2010/diagram" id="0" name="" descr="choix de réponse vrai ou faux"/>
        </a:ext>
      </dgm:extLst>
    </dgm:pt>
    <dgm:pt modelId="{9EED6E1F-B906-9342-A2C7-3675AA8B89E5}" type="parTrans" cxnId="{CFC59181-E5D0-DB43-8C2C-36835A1CBFE3}">
      <dgm:prSet/>
      <dgm:spPr/>
      <dgm:t>
        <a:bodyPr/>
        <a:lstStyle/>
        <a:p>
          <a:endParaRPr lang="fr-FR"/>
        </a:p>
      </dgm:t>
    </dgm:pt>
    <dgm:pt modelId="{2DC9C529-0A1F-AE4C-9198-1E3D26879D7B}" type="sibTrans" cxnId="{CFC59181-E5D0-DB43-8C2C-36835A1CBFE3}">
      <dgm:prSet/>
      <dgm:spPr/>
      <dgm:t>
        <a:bodyPr/>
        <a:lstStyle/>
        <a:p>
          <a:endParaRPr lang="fr-FR"/>
        </a:p>
      </dgm:t>
    </dgm:pt>
    <dgm:pt modelId="{DAC2A3F8-C61B-4E45-9060-600BBEDA71A2}" type="pres">
      <dgm:prSet presAssocID="{3F14B675-3057-564F-B20F-9BD678DA722B}" presName="diagram" presStyleCnt="0">
        <dgm:presLayoutVars>
          <dgm:dir/>
          <dgm:resizeHandles val="exact"/>
        </dgm:presLayoutVars>
      </dgm:prSet>
      <dgm:spPr/>
    </dgm:pt>
    <dgm:pt modelId="{385D4072-D6E7-4144-9635-7BA0287FE893}" type="pres">
      <dgm:prSet presAssocID="{9B636C23-96EE-B24E-8862-427A4B50E3BC}" presName="node" presStyleLbl="node1" presStyleIdx="0" presStyleCnt="2">
        <dgm:presLayoutVars>
          <dgm:bulletEnabled val="1"/>
        </dgm:presLayoutVars>
      </dgm:prSet>
      <dgm:spPr/>
    </dgm:pt>
    <dgm:pt modelId="{297A1466-C12C-F545-8B48-712197D56CAD}" type="pres">
      <dgm:prSet presAssocID="{6D2A28F0-71CF-A54B-97F5-30818CB8238B}" presName="sibTrans" presStyleCnt="0"/>
      <dgm:spPr/>
    </dgm:pt>
    <dgm:pt modelId="{9BEDA517-EE4E-EF4C-8541-778A2E71DA1F}" type="pres">
      <dgm:prSet presAssocID="{6565B59B-4B65-E748-A27F-CB024A99CFB0}" presName="node" presStyleLbl="node1" presStyleIdx="1" presStyleCnt="2">
        <dgm:presLayoutVars>
          <dgm:bulletEnabled val="1"/>
        </dgm:presLayoutVars>
      </dgm:prSet>
      <dgm:spPr/>
    </dgm:pt>
  </dgm:ptLst>
  <dgm:cxnLst>
    <dgm:cxn modelId="{9BD70E47-9526-2340-A8FA-9F317AC127AA}" type="presOf" srcId="{6565B59B-4B65-E748-A27F-CB024A99CFB0}" destId="{9BEDA517-EE4E-EF4C-8541-778A2E71DA1F}" srcOrd="0" destOrd="0" presId="urn:microsoft.com/office/officeart/2005/8/layout/default"/>
    <dgm:cxn modelId="{CFC59181-E5D0-DB43-8C2C-36835A1CBFE3}" srcId="{3F14B675-3057-564F-B20F-9BD678DA722B}" destId="{6565B59B-4B65-E748-A27F-CB024A99CFB0}" srcOrd="1" destOrd="0" parTransId="{9EED6E1F-B906-9342-A2C7-3675AA8B89E5}" sibTransId="{2DC9C529-0A1F-AE4C-9198-1E3D26879D7B}"/>
    <dgm:cxn modelId="{4070A7B0-9CB4-A349-9826-920F27B1986C}" type="presOf" srcId="{9B636C23-96EE-B24E-8862-427A4B50E3BC}" destId="{385D4072-D6E7-4144-9635-7BA0287FE893}" srcOrd="0" destOrd="0" presId="urn:microsoft.com/office/officeart/2005/8/layout/default"/>
    <dgm:cxn modelId="{03E6CFDA-20B5-7649-B25B-62FF5C42B839}" type="presOf" srcId="{3F14B675-3057-564F-B20F-9BD678DA722B}" destId="{DAC2A3F8-C61B-4E45-9060-600BBEDA71A2}" srcOrd="0" destOrd="0" presId="urn:microsoft.com/office/officeart/2005/8/layout/default"/>
    <dgm:cxn modelId="{E68B7AE5-D2FF-D04A-BBF0-64DE683C1C7C}" srcId="{3F14B675-3057-564F-B20F-9BD678DA722B}" destId="{9B636C23-96EE-B24E-8862-427A4B50E3BC}" srcOrd="0" destOrd="0" parTransId="{77533878-4F2B-6843-BD05-EF9C2CD23E75}" sibTransId="{6D2A28F0-71CF-A54B-97F5-30818CB8238B}"/>
    <dgm:cxn modelId="{B58818DF-18B3-9F4E-8999-256D831750C2}" type="presParOf" srcId="{DAC2A3F8-C61B-4E45-9060-600BBEDA71A2}" destId="{385D4072-D6E7-4144-9635-7BA0287FE893}" srcOrd="0" destOrd="0" presId="urn:microsoft.com/office/officeart/2005/8/layout/default"/>
    <dgm:cxn modelId="{1CD88BDB-51C1-4740-B42F-571667F7B85E}" type="presParOf" srcId="{DAC2A3F8-C61B-4E45-9060-600BBEDA71A2}" destId="{297A1466-C12C-F545-8B48-712197D56CAD}" srcOrd="1" destOrd="0" presId="urn:microsoft.com/office/officeart/2005/8/layout/default"/>
    <dgm:cxn modelId="{382AB0F7-BAC1-7A42-ADD0-2C78AB9DF50E}" type="presParOf" srcId="{DAC2A3F8-C61B-4E45-9060-600BBEDA71A2}" destId="{9BEDA517-EE4E-EF4C-8541-778A2E71DA1F}" srcOrd="2"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3F14B675-3057-564F-B20F-9BD678DA722B}" type="doc">
      <dgm:prSet loTypeId="urn:microsoft.com/office/officeart/2005/8/layout/default" loCatId="list" qsTypeId="urn:microsoft.com/office/officeart/2005/8/quickstyle/simple1" qsCatId="simple" csTypeId="urn:microsoft.com/office/officeart/2005/8/colors/accent6_2" csCatId="accent6" phldr="1"/>
      <dgm:spPr/>
      <dgm:t>
        <a:bodyPr/>
        <a:lstStyle/>
        <a:p>
          <a:endParaRPr lang="fr-FR"/>
        </a:p>
      </dgm:t>
    </dgm:pt>
    <dgm:pt modelId="{9B636C23-96EE-B24E-8862-427A4B50E3BC}">
      <dgm:prSet/>
      <dgm:spPr/>
      <dgm:t>
        <a:bodyPr/>
        <a:lstStyle/>
        <a:p>
          <a:r>
            <a:rPr lang="fr-FR" dirty="0"/>
            <a:t>Vrai </a:t>
          </a:r>
        </a:p>
      </dgm:t>
    </dgm:pt>
    <dgm:pt modelId="{77533878-4F2B-6843-BD05-EF9C2CD23E75}" type="parTrans" cxnId="{E68B7AE5-D2FF-D04A-BBF0-64DE683C1C7C}">
      <dgm:prSet/>
      <dgm:spPr/>
      <dgm:t>
        <a:bodyPr/>
        <a:lstStyle/>
        <a:p>
          <a:endParaRPr lang="fr-FR"/>
        </a:p>
      </dgm:t>
    </dgm:pt>
    <dgm:pt modelId="{6D2A28F0-71CF-A54B-97F5-30818CB8238B}" type="sibTrans" cxnId="{E68B7AE5-D2FF-D04A-BBF0-64DE683C1C7C}">
      <dgm:prSet/>
      <dgm:spPr/>
      <dgm:t>
        <a:bodyPr/>
        <a:lstStyle/>
        <a:p>
          <a:endParaRPr lang="fr-FR"/>
        </a:p>
      </dgm:t>
    </dgm:pt>
    <dgm:pt modelId="{6565B59B-4B65-E748-A27F-CB024A99CFB0}">
      <dgm:prSet/>
      <dgm:spPr/>
      <dgm:t>
        <a:bodyPr/>
        <a:lstStyle/>
        <a:p>
          <a:r>
            <a:rPr lang="fr-FR" dirty="0"/>
            <a:t>Faux</a:t>
          </a:r>
        </a:p>
      </dgm:t>
      <dgm:extLst>
        <a:ext uri="{E40237B7-FDA0-4F09-8148-C483321AD2D9}">
          <dgm14:cNvPr xmlns:dgm14="http://schemas.microsoft.com/office/drawing/2010/diagram" id="0" name="" descr="choix de réponse vrai ou faux"/>
        </a:ext>
      </dgm:extLst>
    </dgm:pt>
    <dgm:pt modelId="{9EED6E1F-B906-9342-A2C7-3675AA8B89E5}" type="parTrans" cxnId="{CFC59181-E5D0-DB43-8C2C-36835A1CBFE3}">
      <dgm:prSet/>
      <dgm:spPr/>
      <dgm:t>
        <a:bodyPr/>
        <a:lstStyle/>
        <a:p>
          <a:endParaRPr lang="fr-FR"/>
        </a:p>
      </dgm:t>
    </dgm:pt>
    <dgm:pt modelId="{2DC9C529-0A1F-AE4C-9198-1E3D26879D7B}" type="sibTrans" cxnId="{CFC59181-E5D0-DB43-8C2C-36835A1CBFE3}">
      <dgm:prSet/>
      <dgm:spPr/>
      <dgm:t>
        <a:bodyPr/>
        <a:lstStyle/>
        <a:p>
          <a:endParaRPr lang="fr-FR"/>
        </a:p>
      </dgm:t>
    </dgm:pt>
    <dgm:pt modelId="{DAC2A3F8-C61B-4E45-9060-600BBEDA71A2}" type="pres">
      <dgm:prSet presAssocID="{3F14B675-3057-564F-B20F-9BD678DA722B}" presName="diagram" presStyleCnt="0">
        <dgm:presLayoutVars>
          <dgm:dir/>
          <dgm:resizeHandles val="exact"/>
        </dgm:presLayoutVars>
      </dgm:prSet>
      <dgm:spPr/>
    </dgm:pt>
    <dgm:pt modelId="{385D4072-D6E7-4144-9635-7BA0287FE893}" type="pres">
      <dgm:prSet presAssocID="{9B636C23-96EE-B24E-8862-427A4B50E3BC}" presName="node" presStyleLbl="node1" presStyleIdx="0" presStyleCnt="2">
        <dgm:presLayoutVars>
          <dgm:bulletEnabled val="1"/>
        </dgm:presLayoutVars>
      </dgm:prSet>
      <dgm:spPr/>
    </dgm:pt>
    <dgm:pt modelId="{297A1466-C12C-F545-8B48-712197D56CAD}" type="pres">
      <dgm:prSet presAssocID="{6D2A28F0-71CF-A54B-97F5-30818CB8238B}" presName="sibTrans" presStyleCnt="0"/>
      <dgm:spPr/>
    </dgm:pt>
    <dgm:pt modelId="{9BEDA517-EE4E-EF4C-8541-778A2E71DA1F}" type="pres">
      <dgm:prSet presAssocID="{6565B59B-4B65-E748-A27F-CB024A99CFB0}" presName="node" presStyleLbl="node1" presStyleIdx="1" presStyleCnt="2">
        <dgm:presLayoutVars>
          <dgm:bulletEnabled val="1"/>
        </dgm:presLayoutVars>
      </dgm:prSet>
      <dgm:spPr/>
    </dgm:pt>
  </dgm:ptLst>
  <dgm:cxnLst>
    <dgm:cxn modelId="{9BD70E47-9526-2340-A8FA-9F317AC127AA}" type="presOf" srcId="{6565B59B-4B65-E748-A27F-CB024A99CFB0}" destId="{9BEDA517-EE4E-EF4C-8541-778A2E71DA1F}" srcOrd="0" destOrd="0" presId="urn:microsoft.com/office/officeart/2005/8/layout/default"/>
    <dgm:cxn modelId="{CFC59181-E5D0-DB43-8C2C-36835A1CBFE3}" srcId="{3F14B675-3057-564F-B20F-9BD678DA722B}" destId="{6565B59B-4B65-E748-A27F-CB024A99CFB0}" srcOrd="1" destOrd="0" parTransId="{9EED6E1F-B906-9342-A2C7-3675AA8B89E5}" sibTransId="{2DC9C529-0A1F-AE4C-9198-1E3D26879D7B}"/>
    <dgm:cxn modelId="{4070A7B0-9CB4-A349-9826-920F27B1986C}" type="presOf" srcId="{9B636C23-96EE-B24E-8862-427A4B50E3BC}" destId="{385D4072-D6E7-4144-9635-7BA0287FE893}" srcOrd="0" destOrd="0" presId="urn:microsoft.com/office/officeart/2005/8/layout/default"/>
    <dgm:cxn modelId="{03E6CFDA-20B5-7649-B25B-62FF5C42B839}" type="presOf" srcId="{3F14B675-3057-564F-B20F-9BD678DA722B}" destId="{DAC2A3F8-C61B-4E45-9060-600BBEDA71A2}" srcOrd="0" destOrd="0" presId="urn:microsoft.com/office/officeart/2005/8/layout/default"/>
    <dgm:cxn modelId="{E68B7AE5-D2FF-D04A-BBF0-64DE683C1C7C}" srcId="{3F14B675-3057-564F-B20F-9BD678DA722B}" destId="{9B636C23-96EE-B24E-8862-427A4B50E3BC}" srcOrd="0" destOrd="0" parTransId="{77533878-4F2B-6843-BD05-EF9C2CD23E75}" sibTransId="{6D2A28F0-71CF-A54B-97F5-30818CB8238B}"/>
    <dgm:cxn modelId="{B58818DF-18B3-9F4E-8999-256D831750C2}" type="presParOf" srcId="{DAC2A3F8-C61B-4E45-9060-600BBEDA71A2}" destId="{385D4072-D6E7-4144-9635-7BA0287FE893}" srcOrd="0" destOrd="0" presId="urn:microsoft.com/office/officeart/2005/8/layout/default"/>
    <dgm:cxn modelId="{1CD88BDB-51C1-4740-B42F-571667F7B85E}" type="presParOf" srcId="{DAC2A3F8-C61B-4E45-9060-600BBEDA71A2}" destId="{297A1466-C12C-F545-8B48-712197D56CAD}" srcOrd="1" destOrd="0" presId="urn:microsoft.com/office/officeart/2005/8/layout/default"/>
    <dgm:cxn modelId="{382AB0F7-BAC1-7A42-ADD0-2C78AB9DF50E}" type="presParOf" srcId="{DAC2A3F8-C61B-4E45-9060-600BBEDA71A2}" destId="{9BEDA517-EE4E-EF4C-8541-778A2E71DA1F}" srcOrd="2"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3F14B675-3057-564F-B20F-9BD678DA722B}" type="doc">
      <dgm:prSet loTypeId="urn:microsoft.com/office/officeart/2005/8/layout/default" loCatId="list" qsTypeId="urn:microsoft.com/office/officeart/2005/8/quickstyle/simple1" qsCatId="simple" csTypeId="urn:microsoft.com/office/officeart/2005/8/colors/accent6_2" csCatId="accent6" phldr="1"/>
      <dgm:spPr/>
      <dgm:t>
        <a:bodyPr/>
        <a:lstStyle/>
        <a:p>
          <a:endParaRPr lang="fr-FR"/>
        </a:p>
      </dgm:t>
    </dgm:pt>
    <dgm:pt modelId="{9B636C23-96EE-B24E-8862-427A4B50E3BC}">
      <dgm:prSet/>
      <dgm:spPr/>
      <dgm:t>
        <a:bodyPr/>
        <a:lstStyle/>
        <a:p>
          <a:r>
            <a:rPr lang="fr-FR" dirty="0"/>
            <a:t>Vrai </a:t>
          </a:r>
        </a:p>
      </dgm:t>
    </dgm:pt>
    <dgm:pt modelId="{77533878-4F2B-6843-BD05-EF9C2CD23E75}" type="parTrans" cxnId="{E68B7AE5-D2FF-D04A-BBF0-64DE683C1C7C}">
      <dgm:prSet/>
      <dgm:spPr/>
      <dgm:t>
        <a:bodyPr/>
        <a:lstStyle/>
        <a:p>
          <a:endParaRPr lang="fr-FR"/>
        </a:p>
      </dgm:t>
    </dgm:pt>
    <dgm:pt modelId="{6D2A28F0-71CF-A54B-97F5-30818CB8238B}" type="sibTrans" cxnId="{E68B7AE5-D2FF-D04A-BBF0-64DE683C1C7C}">
      <dgm:prSet/>
      <dgm:spPr/>
      <dgm:t>
        <a:bodyPr/>
        <a:lstStyle/>
        <a:p>
          <a:endParaRPr lang="fr-FR"/>
        </a:p>
      </dgm:t>
    </dgm:pt>
    <dgm:pt modelId="{6565B59B-4B65-E748-A27F-CB024A99CFB0}">
      <dgm:prSet/>
      <dgm:spPr/>
      <dgm:t>
        <a:bodyPr/>
        <a:lstStyle/>
        <a:p>
          <a:r>
            <a:rPr lang="fr-FR" dirty="0"/>
            <a:t>Faux</a:t>
          </a:r>
        </a:p>
      </dgm:t>
      <dgm:extLst>
        <a:ext uri="{E40237B7-FDA0-4F09-8148-C483321AD2D9}">
          <dgm14:cNvPr xmlns:dgm14="http://schemas.microsoft.com/office/drawing/2010/diagram" id="0" name="" descr="choix de réponse vrai ou faux"/>
        </a:ext>
      </dgm:extLst>
    </dgm:pt>
    <dgm:pt modelId="{9EED6E1F-B906-9342-A2C7-3675AA8B89E5}" type="parTrans" cxnId="{CFC59181-E5D0-DB43-8C2C-36835A1CBFE3}">
      <dgm:prSet/>
      <dgm:spPr/>
      <dgm:t>
        <a:bodyPr/>
        <a:lstStyle/>
        <a:p>
          <a:endParaRPr lang="fr-FR"/>
        </a:p>
      </dgm:t>
    </dgm:pt>
    <dgm:pt modelId="{2DC9C529-0A1F-AE4C-9198-1E3D26879D7B}" type="sibTrans" cxnId="{CFC59181-E5D0-DB43-8C2C-36835A1CBFE3}">
      <dgm:prSet/>
      <dgm:spPr/>
      <dgm:t>
        <a:bodyPr/>
        <a:lstStyle/>
        <a:p>
          <a:endParaRPr lang="fr-FR"/>
        </a:p>
      </dgm:t>
    </dgm:pt>
    <dgm:pt modelId="{DAC2A3F8-C61B-4E45-9060-600BBEDA71A2}" type="pres">
      <dgm:prSet presAssocID="{3F14B675-3057-564F-B20F-9BD678DA722B}" presName="diagram" presStyleCnt="0">
        <dgm:presLayoutVars>
          <dgm:dir/>
          <dgm:resizeHandles val="exact"/>
        </dgm:presLayoutVars>
      </dgm:prSet>
      <dgm:spPr/>
    </dgm:pt>
    <dgm:pt modelId="{385D4072-D6E7-4144-9635-7BA0287FE893}" type="pres">
      <dgm:prSet presAssocID="{9B636C23-96EE-B24E-8862-427A4B50E3BC}" presName="node" presStyleLbl="node1" presStyleIdx="0" presStyleCnt="2">
        <dgm:presLayoutVars>
          <dgm:bulletEnabled val="1"/>
        </dgm:presLayoutVars>
      </dgm:prSet>
      <dgm:spPr/>
    </dgm:pt>
    <dgm:pt modelId="{297A1466-C12C-F545-8B48-712197D56CAD}" type="pres">
      <dgm:prSet presAssocID="{6D2A28F0-71CF-A54B-97F5-30818CB8238B}" presName="sibTrans" presStyleCnt="0"/>
      <dgm:spPr/>
    </dgm:pt>
    <dgm:pt modelId="{9BEDA517-EE4E-EF4C-8541-778A2E71DA1F}" type="pres">
      <dgm:prSet presAssocID="{6565B59B-4B65-E748-A27F-CB024A99CFB0}" presName="node" presStyleLbl="node1" presStyleIdx="1" presStyleCnt="2">
        <dgm:presLayoutVars>
          <dgm:bulletEnabled val="1"/>
        </dgm:presLayoutVars>
      </dgm:prSet>
      <dgm:spPr/>
    </dgm:pt>
  </dgm:ptLst>
  <dgm:cxnLst>
    <dgm:cxn modelId="{9BD70E47-9526-2340-A8FA-9F317AC127AA}" type="presOf" srcId="{6565B59B-4B65-E748-A27F-CB024A99CFB0}" destId="{9BEDA517-EE4E-EF4C-8541-778A2E71DA1F}" srcOrd="0" destOrd="0" presId="urn:microsoft.com/office/officeart/2005/8/layout/default"/>
    <dgm:cxn modelId="{CFC59181-E5D0-DB43-8C2C-36835A1CBFE3}" srcId="{3F14B675-3057-564F-B20F-9BD678DA722B}" destId="{6565B59B-4B65-E748-A27F-CB024A99CFB0}" srcOrd="1" destOrd="0" parTransId="{9EED6E1F-B906-9342-A2C7-3675AA8B89E5}" sibTransId="{2DC9C529-0A1F-AE4C-9198-1E3D26879D7B}"/>
    <dgm:cxn modelId="{4070A7B0-9CB4-A349-9826-920F27B1986C}" type="presOf" srcId="{9B636C23-96EE-B24E-8862-427A4B50E3BC}" destId="{385D4072-D6E7-4144-9635-7BA0287FE893}" srcOrd="0" destOrd="0" presId="urn:microsoft.com/office/officeart/2005/8/layout/default"/>
    <dgm:cxn modelId="{03E6CFDA-20B5-7649-B25B-62FF5C42B839}" type="presOf" srcId="{3F14B675-3057-564F-B20F-9BD678DA722B}" destId="{DAC2A3F8-C61B-4E45-9060-600BBEDA71A2}" srcOrd="0" destOrd="0" presId="urn:microsoft.com/office/officeart/2005/8/layout/default"/>
    <dgm:cxn modelId="{E68B7AE5-D2FF-D04A-BBF0-64DE683C1C7C}" srcId="{3F14B675-3057-564F-B20F-9BD678DA722B}" destId="{9B636C23-96EE-B24E-8862-427A4B50E3BC}" srcOrd="0" destOrd="0" parTransId="{77533878-4F2B-6843-BD05-EF9C2CD23E75}" sibTransId="{6D2A28F0-71CF-A54B-97F5-30818CB8238B}"/>
    <dgm:cxn modelId="{B58818DF-18B3-9F4E-8999-256D831750C2}" type="presParOf" srcId="{DAC2A3F8-C61B-4E45-9060-600BBEDA71A2}" destId="{385D4072-D6E7-4144-9635-7BA0287FE893}" srcOrd="0" destOrd="0" presId="urn:microsoft.com/office/officeart/2005/8/layout/default"/>
    <dgm:cxn modelId="{1CD88BDB-51C1-4740-B42F-571667F7B85E}" type="presParOf" srcId="{DAC2A3F8-C61B-4E45-9060-600BBEDA71A2}" destId="{297A1466-C12C-F545-8B48-712197D56CAD}" srcOrd="1" destOrd="0" presId="urn:microsoft.com/office/officeart/2005/8/layout/default"/>
    <dgm:cxn modelId="{382AB0F7-BAC1-7A42-ADD0-2C78AB9DF50E}" type="presParOf" srcId="{DAC2A3F8-C61B-4E45-9060-600BBEDA71A2}" destId="{9BEDA517-EE4E-EF4C-8541-778A2E71DA1F}" srcOrd="2"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85D4072-D6E7-4144-9635-7BA0287FE893}">
      <dsp:nvSpPr>
        <dsp:cNvPr id="0" name=""/>
        <dsp:cNvSpPr/>
      </dsp:nvSpPr>
      <dsp:spPr>
        <a:xfrm>
          <a:off x="555" y="619281"/>
          <a:ext cx="2165275" cy="1299165"/>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0" tIns="228600" rIns="228600" bIns="228600" numCol="1" spcCol="1270" anchor="ctr" anchorCtr="0">
          <a:noAutofit/>
        </a:bodyPr>
        <a:lstStyle/>
        <a:p>
          <a:pPr marL="0" lvl="0" indent="0" algn="ctr" defTabSz="2667000">
            <a:lnSpc>
              <a:spcPct val="90000"/>
            </a:lnSpc>
            <a:spcBef>
              <a:spcPct val="0"/>
            </a:spcBef>
            <a:spcAft>
              <a:spcPct val="35000"/>
            </a:spcAft>
            <a:buNone/>
          </a:pPr>
          <a:r>
            <a:rPr lang="fr-FR" sz="6000" kern="1200" dirty="0"/>
            <a:t>Vrai </a:t>
          </a:r>
        </a:p>
      </dsp:txBody>
      <dsp:txXfrm>
        <a:off x="555" y="619281"/>
        <a:ext cx="2165275" cy="1299165"/>
      </dsp:txXfrm>
    </dsp:sp>
    <dsp:sp modelId="{9BEDA517-EE4E-EF4C-8541-778A2E71DA1F}">
      <dsp:nvSpPr>
        <dsp:cNvPr id="0" name=""/>
        <dsp:cNvSpPr/>
      </dsp:nvSpPr>
      <dsp:spPr>
        <a:xfrm>
          <a:off x="2382357" y="619281"/>
          <a:ext cx="2165275" cy="1299165"/>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0" tIns="228600" rIns="228600" bIns="228600" numCol="1" spcCol="1270" anchor="ctr" anchorCtr="0">
          <a:noAutofit/>
        </a:bodyPr>
        <a:lstStyle/>
        <a:p>
          <a:pPr marL="0" lvl="0" indent="0" algn="ctr" defTabSz="2667000">
            <a:lnSpc>
              <a:spcPct val="90000"/>
            </a:lnSpc>
            <a:spcBef>
              <a:spcPct val="0"/>
            </a:spcBef>
            <a:spcAft>
              <a:spcPct val="35000"/>
            </a:spcAft>
            <a:buNone/>
          </a:pPr>
          <a:r>
            <a:rPr lang="fr-FR" sz="6000" kern="1200" dirty="0"/>
            <a:t>Faux</a:t>
          </a:r>
        </a:p>
      </dsp:txBody>
      <dsp:txXfrm>
        <a:off x="2382357" y="619281"/>
        <a:ext cx="2165275" cy="129916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85D4072-D6E7-4144-9635-7BA0287FE893}">
      <dsp:nvSpPr>
        <dsp:cNvPr id="0" name=""/>
        <dsp:cNvSpPr/>
      </dsp:nvSpPr>
      <dsp:spPr>
        <a:xfrm>
          <a:off x="555" y="619281"/>
          <a:ext cx="2165275" cy="1299165"/>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0" tIns="228600" rIns="228600" bIns="228600" numCol="1" spcCol="1270" anchor="ctr" anchorCtr="0">
          <a:noAutofit/>
        </a:bodyPr>
        <a:lstStyle/>
        <a:p>
          <a:pPr marL="0" lvl="0" indent="0" algn="ctr" defTabSz="2667000">
            <a:lnSpc>
              <a:spcPct val="90000"/>
            </a:lnSpc>
            <a:spcBef>
              <a:spcPct val="0"/>
            </a:spcBef>
            <a:spcAft>
              <a:spcPct val="35000"/>
            </a:spcAft>
            <a:buNone/>
          </a:pPr>
          <a:r>
            <a:rPr lang="fr-FR" sz="6000" kern="1200" dirty="0"/>
            <a:t>Vrai </a:t>
          </a:r>
        </a:p>
      </dsp:txBody>
      <dsp:txXfrm>
        <a:off x="555" y="619281"/>
        <a:ext cx="2165275" cy="1299165"/>
      </dsp:txXfrm>
    </dsp:sp>
    <dsp:sp modelId="{9BEDA517-EE4E-EF4C-8541-778A2E71DA1F}">
      <dsp:nvSpPr>
        <dsp:cNvPr id="0" name=""/>
        <dsp:cNvSpPr/>
      </dsp:nvSpPr>
      <dsp:spPr>
        <a:xfrm>
          <a:off x="2382357" y="619281"/>
          <a:ext cx="2165275" cy="1299165"/>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0" tIns="228600" rIns="228600" bIns="228600" numCol="1" spcCol="1270" anchor="ctr" anchorCtr="0">
          <a:noAutofit/>
        </a:bodyPr>
        <a:lstStyle/>
        <a:p>
          <a:pPr marL="0" lvl="0" indent="0" algn="ctr" defTabSz="2667000">
            <a:lnSpc>
              <a:spcPct val="90000"/>
            </a:lnSpc>
            <a:spcBef>
              <a:spcPct val="0"/>
            </a:spcBef>
            <a:spcAft>
              <a:spcPct val="35000"/>
            </a:spcAft>
            <a:buNone/>
          </a:pPr>
          <a:r>
            <a:rPr lang="fr-FR" sz="6000" kern="1200" dirty="0"/>
            <a:t>Faux</a:t>
          </a:r>
        </a:p>
      </dsp:txBody>
      <dsp:txXfrm>
        <a:off x="2382357" y="619281"/>
        <a:ext cx="2165275" cy="129916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85D4072-D6E7-4144-9635-7BA0287FE893}">
      <dsp:nvSpPr>
        <dsp:cNvPr id="0" name=""/>
        <dsp:cNvSpPr/>
      </dsp:nvSpPr>
      <dsp:spPr>
        <a:xfrm>
          <a:off x="555" y="619281"/>
          <a:ext cx="2165275" cy="1299165"/>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0" tIns="228600" rIns="228600" bIns="228600" numCol="1" spcCol="1270" anchor="ctr" anchorCtr="0">
          <a:noAutofit/>
        </a:bodyPr>
        <a:lstStyle/>
        <a:p>
          <a:pPr marL="0" lvl="0" indent="0" algn="ctr" defTabSz="2667000">
            <a:lnSpc>
              <a:spcPct val="90000"/>
            </a:lnSpc>
            <a:spcBef>
              <a:spcPct val="0"/>
            </a:spcBef>
            <a:spcAft>
              <a:spcPct val="35000"/>
            </a:spcAft>
            <a:buNone/>
          </a:pPr>
          <a:r>
            <a:rPr lang="fr-FR" sz="6000" kern="1200" dirty="0"/>
            <a:t>Vrai </a:t>
          </a:r>
        </a:p>
      </dsp:txBody>
      <dsp:txXfrm>
        <a:off x="555" y="619281"/>
        <a:ext cx="2165275" cy="1299165"/>
      </dsp:txXfrm>
    </dsp:sp>
    <dsp:sp modelId="{9BEDA517-EE4E-EF4C-8541-778A2E71DA1F}">
      <dsp:nvSpPr>
        <dsp:cNvPr id="0" name=""/>
        <dsp:cNvSpPr/>
      </dsp:nvSpPr>
      <dsp:spPr>
        <a:xfrm>
          <a:off x="2382357" y="619281"/>
          <a:ext cx="2165275" cy="1299165"/>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0" tIns="228600" rIns="228600" bIns="228600" numCol="1" spcCol="1270" anchor="ctr" anchorCtr="0">
          <a:noAutofit/>
        </a:bodyPr>
        <a:lstStyle/>
        <a:p>
          <a:pPr marL="0" lvl="0" indent="0" algn="ctr" defTabSz="2667000">
            <a:lnSpc>
              <a:spcPct val="90000"/>
            </a:lnSpc>
            <a:spcBef>
              <a:spcPct val="0"/>
            </a:spcBef>
            <a:spcAft>
              <a:spcPct val="35000"/>
            </a:spcAft>
            <a:buNone/>
          </a:pPr>
          <a:r>
            <a:rPr lang="fr-FR" sz="6000" kern="1200" dirty="0"/>
            <a:t>Faux</a:t>
          </a:r>
        </a:p>
      </dsp:txBody>
      <dsp:txXfrm>
        <a:off x="2382357" y="619281"/>
        <a:ext cx="2165275" cy="129916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85D4072-D6E7-4144-9635-7BA0287FE893}">
      <dsp:nvSpPr>
        <dsp:cNvPr id="0" name=""/>
        <dsp:cNvSpPr/>
      </dsp:nvSpPr>
      <dsp:spPr>
        <a:xfrm>
          <a:off x="555" y="619281"/>
          <a:ext cx="2165275" cy="1299165"/>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0" tIns="228600" rIns="228600" bIns="228600" numCol="1" spcCol="1270" anchor="ctr" anchorCtr="0">
          <a:noAutofit/>
        </a:bodyPr>
        <a:lstStyle/>
        <a:p>
          <a:pPr marL="0" lvl="0" indent="0" algn="ctr" defTabSz="2667000">
            <a:lnSpc>
              <a:spcPct val="90000"/>
            </a:lnSpc>
            <a:spcBef>
              <a:spcPct val="0"/>
            </a:spcBef>
            <a:spcAft>
              <a:spcPct val="35000"/>
            </a:spcAft>
            <a:buNone/>
          </a:pPr>
          <a:r>
            <a:rPr lang="fr-FR" sz="6000" kern="1200" dirty="0"/>
            <a:t>Vrai </a:t>
          </a:r>
        </a:p>
      </dsp:txBody>
      <dsp:txXfrm>
        <a:off x="555" y="619281"/>
        <a:ext cx="2165275" cy="1299165"/>
      </dsp:txXfrm>
    </dsp:sp>
    <dsp:sp modelId="{9BEDA517-EE4E-EF4C-8541-778A2E71DA1F}">
      <dsp:nvSpPr>
        <dsp:cNvPr id="0" name=""/>
        <dsp:cNvSpPr/>
      </dsp:nvSpPr>
      <dsp:spPr>
        <a:xfrm>
          <a:off x="2382357" y="619281"/>
          <a:ext cx="2165275" cy="1299165"/>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0" tIns="228600" rIns="228600" bIns="228600" numCol="1" spcCol="1270" anchor="ctr" anchorCtr="0">
          <a:noAutofit/>
        </a:bodyPr>
        <a:lstStyle/>
        <a:p>
          <a:pPr marL="0" lvl="0" indent="0" algn="ctr" defTabSz="2667000">
            <a:lnSpc>
              <a:spcPct val="90000"/>
            </a:lnSpc>
            <a:spcBef>
              <a:spcPct val="0"/>
            </a:spcBef>
            <a:spcAft>
              <a:spcPct val="35000"/>
            </a:spcAft>
            <a:buNone/>
          </a:pPr>
          <a:r>
            <a:rPr lang="fr-FR" sz="6000" kern="1200" dirty="0"/>
            <a:t>Faux</a:t>
          </a:r>
        </a:p>
      </dsp:txBody>
      <dsp:txXfrm>
        <a:off x="2382357" y="619281"/>
        <a:ext cx="2165275" cy="129916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85D4072-D6E7-4144-9635-7BA0287FE893}">
      <dsp:nvSpPr>
        <dsp:cNvPr id="0" name=""/>
        <dsp:cNvSpPr/>
      </dsp:nvSpPr>
      <dsp:spPr>
        <a:xfrm>
          <a:off x="555" y="619281"/>
          <a:ext cx="2165275" cy="1299165"/>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0" tIns="228600" rIns="228600" bIns="228600" numCol="1" spcCol="1270" anchor="ctr" anchorCtr="0">
          <a:noAutofit/>
        </a:bodyPr>
        <a:lstStyle/>
        <a:p>
          <a:pPr marL="0" lvl="0" indent="0" algn="ctr" defTabSz="2667000">
            <a:lnSpc>
              <a:spcPct val="90000"/>
            </a:lnSpc>
            <a:spcBef>
              <a:spcPct val="0"/>
            </a:spcBef>
            <a:spcAft>
              <a:spcPct val="35000"/>
            </a:spcAft>
            <a:buNone/>
          </a:pPr>
          <a:r>
            <a:rPr lang="fr-FR" sz="6000" kern="1200" dirty="0"/>
            <a:t>Vrai </a:t>
          </a:r>
        </a:p>
      </dsp:txBody>
      <dsp:txXfrm>
        <a:off x="555" y="619281"/>
        <a:ext cx="2165275" cy="1299165"/>
      </dsp:txXfrm>
    </dsp:sp>
    <dsp:sp modelId="{9BEDA517-EE4E-EF4C-8541-778A2E71DA1F}">
      <dsp:nvSpPr>
        <dsp:cNvPr id="0" name=""/>
        <dsp:cNvSpPr/>
      </dsp:nvSpPr>
      <dsp:spPr>
        <a:xfrm>
          <a:off x="2382357" y="619281"/>
          <a:ext cx="2165275" cy="1299165"/>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0" tIns="228600" rIns="228600" bIns="228600" numCol="1" spcCol="1270" anchor="ctr" anchorCtr="0">
          <a:noAutofit/>
        </a:bodyPr>
        <a:lstStyle/>
        <a:p>
          <a:pPr marL="0" lvl="0" indent="0" algn="ctr" defTabSz="2667000">
            <a:lnSpc>
              <a:spcPct val="90000"/>
            </a:lnSpc>
            <a:spcBef>
              <a:spcPct val="0"/>
            </a:spcBef>
            <a:spcAft>
              <a:spcPct val="35000"/>
            </a:spcAft>
            <a:buNone/>
          </a:pPr>
          <a:r>
            <a:rPr lang="fr-FR" sz="6000" kern="1200" dirty="0"/>
            <a:t>Faux</a:t>
          </a:r>
        </a:p>
      </dsp:txBody>
      <dsp:txXfrm>
        <a:off x="2382357" y="619281"/>
        <a:ext cx="2165275" cy="1299165"/>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85D4072-D6E7-4144-9635-7BA0287FE893}">
      <dsp:nvSpPr>
        <dsp:cNvPr id="0" name=""/>
        <dsp:cNvSpPr/>
      </dsp:nvSpPr>
      <dsp:spPr>
        <a:xfrm>
          <a:off x="555" y="619281"/>
          <a:ext cx="2165275" cy="1299165"/>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0" tIns="228600" rIns="228600" bIns="228600" numCol="1" spcCol="1270" anchor="ctr" anchorCtr="0">
          <a:noAutofit/>
        </a:bodyPr>
        <a:lstStyle/>
        <a:p>
          <a:pPr marL="0" lvl="0" indent="0" algn="ctr" defTabSz="2667000">
            <a:lnSpc>
              <a:spcPct val="90000"/>
            </a:lnSpc>
            <a:spcBef>
              <a:spcPct val="0"/>
            </a:spcBef>
            <a:spcAft>
              <a:spcPct val="35000"/>
            </a:spcAft>
            <a:buNone/>
          </a:pPr>
          <a:r>
            <a:rPr lang="fr-FR" sz="6000" kern="1200" dirty="0"/>
            <a:t>Vrai </a:t>
          </a:r>
        </a:p>
      </dsp:txBody>
      <dsp:txXfrm>
        <a:off x="555" y="619281"/>
        <a:ext cx="2165275" cy="1299165"/>
      </dsp:txXfrm>
    </dsp:sp>
    <dsp:sp modelId="{9BEDA517-EE4E-EF4C-8541-778A2E71DA1F}">
      <dsp:nvSpPr>
        <dsp:cNvPr id="0" name=""/>
        <dsp:cNvSpPr/>
      </dsp:nvSpPr>
      <dsp:spPr>
        <a:xfrm>
          <a:off x="2382357" y="619281"/>
          <a:ext cx="2165275" cy="1299165"/>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0" tIns="228600" rIns="228600" bIns="228600" numCol="1" spcCol="1270" anchor="ctr" anchorCtr="0">
          <a:noAutofit/>
        </a:bodyPr>
        <a:lstStyle/>
        <a:p>
          <a:pPr marL="0" lvl="0" indent="0" algn="ctr" defTabSz="2667000">
            <a:lnSpc>
              <a:spcPct val="90000"/>
            </a:lnSpc>
            <a:spcBef>
              <a:spcPct val="0"/>
            </a:spcBef>
            <a:spcAft>
              <a:spcPct val="35000"/>
            </a:spcAft>
            <a:buNone/>
          </a:pPr>
          <a:r>
            <a:rPr lang="fr-FR" sz="6000" kern="1200" dirty="0"/>
            <a:t>Faux</a:t>
          </a:r>
        </a:p>
      </dsp:txBody>
      <dsp:txXfrm>
        <a:off x="2382357" y="619281"/>
        <a:ext cx="2165275" cy="1299165"/>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85D4072-D6E7-4144-9635-7BA0287FE893}">
      <dsp:nvSpPr>
        <dsp:cNvPr id="0" name=""/>
        <dsp:cNvSpPr/>
      </dsp:nvSpPr>
      <dsp:spPr>
        <a:xfrm>
          <a:off x="555" y="619281"/>
          <a:ext cx="2165275" cy="1299165"/>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0" tIns="228600" rIns="228600" bIns="228600" numCol="1" spcCol="1270" anchor="ctr" anchorCtr="0">
          <a:noAutofit/>
        </a:bodyPr>
        <a:lstStyle/>
        <a:p>
          <a:pPr marL="0" lvl="0" indent="0" algn="ctr" defTabSz="2667000">
            <a:lnSpc>
              <a:spcPct val="90000"/>
            </a:lnSpc>
            <a:spcBef>
              <a:spcPct val="0"/>
            </a:spcBef>
            <a:spcAft>
              <a:spcPct val="35000"/>
            </a:spcAft>
            <a:buNone/>
          </a:pPr>
          <a:r>
            <a:rPr lang="fr-FR" sz="6000" kern="1200" dirty="0"/>
            <a:t>Vrai </a:t>
          </a:r>
        </a:p>
      </dsp:txBody>
      <dsp:txXfrm>
        <a:off x="555" y="619281"/>
        <a:ext cx="2165275" cy="1299165"/>
      </dsp:txXfrm>
    </dsp:sp>
    <dsp:sp modelId="{9BEDA517-EE4E-EF4C-8541-778A2E71DA1F}">
      <dsp:nvSpPr>
        <dsp:cNvPr id="0" name=""/>
        <dsp:cNvSpPr/>
      </dsp:nvSpPr>
      <dsp:spPr>
        <a:xfrm>
          <a:off x="2382357" y="619281"/>
          <a:ext cx="2165275" cy="1299165"/>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0" tIns="228600" rIns="228600" bIns="228600" numCol="1" spcCol="1270" anchor="ctr" anchorCtr="0">
          <a:noAutofit/>
        </a:bodyPr>
        <a:lstStyle/>
        <a:p>
          <a:pPr marL="0" lvl="0" indent="0" algn="ctr" defTabSz="2667000">
            <a:lnSpc>
              <a:spcPct val="90000"/>
            </a:lnSpc>
            <a:spcBef>
              <a:spcPct val="0"/>
            </a:spcBef>
            <a:spcAft>
              <a:spcPct val="35000"/>
            </a:spcAft>
            <a:buNone/>
          </a:pPr>
          <a:r>
            <a:rPr lang="fr-FR" sz="6000" kern="1200" dirty="0"/>
            <a:t>Faux</a:t>
          </a:r>
        </a:p>
      </dsp:txBody>
      <dsp:txXfrm>
        <a:off x="2382357" y="619281"/>
        <a:ext cx="2165275" cy="1299165"/>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6279146-ED28-6F43-474A-F2F3560C0FD9}"/>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9653F817-4B7A-38A8-9A0D-B66BB3A9FA5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7A1E9850-F143-20E2-2106-177899B9B3A2}"/>
              </a:ext>
            </a:extLst>
          </p:cNvPr>
          <p:cNvSpPr>
            <a:spLocks noGrp="1"/>
          </p:cNvSpPr>
          <p:nvPr>
            <p:ph type="dt" sz="half" idx="10"/>
          </p:nvPr>
        </p:nvSpPr>
        <p:spPr/>
        <p:txBody>
          <a:bodyPr/>
          <a:lstStyle/>
          <a:p>
            <a:fld id="{1E8AEDE4-AFA0-8B48-904B-27218A1CC1D9}" type="datetimeFigureOut">
              <a:rPr lang="fr-FR" smtClean="0"/>
              <a:t>05/04/2023</a:t>
            </a:fld>
            <a:endParaRPr lang="fr-FR"/>
          </a:p>
        </p:txBody>
      </p:sp>
      <p:sp>
        <p:nvSpPr>
          <p:cNvPr id="5" name="Espace réservé du pied de page 4">
            <a:extLst>
              <a:ext uri="{FF2B5EF4-FFF2-40B4-BE49-F238E27FC236}">
                <a16:creationId xmlns:a16="http://schemas.microsoft.com/office/drawing/2014/main" id="{2D9025EF-BBA2-840F-EE14-6184EE5C203E}"/>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BD888DF7-6441-BFA5-89B8-2B7D8F7120C6}"/>
              </a:ext>
            </a:extLst>
          </p:cNvPr>
          <p:cNvSpPr>
            <a:spLocks noGrp="1"/>
          </p:cNvSpPr>
          <p:nvPr>
            <p:ph type="sldNum" sz="quarter" idx="12"/>
          </p:nvPr>
        </p:nvSpPr>
        <p:spPr/>
        <p:txBody>
          <a:bodyPr/>
          <a:lstStyle/>
          <a:p>
            <a:fld id="{8614ECF1-FE6F-FE4F-8F93-56B525CED44A}" type="slidenum">
              <a:rPr lang="fr-FR" smtClean="0"/>
              <a:t>‹N°›</a:t>
            </a:fld>
            <a:endParaRPr lang="fr-FR"/>
          </a:p>
        </p:txBody>
      </p:sp>
    </p:spTree>
    <p:extLst>
      <p:ext uri="{BB962C8B-B14F-4D97-AF65-F5344CB8AC3E}">
        <p14:creationId xmlns:p14="http://schemas.microsoft.com/office/powerpoint/2010/main" val="8891807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55B00BD-E126-E898-C2ED-169AF60802CD}"/>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610B0129-415A-DE06-F9BB-5244AA294CE3}"/>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D54BA628-21C0-FACE-6C63-DA4FD37BE825}"/>
              </a:ext>
            </a:extLst>
          </p:cNvPr>
          <p:cNvSpPr>
            <a:spLocks noGrp="1"/>
          </p:cNvSpPr>
          <p:nvPr>
            <p:ph type="dt" sz="half" idx="10"/>
          </p:nvPr>
        </p:nvSpPr>
        <p:spPr/>
        <p:txBody>
          <a:bodyPr/>
          <a:lstStyle/>
          <a:p>
            <a:fld id="{1E8AEDE4-AFA0-8B48-904B-27218A1CC1D9}" type="datetimeFigureOut">
              <a:rPr lang="fr-FR" smtClean="0"/>
              <a:t>05/04/2023</a:t>
            </a:fld>
            <a:endParaRPr lang="fr-FR"/>
          </a:p>
        </p:txBody>
      </p:sp>
      <p:sp>
        <p:nvSpPr>
          <p:cNvPr id="5" name="Espace réservé du pied de page 4">
            <a:extLst>
              <a:ext uri="{FF2B5EF4-FFF2-40B4-BE49-F238E27FC236}">
                <a16:creationId xmlns:a16="http://schemas.microsoft.com/office/drawing/2014/main" id="{9847F029-A4D3-5754-567C-F6E46EBD5BD1}"/>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F4DF2C61-A4EB-9298-6D35-218182C2AA09}"/>
              </a:ext>
            </a:extLst>
          </p:cNvPr>
          <p:cNvSpPr>
            <a:spLocks noGrp="1"/>
          </p:cNvSpPr>
          <p:nvPr>
            <p:ph type="sldNum" sz="quarter" idx="12"/>
          </p:nvPr>
        </p:nvSpPr>
        <p:spPr/>
        <p:txBody>
          <a:bodyPr/>
          <a:lstStyle/>
          <a:p>
            <a:fld id="{8614ECF1-FE6F-FE4F-8F93-56B525CED44A}" type="slidenum">
              <a:rPr lang="fr-FR" smtClean="0"/>
              <a:t>‹N°›</a:t>
            </a:fld>
            <a:endParaRPr lang="fr-FR"/>
          </a:p>
        </p:txBody>
      </p:sp>
    </p:spTree>
    <p:extLst>
      <p:ext uri="{BB962C8B-B14F-4D97-AF65-F5344CB8AC3E}">
        <p14:creationId xmlns:p14="http://schemas.microsoft.com/office/powerpoint/2010/main" val="3870734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34F4C962-EC76-5D0C-AA37-E8749AFFDA81}"/>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CF762BB2-A897-A9F7-E2E4-DEC88B9A3942}"/>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39D38A67-30F1-2B4D-6846-467E52565FF0}"/>
              </a:ext>
            </a:extLst>
          </p:cNvPr>
          <p:cNvSpPr>
            <a:spLocks noGrp="1"/>
          </p:cNvSpPr>
          <p:nvPr>
            <p:ph type="dt" sz="half" idx="10"/>
          </p:nvPr>
        </p:nvSpPr>
        <p:spPr/>
        <p:txBody>
          <a:bodyPr/>
          <a:lstStyle/>
          <a:p>
            <a:fld id="{1E8AEDE4-AFA0-8B48-904B-27218A1CC1D9}" type="datetimeFigureOut">
              <a:rPr lang="fr-FR" smtClean="0"/>
              <a:t>05/04/2023</a:t>
            </a:fld>
            <a:endParaRPr lang="fr-FR"/>
          </a:p>
        </p:txBody>
      </p:sp>
      <p:sp>
        <p:nvSpPr>
          <p:cNvPr id="5" name="Espace réservé du pied de page 4">
            <a:extLst>
              <a:ext uri="{FF2B5EF4-FFF2-40B4-BE49-F238E27FC236}">
                <a16:creationId xmlns:a16="http://schemas.microsoft.com/office/drawing/2014/main" id="{41C76230-D4F7-DFE7-EED9-F4E278329A61}"/>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24C894F1-7DE9-71C2-615F-00BC4B8D1EB2}"/>
              </a:ext>
            </a:extLst>
          </p:cNvPr>
          <p:cNvSpPr>
            <a:spLocks noGrp="1"/>
          </p:cNvSpPr>
          <p:nvPr>
            <p:ph type="sldNum" sz="quarter" idx="12"/>
          </p:nvPr>
        </p:nvSpPr>
        <p:spPr/>
        <p:txBody>
          <a:bodyPr/>
          <a:lstStyle/>
          <a:p>
            <a:fld id="{8614ECF1-FE6F-FE4F-8F93-56B525CED44A}" type="slidenum">
              <a:rPr lang="fr-FR" smtClean="0"/>
              <a:t>‹N°›</a:t>
            </a:fld>
            <a:endParaRPr lang="fr-FR"/>
          </a:p>
        </p:txBody>
      </p:sp>
    </p:spTree>
    <p:extLst>
      <p:ext uri="{BB962C8B-B14F-4D97-AF65-F5344CB8AC3E}">
        <p14:creationId xmlns:p14="http://schemas.microsoft.com/office/powerpoint/2010/main" val="25029587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5DFA01A-41A3-BE1A-2D9F-DD71658544ED}"/>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2C0E6F19-C83A-4152-DC82-60B6892108F8}"/>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F1725CB7-B6D9-4620-C096-ABD4457002E2}"/>
              </a:ext>
            </a:extLst>
          </p:cNvPr>
          <p:cNvSpPr>
            <a:spLocks noGrp="1"/>
          </p:cNvSpPr>
          <p:nvPr>
            <p:ph type="dt" sz="half" idx="10"/>
          </p:nvPr>
        </p:nvSpPr>
        <p:spPr/>
        <p:txBody>
          <a:bodyPr/>
          <a:lstStyle/>
          <a:p>
            <a:fld id="{1E8AEDE4-AFA0-8B48-904B-27218A1CC1D9}" type="datetimeFigureOut">
              <a:rPr lang="fr-FR" smtClean="0"/>
              <a:t>05/04/2023</a:t>
            </a:fld>
            <a:endParaRPr lang="fr-FR"/>
          </a:p>
        </p:txBody>
      </p:sp>
      <p:sp>
        <p:nvSpPr>
          <p:cNvPr id="5" name="Espace réservé du pied de page 4">
            <a:extLst>
              <a:ext uri="{FF2B5EF4-FFF2-40B4-BE49-F238E27FC236}">
                <a16:creationId xmlns:a16="http://schemas.microsoft.com/office/drawing/2014/main" id="{A365CF0D-5C13-8926-DA81-B3F4EE138F36}"/>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906F7ECC-5A80-597C-4444-3A7F3436175D}"/>
              </a:ext>
            </a:extLst>
          </p:cNvPr>
          <p:cNvSpPr>
            <a:spLocks noGrp="1"/>
          </p:cNvSpPr>
          <p:nvPr>
            <p:ph type="sldNum" sz="quarter" idx="12"/>
          </p:nvPr>
        </p:nvSpPr>
        <p:spPr/>
        <p:txBody>
          <a:bodyPr/>
          <a:lstStyle/>
          <a:p>
            <a:fld id="{8614ECF1-FE6F-FE4F-8F93-56B525CED44A}" type="slidenum">
              <a:rPr lang="fr-FR" smtClean="0"/>
              <a:t>‹N°›</a:t>
            </a:fld>
            <a:endParaRPr lang="fr-FR"/>
          </a:p>
        </p:txBody>
      </p:sp>
    </p:spTree>
    <p:extLst>
      <p:ext uri="{BB962C8B-B14F-4D97-AF65-F5344CB8AC3E}">
        <p14:creationId xmlns:p14="http://schemas.microsoft.com/office/powerpoint/2010/main" val="7141436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5EC49B1-92E3-6410-3A0B-037F09323736}"/>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C0A3159D-240F-B557-796C-6B4743D3698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2181E025-7810-18FD-B091-9F7EAB86CD44}"/>
              </a:ext>
            </a:extLst>
          </p:cNvPr>
          <p:cNvSpPr>
            <a:spLocks noGrp="1"/>
          </p:cNvSpPr>
          <p:nvPr>
            <p:ph type="dt" sz="half" idx="10"/>
          </p:nvPr>
        </p:nvSpPr>
        <p:spPr/>
        <p:txBody>
          <a:bodyPr/>
          <a:lstStyle/>
          <a:p>
            <a:fld id="{1E8AEDE4-AFA0-8B48-904B-27218A1CC1D9}" type="datetimeFigureOut">
              <a:rPr lang="fr-FR" smtClean="0"/>
              <a:t>05/04/2023</a:t>
            </a:fld>
            <a:endParaRPr lang="fr-FR"/>
          </a:p>
        </p:txBody>
      </p:sp>
      <p:sp>
        <p:nvSpPr>
          <p:cNvPr id="5" name="Espace réservé du pied de page 4">
            <a:extLst>
              <a:ext uri="{FF2B5EF4-FFF2-40B4-BE49-F238E27FC236}">
                <a16:creationId xmlns:a16="http://schemas.microsoft.com/office/drawing/2014/main" id="{216A3D94-7FD8-0469-7BE6-ACA10A21C957}"/>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BF6E2D98-B965-7974-79DE-6214F70BFC98}"/>
              </a:ext>
            </a:extLst>
          </p:cNvPr>
          <p:cNvSpPr>
            <a:spLocks noGrp="1"/>
          </p:cNvSpPr>
          <p:nvPr>
            <p:ph type="sldNum" sz="quarter" idx="12"/>
          </p:nvPr>
        </p:nvSpPr>
        <p:spPr/>
        <p:txBody>
          <a:bodyPr/>
          <a:lstStyle/>
          <a:p>
            <a:fld id="{8614ECF1-FE6F-FE4F-8F93-56B525CED44A}" type="slidenum">
              <a:rPr lang="fr-FR" smtClean="0"/>
              <a:t>‹N°›</a:t>
            </a:fld>
            <a:endParaRPr lang="fr-FR"/>
          </a:p>
        </p:txBody>
      </p:sp>
    </p:spTree>
    <p:extLst>
      <p:ext uri="{BB962C8B-B14F-4D97-AF65-F5344CB8AC3E}">
        <p14:creationId xmlns:p14="http://schemas.microsoft.com/office/powerpoint/2010/main" val="28684867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EDF0AC2-95AE-4E4A-1AD0-4B33CA4FAC7E}"/>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F2F5B4D0-0471-54D0-09FF-4724A788DAFE}"/>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4534EA66-6D5A-DF8A-62A7-2971031F638A}"/>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B0EC3AE0-CD58-6272-5280-EAE3F2B61E44}"/>
              </a:ext>
            </a:extLst>
          </p:cNvPr>
          <p:cNvSpPr>
            <a:spLocks noGrp="1"/>
          </p:cNvSpPr>
          <p:nvPr>
            <p:ph type="dt" sz="half" idx="10"/>
          </p:nvPr>
        </p:nvSpPr>
        <p:spPr/>
        <p:txBody>
          <a:bodyPr/>
          <a:lstStyle/>
          <a:p>
            <a:fld id="{1E8AEDE4-AFA0-8B48-904B-27218A1CC1D9}" type="datetimeFigureOut">
              <a:rPr lang="fr-FR" smtClean="0"/>
              <a:t>05/04/2023</a:t>
            </a:fld>
            <a:endParaRPr lang="fr-FR"/>
          </a:p>
        </p:txBody>
      </p:sp>
      <p:sp>
        <p:nvSpPr>
          <p:cNvPr id="6" name="Espace réservé du pied de page 5">
            <a:extLst>
              <a:ext uri="{FF2B5EF4-FFF2-40B4-BE49-F238E27FC236}">
                <a16:creationId xmlns:a16="http://schemas.microsoft.com/office/drawing/2014/main" id="{A755BED6-3BEB-581A-C72F-CB638644BF76}"/>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00470BA6-5B16-C142-F89A-94FC69CA0F5C}"/>
              </a:ext>
            </a:extLst>
          </p:cNvPr>
          <p:cNvSpPr>
            <a:spLocks noGrp="1"/>
          </p:cNvSpPr>
          <p:nvPr>
            <p:ph type="sldNum" sz="quarter" idx="12"/>
          </p:nvPr>
        </p:nvSpPr>
        <p:spPr/>
        <p:txBody>
          <a:bodyPr/>
          <a:lstStyle/>
          <a:p>
            <a:fld id="{8614ECF1-FE6F-FE4F-8F93-56B525CED44A}" type="slidenum">
              <a:rPr lang="fr-FR" smtClean="0"/>
              <a:t>‹N°›</a:t>
            </a:fld>
            <a:endParaRPr lang="fr-FR"/>
          </a:p>
        </p:txBody>
      </p:sp>
    </p:spTree>
    <p:extLst>
      <p:ext uri="{BB962C8B-B14F-4D97-AF65-F5344CB8AC3E}">
        <p14:creationId xmlns:p14="http://schemas.microsoft.com/office/powerpoint/2010/main" val="23398330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9A9A737-37D0-E6A2-86ED-533093BA4CAA}"/>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9A5AA0D8-B09F-24AA-CF83-65B88DA42A5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1471AA69-3622-CFD4-5BA1-7E4678A4115F}"/>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5E281608-9BA1-C7FD-14CE-68632A7A927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BA63FB7D-5A56-5445-F01B-CB5E0711F300}"/>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BF3625A3-BAAF-D76F-CBB9-4E7194BEB132}"/>
              </a:ext>
            </a:extLst>
          </p:cNvPr>
          <p:cNvSpPr>
            <a:spLocks noGrp="1"/>
          </p:cNvSpPr>
          <p:nvPr>
            <p:ph type="dt" sz="half" idx="10"/>
          </p:nvPr>
        </p:nvSpPr>
        <p:spPr/>
        <p:txBody>
          <a:bodyPr/>
          <a:lstStyle/>
          <a:p>
            <a:fld id="{1E8AEDE4-AFA0-8B48-904B-27218A1CC1D9}" type="datetimeFigureOut">
              <a:rPr lang="fr-FR" smtClean="0"/>
              <a:t>05/04/2023</a:t>
            </a:fld>
            <a:endParaRPr lang="fr-FR"/>
          </a:p>
        </p:txBody>
      </p:sp>
      <p:sp>
        <p:nvSpPr>
          <p:cNvPr id="8" name="Espace réservé du pied de page 7">
            <a:extLst>
              <a:ext uri="{FF2B5EF4-FFF2-40B4-BE49-F238E27FC236}">
                <a16:creationId xmlns:a16="http://schemas.microsoft.com/office/drawing/2014/main" id="{2F3A4466-7F3F-1E0B-AE9D-072A21C80AD9}"/>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89E92BFA-C41B-3FE3-3F45-7B30EE07A4D2}"/>
              </a:ext>
            </a:extLst>
          </p:cNvPr>
          <p:cNvSpPr>
            <a:spLocks noGrp="1"/>
          </p:cNvSpPr>
          <p:nvPr>
            <p:ph type="sldNum" sz="quarter" idx="12"/>
          </p:nvPr>
        </p:nvSpPr>
        <p:spPr/>
        <p:txBody>
          <a:bodyPr/>
          <a:lstStyle/>
          <a:p>
            <a:fld id="{8614ECF1-FE6F-FE4F-8F93-56B525CED44A}" type="slidenum">
              <a:rPr lang="fr-FR" smtClean="0"/>
              <a:t>‹N°›</a:t>
            </a:fld>
            <a:endParaRPr lang="fr-FR"/>
          </a:p>
        </p:txBody>
      </p:sp>
    </p:spTree>
    <p:extLst>
      <p:ext uri="{BB962C8B-B14F-4D97-AF65-F5344CB8AC3E}">
        <p14:creationId xmlns:p14="http://schemas.microsoft.com/office/powerpoint/2010/main" val="7082036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0C5F2B9-BEF0-E9AA-AA26-CABE41F81BE2}"/>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4E862D3F-74BC-E628-2D0A-BA0F3C7E5CDC}"/>
              </a:ext>
            </a:extLst>
          </p:cNvPr>
          <p:cNvSpPr>
            <a:spLocks noGrp="1"/>
          </p:cNvSpPr>
          <p:nvPr>
            <p:ph type="dt" sz="half" idx="10"/>
          </p:nvPr>
        </p:nvSpPr>
        <p:spPr/>
        <p:txBody>
          <a:bodyPr/>
          <a:lstStyle/>
          <a:p>
            <a:fld id="{1E8AEDE4-AFA0-8B48-904B-27218A1CC1D9}" type="datetimeFigureOut">
              <a:rPr lang="fr-FR" smtClean="0"/>
              <a:t>05/04/2023</a:t>
            </a:fld>
            <a:endParaRPr lang="fr-FR"/>
          </a:p>
        </p:txBody>
      </p:sp>
      <p:sp>
        <p:nvSpPr>
          <p:cNvPr id="4" name="Espace réservé du pied de page 3">
            <a:extLst>
              <a:ext uri="{FF2B5EF4-FFF2-40B4-BE49-F238E27FC236}">
                <a16:creationId xmlns:a16="http://schemas.microsoft.com/office/drawing/2014/main" id="{8B049403-24D3-92A0-8934-173AD4B80BF4}"/>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B81E845F-939E-099A-589A-8615FF5736BE}"/>
              </a:ext>
            </a:extLst>
          </p:cNvPr>
          <p:cNvSpPr>
            <a:spLocks noGrp="1"/>
          </p:cNvSpPr>
          <p:nvPr>
            <p:ph type="sldNum" sz="quarter" idx="12"/>
          </p:nvPr>
        </p:nvSpPr>
        <p:spPr/>
        <p:txBody>
          <a:bodyPr/>
          <a:lstStyle/>
          <a:p>
            <a:fld id="{8614ECF1-FE6F-FE4F-8F93-56B525CED44A}" type="slidenum">
              <a:rPr lang="fr-FR" smtClean="0"/>
              <a:t>‹N°›</a:t>
            </a:fld>
            <a:endParaRPr lang="fr-FR"/>
          </a:p>
        </p:txBody>
      </p:sp>
    </p:spTree>
    <p:extLst>
      <p:ext uri="{BB962C8B-B14F-4D97-AF65-F5344CB8AC3E}">
        <p14:creationId xmlns:p14="http://schemas.microsoft.com/office/powerpoint/2010/main" val="32258077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9E70054B-CFDF-C168-8D7B-DD0DEBF706B6}"/>
              </a:ext>
            </a:extLst>
          </p:cNvPr>
          <p:cNvSpPr>
            <a:spLocks noGrp="1"/>
          </p:cNvSpPr>
          <p:nvPr>
            <p:ph type="dt" sz="half" idx="10"/>
          </p:nvPr>
        </p:nvSpPr>
        <p:spPr/>
        <p:txBody>
          <a:bodyPr/>
          <a:lstStyle/>
          <a:p>
            <a:fld id="{1E8AEDE4-AFA0-8B48-904B-27218A1CC1D9}" type="datetimeFigureOut">
              <a:rPr lang="fr-FR" smtClean="0"/>
              <a:t>05/04/2023</a:t>
            </a:fld>
            <a:endParaRPr lang="fr-FR"/>
          </a:p>
        </p:txBody>
      </p:sp>
      <p:sp>
        <p:nvSpPr>
          <p:cNvPr id="3" name="Espace réservé du pied de page 2">
            <a:extLst>
              <a:ext uri="{FF2B5EF4-FFF2-40B4-BE49-F238E27FC236}">
                <a16:creationId xmlns:a16="http://schemas.microsoft.com/office/drawing/2014/main" id="{888D06D5-173D-2827-7CA1-1FD82C558AC9}"/>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6C5FAD00-038F-72E1-3E36-59240E3D75D3}"/>
              </a:ext>
            </a:extLst>
          </p:cNvPr>
          <p:cNvSpPr>
            <a:spLocks noGrp="1"/>
          </p:cNvSpPr>
          <p:nvPr>
            <p:ph type="sldNum" sz="quarter" idx="12"/>
          </p:nvPr>
        </p:nvSpPr>
        <p:spPr/>
        <p:txBody>
          <a:bodyPr/>
          <a:lstStyle/>
          <a:p>
            <a:fld id="{8614ECF1-FE6F-FE4F-8F93-56B525CED44A}" type="slidenum">
              <a:rPr lang="fr-FR" smtClean="0"/>
              <a:t>‹N°›</a:t>
            </a:fld>
            <a:endParaRPr lang="fr-FR"/>
          </a:p>
        </p:txBody>
      </p:sp>
    </p:spTree>
    <p:extLst>
      <p:ext uri="{BB962C8B-B14F-4D97-AF65-F5344CB8AC3E}">
        <p14:creationId xmlns:p14="http://schemas.microsoft.com/office/powerpoint/2010/main" val="40821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DF52F57-0910-64A8-07FC-D9F615544C86}"/>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6F7144B6-25C8-B4D7-79FC-0CC44458DC7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43976918-1BF6-0627-9037-34F43B1A234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DC6B8E5C-AB24-DB83-4FC3-0BC7C09A63CA}"/>
              </a:ext>
            </a:extLst>
          </p:cNvPr>
          <p:cNvSpPr>
            <a:spLocks noGrp="1"/>
          </p:cNvSpPr>
          <p:nvPr>
            <p:ph type="dt" sz="half" idx="10"/>
          </p:nvPr>
        </p:nvSpPr>
        <p:spPr/>
        <p:txBody>
          <a:bodyPr/>
          <a:lstStyle/>
          <a:p>
            <a:fld id="{1E8AEDE4-AFA0-8B48-904B-27218A1CC1D9}" type="datetimeFigureOut">
              <a:rPr lang="fr-FR" smtClean="0"/>
              <a:t>05/04/2023</a:t>
            </a:fld>
            <a:endParaRPr lang="fr-FR"/>
          </a:p>
        </p:txBody>
      </p:sp>
      <p:sp>
        <p:nvSpPr>
          <p:cNvPr id="6" name="Espace réservé du pied de page 5">
            <a:extLst>
              <a:ext uri="{FF2B5EF4-FFF2-40B4-BE49-F238E27FC236}">
                <a16:creationId xmlns:a16="http://schemas.microsoft.com/office/drawing/2014/main" id="{6561B107-B64A-76FE-3A03-8B8B4DBB2554}"/>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1276F286-D37D-2BA5-4BE0-3DEFD5169306}"/>
              </a:ext>
            </a:extLst>
          </p:cNvPr>
          <p:cNvSpPr>
            <a:spLocks noGrp="1"/>
          </p:cNvSpPr>
          <p:nvPr>
            <p:ph type="sldNum" sz="quarter" idx="12"/>
          </p:nvPr>
        </p:nvSpPr>
        <p:spPr/>
        <p:txBody>
          <a:bodyPr/>
          <a:lstStyle/>
          <a:p>
            <a:fld id="{8614ECF1-FE6F-FE4F-8F93-56B525CED44A}" type="slidenum">
              <a:rPr lang="fr-FR" smtClean="0"/>
              <a:t>‹N°›</a:t>
            </a:fld>
            <a:endParaRPr lang="fr-FR"/>
          </a:p>
        </p:txBody>
      </p:sp>
    </p:spTree>
    <p:extLst>
      <p:ext uri="{BB962C8B-B14F-4D97-AF65-F5344CB8AC3E}">
        <p14:creationId xmlns:p14="http://schemas.microsoft.com/office/powerpoint/2010/main" val="22193256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E488763-8095-C1CB-D65C-FC99B17F1922}"/>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9BFBA4CB-DAFE-CE64-9930-FD9C8742670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0C2B0331-4B9A-6F37-8288-4066B530B61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5C85443A-5558-5C7B-6A89-54131C240701}"/>
              </a:ext>
            </a:extLst>
          </p:cNvPr>
          <p:cNvSpPr>
            <a:spLocks noGrp="1"/>
          </p:cNvSpPr>
          <p:nvPr>
            <p:ph type="dt" sz="half" idx="10"/>
          </p:nvPr>
        </p:nvSpPr>
        <p:spPr/>
        <p:txBody>
          <a:bodyPr/>
          <a:lstStyle/>
          <a:p>
            <a:fld id="{1E8AEDE4-AFA0-8B48-904B-27218A1CC1D9}" type="datetimeFigureOut">
              <a:rPr lang="fr-FR" smtClean="0"/>
              <a:t>05/04/2023</a:t>
            </a:fld>
            <a:endParaRPr lang="fr-FR"/>
          </a:p>
        </p:txBody>
      </p:sp>
      <p:sp>
        <p:nvSpPr>
          <p:cNvPr id="6" name="Espace réservé du pied de page 5">
            <a:extLst>
              <a:ext uri="{FF2B5EF4-FFF2-40B4-BE49-F238E27FC236}">
                <a16:creationId xmlns:a16="http://schemas.microsoft.com/office/drawing/2014/main" id="{50F0D913-6C03-5712-C2B2-748FD98491D9}"/>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427DC09A-0904-C4E8-95D2-BC2787F2670D}"/>
              </a:ext>
            </a:extLst>
          </p:cNvPr>
          <p:cNvSpPr>
            <a:spLocks noGrp="1"/>
          </p:cNvSpPr>
          <p:nvPr>
            <p:ph type="sldNum" sz="quarter" idx="12"/>
          </p:nvPr>
        </p:nvSpPr>
        <p:spPr/>
        <p:txBody>
          <a:bodyPr/>
          <a:lstStyle/>
          <a:p>
            <a:fld id="{8614ECF1-FE6F-FE4F-8F93-56B525CED44A}" type="slidenum">
              <a:rPr lang="fr-FR" smtClean="0"/>
              <a:t>‹N°›</a:t>
            </a:fld>
            <a:endParaRPr lang="fr-FR"/>
          </a:p>
        </p:txBody>
      </p:sp>
    </p:spTree>
    <p:extLst>
      <p:ext uri="{BB962C8B-B14F-4D97-AF65-F5344CB8AC3E}">
        <p14:creationId xmlns:p14="http://schemas.microsoft.com/office/powerpoint/2010/main" val="38357277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E671A51F-BB35-B103-23BA-E63D322D394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dirty="0"/>
              <a:t>Modifiez le style du titre</a:t>
            </a:r>
          </a:p>
        </p:txBody>
      </p:sp>
      <p:sp>
        <p:nvSpPr>
          <p:cNvPr id="3" name="Espace réservé du texte 2">
            <a:extLst>
              <a:ext uri="{FF2B5EF4-FFF2-40B4-BE49-F238E27FC236}">
                <a16:creationId xmlns:a16="http://schemas.microsoft.com/office/drawing/2014/main" id="{5791ED59-2870-E68F-AE5E-B10E5B46D63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a:extLst>
              <a:ext uri="{FF2B5EF4-FFF2-40B4-BE49-F238E27FC236}">
                <a16:creationId xmlns:a16="http://schemas.microsoft.com/office/drawing/2014/main" id="{C5E634E2-EFE9-A56A-39CB-CC3304F5E49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E8AEDE4-AFA0-8B48-904B-27218A1CC1D9}" type="datetimeFigureOut">
              <a:rPr lang="fr-FR" smtClean="0"/>
              <a:t>05/04/2023</a:t>
            </a:fld>
            <a:endParaRPr lang="fr-FR"/>
          </a:p>
        </p:txBody>
      </p:sp>
      <p:sp>
        <p:nvSpPr>
          <p:cNvPr id="5" name="Espace réservé du pied de page 4">
            <a:extLst>
              <a:ext uri="{FF2B5EF4-FFF2-40B4-BE49-F238E27FC236}">
                <a16:creationId xmlns:a16="http://schemas.microsoft.com/office/drawing/2014/main" id="{F29CD4CC-E216-4DA8-2C51-C38600C2DD8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7B78747A-045C-7866-A5F2-CCBA96F3591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614ECF1-FE6F-FE4F-8F93-56B525CED44A}" type="slidenum">
              <a:rPr lang="fr-FR" smtClean="0"/>
              <a:t>‹N°›</a:t>
            </a:fld>
            <a:endParaRPr lang="fr-FR"/>
          </a:p>
        </p:txBody>
      </p:sp>
      <p:pic>
        <p:nvPicPr>
          <p:cNvPr id="8" name="Image 7">
            <a:extLst>
              <a:ext uri="{FF2B5EF4-FFF2-40B4-BE49-F238E27FC236}">
                <a16:creationId xmlns:a16="http://schemas.microsoft.com/office/drawing/2014/main" id="{3C2445DB-52D6-A7AC-297F-21518B91BA2B}"/>
              </a:ext>
            </a:extLst>
          </p:cNvPr>
          <p:cNvPicPr>
            <a:picLocks noChangeAspect="1"/>
          </p:cNvPicPr>
          <p:nvPr userDrawn="1"/>
        </p:nvPicPr>
        <p:blipFill>
          <a:blip r:embed="rId13"/>
          <a:stretch>
            <a:fillRect/>
          </a:stretch>
        </p:blipFill>
        <p:spPr>
          <a:xfrm>
            <a:off x="10694019" y="136525"/>
            <a:ext cx="1336907" cy="1321715"/>
          </a:xfrm>
          <a:prstGeom prst="rect">
            <a:avLst/>
          </a:prstGeom>
        </p:spPr>
      </p:pic>
    </p:spTree>
    <p:extLst>
      <p:ext uri="{BB962C8B-B14F-4D97-AF65-F5344CB8AC3E}">
        <p14:creationId xmlns:p14="http://schemas.microsoft.com/office/powerpoint/2010/main" val="10955920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1.png"/><Relationship Id="rId2" Type="http://schemas.openxmlformats.org/officeDocument/2006/relationships/diagramData" Target="../diagrams/data1.xml"/><Relationship Id="rId1" Type="http://schemas.openxmlformats.org/officeDocument/2006/relationships/slideLayout" Target="../slideLayouts/slideLayout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7" Type="http://schemas.openxmlformats.org/officeDocument/2006/relationships/image" Target="../media/image1.png"/><Relationship Id="rId2" Type="http://schemas.openxmlformats.org/officeDocument/2006/relationships/diagramData" Target="../diagrams/data2.xml"/><Relationship Id="rId1" Type="http://schemas.openxmlformats.org/officeDocument/2006/relationships/slideLayout" Target="../slideLayouts/slideLayout4.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7" Type="http://schemas.openxmlformats.org/officeDocument/2006/relationships/image" Target="../media/image1.png"/><Relationship Id="rId2" Type="http://schemas.openxmlformats.org/officeDocument/2006/relationships/diagramData" Target="../diagrams/data3.xml"/><Relationship Id="rId1" Type="http://schemas.openxmlformats.org/officeDocument/2006/relationships/slideLayout" Target="../slideLayouts/slideLayout4.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4.xml"/><Relationship Id="rId7" Type="http://schemas.openxmlformats.org/officeDocument/2006/relationships/image" Target="../media/image1.png"/><Relationship Id="rId2" Type="http://schemas.openxmlformats.org/officeDocument/2006/relationships/diagramData" Target="../diagrams/data4.xml"/><Relationship Id="rId1" Type="http://schemas.openxmlformats.org/officeDocument/2006/relationships/slideLayout" Target="../slideLayouts/slideLayout4.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5.xml"/><Relationship Id="rId7" Type="http://schemas.openxmlformats.org/officeDocument/2006/relationships/image" Target="../media/image1.png"/><Relationship Id="rId2" Type="http://schemas.openxmlformats.org/officeDocument/2006/relationships/diagramData" Target="../diagrams/data5.xml"/><Relationship Id="rId1" Type="http://schemas.openxmlformats.org/officeDocument/2006/relationships/slideLayout" Target="../slideLayouts/slideLayout4.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6.xml"/><Relationship Id="rId7" Type="http://schemas.openxmlformats.org/officeDocument/2006/relationships/image" Target="../media/image1.png"/><Relationship Id="rId2" Type="http://schemas.openxmlformats.org/officeDocument/2006/relationships/diagramData" Target="../diagrams/data6.xml"/><Relationship Id="rId1" Type="http://schemas.openxmlformats.org/officeDocument/2006/relationships/slideLayout" Target="../slideLayouts/slideLayout4.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7.xml"/><Relationship Id="rId7" Type="http://schemas.openxmlformats.org/officeDocument/2006/relationships/image" Target="../media/image1.png"/><Relationship Id="rId2" Type="http://schemas.openxmlformats.org/officeDocument/2006/relationships/diagramData" Target="../diagrams/data7.xml"/><Relationship Id="rId1" Type="http://schemas.openxmlformats.org/officeDocument/2006/relationships/slideLayout" Target="../slideLayouts/slideLayout4.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Espace réservé du contenu 5">
            <a:extLst>
              <a:ext uri="{FF2B5EF4-FFF2-40B4-BE49-F238E27FC236}">
                <a16:creationId xmlns:a16="http://schemas.microsoft.com/office/drawing/2014/main" id="{48C1DB0E-00AF-97F0-5684-2E7A087AC9E0}"/>
              </a:ext>
              <a:ext uri="{C183D7F6-B498-43B3-948B-1728B52AA6E4}">
                <adec:decorative xmlns:adec="http://schemas.microsoft.com/office/drawing/2017/decorative" val="1"/>
              </a:ext>
            </a:extLst>
          </p:cNvPr>
          <p:cNvPicPr>
            <a:picLocks noGrp="1" noChangeAspect="1"/>
          </p:cNvPicPr>
          <p:nvPr>
            <p:ph idx="1"/>
          </p:nvPr>
        </p:nvPicPr>
        <p:blipFill>
          <a:blip r:embed="rId2"/>
          <a:srcRect/>
          <a:stretch/>
        </p:blipFill>
        <p:spPr>
          <a:xfrm>
            <a:off x="4264938" y="1943327"/>
            <a:ext cx="7740228" cy="4651707"/>
          </a:xfrm>
        </p:spPr>
      </p:pic>
      <p:sp>
        <p:nvSpPr>
          <p:cNvPr id="2" name="Titre 1">
            <a:extLst>
              <a:ext uri="{FF2B5EF4-FFF2-40B4-BE49-F238E27FC236}">
                <a16:creationId xmlns:a16="http://schemas.microsoft.com/office/drawing/2014/main" id="{F59DD754-1261-F331-FE7B-61D9A80334C8}"/>
              </a:ext>
            </a:extLst>
          </p:cNvPr>
          <p:cNvSpPr>
            <a:spLocks noGrp="1"/>
          </p:cNvSpPr>
          <p:nvPr>
            <p:ph type="title"/>
          </p:nvPr>
        </p:nvSpPr>
        <p:spPr>
          <a:xfrm>
            <a:off x="0" y="1591294"/>
            <a:ext cx="4386263" cy="1692229"/>
          </a:xfrm>
        </p:spPr>
        <p:txBody>
          <a:bodyPr>
            <a:normAutofit fontScale="90000"/>
          </a:bodyPr>
          <a:lstStyle/>
          <a:p>
            <a:r>
              <a:rPr lang="fr-FR" sz="4000" dirty="0">
                <a:solidFill>
                  <a:schemeClr val="bg1"/>
                </a:solidFill>
              </a:rPr>
              <a:t>1</a:t>
            </a:r>
            <a:r>
              <a:rPr lang="fr-FR" sz="4000" dirty="0"/>
              <a:t>Quiz : </a:t>
            </a:r>
            <a:br>
              <a:rPr lang="fr-FR" sz="4000" dirty="0"/>
            </a:br>
            <a:r>
              <a:rPr lang="fr-FR" sz="4000" dirty="0"/>
              <a:t>Des mains horribles</a:t>
            </a:r>
          </a:p>
        </p:txBody>
      </p:sp>
      <p:sp>
        <p:nvSpPr>
          <p:cNvPr id="4" name="Espace réservé du texte 3">
            <a:extLst>
              <a:ext uri="{FF2B5EF4-FFF2-40B4-BE49-F238E27FC236}">
                <a16:creationId xmlns:a16="http://schemas.microsoft.com/office/drawing/2014/main" id="{C3EA0366-1FCD-8354-662C-34FD305FA1C7}"/>
              </a:ext>
            </a:extLst>
          </p:cNvPr>
          <p:cNvSpPr>
            <a:spLocks noGrp="1"/>
          </p:cNvSpPr>
          <p:nvPr>
            <p:ph type="body" sz="half" idx="2"/>
          </p:nvPr>
        </p:nvSpPr>
        <p:spPr>
          <a:xfrm>
            <a:off x="186834" y="3755573"/>
            <a:ext cx="3385042" cy="1027216"/>
          </a:xfrm>
        </p:spPr>
        <p:txBody>
          <a:bodyPr/>
          <a:lstStyle/>
          <a:p>
            <a:endParaRPr lang="fr-FR" dirty="0"/>
          </a:p>
          <a:p>
            <a:r>
              <a:rPr lang="fr-FR" dirty="0"/>
              <a:t>Prêt(e) à tester tes connaissances sur les microbes ?</a:t>
            </a:r>
          </a:p>
          <a:p>
            <a:endParaRPr lang="fr-FR" dirty="0"/>
          </a:p>
        </p:txBody>
      </p:sp>
      <p:cxnSp>
        <p:nvCxnSpPr>
          <p:cNvPr id="8" name="Connecteur droit 7">
            <a:extLst>
              <a:ext uri="{FF2B5EF4-FFF2-40B4-BE49-F238E27FC236}">
                <a16:creationId xmlns:a16="http://schemas.microsoft.com/office/drawing/2014/main" id="{0B69A5D8-E043-9825-5D6E-E668E3041030}"/>
              </a:ext>
              <a:ext uri="{C183D7F6-B498-43B3-948B-1728B52AA6E4}">
                <adec:decorative xmlns:adec="http://schemas.microsoft.com/office/drawing/2017/decorative" val="1"/>
              </a:ext>
            </a:extLst>
          </p:cNvPr>
          <p:cNvCxnSpPr>
            <a:cxnSpLocks/>
          </p:cNvCxnSpPr>
          <p:nvPr/>
        </p:nvCxnSpPr>
        <p:spPr>
          <a:xfrm>
            <a:off x="186833" y="3574473"/>
            <a:ext cx="3249358" cy="0"/>
          </a:xfrm>
          <a:prstGeom prst="line">
            <a:avLst/>
          </a:prstGeom>
          <a:ln w="38100"/>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38240298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1ECD6AC-C789-907D-C432-AD6C138C2F84}"/>
              </a:ext>
            </a:extLst>
          </p:cNvPr>
          <p:cNvSpPr>
            <a:spLocks noGrp="1"/>
          </p:cNvSpPr>
          <p:nvPr>
            <p:ph type="title"/>
          </p:nvPr>
        </p:nvSpPr>
        <p:spPr>
          <a:xfrm>
            <a:off x="838200" y="1564370"/>
            <a:ext cx="10515600" cy="1325563"/>
          </a:xfrm>
        </p:spPr>
        <p:txBody>
          <a:bodyPr>
            <a:normAutofit fontScale="90000"/>
          </a:bodyPr>
          <a:lstStyle/>
          <a:p>
            <a:r>
              <a:rPr lang="fr-FR" dirty="0">
                <a:solidFill>
                  <a:schemeClr val="bg1"/>
                </a:solidFill>
              </a:rPr>
              <a:t>2</a:t>
            </a:r>
            <a:r>
              <a:rPr lang="fr-FR" dirty="0"/>
              <a:t>Les microbes peuvent se cacher dans l’huile qu’on a normalement sur la peau et ainsi éviter d’être emportés par le lavage</a:t>
            </a:r>
            <a:endParaRPr lang="fr-FR" dirty="0">
              <a:solidFill>
                <a:schemeClr val="bg1"/>
              </a:solidFill>
            </a:endParaRPr>
          </a:p>
        </p:txBody>
      </p:sp>
      <p:sp>
        <p:nvSpPr>
          <p:cNvPr id="4" name="Espace réservé du contenu 3">
            <a:extLst>
              <a:ext uri="{FF2B5EF4-FFF2-40B4-BE49-F238E27FC236}">
                <a16:creationId xmlns:a16="http://schemas.microsoft.com/office/drawing/2014/main" id="{8E529F48-12CF-7408-755A-593D51031BA3}"/>
              </a:ext>
            </a:extLst>
          </p:cNvPr>
          <p:cNvSpPr>
            <a:spLocks noGrp="1"/>
          </p:cNvSpPr>
          <p:nvPr>
            <p:ph sz="half" idx="2"/>
          </p:nvPr>
        </p:nvSpPr>
        <p:spPr/>
        <p:txBody>
          <a:bodyPr anchor="ctr"/>
          <a:lstStyle/>
          <a:p>
            <a:pPr marL="0" indent="0">
              <a:buNone/>
            </a:pPr>
            <a:endParaRPr lang="fr-FR" dirty="0"/>
          </a:p>
          <a:p>
            <a:pPr marL="0" indent="0">
              <a:buNone/>
            </a:pPr>
            <a:endParaRPr lang="fr-FR" dirty="0"/>
          </a:p>
          <a:p>
            <a:pPr marL="0" indent="0">
              <a:buNone/>
            </a:pPr>
            <a:r>
              <a:rPr lang="fr-FR" dirty="0"/>
              <a:t>Le savon dissout cette huile et fait partir les microbes plus facilement</a:t>
            </a:r>
          </a:p>
        </p:txBody>
      </p:sp>
      <p:graphicFrame>
        <p:nvGraphicFramePr>
          <p:cNvPr id="8" name="Diagramme 7">
            <a:extLst>
              <a:ext uri="{FF2B5EF4-FFF2-40B4-BE49-F238E27FC236}">
                <a16:creationId xmlns:a16="http://schemas.microsoft.com/office/drawing/2014/main" id="{6C6BECE7-A112-3B56-C03B-E81AE054D02A}"/>
              </a:ext>
            </a:extLst>
          </p:cNvPr>
          <p:cNvGraphicFramePr/>
          <p:nvPr>
            <p:extLst>
              <p:ext uri="{D42A27DB-BD31-4B8C-83A1-F6EECF244321}">
                <p14:modId xmlns:p14="http://schemas.microsoft.com/office/powerpoint/2010/main" val="2590927368"/>
              </p:ext>
            </p:extLst>
          </p:nvPr>
        </p:nvGraphicFramePr>
        <p:xfrm>
          <a:off x="838200" y="3105834"/>
          <a:ext cx="4548188" cy="253772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11" name="Image 10" descr="réponse : vrai">
            <a:extLst>
              <a:ext uri="{FF2B5EF4-FFF2-40B4-BE49-F238E27FC236}">
                <a16:creationId xmlns:a16="http://schemas.microsoft.com/office/drawing/2014/main" id="{1DAC11E7-D942-6EB9-D81E-0F41B98E7304}"/>
              </a:ext>
              <a:ext uri="{C183D7F6-B498-43B3-948B-1728B52AA6E4}">
                <adec:decorative xmlns:adec="http://schemas.microsoft.com/office/drawing/2017/decorative" val="0"/>
              </a:ext>
            </a:extLst>
          </p:cNvPr>
          <p:cNvPicPr>
            <a:picLocks noChangeAspect="1"/>
          </p:cNvPicPr>
          <p:nvPr/>
        </p:nvPicPr>
        <p:blipFill>
          <a:blip r:embed="rId7"/>
          <a:stretch>
            <a:fillRect/>
          </a:stretch>
        </p:blipFill>
        <p:spPr>
          <a:xfrm>
            <a:off x="2213076" y="4598039"/>
            <a:ext cx="899218" cy="889000"/>
          </a:xfrm>
          <a:prstGeom prst="rect">
            <a:avLst/>
          </a:prstGeom>
        </p:spPr>
      </p:pic>
    </p:spTree>
    <p:extLst>
      <p:ext uri="{BB962C8B-B14F-4D97-AF65-F5344CB8AC3E}">
        <p14:creationId xmlns:p14="http://schemas.microsoft.com/office/powerpoint/2010/main" val="15288745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build="p"/>
      <p:bldGraphic spid="8" grpId="0">
        <p:bldAsOne/>
      </p:bldGraphic>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1ECD6AC-C789-907D-C432-AD6C138C2F84}"/>
              </a:ext>
            </a:extLst>
          </p:cNvPr>
          <p:cNvSpPr>
            <a:spLocks noGrp="1"/>
          </p:cNvSpPr>
          <p:nvPr>
            <p:ph type="title"/>
          </p:nvPr>
        </p:nvSpPr>
        <p:spPr>
          <a:xfrm>
            <a:off x="838200" y="1564370"/>
            <a:ext cx="10515600" cy="1325563"/>
          </a:xfrm>
        </p:spPr>
        <p:txBody>
          <a:bodyPr/>
          <a:lstStyle/>
          <a:p>
            <a:r>
              <a:rPr lang="fr-FR" dirty="0">
                <a:solidFill>
                  <a:schemeClr val="bg1"/>
                </a:solidFill>
              </a:rPr>
              <a:t>3</a:t>
            </a:r>
            <a:r>
              <a:rPr lang="fr-FR" dirty="0"/>
              <a:t>On ne doit jamais utiliser du savon pour se laver les mains</a:t>
            </a:r>
            <a:endParaRPr lang="fr-FR" dirty="0">
              <a:solidFill>
                <a:schemeClr val="bg1"/>
              </a:solidFill>
            </a:endParaRPr>
          </a:p>
        </p:txBody>
      </p:sp>
      <p:sp>
        <p:nvSpPr>
          <p:cNvPr id="4" name="Espace réservé du contenu 3">
            <a:extLst>
              <a:ext uri="{FF2B5EF4-FFF2-40B4-BE49-F238E27FC236}">
                <a16:creationId xmlns:a16="http://schemas.microsoft.com/office/drawing/2014/main" id="{8E529F48-12CF-7408-755A-593D51031BA3}"/>
              </a:ext>
            </a:extLst>
          </p:cNvPr>
          <p:cNvSpPr>
            <a:spLocks noGrp="1"/>
          </p:cNvSpPr>
          <p:nvPr>
            <p:ph sz="half" idx="2"/>
          </p:nvPr>
        </p:nvSpPr>
        <p:spPr/>
        <p:txBody>
          <a:bodyPr anchor="ctr"/>
          <a:lstStyle/>
          <a:p>
            <a:pPr marL="0" indent="0">
              <a:buNone/>
            </a:pPr>
            <a:r>
              <a:rPr lang="fr-FR" dirty="0"/>
              <a:t>Le savon dissout l’huile présente sur nos mains et fait partir les microbes</a:t>
            </a:r>
          </a:p>
        </p:txBody>
      </p:sp>
      <p:graphicFrame>
        <p:nvGraphicFramePr>
          <p:cNvPr id="8" name="Diagramme 7">
            <a:extLst>
              <a:ext uri="{FF2B5EF4-FFF2-40B4-BE49-F238E27FC236}">
                <a16:creationId xmlns:a16="http://schemas.microsoft.com/office/drawing/2014/main" id="{6C6BECE7-A112-3B56-C03B-E81AE054D02A}"/>
              </a:ext>
            </a:extLst>
          </p:cNvPr>
          <p:cNvGraphicFramePr/>
          <p:nvPr/>
        </p:nvGraphicFramePr>
        <p:xfrm>
          <a:off x="838200" y="3105834"/>
          <a:ext cx="4548188" cy="253772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11" name="Image 10" descr="réponse : faux">
            <a:extLst>
              <a:ext uri="{FF2B5EF4-FFF2-40B4-BE49-F238E27FC236}">
                <a16:creationId xmlns:a16="http://schemas.microsoft.com/office/drawing/2014/main" id="{1DAC11E7-D942-6EB9-D81E-0F41B98E7304}"/>
              </a:ext>
              <a:ext uri="{C183D7F6-B498-43B3-948B-1728B52AA6E4}">
                <adec:decorative xmlns:adec="http://schemas.microsoft.com/office/drawing/2017/decorative" val="0"/>
              </a:ext>
            </a:extLst>
          </p:cNvPr>
          <p:cNvPicPr>
            <a:picLocks noChangeAspect="1"/>
          </p:cNvPicPr>
          <p:nvPr/>
        </p:nvPicPr>
        <p:blipFill>
          <a:blip r:embed="rId7"/>
          <a:stretch>
            <a:fillRect/>
          </a:stretch>
        </p:blipFill>
        <p:spPr>
          <a:xfrm>
            <a:off x="4639570" y="4538662"/>
            <a:ext cx="899218" cy="889000"/>
          </a:xfrm>
          <a:prstGeom prst="rect">
            <a:avLst/>
          </a:prstGeom>
        </p:spPr>
      </p:pic>
    </p:spTree>
    <p:extLst>
      <p:ext uri="{BB962C8B-B14F-4D97-AF65-F5344CB8AC3E}">
        <p14:creationId xmlns:p14="http://schemas.microsoft.com/office/powerpoint/2010/main" val="12618921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build="p"/>
      <p:bldGraphic spid="8" grpId="0">
        <p:bldAsOne/>
      </p:bldGraphic>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1ECD6AC-C789-907D-C432-AD6C138C2F84}"/>
              </a:ext>
            </a:extLst>
          </p:cNvPr>
          <p:cNvSpPr>
            <a:spLocks noGrp="1"/>
          </p:cNvSpPr>
          <p:nvPr>
            <p:ph type="title"/>
          </p:nvPr>
        </p:nvSpPr>
        <p:spPr>
          <a:xfrm>
            <a:off x="838200" y="1564370"/>
            <a:ext cx="10515600" cy="1325563"/>
          </a:xfrm>
        </p:spPr>
        <p:txBody>
          <a:bodyPr/>
          <a:lstStyle/>
          <a:p>
            <a:r>
              <a:rPr lang="fr-FR" dirty="0">
                <a:solidFill>
                  <a:schemeClr val="bg1"/>
                </a:solidFill>
              </a:rPr>
              <a:t>4</a:t>
            </a:r>
            <a:r>
              <a:rPr lang="fr-FR" dirty="0"/>
              <a:t>En se lavant souvent les mains on peut éviter de tomber malade</a:t>
            </a:r>
            <a:endParaRPr lang="fr-FR" dirty="0">
              <a:solidFill>
                <a:schemeClr val="bg1"/>
              </a:solidFill>
            </a:endParaRPr>
          </a:p>
        </p:txBody>
      </p:sp>
      <p:sp>
        <p:nvSpPr>
          <p:cNvPr id="4" name="Espace réservé du contenu 3">
            <a:extLst>
              <a:ext uri="{FF2B5EF4-FFF2-40B4-BE49-F238E27FC236}">
                <a16:creationId xmlns:a16="http://schemas.microsoft.com/office/drawing/2014/main" id="{8E529F48-12CF-7408-755A-593D51031BA3}"/>
              </a:ext>
            </a:extLst>
          </p:cNvPr>
          <p:cNvSpPr>
            <a:spLocks noGrp="1"/>
          </p:cNvSpPr>
          <p:nvPr>
            <p:ph sz="half" idx="2"/>
          </p:nvPr>
        </p:nvSpPr>
        <p:spPr/>
        <p:txBody>
          <a:bodyPr anchor="ctr"/>
          <a:lstStyle/>
          <a:p>
            <a:pPr marL="0" indent="0">
              <a:buNone/>
            </a:pPr>
            <a:endParaRPr lang="fr-FR" dirty="0"/>
          </a:p>
          <a:p>
            <a:pPr marL="0" indent="0">
              <a:buNone/>
            </a:pPr>
            <a:endParaRPr lang="fr-FR" dirty="0"/>
          </a:p>
          <a:p>
            <a:pPr marL="0" indent="0">
              <a:buNone/>
            </a:pPr>
            <a:r>
              <a:rPr lang="fr-FR" dirty="0"/>
              <a:t>Le lavage des mains peut prévenir la transmission des infections</a:t>
            </a:r>
          </a:p>
        </p:txBody>
      </p:sp>
      <p:graphicFrame>
        <p:nvGraphicFramePr>
          <p:cNvPr id="8" name="Diagramme 7">
            <a:extLst>
              <a:ext uri="{FF2B5EF4-FFF2-40B4-BE49-F238E27FC236}">
                <a16:creationId xmlns:a16="http://schemas.microsoft.com/office/drawing/2014/main" id="{6C6BECE7-A112-3B56-C03B-E81AE054D02A}"/>
              </a:ext>
            </a:extLst>
          </p:cNvPr>
          <p:cNvGraphicFramePr/>
          <p:nvPr/>
        </p:nvGraphicFramePr>
        <p:xfrm>
          <a:off x="838200" y="3105834"/>
          <a:ext cx="4548188" cy="253772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11" name="Image 10" descr="réponse : vrai">
            <a:extLst>
              <a:ext uri="{FF2B5EF4-FFF2-40B4-BE49-F238E27FC236}">
                <a16:creationId xmlns:a16="http://schemas.microsoft.com/office/drawing/2014/main" id="{1DAC11E7-D942-6EB9-D81E-0F41B98E7304}"/>
              </a:ext>
              <a:ext uri="{C183D7F6-B498-43B3-948B-1728B52AA6E4}">
                <adec:decorative xmlns:adec="http://schemas.microsoft.com/office/drawing/2017/decorative" val="0"/>
              </a:ext>
            </a:extLst>
          </p:cNvPr>
          <p:cNvPicPr>
            <a:picLocks noChangeAspect="1"/>
          </p:cNvPicPr>
          <p:nvPr/>
        </p:nvPicPr>
        <p:blipFill>
          <a:blip r:embed="rId7"/>
          <a:stretch>
            <a:fillRect/>
          </a:stretch>
        </p:blipFill>
        <p:spPr>
          <a:xfrm>
            <a:off x="2213076" y="4610326"/>
            <a:ext cx="899218" cy="889000"/>
          </a:xfrm>
          <a:prstGeom prst="rect">
            <a:avLst/>
          </a:prstGeom>
        </p:spPr>
      </p:pic>
    </p:spTree>
    <p:extLst>
      <p:ext uri="{BB962C8B-B14F-4D97-AF65-F5344CB8AC3E}">
        <p14:creationId xmlns:p14="http://schemas.microsoft.com/office/powerpoint/2010/main" val="18004059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build="p"/>
      <p:bldGraphic spid="8" grpId="0">
        <p:bldAsOne/>
      </p:bldGraphic>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1ECD6AC-C789-907D-C432-AD6C138C2F84}"/>
              </a:ext>
            </a:extLst>
          </p:cNvPr>
          <p:cNvSpPr>
            <a:spLocks noGrp="1"/>
          </p:cNvSpPr>
          <p:nvPr>
            <p:ph type="title"/>
          </p:nvPr>
        </p:nvSpPr>
        <p:spPr>
          <a:xfrm>
            <a:off x="838200" y="1564370"/>
            <a:ext cx="10515600" cy="1325563"/>
          </a:xfrm>
        </p:spPr>
        <p:txBody>
          <a:bodyPr/>
          <a:lstStyle/>
          <a:p>
            <a:r>
              <a:rPr lang="fr-FR" dirty="0">
                <a:solidFill>
                  <a:schemeClr val="bg1"/>
                </a:solidFill>
              </a:rPr>
              <a:t>5</a:t>
            </a:r>
            <a:r>
              <a:rPr lang="fr-FR" dirty="0"/>
              <a:t>La plupart des microbes sur nos mains sont inoffensifs</a:t>
            </a:r>
          </a:p>
        </p:txBody>
      </p:sp>
      <p:sp>
        <p:nvSpPr>
          <p:cNvPr id="4" name="Espace réservé du contenu 3">
            <a:extLst>
              <a:ext uri="{FF2B5EF4-FFF2-40B4-BE49-F238E27FC236}">
                <a16:creationId xmlns:a16="http://schemas.microsoft.com/office/drawing/2014/main" id="{8E529F48-12CF-7408-755A-593D51031BA3}"/>
              </a:ext>
            </a:extLst>
          </p:cNvPr>
          <p:cNvSpPr>
            <a:spLocks noGrp="1"/>
          </p:cNvSpPr>
          <p:nvPr>
            <p:ph sz="half" idx="2"/>
          </p:nvPr>
        </p:nvSpPr>
        <p:spPr/>
        <p:txBody>
          <a:bodyPr anchor="ctr"/>
          <a:lstStyle/>
          <a:p>
            <a:pPr marL="0" indent="0">
              <a:buNone/>
            </a:pPr>
            <a:r>
              <a:rPr lang="fr-FR" dirty="0"/>
              <a:t>En fait, il y a habituellement davantage de microbes utiles ou inoffensifs sur nos mains que de microbes pathogènes</a:t>
            </a:r>
          </a:p>
        </p:txBody>
      </p:sp>
      <p:graphicFrame>
        <p:nvGraphicFramePr>
          <p:cNvPr id="8" name="Diagramme 7">
            <a:extLst>
              <a:ext uri="{FF2B5EF4-FFF2-40B4-BE49-F238E27FC236}">
                <a16:creationId xmlns:a16="http://schemas.microsoft.com/office/drawing/2014/main" id="{6C6BECE7-A112-3B56-C03B-E81AE054D02A}"/>
              </a:ext>
            </a:extLst>
          </p:cNvPr>
          <p:cNvGraphicFramePr/>
          <p:nvPr/>
        </p:nvGraphicFramePr>
        <p:xfrm>
          <a:off x="838200" y="3105834"/>
          <a:ext cx="4548188" cy="253772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11" name="Image 10" descr="réponse : vrai">
            <a:extLst>
              <a:ext uri="{FF2B5EF4-FFF2-40B4-BE49-F238E27FC236}">
                <a16:creationId xmlns:a16="http://schemas.microsoft.com/office/drawing/2014/main" id="{1DAC11E7-D942-6EB9-D81E-0F41B98E7304}"/>
              </a:ext>
              <a:ext uri="{C183D7F6-B498-43B3-948B-1728B52AA6E4}">
                <adec:decorative xmlns:adec="http://schemas.microsoft.com/office/drawing/2017/decorative" val="0"/>
              </a:ext>
            </a:extLst>
          </p:cNvPr>
          <p:cNvPicPr>
            <a:picLocks noChangeAspect="1"/>
          </p:cNvPicPr>
          <p:nvPr/>
        </p:nvPicPr>
        <p:blipFill>
          <a:blip r:embed="rId7"/>
          <a:stretch>
            <a:fillRect/>
          </a:stretch>
        </p:blipFill>
        <p:spPr>
          <a:xfrm>
            <a:off x="2245047" y="4610327"/>
            <a:ext cx="899218" cy="889000"/>
          </a:xfrm>
          <a:prstGeom prst="rect">
            <a:avLst/>
          </a:prstGeom>
        </p:spPr>
      </p:pic>
    </p:spTree>
    <p:extLst>
      <p:ext uri="{BB962C8B-B14F-4D97-AF65-F5344CB8AC3E}">
        <p14:creationId xmlns:p14="http://schemas.microsoft.com/office/powerpoint/2010/main" val="11849218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build="p"/>
      <p:bldGraphic spid="8" grpId="0">
        <p:bldAsOne/>
      </p:bldGraphic>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1ECD6AC-C789-907D-C432-AD6C138C2F84}"/>
              </a:ext>
            </a:extLst>
          </p:cNvPr>
          <p:cNvSpPr>
            <a:spLocks noGrp="1"/>
          </p:cNvSpPr>
          <p:nvPr>
            <p:ph type="title"/>
          </p:nvPr>
        </p:nvSpPr>
        <p:spPr>
          <a:xfrm>
            <a:off x="838200" y="1564370"/>
            <a:ext cx="10515600" cy="1325563"/>
          </a:xfrm>
        </p:spPr>
        <p:txBody>
          <a:bodyPr/>
          <a:lstStyle/>
          <a:p>
            <a:r>
              <a:rPr lang="fr-FR" dirty="0">
                <a:solidFill>
                  <a:schemeClr val="bg1"/>
                </a:solidFill>
              </a:rPr>
              <a:t>6</a:t>
            </a:r>
            <a:r>
              <a:rPr lang="fr-FR" dirty="0"/>
              <a:t>Il faut se laver les mains après avoir éternué dedans</a:t>
            </a:r>
          </a:p>
        </p:txBody>
      </p:sp>
      <p:sp>
        <p:nvSpPr>
          <p:cNvPr id="4" name="Espace réservé du contenu 3">
            <a:extLst>
              <a:ext uri="{FF2B5EF4-FFF2-40B4-BE49-F238E27FC236}">
                <a16:creationId xmlns:a16="http://schemas.microsoft.com/office/drawing/2014/main" id="{8E529F48-12CF-7408-755A-593D51031BA3}"/>
              </a:ext>
            </a:extLst>
          </p:cNvPr>
          <p:cNvSpPr>
            <a:spLocks noGrp="1"/>
          </p:cNvSpPr>
          <p:nvPr>
            <p:ph sz="half" idx="2"/>
          </p:nvPr>
        </p:nvSpPr>
        <p:spPr/>
        <p:txBody>
          <a:bodyPr anchor="b"/>
          <a:lstStyle/>
          <a:p>
            <a:pPr marL="0" indent="0">
              <a:buNone/>
            </a:pPr>
            <a:r>
              <a:rPr lang="fr-FR" dirty="0"/>
              <a:t>Quand on éternue dans ses mains, les microbes vont rester sur les mains et on risque de les transmettre. Mieux vaut se laver les mains après ou alors se couvrir le nez et la bouche avec un mouchoir jetable ou avec son bras ou sa manche</a:t>
            </a:r>
          </a:p>
        </p:txBody>
      </p:sp>
      <p:graphicFrame>
        <p:nvGraphicFramePr>
          <p:cNvPr id="8" name="Diagramme 7">
            <a:extLst>
              <a:ext uri="{FF2B5EF4-FFF2-40B4-BE49-F238E27FC236}">
                <a16:creationId xmlns:a16="http://schemas.microsoft.com/office/drawing/2014/main" id="{6C6BECE7-A112-3B56-C03B-E81AE054D02A}"/>
              </a:ext>
            </a:extLst>
          </p:cNvPr>
          <p:cNvGraphicFramePr/>
          <p:nvPr/>
        </p:nvGraphicFramePr>
        <p:xfrm>
          <a:off x="838200" y="3105834"/>
          <a:ext cx="4548188" cy="253772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11" name="Image 10" descr="réponse : vrai">
            <a:extLst>
              <a:ext uri="{FF2B5EF4-FFF2-40B4-BE49-F238E27FC236}">
                <a16:creationId xmlns:a16="http://schemas.microsoft.com/office/drawing/2014/main" id="{1DAC11E7-D942-6EB9-D81E-0F41B98E7304}"/>
              </a:ext>
              <a:ext uri="{C183D7F6-B498-43B3-948B-1728B52AA6E4}">
                <adec:decorative xmlns:adec="http://schemas.microsoft.com/office/drawing/2017/decorative" val="0"/>
              </a:ext>
            </a:extLst>
          </p:cNvPr>
          <p:cNvPicPr>
            <a:picLocks noChangeAspect="1"/>
          </p:cNvPicPr>
          <p:nvPr/>
        </p:nvPicPr>
        <p:blipFill>
          <a:blip r:embed="rId7"/>
          <a:stretch>
            <a:fillRect/>
          </a:stretch>
        </p:blipFill>
        <p:spPr>
          <a:xfrm>
            <a:off x="2213076" y="4610100"/>
            <a:ext cx="899218" cy="889000"/>
          </a:xfrm>
          <a:prstGeom prst="rect">
            <a:avLst/>
          </a:prstGeom>
        </p:spPr>
      </p:pic>
    </p:spTree>
    <p:extLst>
      <p:ext uri="{BB962C8B-B14F-4D97-AF65-F5344CB8AC3E}">
        <p14:creationId xmlns:p14="http://schemas.microsoft.com/office/powerpoint/2010/main" val="41111571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build="p"/>
      <p:bldGraphic spid="8" grpId="0">
        <p:bldAsOne/>
      </p:bldGraphic>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1ECD6AC-C789-907D-C432-AD6C138C2F84}"/>
              </a:ext>
            </a:extLst>
          </p:cNvPr>
          <p:cNvSpPr>
            <a:spLocks noGrp="1"/>
          </p:cNvSpPr>
          <p:nvPr>
            <p:ph type="title"/>
          </p:nvPr>
        </p:nvSpPr>
        <p:spPr>
          <a:xfrm>
            <a:off x="838200" y="1564370"/>
            <a:ext cx="10515600" cy="1325563"/>
          </a:xfrm>
        </p:spPr>
        <p:txBody>
          <a:bodyPr/>
          <a:lstStyle/>
          <a:p>
            <a:r>
              <a:rPr lang="fr-FR" dirty="0">
                <a:solidFill>
                  <a:schemeClr val="bg1"/>
                </a:solidFill>
              </a:rPr>
              <a:t>7</a:t>
            </a:r>
            <a:r>
              <a:rPr lang="fr-FR" dirty="0"/>
              <a:t>Il faut toujours se laver entre les doigts</a:t>
            </a:r>
          </a:p>
        </p:txBody>
      </p:sp>
      <p:graphicFrame>
        <p:nvGraphicFramePr>
          <p:cNvPr id="8" name="Diagramme 7">
            <a:extLst>
              <a:ext uri="{FF2B5EF4-FFF2-40B4-BE49-F238E27FC236}">
                <a16:creationId xmlns:a16="http://schemas.microsoft.com/office/drawing/2014/main" id="{6C6BECE7-A112-3B56-C03B-E81AE054D02A}"/>
              </a:ext>
            </a:extLst>
          </p:cNvPr>
          <p:cNvGraphicFramePr/>
          <p:nvPr/>
        </p:nvGraphicFramePr>
        <p:xfrm>
          <a:off x="838200" y="3105834"/>
          <a:ext cx="4548188" cy="253772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11" name="Image 10" descr="réponse : vrai">
            <a:extLst>
              <a:ext uri="{FF2B5EF4-FFF2-40B4-BE49-F238E27FC236}">
                <a16:creationId xmlns:a16="http://schemas.microsoft.com/office/drawing/2014/main" id="{1DAC11E7-D942-6EB9-D81E-0F41B98E7304}"/>
              </a:ext>
              <a:ext uri="{C183D7F6-B498-43B3-948B-1728B52AA6E4}">
                <adec:decorative xmlns:adec="http://schemas.microsoft.com/office/drawing/2017/decorative" val="0"/>
              </a:ext>
            </a:extLst>
          </p:cNvPr>
          <p:cNvPicPr>
            <a:picLocks noChangeAspect="1"/>
          </p:cNvPicPr>
          <p:nvPr/>
        </p:nvPicPr>
        <p:blipFill>
          <a:blip r:embed="rId7"/>
          <a:stretch>
            <a:fillRect/>
          </a:stretch>
        </p:blipFill>
        <p:spPr>
          <a:xfrm>
            <a:off x="2213076" y="4610100"/>
            <a:ext cx="899218" cy="889000"/>
          </a:xfrm>
          <a:prstGeom prst="rect">
            <a:avLst/>
          </a:prstGeom>
        </p:spPr>
      </p:pic>
    </p:spTree>
    <p:extLst>
      <p:ext uri="{BB962C8B-B14F-4D97-AF65-F5344CB8AC3E}">
        <p14:creationId xmlns:p14="http://schemas.microsoft.com/office/powerpoint/2010/main" val="7143042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8" grpId="0">
        <p:bldAsOne/>
      </p:bldGraphic>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1ECD6AC-C789-907D-C432-AD6C138C2F84}"/>
              </a:ext>
            </a:extLst>
          </p:cNvPr>
          <p:cNvSpPr>
            <a:spLocks noGrp="1"/>
          </p:cNvSpPr>
          <p:nvPr>
            <p:ph type="title"/>
          </p:nvPr>
        </p:nvSpPr>
        <p:spPr>
          <a:xfrm>
            <a:off x="838200" y="1564370"/>
            <a:ext cx="10515600" cy="1325563"/>
          </a:xfrm>
        </p:spPr>
        <p:txBody>
          <a:bodyPr/>
          <a:lstStyle/>
          <a:p>
            <a:r>
              <a:rPr lang="fr-FR" dirty="0">
                <a:solidFill>
                  <a:schemeClr val="bg1"/>
                </a:solidFill>
              </a:rPr>
              <a:t>8</a:t>
            </a:r>
            <a:r>
              <a:rPr lang="fr-FR" dirty="0"/>
              <a:t>Il n’y a pas de microbes sur les éponges et les torchons utilisés dans la cuisine</a:t>
            </a:r>
          </a:p>
        </p:txBody>
      </p:sp>
      <p:sp>
        <p:nvSpPr>
          <p:cNvPr id="4" name="Espace réservé du contenu 3">
            <a:extLst>
              <a:ext uri="{FF2B5EF4-FFF2-40B4-BE49-F238E27FC236}">
                <a16:creationId xmlns:a16="http://schemas.microsoft.com/office/drawing/2014/main" id="{8E529F48-12CF-7408-755A-593D51031BA3}"/>
              </a:ext>
            </a:extLst>
          </p:cNvPr>
          <p:cNvSpPr>
            <a:spLocks noGrp="1"/>
          </p:cNvSpPr>
          <p:nvPr>
            <p:ph sz="half" idx="2"/>
          </p:nvPr>
        </p:nvSpPr>
        <p:spPr>
          <a:xfrm>
            <a:off x="6180693" y="2199029"/>
            <a:ext cx="5181600" cy="4351338"/>
          </a:xfrm>
        </p:spPr>
        <p:txBody>
          <a:bodyPr anchor="b"/>
          <a:lstStyle/>
          <a:p>
            <a:pPr marL="0" indent="0">
              <a:buNone/>
            </a:pPr>
            <a:r>
              <a:rPr lang="fr-FR" dirty="0"/>
              <a:t>Il y a au contraire beaucoup de microbes sur les éponges et les torchons utilisés dans la cuisine. Il est recommandé de les changer souvent pour éviter que les microbes ne se transmettent par leur intermédiaire.</a:t>
            </a:r>
          </a:p>
        </p:txBody>
      </p:sp>
      <p:graphicFrame>
        <p:nvGraphicFramePr>
          <p:cNvPr id="8" name="Diagramme 7">
            <a:extLst>
              <a:ext uri="{FF2B5EF4-FFF2-40B4-BE49-F238E27FC236}">
                <a16:creationId xmlns:a16="http://schemas.microsoft.com/office/drawing/2014/main" id="{6C6BECE7-A112-3B56-C03B-E81AE054D02A}"/>
              </a:ext>
            </a:extLst>
          </p:cNvPr>
          <p:cNvGraphicFramePr/>
          <p:nvPr/>
        </p:nvGraphicFramePr>
        <p:xfrm>
          <a:off x="838200" y="3105834"/>
          <a:ext cx="4548188" cy="253772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11" name="Image 10" descr="réponse : faux">
            <a:extLst>
              <a:ext uri="{FF2B5EF4-FFF2-40B4-BE49-F238E27FC236}">
                <a16:creationId xmlns:a16="http://schemas.microsoft.com/office/drawing/2014/main" id="{1DAC11E7-D942-6EB9-D81E-0F41B98E7304}"/>
              </a:ext>
              <a:ext uri="{C183D7F6-B498-43B3-948B-1728B52AA6E4}">
                <adec:decorative xmlns:adec="http://schemas.microsoft.com/office/drawing/2017/decorative" val="0"/>
              </a:ext>
            </a:extLst>
          </p:cNvPr>
          <p:cNvPicPr>
            <a:picLocks noChangeAspect="1"/>
          </p:cNvPicPr>
          <p:nvPr/>
        </p:nvPicPr>
        <p:blipFill>
          <a:blip r:embed="rId7"/>
          <a:stretch>
            <a:fillRect/>
          </a:stretch>
        </p:blipFill>
        <p:spPr>
          <a:xfrm>
            <a:off x="4695019" y="4552043"/>
            <a:ext cx="899218" cy="889000"/>
          </a:xfrm>
          <a:prstGeom prst="rect">
            <a:avLst/>
          </a:prstGeom>
        </p:spPr>
      </p:pic>
    </p:spTree>
    <p:extLst>
      <p:ext uri="{BB962C8B-B14F-4D97-AF65-F5344CB8AC3E}">
        <p14:creationId xmlns:p14="http://schemas.microsoft.com/office/powerpoint/2010/main" val="40804698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build="p"/>
      <p:bldGraphic spid="8" grpId="0">
        <p:bldAsOne/>
      </p:bldGraphic>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2B54750-7B1C-3518-50B2-BF0E5FDE8CE0}"/>
              </a:ext>
            </a:extLst>
          </p:cNvPr>
          <p:cNvSpPr>
            <a:spLocks noGrp="1"/>
          </p:cNvSpPr>
          <p:nvPr>
            <p:ph type="title"/>
          </p:nvPr>
        </p:nvSpPr>
        <p:spPr>
          <a:xfrm>
            <a:off x="234419" y="640823"/>
            <a:ext cx="4071574" cy="5583148"/>
          </a:xfrm>
        </p:spPr>
        <p:txBody>
          <a:bodyPr vert="horz" lIns="91440" tIns="45720" rIns="91440" bIns="45720" rtlCol="0" anchor="ctr">
            <a:normAutofit/>
          </a:bodyPr>
          <a:lstStyle/>
          <a:p>
            <a:r>
              <a:rPr lang="en-US" sz="4600" dirty="0">
                <a:solidFill>
                  <a:schemeClr val="bg1"/>
                </a:solidFill>
                <a:latin typeface="+mj-lt"/>
                <a:cs typeface="+mj-cs"/>
              </a:rPr>
              <a:t>9</a:t>
            </a:r>
            <a:br>
              <a:rPr lang="en-US" sz="4600" kern="1200" dirty="0">
                <a:solidFill>
                  <a:schemeClr val="bg1"/>
                </a:solidFill>
                <a:latin typeface="+mj-lt"/>
                <a:ea typeface="+mj-ea"/>
                <a:cs typeface="+mj-cs"/>
              </a:rPr>
            </a:br>
            <a:r>
              <a:rPr lang="en-US" sz="4600" kern="1200" dirty="0">
                <a:latin typeface="+mn-lt"/>
                <a:ea typeface="+mn-ea"/>
                <a:cs typeface="+mn-cs"/>
              </a:rPr>
              <a:t>Merci </a:t>
            </a:r>
            <a:r>
              <a:rPr lang="en-US" sz="4600" kern="1200" dirty="0" err="1">
                <a:latin typeface="+mn-lt"/>
                <a:ea typeface="+mn-ea"/>
                <a:cs typeface="+mn-cs"/>
              </a:rPr>
              <a:t>d’avoir</a:t>
            </a:r>
            <a:r>
              <a:rPr lang="en-US" sz="4600" kern="1200" dirty="0">
                <a:latin typeface="+mn-lt"/>
                <a:ea typeface="+mn-ea"/>
                <a:cs typeface="+mn-cs"/>
              </a:rPr>
              <a:t> </a:t>
            </a:r>
            <a:r>
              <a:rPr lang="en-US" sz="4600" kern="1200" dirty="0" err="1">
                <a:latin typeface="+mn-lt"/>
                <a:ea typeface="+mn-ea"/>
                <a:cs typeface="+mn-cs"/>
              </a:rPr>
              <a:t>répondu</a:t>
            </a:r>
            <a:r>
              <a:rPr lang="en-US" sz="4600" kern="1200" dirty="0">
                <a:latin typeface="+mn-lt"/>
                <a:ea typeface="+mn-ea"/>
                <a:cs typeface="+mn-cs"/>
              </a:rPr>
              <a:t> aux questions</a:t>
            </a:r>
            <a:br>
              <a:rPr lang="en-US" sz="4600" kern="1200" dirty="0">
                <a:latin typeface="+mn-lt"/>
                <a:ea typeface="+mn-ea"/>
                <a:cs typeface="+mn-cs"/>
              </a:rPr>
            </a:br>
            <a:endParaRPr lang="en-US" sz="4600" kern="1200" dirty="0">
              <a:latin typeface="+mj-lt"/>
              <a:ea typeface="+mj-ea"/>
              <a:cs typeface="+mj-cs"/>
            </a:endParaRPr>
          </a:p>
        </p:txBody>
      </p:sp>
      <p:pic>
        <p:nvPicPr>
          <p:cNvPr id="7" name="Espace réservé du contenu 6">
            <a:extLst>
              <a:ext uri="{FF2B5EF4-FFF2-40B4-BE49-F238E27FC236}">
                <a16:creationId xmlns:a16="http://schemas.microsoft.com/office/drawing/2014/main" id="{8FA6D4D2-1454-E597-EE99-B22DE92F6102}"/>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4654296" y="630936"/>
            <a:ext cx="2817814" cy="3913632"/>
          </a:xfrm>
          <a:prstGeom prst="rect">
            <a:avLst/>
          </a:prstGeom>
        </p:spPr>
      </p:pic>
      <p:cxnSp>
        <p:nvCxnSpPr>
          <p:cNvPr id="5" name="Connecteur droit 4">
            <a:extLst>
              <a:ext uri="{FF2B5EF4-FFF2-40B4-BE49-F238E27FC236}">
                <a16:creationId xmlns:a16="http://schemas.microsoft.com/office/drawing/2014/main" id="{DEAA9B42-EEC1-EC47-EEDE-49911BB6CEC8}"/>
              </a:ext>
            </a:extLst>
          </p:cNvPr>
          <p:cNvCxnSpPr/>
          <p:nvPr/>
        </p:nvCxnSpPr>
        <p:spPr>
          <a:xfrm>
            <a:off x="4305993" y="997527"/>
            <a:ext cx="0" cy="4838008"/>
          </a:xfrm>
          <a:prstGeom prst="line">
            <a:avLst/>
          </a:prstGeom>
          <a:ln w="57150">
            <a:gradFill flip="none" rotWithShape="1">
              <a:gsLst>
                <a:gs pos="0">
                  <a:schemeClr val="accent2">
                    <a:lumMod val="0"/>
                    <a:lumOff val="100000"/>
                  </a:schemeClr>
                </a:gs>
                <a:gs pos="35000">
                  <a:schemeClr val="accent2">
                    <a:lumMod val="0"/>
                    <a:lumOff val="100000"/>
                  </a:schemeClr>
                </a:gs>
                <a:gs pos="100000">
                  <a:schemeClr val="accent2">
                    <a:lumMod val="100000"/>
                  </a:schemeClr>
                </a:gs>
              </a:gsLst>
              <a:path path="circle">
                <a:fillToRect l="50000" t="-80000" r="50000" b="180000"/>
              </a:path>
              <a:tileRect/>
            </a:gradFill>
          </a:ln>
        </p:spPr>
        <p:style>
          <a:lnRef idx="1">
            <a:schemeClr val="accent1"/>
          </a:lnRef>
          <a:fillRef idx="0">
            <a:schemeClr val="accent1"/>
          </a:fillRef>
          <a:effectRef idx="0">
            <a:schemeClr val="accent1"/>
          </a:effectRef>
          <a:fontRef idx="minor">
            <a:schemeClr val="tx1"/>
          </a:fontRef>
        </p:style>
      </p:cxnSp>
      <p:sp>
        <p:nvSpPr>
          <p:cNvPr id="6" name="Rectangle 5">
            <a:extLst>
              <a:ext uri="{FF2B5EF4-FFF2-40B4-BE49-F238E27FC236}">
                <a16:creationId xmlns:a16="http://schemas.microsoft.com/office/drawing/2014/main" id="{0FEDC417-B50F-1493-F726-93BEB7264142}"/>
              </a:ext>
              <a:ext uri="{C183D7F6-B498-43B3-948B-1728B52AA6E4}">
                <adec:decorative xmlns:adec="http://schemas.microsoft.com/office/drawing/2017/decorative" val="1"/>
              </a:ext>
            </a:extLst>
          </p:cNvPr>
          <p:cNvSpPr/>
          <p:nvPr/>
        </p:nvSpPr>
        <p:spPr>
          <a:xfrm>
            <a:off x="10424160" y="0"/>
            <a:ext cx="1767840" cy="219456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2231229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53" presetClass="entr" presetSubtype="16"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anim calcmode="lin" valueType="num">
                                      <p:cBhvr>
                                        <p:cTn id="11" dur="500" fill="hold"/>
                                        <p:tgtEl>
                                          <p:spTgt spid="7"/>
                                        </p:tgtEl>
                                        <p:attrNameLst>
                                          <p:attrName>ppt_w</p:attrName>
                                        </p:attrNameLst>
                                      </p:cBhvr>
                                      <p:tavLst>
                                        <p:tav tm="0">
                                          <p:val>
                                            <p:fltVal val="0"/>
                                          </p:val>
                                        </p:tav>
                                        <p:tav tm="100000">
                                          <p:val>
                                            <p:strVal val="#ppt_w"/>
                                          </p:val>
                                        </p:tav>
                                      </p:tavLst>
                                    </p:anim>
                                    <p:anim calcmode="lin" valueType="num">
                                      <p:cBhvr>
                                        <p:cTn id="12" dur="500" fill="hold"/>
                                        <p:tgtEl>
                                          <p:spTgt spid="7"/>
                                        </p:tgtEl>
                                        <p:attrNameLst>
                                          <p:attrName>ppt_h</p:attrName>
                                        </p:attrNameLst>
                                      </p:cBhvr>
                                      <p:tavLst>
                                        <p:tav tm="0">
                                          <p:val>
                                            <p:fltVal val="0"/>
                                          </p:val>
                                        </p:tav>
                                        <p:tav tm="100000">
                                          <p:val>
                                            <p:strVal val="#ppt_h"/>
                                          </p:val>
                                        </p:tav>
                                      </p:tavLst>
                                    </p:anim>
                                    <p:animEffect transition="in" filter="fade">
                                      <p:cBhvr>
                                        <p:cTn id="13" dur="500"/>
                                        <p:tgtEl>
                                          <p:spTgt spid="7"/>
                                        </p:tgtEl>
                                      </p:cBhvr>
                                    </p:animEffect>
                                  </p:childTnLst>
                                </p:cTn>
                              </p:par>
                              <p:par>
                                <p:cTn id="14" presetID="53" presetClass="entr" presetSubtype="16" fill="hold" nodeType="withEffect">
                                  <p:stCondLst>
                                    <p:cond delay="0"/>
                                  </p:stCondLst>
                                  <p:childTnLst>
                                    <p:set>
                                      <p:cBhvr>
                                        <p:cTn id="15" dur="1" fill="hold">
                                          <p:stCondLst>
                                            <p:cond delay="0"/>
                                          </p:stCondLst>
                                        </p:cTn>
                                        <p:tgtEl>
                                          <p:spTgt spid="5"/>
                                        </p:tgtEl>
                                        <p:attrNameLst>
                                          <p:attrName>style.visibility</p:attrName>
                                        </p:attrNameLst>
                                      </p:cBhvr>
                                      <p:to>
                                        <p:strVal val="visible"/>
                                      </p:to>
                                    </p:set>
                                    <p:anim calcmode="lin" valueType="num">
                                      <p:cBhvr>
                                        <p:cTn id="16" dur="500" fill="hold"/>
                                        <p:tgtEl>
                                          <p:spTgt spid="5"/>
                                        </p:tgtEl>
                                        <p:attrNameLst>
                                          <p:attrName>ppt_w</p:attrName>
                                        </p:attrNameLst>
                                      </p:cBhvr>
                                      <p:tavLst>
                                        <p:tav tm="0">
                                          <p:val>
                                            <p:fltVal val="0"/>
                                          </p:val>
                                        </p:tav>
                                        <p:tav tm="100000">
                                          <p:val>
                                            <p:strVal val="#ppt_w"/>
                                          </p:val>
                                        </p:tav>
                                      </p:tavLst>
                                    </p:anim>
                                    <p:anim calcmode="lin" valueType="num">
                                      <p:cBhvr>
                                        <p:cTn id="17" dur="500" fill="hold"/>
                                        <p:tgtEl>
                                          <p:spTgt spid="5"/>
                                        </p:tgtEl>
                                        <p:attrNameLst>
                                          <p:attrName>ppt_h</p:attrName>
                                        </p:attrNameLst>
                                      </p:cBhvr>
                                      <p:tavLst>
                                        <p:tav tm="0">
                                          <p:val>
                                            <p:fltVal val="0"/>
                                          </p:val>
                                        </p:tav>
                                        <p:tav tm="100000">
                                          <p:val>
                                            <p:strVal val="#ppt_h"/>
                                          </p:val>
                                        </p:tav>
                                      </p:tavLst>
                                    </p:anim>
                                    <p:animEffect transition="in" filter="fade">
                                      <p:cBhvr>
                                        <p:cTn id="18"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90</TotalTime>
  <Words>269</Words>
  <Application>Microsoft Macintosh PowerPoint</Application>
  <PresentationFormat>Grand écran</PresentationFormat>
  <Paragraphs>35</Paragraphs>
  <Slides>9</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9</vt:i4>
      </vt:variant>
    </vt:vector>
  </HeadingPairs>
  <TitlesOfParts>
    <vt:vector size="13" baseType="lpstr">
      <vt:lpstr>Arial</vt:lpstr>
      <vt:lpstr>Calibri</vt:lpstr>
      <vt:lpstr>Calibri Light</vt:lpstr>
      <vt:lpstr>Thème Office</vt:lpstr>
      <vt:lpstr>1Quiz :  Des mains horribles</vt:lpstr>
      <vt:lpstr>2Les microbes peuvent se cacher dans l’huile qu’on a normalement sur la peau et ainsi éviter d’être emportés par le lavage</vt:lpstr>
      <vt:lpstr>3On ne doit jamais utiliser du savon pour se laver les mains</vt:lpstr>
      <vt:lpstr>4En se lavant souvent les mains on peut éviter de tomber malade</vt:lpstr>
      <vt:lpstr>5La plupart des microbes sur nos mains sont inoffensifs</vt:lpstr>
      <vt:lpstr>6Il faut se laver les mains après avoir éternué dedans</vt:lpstr>
      <vt:lpstr>7Il faut toujours se laver entre les doigts</vt:lpstr>
      <vt:lpstr>8Il n’y a pas de microbes sur les éponges et les torchons utilisés dans la cuisine</vt:lpstr>
      <vt:lpstr>9 Merci d’avoir répondu aux questions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1Quiz :  Microbes mania</dc:title>
  <dc:creator>lesage vanessa</dc:creator>
  <cp:lastModifiedBy>lesage vanessa</cp:lastModifiedBy>
  <cp:revision>3</cp:revision>
  <dcterms:created xsi:type="dcterms:W3CDTF">2023-04-05T13:08:51Z</dcterms:created>
  <dcterms:modified xsi:type="dcterms:W3CDTF">2023-04-05T14:38:58Z</dcterms:modified>
</cp:coreProperties>
</file>