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74" r:id="rId7"/>
    <p:sldId id="275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66" r:id="rId18"/>
  </p:sldIdLst>
  <p:sldSz cx="12192000" cy="6858000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UBOUL PIA CHU Nice" initials="TPCN" lastIdx="9" clrIdx="0"/>
  <p:cmAuthor id="2" name="lesage vanessa" initials="lv" lastIdx="1" clrIdx="1">
    <p:extLst>
      <p:ext uri="{19B8F6BF-5375-455C-9EA6-DF929625EA0E}">
        <p15:presenceInfo xmlns:p15="http://schemas.microsoft.com/office/powerpoint/2012/main" userId="805ab76aa1d3b3b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477"/>
    <p:restoredTop sz="94705"/>
  </p:normalViewPr>
  <p:slideViewPr>
    <p:cSldViewPr snapToGrid="0">
      <p:cViewPr varScale="1">
        <p:scale>
          <a:sx n="87" d="100"/>
          <a:sy n="87" d="100"/>
        </p:scale>
        <p:origin x="91" y="2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AA1B5303-F613-48DA-8E30-BA8B2BC7322E}" type="presOf" srcId="{6565B59B-4B65-E748-A27F-CB024A99CFB0}" destId="{9BEDA517-EE4E-EF4C-8541-778A2E71DA1F}" srcOrd="0" destOrd="0" presId="urn:microsoft.com/office/officeart/2005/8/layout/default"/>
    <dgm:cxn modelId="{B98C7A3E-EE16-42B2-A258-0723D634C8F2}" type="presOf" srcId="{9B636C23-96EE-B24E-8862-427A4B50E3BC}" destId="{385D4072-D6E7-4144-9635-7BA0287FE893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26FC81B0-A0CE-4149-B79D-214AFE5CDA5E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0C2B70B2-449F-4718-9F14-4B0ECC8D1A16}" type="presParOf" srcId="{DAC2A3F8-C61B-4E45-9060-600BBEDA71A2}" destId="{385D4072-D6E7-4144-9635-7BA0287FE893}" srcOrd="0" destOrd="0" presId="urn:microsoft.com/office/officeart/2005/8/layout/default"/>
    <dgm:cxn modelId="{7449FAB7-7745-4223-8906-F7FDD49586BA}" type="presParOf" srcId="{DAC2A3F8-C61B-4E45-9060-600BBEDA71A2}" destId="{297A1466-C12C-F545-8B48-712197D56CAD}" srcOrd="1" destOrd="0" presId="urn:microsoft.com/office/officeart/2005/8/layout/default"/>
    <dgm:cxn modelId="{255324A2-23CE-40F0-98F7-4A93FF3DC4E3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DEC8D401-B54C-4660-9FE6-5A56EDE37D0C}" type="presOf" srcId="{9B636C23-96EE-B24E-8862-427A4B50E3BC}" destId="{385D4072-D6E7-4144-9635-7BA0287FE893}" srcOrd="0" destOrd="0" presId="urn:microsoft.com/office/officeart/2005/8/layout/default"/>
    <dgm:cxn modelId="{E7D5FD2E-797D-461C-A039-DA62E7D3FAE8}" type="presOf" srcId="{3F14B675-3057-564F-B20F-9BD678DA722B}" destId="{DAC2A3F8-C61B-4E45-9060-600BBEDA71A2}" srcOrd="0" destOrd="0" presId="urn:microsoft.com/office/officeart/2005/8/layout/default"/>
    <dgm:cxn modelId="{067C6961-A6BC-41D1-AE57-AE623B45150D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3258753E-D676-43A3-A645-E145820DAD8E}" type="presParOf" srcId="{DAC2A3F8-C61B-4E45-9060-600BBEDA71A2}" destId="{385D4072-D6E7-4144-9635-7BA0287FE893}" srcOrd="0" destOrd="0" presId="urn:microsoft.com/office/officeart/2005/8/layout/default"/>
    <dgm:cxn modelId="{8253D40F-A5AB-4FF3-A82B-FDF968B9E13B}" type="presParOf" srcId="{DAC2A3F8-C61B-4E45-9060-600BBEDA71A2}" destId="{297A1466-C12C-F545-8B48-712197D56CAD}" srcOrd="1" destOrd="0" presId="urn:microsoft.com/office/officeart/2005/8/layout/default"/>
    <dgm:cxn modelId="{4861F7AF-A065-46F3-BBE2-DBA482E47056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F32AA50F-BC1F-4A6D-8569-4FAB54E9BB11}" type="presOf" srcId="{9B636C23-96EE-B24E-8862-427A4B50E3BC}" destId="{385D4072-D6E7-4144-9635-7BA0287FE893}" srcOrd="0" destOrd="0" presId="urn:microsoft.com/office/officeart/2005/8/layout/default"/>
    <dgm:cxn modelId="{91656513-691D-49D4-B424-9169E6D64A4E}" type="presOf" srcId="{3F14B675-3057-564F-B20F-9BD678DA722B}" destId="{DAC2A3F8-C61B-4E45-9060-600BBEDA71A2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1DADFFA5-A3EF-404E-B976-6F664F48305A}" type="presOf" srcId="{6565B59B-4B65-E748-A27F-CB024A99CFB0}" destId="{9BEDA517-EE4E-EF4C-8541-778A2E71DA1F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892637BD-B042-45E8-A36D-B8EB43A6938B}" type="presParOf" srcId="{DAC2A3F8-C61B-4E45-9060-600BBEDA71A2}" destId="{385D4072-D6E7-4144-9635-7BA0287FE893}" srcOrd="0" destOrd="0" presId="urn:microsoft.com/office/officeart/2005/8/layout/default"/>
    <dgm:cxn modelId="{76BD0284-D570-46C4-B3FE-480173446F8D}" type="presParOf" srcId="{DAC2A3F8-C61B-4E45-9060-600BBEDA71A2}" destId="{297A1466-C12C-F545-8B48-712197D56CAD}" srcOrd="1" destOrd="0" presId="urn:microsoft.com/office/officeart/2005/8/layout/default"/>
    <dgm:cxn modelId="{F8C0FE12-020B-4A3F-A958-47C7F1FCF322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0D2B2B38-86A0-4F88-B47E-CF65F89BA8DA}" type="presOf" srcId="{3F14B675-3057-564F-B20F-9BD678DA722B}" destId="{DAC2A3F8-C61B-4E45-9060-600BBEDA71A2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2F3207DF-8251-43B9-B337-C7E441D6C709}" type="presOf" srcId="{6565B59B-4B65-E748-A27F-CB024A99CFB0}" destId="{9BEDA517-EE4E-EF4C-8541-778A2E71DA1F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30F4AAFE-90D6-4278-8538-9DE73964095F}" type="presOf" srcId="{9B636C23-96EE-B24E-8862-427A4B50E3BC}" destId="{385D4072-D6E7-4144-9635-7BA0287FE893}" srcOrd="0" destOrd="0" presId="urn:microsoft.com/office/officeart/2005/8/layout/default"/>
    <dgm:cxn modelId="{9A8E48EB-EA4D-4ACA-BCB4-7884E2C18C3C}" type="presParOf" srcId="{DAC2A3F8-C61B-4E45-9060-600BBEDA71A2}" destId="{385D4072-D6E7-4144-9635-7BA0287FE893}" srcOrd="0" destOrd="0" presId="urn:microsoft.com/office/officeart/2005/8/layout/default"/>
    <dgm:cxn modelId="{41F64CEC-26B6-4F1B-8473-C0139484D061}" type="presParOf" srcId="{DAC2A3F8-C61B-4E45-9060-600BBEDA71A2}" destId="{297A1466-C12C-F545-8B48-712197D56CAD}" srcOrd="1" destOrd="0" presId="urn:microsoft.com/office/officeart/2005/8/layout/default"/>
    <dgm:cxn modelId="{F3CC478A-ED84-4493-A38F-D2DC139489A8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E3AB03D-BEEA-4A5B-BD14-8FF36DEAD6AA}" type="presOf" srcId="{3F14B675-3057-564F-B20F-9BD678DA722B}" destId="{DAC2A3F8-C61B-4E45-9060-600BBEDA71A2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3DB2CCEB-4EC7-4E9D-A476-12270EB3987C}" type="presOf" srcId="{9B636C23-96EE-B24E-8862-427A4B50E3BC}" destId="{385D4072-D6E7-4144-9635-7BA0287FE893}" srcOrd="0" destOrd="0" presId="urn:microsoft.com/office/officeart/2005/8/layout/default"/>
    <dgm:cxn modelId="{E582C6F7-DB31-4DDA-B9DD-47E025CD052D}" type="presOf" srcId="{6565B59B-4B65-E748-A27F-CB024A99CFB0}" destId="{9BEDA517-EE4E-EF4C-8541-778A2E71DA1F}" srcOrd="0" destOrd="0" presId="urn:microsoft.com/office/officeart/2005/8/layout/default"/>
    <dgm:cxn modelId="{0C911B50-526F-4289-959A-AB878B316524}" type="presParOf" srcId="{DAC2A3F8-C61B-4E45-9060-600BBEDA71A2}" destId="{385D4072-D6E7-4144-9635-7BA0287FE893}" srcOrd="0" destOrd="0" presId="urn:microsoft.com/office/officeart/2005/8/layout/default"/>
    <dgm:cxn modelId="{87140C00-57A2-4931-A232-54E3931473F0}" type="presParOf" srcId="{DAC2A3F8-C61B-4E45-9060-600BBEDA71A2}" destId="{297A1466-C12C-F545-8B48-712197D56CAD}" srcOrd="1" destOrd="0" presId="urn:microsoft.com/office/officeart/2005/8/layout/default"/>
    <dgm:cxn modelId="{956EE0AD-03BA-4CF4-9AAE-4278B578723B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BE9F3B04-3CC3-4A0D-B647-520983FAAE6F}" type="presOf" srcId="{3F14B675-3057-564F-B20F-9BD678DA722B}" destId="{DAC2A3F8-C61B-4E45-9060-600BBEDA71A2}" srcOrd="0" destOrd="0" presId="urn:microsoft.com/office/officeart/2005/8/layout/default"/>
    <dgm:cxn modelId="{056DDB48-110C-4807-B010-D382D57B92E6}" type="presOf" srcId="{6565B59B-4B65-E748-A27F-CB024A99CFB0}" destId="{9BEDA517-EE4E-EF4C-8541-778A2E71DA1F}" srcOrd="0" destOrd="0" presId="urn:microsoft.com/office/officeart/2005/8/layout/default"/>
    <dgm:cxn modelId="{ACD05876-F971-456F-9553-31E75D941B57}" type="presOf" srcId="{9B636C23-96EE-B24E-8862-427A4B50E3BC}" destId="{385D4072-D6E7-4144-9635-7BA0287FE893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616497AE-40EB-41F2-8D4F-B769A75A6F99}" type="presParOf" srcId="{DAC2A3F8-C61B-4E45-9060-600BBEDA71A2}" destId="{385D4072-D6E7-4144-9635-7BA0287FE893}" srcOrd="0" destOrd="0" presId="urn:microsoft.com/office/officeart/2005/8/layout/default"/>
    <dgm:cxn modelId="{22BC588C-7BE6-4AC8-AF7A-4EB5EAF7F027}" type="presParOf" srcId="{DAC2A3F8-C61B-4E45-9060-600BBEDA71A2}" destId="{297A1466-C12C-F545-8B48-712197D56CAD}" srcOrd="1" destOrd="0" presId="urn:microsoft.com/office/officeart/2005/8/layout/default"/>
    <dgm:cxn modelId="{46A28757-2BEA-4766-954A-71DE82592376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1876664B-D396-4A10-97FB-4C7FA88D276A}" type="presOf" srcId="{6565B59B-4B65-E748-A27F-CB024A99CFB0}" destId="{9BEDA517-EE4E-EF4C-8541-778A2E71DA1F}" srcOrd="0" destOrd="0" presId="urn:microsoft.com/office/officeart/2005/8/layout/default"/>
    <dgm:cxn modelId="{EB47E87E-9744-416E-A3FA-246008962718}" type="presOf" srcId="{9B636C23-96EE-B24E-8862-427A4B50E3BC}" destId="{385D4072-D6E7-4144-9635-7BA0287FE893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42431E90-705C-420C-8270-B858C46F5FE1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89DAB20A-7372-46BB-ACC3-A86FAB94F7CD}" type="presParOf" srcId="{DAC2A3F8-C61B-4E45-9060-600BBEDA71A2}" destId="{385D4072-D6E7-4144-9635-7BA0287FE893}" srcOrd="0" destOrd="0" presId="urn:microsoft.com/office/officeart/2005/8/layout/default"/>
    <dgm:cxn modelId="{0F7585A0-413D-4679-81DA-64C5764FF454}" type="presParOf" srcId="{DAC2A3F8-C61B-4E45-9060-600BBEDA71A2}" destId="{297A1466-C12C-F545-8B48-712197D56CAD}" srcOrd="1" destOrd="0" presId="urn:microsoft.com/office/officeart/2005/8/layout/default"/>
    <dgm:cxn modelId="{46FAED87-5776-412F-8C8D-B9EDD5AAEF0A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F3C65489-2288-42FB-BAAE-EBB1B5E91A36}" type="presOf" srcId="{9B636C23-96EE-B24E-8862-427A4B50E3BC}" destId="{385D4072-D6E7-4144-9635-7BA0287FE893}" srcOrd="0" destOrd="0" presId="urn:microsoft.com/office/officeart/2005/8/layout/default"/>
    <dgm:cxn modelId="{4B899CA7-94E2-45DA-91BD-3A6F06C8E97D}" type="presOf" srcId="{6565B59B-4B65-E748-A27F-CB024A99CFB0}" destId="{9BEDA517-EE4E-EF4C-8541-778A2E71DA1F}" srcOrd="0" destOrd="0" presId="urn:microsoft.com/office/officeart/2005/8/layout/default"/>
    <dgm:cxn modelId="{DD986AC5-28F5-48DB-9B42-17083D8AC106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8BCF0711-4BD2-4B09-99E9-BC00AF007E82}" type="presParOf" srcId="{DAC2A3F8-C61B-4E45-9060-600BBEDA71A2}" destId="{385D4072-D6E7-4144-9635-7BA0287FE893}" srcOrd="0" destOrd="0" presId="urn:microsoft.com/office/officeart/2005/8/layout/default"/>
    <dgm:cxn modelId="{44EB40E9-CDC5-4DDE-990E-035FC2F0E728}" type="presParOf" srcId="{DAC2A3F8-C61B-4E45-9060-600BBEDA71A2}" destId="{297A1466-C12C-F545-8B48-712197D56CAD}" srcOrd="1" destOrd="0" presId="urn:microsoft.com/office/officeart/2005/8/layout/default"/>
    <dgm:cxn modelId="{0ED6E972-FABE-40E8-AA6A-DB9485C738E9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7C45C33F-101A-4B42-88CC-1C8CD699AB5D}" type="presOf" srcId="{3F14B675-3057-564F-B20F-9BD678DA722B}" destId="{DAC2A3F8-C61B-4E45-9060-600BBEDA71A2}" srcOrd="0" destOrd="0" presId="urn:microsoft.com/office/officeart/2005/8/layout/default"/>
    <dgm:cxn modelId="{BA9B1369-59A7-49FD-A072-2569184DBC5D}" type="presOf" srcId="{6565B59B-4B65-E748-A27F-CB024A99CFB0}" destId="{9BEDA517-EE4E-EF4C-8541-778A2E71DA1F}" srcOrd="0" destOrd="0" presId="urn:microsoft.com/office/officeart/2005/8/layout/default"/>
    <dgm:cxn modelId="{61FAF54D-31DB-41B0-AB48-D9D8C18F2D97}" type="presOf" srcId="{9B636C23-96EE-B24E-8862-427A4B50E3BC}" destId="{385D4072-D6E7-4144-9635-7BA0287FE893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9462C745-0072-47C4-98B1-46759218E5CD}" type="presParOf" srcId="{DAC2A3F8-C61B-4E45-9060-600BBEDA71A2}" destId="{385D4072-D6E7-4144-9635-7BA0287FE893}" srcOrd="0" destOrd="0" presId="urn:microsoft.com/office/officeart/2005/8/layout/default"/>
    <dgm:cxn modelId="{E1C849A4-3EAE-4648-A71C-C68E1A2F799B}" type="presParOf" srcId="{DAC2A3F8-C61B-4E45-9060-600BBEDA71A2}" destId="{297A1466-C12C-F545-8B48-712197D56CAD}" srcOrd="1" destOrd="0" presId="urn:microsoft.com/office/officeart/2005/8/layout/default"/>
    <dgm:cxn modelId="{0BF18F4B-4C39-4BC1-8F66-48CAA0546D57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F31C4F13-58DE-40A7-8BF8-77B2E46ED3ED}" type="presOf" srcId="{3F14B675-3057-564F-B20F-9BD678DA722B}" destId="{DAC2A3F8-C61B-4E45-9060-600BBEDA71A2}" srcOrd="0" destOrd="0" presId="urn:microsoft.com/office/officeart/2005/8/layout/default"/>
    <dgm:cxn modelId="{9850BB3F-22CD-461B-84C0-6332599F64DD}" type="presOf" srcId="{6565B59B-4B65-E748-A27F-CB024A99CFB0}" destId="{9BEDA517-EE4E-EF4C-8541-778A2E71DA1F}" srcOrd="0" destOrd="0" presId="urn:microsoft.com/office/officeart/2005/8/layout/default"/>
    <dgm:cxn modelId="{E39D7140-BFE6-4D1E-ABF4-D25C40E5F0B0}" type="presOf" srcId="{9B636C23-96EE-B24E-8862-427A4B50E3BC}" destId="{385D4072-D6E7-4144-9635-7BA0287FE893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D464A455-50D2-4026-9183-4435E4DD45EF}" type="presParOf" srcId="{DAC2A3F8-C61B-4E45-9060-600BBEDA71A2}" destId="{385D4072-D6E7-4144-9635-7BA0287FE893}" srcOrd="0" destOrd="0" presId="urn:microsoft.com/office/officeart/2005/8/layout/default"/>
    <dgm:cxn modelId="{5AC0DF5A-CB75-476B-82EC-1185F81826CE}" type="presParOf" srcId="{DAC2A3F8-C61B-4E45-9060-600BBEDA71A2}" destId="{297A1466-C12C-F545-8B48-712197D56CAD}" srcOrd="1" destOrd="0" presId="urn:microsoft.com/office/officeart/2005/8/layout/default"/>
    <dgm:cxn modelId="{1A34D45E-7533-4A96-ABE7-CFAD4D77C4AB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C9557D30-EC61-4543-AE32-54ED1FC85E67}" type="presOf" srcId="{3F14B675-3057-564F-B20F-9BD678DA722B}" destId="{DAC2A3F8-C61B-4E45-9060-600BBEDA71A2}" srcOrd="0" destOrd="0" presId="urn:microsoft.com/office/officeart/2005/8/layout/default"/>
    <dgm:cxn modelId="{CB5E0039-9AB2-4615-9B50-ABCEF9B976AC}" type="presOf" srcId="{9B636C23-96EE-B24E-8862-427A4B50E3BC}" destId="{385D4072-D6E7-4144-9635-7BA0287FE893}" srcOrd="0" destOrd="0" presId="urn:microsoft.com/office/officeart/2005/8/layout/default"/>
    <dgm:cxn modelId="{14D1AA4B-332A-4E11-95B2-CE27ED6B6B3E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97AA30DA-222D-4C98-B26F-321309F393A1}" type="presParOf" srcId="{DAC2A3F8-C61B-4E45-9060-600BBEDA71A2}" destId="{385D4072-D6E7-4144-9635-7BA0287FE893}" srcOrd="0" destOrd="0" presId="urn:microsoft.com/office/officeart/2005/8/layout/default"/>
    <dgm:cxn modelId="{D3DA10AD-1E25-442B-AF6A-01FEC1BD11B4}" type="presParOf" srcId="{DAC2A3F8-C61B-4E45-9060-600BBEDA71A2}" destId="{297A1466-C12C-F545-8B48-712197D56CAD}" srcOrd="1" destOrd="0" presId="urn:microsoft.com/office/officeart/2005/8/layout/default"/>
    <dgm:cxn modelId="{CF9712EF-771E-4F59-A530-5FFFF9FCA162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42A4B865-E8C9-423E-98A9-52859FEBB209}" type="presOf" srcId="{6565B59B-4B65-E748-A27F-CB024A99CFB0}" destId="{9BEDA517-EE4E-EF4C-8541-778A2E71DA1F}" srcOrd="0" destOrd="0" presId="urn:microsoft.com/office/officeart/2005/8/layout/default"/>
    <dgm:cxn modelId="{5D5E2770-7058-4C65-8C67-A0BCA1925E9C}" type="presOf" srcId="{9B636C23-96EE-B24E-8862-427A4B50E3BC}" destId="{385D4072-D6E7-4144-9635-7BA0287FE893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C21D16D0-26F3-49B9-815E-9E283956D1D1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6B10C959-75A5-4CAA-9C42-34EC5C1B59F5}" type="presParOf" srcId="{DAC2A3F8-C61B-4E45-9060-600BBEDA71A2}" destId="{385D4072-D6E7-4144-9635-7BA0287FE893}" srcOrd="0" destOrd="0" presId="urn:microsoft.com/office/officeart/2005/8/layout/default"/>
    <dgm:cxn modelId="{BECF0FB0-DA28-49B0-AA68-C5AA57E21D14}" type="presParOf" srcId="{DAC2A3F8-C61B-4E45-9060-600BBEDA71A2}" destId="{297A1466-C12C-F545-8B48-712197D56CAD}" srcOrd="1" destOrd="0" presId="urn:microsoft.com/office/officeart/2005/8/layout/default"/>
    <dgm:cxn modelId="{8AAC0C4E-9ADB-4C6D-94CB-5CA17A0CBDE3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619F7860-91F4-4A7C-A246-BE637BBD9B86}" type="presOf" srcId="{3F14B675-3057-564F-B20F-9BD678DA722B}" destId="{DAC2A3F8-C61B-4E45-9060-600BBEDA71A2}" srcOrd="0" destOrd="0" presId="urn:microsoft.com/office/officeart/2005/8/layout/default"/>
    <dgm:cxn modelId="{4D113D51-53E6-4009-B2AC-DC00CB3CB68B}" type="presOf" srcId="{9B636C23-96EE-B24E-8862-427A4B50E3BC}" destId="{385D4072-D6E7-4144-9635-7BA0287FE893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D00860BE-7A3D-40CA-87AC-7DC4F08D509D}" type="presOf" srcId="{6565B59B-4B65-E748-A27F-CB024A99CFB0}" destId="{9BEDA517-EE4E-EF4C-8541-778A2E71DA1F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80F072BF-6F29-4933-BB4B-082F87DD72AA}" type="presParOf" srcId="{DAC2A3F8-C61B-4E45-9060-600BBEDA71A2}" destId="{385D4072-D6E7-4144-9635-7BA0287FE893}" srcOrd="0" destOrd="0" presId="urn:microsoft.com/office/officeart/2005/8/layout/default"/>
    <dgm:cxn modelId="{4034C84E-F8BC-496D-B9BF-56C6A80E136C}" type="presParOf" srcId="{DAC2A3F8-C61B-4E45-9060-600BBEDA71A2}" destId="{297A1466-C12C-F545-8B48-712197D56CAD}" srcOrd="1" destOrd="0" presId="urn:microsoft.com/office/officeart/2005/8/layout/default"/>
    <dgm:cxn modelId="{5FEC53BE-96F2-4DEE-A5A2-08588CAD14B4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D33D33E-2E28-428C-97E3-4212E6FA0415}" type="presOf" srcId="{3F14B675-3057-564F-B20F-9BD678DA722B}" destId="{DAC2A3F8-C61B-4E45-9060-600BBEDA71A2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E1086EAC-6198-4F12-952D-CBEEE5A1D98F}" type="presOf" srcId="{6565B59B-4B65-E748-A27F-CB024A99CFB0}" destId="{9BEDA517-EE4E-EF4C-8541-778A2E71DA1F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C7037EF3-648E-454C-A505-D8484A35325E}" type="presOf" srcId="{9B636C23-96EE-B24E-8862-427A4B50E3BC}" destId="{385D4072-D6E7-4144-9635-7BA0287FE893}" srcOrd="0" destOrd="0" presId="urn:microsoft.com/office/officeart/2005/8/layout/default"/>
    <dgm:cxn modelId="{B6E98D37-4185-4DEF-9755-E2E6D10AA005}" type="presParOf" srcId="{DAC2A3F8-C61B-4E45-9060-600BBEDA71A2}" destId="{385D4072-D6E7-4144-9635-7BA0287FE893}" srcOrd="0" destOrd="0" presId="urn:microsoft.com/office/officeart/2005/8/layout/default"/>
    <dgm:cxn modelId="{4716949B-BA86-463A-9BD6-30EA6985C0C6}" type="presParOf" srcId="{DAC2A3F8-C61B-4E45-9060-600BBEDA71A2}" destId="{297A1466-C12C-F545-8B48-712197D56CAD}" srcOrd="1" destOrd="0" presId="urn:microsoft.com/office/officeart/2005/8/layout/default"/>
    <dgm:cxn modelId="{3F2C382B-2250-485B-A3BA-1D6D6927074B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CF5BFC66-9C48-473E-B113-32997CDC1903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64CCF787-5BA4-42CB-A85F-8625EF7A8BEB}" type="presOf" srcId="{3F14B675-3057-564F-B20F-9BD678DA722B}" destId="{DAC2A3F8-C61B-4E45-9060-600BBEDA71A2}" srcOrd="0" destOrd="0" presId="urn:microsoft.com/office/officeart/2005/8/layout/default"/>
    <dgm:cxn modelId="{63C1EBDF-9B0B-4F67-88F2-A27D5F01035B}" type="presOf" srcId="{9B636C23-96EE-B24E-8862-427A4B50E3BC}" destId="{385D4072-D6E7-4144-9635-7BA0287FE893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EB71517E-C6B4-4057-96FE-CF18B145EBF6}" type="presParOf" srcId="{DAC2A3F8-C61B-4E45-9060-600BBEDA71A2}" destId="{385D4072-D6E7-4144-9635-7BA0287FE893}" srcOrd="0" destOrd="0" presId="urn:microsoft.com/office/officeart/2005/8/layout/default"/>
    <dgm:cxn modelId="{F01F832F-3463-4681-8B00-7C305888109B}" type="presParOf" srcId="{DAC2A3F8-C61B-4E45-9060-600BBEDA71A2}" destId="{297A1466-C12C-F545-8B48-712197D56CAD}" srcOrd="1" destOrd="0" presId="urn:microsoft.com/office/officeart/2005/8/layout/default"/>
    <dgm:cxn modelId="{ECABECE7-DBA8-4355-B52F-EA879C287C52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6DC1B3-2497-4CA1-1352-6CCA61C9A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C8645-344C-B140-A580-EDDA64F6D09A}" type="datetimeFigureOut">
              <a:rPr lang="fr-FR"/>
              <a:pPr>
                <a:defRPr/>
              </a:pPr>
              <a:t>25/01/2026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ACF451-1BAC-57B1-3AF8-270EFEDB5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37466F-AD1E-9203-3096-6169DF96D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20617C-D366-4C42-8A94-8F5B65187C0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04092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2F65BD-E1B5-8ACD-674C-31298D5F5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2360B-776C-6B44-A271-D8A15ACFC6DC}" type="datetimeFigureOut">
              <a:rPr lang="fr-FR"/>
              <a:pPr>
                <a:defRPr/>
              </a:pPr>
              <a:t>25/01/2026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1DD27E-CEAF-6E9B-2465-6FFFC1EBD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8EE2AC-2DCB-E891-B104-69916305F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A94FC6-2788-F24F-A778-E639AFBB6D6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60110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BC01B3-77BF-DF03-AD96-26290A658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8F27A-5C99-2041-BEB9-14B502755127}" type="datetimeFigureOut">
              <a:rPr lang="fr-FR"/>
              <a:pPr>
                <a:defRPr/>
              </a:pPr>
              <a:t>25/01/2026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EDD7F0-732B-25A7-6CFE-F4FA338A1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22461E-2C44-CF73-49AD-D51C98850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B72456-7506-814E-A760-1401E4DCBBC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63582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0EAB6-F441-7D2A-BF32-9D16E3C2D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CF0B4-83A0-7E46-9CCF-69AE4FD16984}" type="datetimeFigureOut">
              <a:rPr lang="fr-FR"/>
              <a:pPr>
                <a:defRPr/>
              </a:pPr>
              <a:t>25/01/2026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385ECB-D385-B6CA-F72E-C165A9082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CA9A9B-15D4-61DF-C444-9C3613866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3F1044-0AC3-D84C-B7F3-41B15A2BF2F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56981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4ABA8C-828F-3D71-E574-8CF64B328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7D234-6919-8541-90AB-2C2D14CBCD2D}" type="datetimeFigureOut">
              <a:rPr lang="fr-FR"/>
              <a:pPr>
                <a:defRPr/>
              </a:pPr>
              <a:t>25/01/2026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3CEB1A-339F-BBE3-C8D3-96112A6A4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61B22F-DE90-F00D-D9BC-6276B24EA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9EF608-C1A4-9B49-9FAD-A1C7A15D062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04674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289BA4FB-6C07-1A38-75B7-9F49212B5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EAAE1-EAA8-2A42-8864-B818878F6376}" type="datetimeFigureOut">
              <a:rPr lang="fr-FR"/>
              <a:pPr>
                <a:defRPr/>
              </a:pPr>
              <a:t>25/01/2026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20EFBAB8-1EEB-7B0F-F64C-6F3746A22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2BD42AB9-67A6-881B-0BFC-14B0B55FC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A7184-F1FD-3542-9E1E-816FE8DA23E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49540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86E42C22-7477-D0CC-9083-8CF6DA168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5F564-5E77-0441-8168-BF88BBAB5CC4}" type="datetimeFigureOut">
              <a:rPr lang="fr-FR"/>
              <a:pPr>
                <a:defRPr/>
              </a:pPr>
              <a:t>25/01/2026</a:t>
            </a:fld>
            <a:endParaRPr 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E75EF936-8BDE-D5AF-E42F-CA80F8B92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3AE19865-3725-8F74-1CBC-50FA804B0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2EDE07-1F36-474A-9061-2C571A95BC8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4732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D6B661F0-6A38-379D-5299-AC2D68674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83803-DDDD-3B4B-B370-36DE46D7961D}" type="datetimeFigureOut">
              <a:rPr lang="fr-FR"/>
              <a:pPr>
                <a:defRPr/>
              </a:pPr>
              <a:t>25/01/2026</a:t>
            </a:fld>
            <a:endParaRPr lang="fr-FR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84B73E30-1D13-FAC9-BA53-C7A7A6EE4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3A5DFB1A-0324-CB68-5D16-C0C9BE214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BD1C97-F40F-DE4D-8E80-7AEC2527FDA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63116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>
            <a:extLst>
              <a:ext uri="{FF2B5EF4-FFF2-40B4-BE49-F238E27FC236}">
                <a16:creationId xmlns:a16="http://schemas.microsoft.com/office/drawing/2014/main" id="{25A94D7F-EF24-2C15-9003-E76D9BEC5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0CDEC-06FE-FA43-8AAD-96718623D240}" type="datetimeFigureOut">
              <a:rPr lang="fr-FR"/>
              <a:pPr>
                <a:defRPr/>
              </a:pPr>
              <a:t>25/01/2026</a:t>
            </a:fld>
            <a:endParaRPr lang="fr-FR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BBC9C3DA-1A57-0EB2-3FA3-ED3714D74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949C320F-A95F-EA44-6D7C-0ED5A7219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E21653-D245-7C49-AD4F-686CE0C171A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59241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9937BFE7-FD8F-9919-61F1-9B3C23390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5A851-3840-DA4C-AFE3-A60D7ADFCDCB}" type="datetimeFigureOut">
              <a:rPr lang="fr-FR"/>
              <a:pPr>
                <a:defRPr/>
              </a:pPr>
              <a:t>25/01/2026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CD9F08A9-B1BF-E00E-C36E-2DD11192E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6E41A9C4-9F68-972A-CDCC-9E8543851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0F0E9B-FDE1-2245-B237-5EBB01139C7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44670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FD7D804F-EFE7-C3C8-5B67-146C15F6E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0F5BB-5A36-E143-AE96-779DEF1C9FF6}" type="datetimeFigureOut">
              <a:rPr lang="fr-FR"/>
              <a:pPr>
                <a:defRPr/>
              </a:pPr>
              <a:t>25/01/2026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FB445B7D-A59A-BF49-8564-1AD8182ED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F0888408-00B4-3E76-BE5B-179842E41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53DDD-A147-8548-B9FA-218017DD847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7275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49F29A5C-25F8-61B4-6C28-40C1C5F4CFF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A3837822-41EF-74F6-F197-B514659273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1BBF8C-C47E-025A-7AF6-D37447136B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5C1156-2893-334C-92C3-81105FE6AD09}" type="datetimeFigureOut">
              <a:rPr lang="fr-FR"/>
              <a:pPr>
                <a:defRPr/>
              </a:pPr>
              <a:t>25/01/2026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D3FF05-0640-0341-48BA-1076D54A2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A71B2E-5F4B-3B1B-6865-E505B7AE06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744DEA50-9F59-164F-B839-5F01C6AD0481}" type="slidenum">
              <a:rPr lang="fr-FR" altLang="fr-FR"/>
              <a:pPr/>
              <a:t>‹N°›</a:t>
            </a:fld>
            <a:endParaRPr lang="fr-FR" altLang="fr-FR"/>
          </a:p>
        </p:txBody>
      </p:sp>
      <p:pic>
        <p:nvPicPr>
          <p:cNvPr id="1031" name="Image 7">
            <a:extLst>
              <a:ext uri="{FF2B5EF4-FFF2-40B4-BE49-F238E27FC236}">
                <a16:creationId xmlns:a16="http://schemas.microsoft.com/office/drawing/2014/main" id="{26256B25-198A-6C0A-D5BB-BCF6D7F940A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3400" y="136525"/>
            <a:ext cx="1338263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1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1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image" Target="../media/image1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7" Type="http://schemas.openxmlformats.org/officeDocument/2006/relationships/image" Target="../media/image1.png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7" Type="http://schemas.openxmlformats.org/officeDocument/2006/relationships/image" Target="../media/image1.pn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7" Type="http://schemas.openxmlformats.org/officeDocument/2006/relationships/image" Target="../media/image1.png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7" Type="http://schemas.openxmlformats.org/officeDocument/2006/relationships/image" Target="../media/image1.png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1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12256B-24AC-A09C-FF77-B8E0AEEA2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325" y="1590675"/>
            <a:ext cx="3932238" cy="126206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1</a:t>
            </a:r>
            <a:r>
              <a:rPr lang="fr-FR" sz="4000" dirty="0"/>
              <a:t>Quiz : </a:t>
            </a:r>
            <a:br>
              <a:rPr lang="fr-FR" sz="4000" dirty="0"/>
            </a:br>
            <a:r>
              <a:rPr lang="fr-FR" sz="4000" dirty="0"/>
              <a:t>Hygiène à la ferme</a:t>
            </a:r>
          </a:p>
        </p:txBody>
      </p:sp>
      <p:sp>
        <p:nvSpPr>
          <p:cNvPr id="2051" name="Espace réservé du texte 3">
            <a:extLst>
              <a:ext uri="{FF2B5EF4-FFF2-40B4-BE49-F238E27FC236}">
                <a16:creationId xmlns:a16="http://schemas.microsoft.com/office/drawing/2014/main" id="{79CA29CE-2D1D-9132-E2DF-E0ED0EC26E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7325" y="3756025"/>
            <a:ext cx="3384550" cy="1027113"/>
          </a:xfrm>
        </p:spPr>
        <p:txBody>
          <a:bodyPr/>
          <a:lstStyle/>
          <a:p>
            <a:endParaRPr lang="fr-FR" altLang="fr-FR" dirty="0"/>
          </a:p>
          <a:p>
            <a:r>
              <a:rPr lang="fr-FR" altLang="fr-FR" dirty="0"/>
              <a:t>Prêt(e) à tester tes connaissances sur l’hygiène à la ferme?</a:t>
            </a:r>
          </a:p>
          <a:p>
            <a:endParaRPr lang="fr-FR" altLang="fr-FR" dirty="0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BFE78F78-417E-653E-9084-75741B713E57}"/>
              </a:ext>
            </a:extLst>
          </p:cNvPr>
          <p:cNvCxnSpPr>
            <a:cxnSpLocks/>
          </p:cNvCxnSpPr>
          <p:nvPr/>
        </p:nvCxnSpPr>
        <p:spPr>
          <a:xfrm>
            <a:off x="187325" y="3575050"/>
            <a:ext cx="3249613" cy="0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2053" name="Image 6" descr="Dessin représentant une vache">
            <a:extLst>
              <a:ext uri="{FF2B5EF4-FFF2-40B4-BE49-F238E27FC236}">
                <a16:creationId xmlns:a16="http://schemas.microsoft.com/office/drawing/2014/main" id="{B0F789FE-EF92-0862-62AC-226917E8B8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5038" y="1336675"/>
            <a:ext cx="3436937" cy="337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Espace réservé du contenu 8" descr="Dessin représentant un poulet">
            <a:extLst>
              <a:ext uri="{FF2B5EF4-FFF2-40B4-BE49-F238E27FC236}">
                <a16:creationId xmlns:a16="http://schemas.microsoft.com/office/drawing/2014/main" id="{793CD238-89D9-EDC0-0436-BBE889DB995B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48663" y="4040188"/>
            <a:ext cx="2984500" cy="2173287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D6DFF7-92C8-C54F-482F-A72B42E3E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3688"/>
            <a:ext cx="10515600" cy="1325562"/>
          </a:xfrm>
        </p:spPr>
        <p:txBody>
          <a:bodyPr/>
          <a:lstStyle/>
          <a:p>
            <a:r>
              <a:rPr lang="fr-FR" altLang="fr-FR">
                <a:solidFill>
                  <a:schemeClr val="bg1"/>
                </a:solidFill>
              </a:rPr>
              <a:t>9</a:t>
            </a:r>
            <a:r>
              <a:rPr lang="fr-FR" altLang="fr-FR"/>
              <a:t>E.coli est une bactérie vivant dans l’intestin des animaux. </a:t>
            </a:r>
            <a:endParaRPr lang="fr-FR" altLang="fr-FR">
              <a:solidFill>
                <a:schemeClr val="bg1"/>
              </a:solidFill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4FAF976-77B5-18D6-14BA-1F9249BC8AA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>
              <a:buFont typeface="Arial" panose="020B0604020202020204" pitchFamily="34" charset="0"/>
              <a:buNone/>
            </a:pPr>
            <a:endParaRPr lang="fr-FR" altLang="fr-FR"/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579E4ED4-98BB-8786-46CA-358AEE9666AC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faux">
            <a:extLst>
              <a:ext uri="{FF2B5EF4-FFF2-40B4-BE49-F238E27FC236}">
                <a16:creationId xmlns:a16="http://schemas.microsoft.com/office/drawing/2014/main" id="{32F3F71A-1AF7-5515-B81F-678B110D4D9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975" y="4576763"/>
            <a:ext cx="900113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8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28B813-9548-82C6-DD92-E3E9C55C9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3688"/>
            <a:ext cx="10515600" cy="13255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10</a:t>
            </a:r>
            <a:r>
              <a:rPr lang="fr-FR" dirty="0"/>
              <a:t> Il est préférable de se laver les mains à l’eau et au savon plutôt que de mettre du gel hydroalcoolique, quand cela est possible. 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141438E-E6DF-4656-F870-B6A3687B8B2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>
              <a:buFont typeface="Arial" panose="020B0604020202020204" pitchFamily="34" charset="0"/>
              <a:buNone/>
            </a:pPr>
            <a:endParaRPr lang="fr-FR" altLang="fr-FR"/>
          </a:p>
          <a:p>
            <a:pPr marL="0" indent="0">
              <a:buFont typeface="Arial" panose="020B0604020202020204" pitchFamily="34" charset="0"/>
              <a:buNone/>
            </a:pPr>
            <a:endParaRPr lang="fr-FR" altLang="fr-FR"/>
          </a:p>
          <a:p>
            <a:pPr marL="0" indent="0">
              <a:buFont typeface="Arial" panose="020B0604020202020204" pitchFamily="34" charset="0"/>
              <a:buNone/>
            </a:pPr>
            <a:endParaRPr lang="fr-FR" altLang="fr-FR"/>
          </a:p>
          <a:p>
            <a:pPr marL="0" indent="0">
              <a:buFont typeface="Arial" panose="020B0604020202020204" pitchFamily="34" charset="0"/>
              <a:buNone/>
            </a:pPr>
            <a:r>
              <a:rPr lang="fr-FR" altLang="fr-FR"/>
              <a:t>Le gel ou les lingettes n’éliminent pas assez efficacement les microbes. 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C8B39E97-6585-8445-1D5B-38182C05D72C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vrai">
            <a:extLst>
              <a:ext uri="{FF2B5EF4-FFF2-40B4-BE49-F238E27FC236}">
                <a16:creationId xmlns:a16="http://schemas.microsoft.com/office/drawing/2014/main" id="{BC74F5A9-2C0A-568D-B056-298505D78A3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975" y="4610100"/>
            <a:ext cx="900113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8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0C98A1-3966-9CD4-ECFD-E19FE80C2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3688"/>
            <a:ext cx="10515600" cy="13255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11</a:t>
            </a:r>
            <a:r>
              <a:rPr lang="fr-FR" dirty="0"/>
              <a:t> Je peux manger mon sandwich sans risque pendant que je visite la ferme et caresse les animaux. 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5956371-3CBC-E19A-D855-0C4266F0B96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rtlCol="0" anchor="ctr">
            <a:normAutofit fontScale="92500" lnSpcReduction="100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dirty="0"/>
              <a:t>Pour ne pas me contaminer avec les microbes pathogènes de la ferme, je ne mange rien lorsque de je marche à travers la ferme, je mangerai dans un lieu aménagé pour le pique-nique après m’être lavé les mains ou avoir utilisé du gel hydro-</a:t>
            </a:r>
            <a:r>
              <a:rPr lang="fr-FR" dirty="0" err="1"/>
              <a:t>alcooloque</a:t>
            </a:r>
            <a:r>
              <a:rPr lang="fr-FR" dirty="0"/>
              <a:t>.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31EE50A4-6153-7751-DA2D-2073C2E52201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vrai">
            <a:extLst>
              <a:ext uri="{FF2B5EF4-FFF2-40B4-BE49-F238E27FC236}">
                <a16:creationId xmlns:a16="http://schemas.microsoft.com/office/drawing/2014/main" id="{4F8780EC-394D-F302-0B52-C7F80174DCB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1538" y="4610100"/>
            <a:ext cx="900112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8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8C706A-8B6C-67EF-A829-549A16DE2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3688"/>
            <a:ext cx="10515600" cy="13255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12</a:t>
            </a:r>
            <a:r>
              <a:rPr lang="fr-FR" dirty="0"/>
              <a:t> Les symptômes principaux des infections liées aux microbes pathogènes de la ferme sont la diarrhée et les vomissements. </a:t>
            </a:r>
          </a:p>
        </p:txBody>
      </p:sp>
      <p:sp>
        <p:nvSpPr>
          <p:cNvPr id="12291" name="Espace réservé du contenu 3">
            <a:extLst>
              <a:ext uri="{FF2B5EF4-FFF2-40B4-BE49-F238E27FC236}">
                <a16:creationId xmlns:a16="http://schemas.microsoft.com/office/drawing/2014/main" id="{6FCD7060-57A3-473C-6EC4-426A975C960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>
              <a:buFont typeface="Arial" panose="020B0604020202020204" pitchFamily="34" charset="0"/>
              <a:buNone/>
            </a:pPr>
            <a:endParaRPr lang="fr-FR" altLang="fr-FR"/>
          </a:p>
          <a:p>
            <a:pPr marL="0" indent="0">
              <a:buFont typeface="Arial" panose="020B0604020202020204" pitchFamily="34" charset="0"/>
              <a:buNone/>
            </a:pPr>
            <a:endParaRPr lang="fr-FR" altLang="fr-FR"/>
          </a:p>
          <a:p>
            <a:pPr marL="0" indent="0">
              <a:buFont typeface="Arial" panose="020B0604020202020204" pitchFamily="34" charset="0"/>
              <a:buNone/>
            </a:pPr>
            <a:endParaRPr lang="fr-FR" altLang="fr-FR"/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5FC87D4C-5AA4-9CA7-9CA4-EE0837DE8658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vrai">
            <a:extLst>
              <a:ext uri="{FF2B5EF4-FFF2-40B4-BE49-F238E27FC236}">
                <a16:creationId xmlns:a16="http://schemas.microsoft.com/office/drawing/2014/main" id="{C774DC22-D76E-14B0-C3A8-5732742F4B9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975" y="4591050"/>
            <a:ext cx="900113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B553C1-198E-3CBC-55E7-119AEFC3D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3688"/>
            <a:ext cx="10515600" cy="13255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13</a:t>
            </a:r>
            <a:r>
              <a:rPr lang="fr-FR" dirty="0"/>
              <a:t> Les microbes sont surtout présents sur le flanc, le cou et le dos d’un animal de la ferme.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0A9B8BC-2AAB-30E2-ED24-533DE8A8DFE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>
              <a:buFont typeface="Arial" panose="020B0604020202020204" pitchFamily="34" charset="0"/>
              <a:buNone/>
            </a:pPr>
            <a:endParaRPr lang="fr-FR" altLang="fr-FR" dirty="0"/>
          </a:p>
          <a:p>
            <a:pPr marL="0" indent="0">
              <a:buFont typeface="Arial" panose="020B0604020202020204" pitchFamily="34" charset="0"/>
              <a:buNone/>
            </a:pPr>
            <a:endParaRPr lang="fr-FR" altLang="fr-FR" dirty="0"/>
          </a:p>
          <a:p>
            <a:pPr marL="0" indent="0">
              <a:buFont typeface="Arial" panose="020B0604020202020204" pitchFamily="34" charset="0"/>
              <a:buNone/>
            </a:pPr>
            <a:endParaRPr lang="fr-FR" altLang="fr-F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altLang="fr-FR" dirty="0"/>
              <a:t>Les microbes se concentrent au niveau de la bouche, de l’arrière-train et la queue et les pattes des animaux. Le flanc, le cou et les dos de l’animal sont les meilleurs endroits pour le caresser.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C7C51F5D-59A7-A172-0A12-7519B1F89526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vrai">
            <a:extLst>
              <a:ext uri="{FF2B5EF4-FFF2-40B4-BE49-F238E27FC236}">
                <a16:creationId xmlns:a16="http://schemas.microsoft.com/office/drawing/2014/main" id="{225C0417-1BB1-EA03-9475-F35B3DB713A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1538" y="4610100"/>
            <a:ext cx="900112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8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F6A3F3-213D-47D2-B3AF-ECB8AA54F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3688"/>
            <a:ext cx="10515600" cy="13255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14</a:t>
            </a:r>
            <a:r>
              <a:rPr lang="fr-FR" dirty="0"/>
              <a:t> Les microbes pathogènes de la ferme se trouvent à la fois chez les animaux, mais aussi sur les surfaces que les animaux touchent. </a:t>
            </a:r>
          </a:p>
        </p:txBody>
      </p:sp>
      <p:sp>
        <p:nvSpPr>
          <p:cNvPr id="14339" name="Espace réservé du contenu 3">
            <a:extLst>
              <a:ext uri="{FF2B5EF4-FFF2-40B4-BE49-F238E27FC236}">
                <a16:creationId xmlns:a16="http://schemas.microsoft.com/office/drawing/2014/main" id="{90DF744A-6D0A-B713-F211-CC443002A2D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>
              <a:buFont typeface="Arial" panose="020B0604020202020204" pitchFamily="34" charset="0"/>
              <a:buNone/>
            </a:pPr>
            <a:endParaRPr lang="fr-FR" altLang="fr-FR" dirty="0"/>
          </a:p>
          <a:p>
            <a:pPr marL="0" indent="0">
              <a:buFont typeface="Arial" panose="020B0604020202020204" pitchFamily="34" charset="0"/>
              <a:buNone/>
            </a:pPr>
            <a:endParaRPr lang="fr-FR" altLang="fr-FR" dirty="0"/>
          </a:p>
          <a:p>
            <a:pPr marL="0" indent="0">
              <a:buNone/>
            </a:pPr>
            <a:r>
              <a:rPr lang="fr-FR" altLang="fr-FR" dirty="0"/>
              <a:t>Les animaux peuvent toucher des objets, des clôtures avec leur bouche, leur arrière train et y déposer des microbes pathogènes.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2DA25884-3ECC-08A5-11FE-D773A0EC0AA8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vrai">
            <a:extLst>
              <a:ext uri="{FF2B5EF4-FFF2-40B4-BE49-F238E27FC236}">
                <a16:creationId xmlns:a16="http://schemas.microsoft.com/office/drawing/2014/main" id="{05FC1582-687B-1A22-C648-F8D0335FACF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975" y="4591050"/>
            <a:ext cx="900113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339" grpId="0" build="p"/>
      <p:bldGraphic spid="8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67CCA2-15E8-6DB5-8087-527840736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3688"/>
            <a:ext cx="10515600" cy="13255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15</a:t>
            </a:r>
            <a:r>
              <a:rPr lang="fr-FR" dirty="0"/>
              <a:t>Si je tombe malade après ma visite à la ferme, je ne retourne pas à l’école, je préviens mon médecin traitant et je bois beaucoup d’eau. </a:t>
            </a:r>
          </a:p>
        </p:txBody>
      </p:sp>
      <p:sp>
        <p:nvSpPr>
          <p:cNvPr id="15363" name="Espace réservé du contenu 3">
            <a:extLst>
              <a:ext uri="{FF2B5EF4-FFF2-40B4-BE49-F238E27FC236}">
                <a16:creationId xmlns:a16="http://schemas.microsoft.com/office/drawing/2014/main" id="{C75959E7-C4B8-B2A1-2441-9D62D1F313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>
              <a:buFont typeface="Arial" panose="020B0604020202020204" pitchFamily="34" charset="0"/>
              <a:buNone/>
            </a:pPr>
            <a:endParaRPr lang="fr-FR" altLang="fr-FR"/>
          </a:p>
          <a:p>
            <a:pPr marL="0" indent="0">
              <a:buFont typeface="Arial" panose="020B0604020202020204" pitchFamily="34" charset="0"/>
              <a:buNone/>
            </a:pPr>
            <a:endParaRPr lang="fr-FR" altLang="fr-FR"/>
          </a:p>
          <a:p>
            <a:pPr marL="0" indent="0">
              <a:buFont typeface="Arial" panose="020B0604020202020204" pitchFamily="34" charset="0"/>
              <a:buNone/>
            </a:pPr>
            <a:endParaRPr lang="fr-FR" altLang="fr-FR"/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1C45893E-8854-E419-180A-21CD01662365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vrai">
            <a:extLst>
              <a:ext uri="{FF2B5EF4-FFF2-40B4-BE49-F238E27FC236}">
                <a16:creationId xmlns:a16="http://schemas.microsoft.com/office/drawing/2014/main" id="{CDD687C7-7D32-83B6-4F59-22860D0A595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975" y="4591050"/>
            <a:ext cx="900113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6BDA2D-6F9E-1856-D349-11A92DF8B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950" y="641350"/>
            <a:ext cx="4070350" cy="558323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600">
                <a:solidFill>
                  <a:schemeClr val="bg1"/>
                </a:solidFill>
                <a:latin typeface="+mj-lt"/>
                <a:cs typeface="+mj-cs"/>
              </a:rPr>
              <a:t>8</a:t>
            </a:r>
            <a:br>
              <a:rPr lang="en-US" sz="4600" dirty="0">
                <a:solidFill>
                  <a:schemeClr val="bg1"/>
                </a:solidFill>
                <a:latin typeface="+mj-lt"/>
                <a:cs typeface="+mj-cs"/>
              </a:rPr>
            </a:br>
            <a:r>
              <a:rPr lang="en-US" sz="4600" dirty="0">
                <a:latin typeface="+mn-lt"/>
                <a:ea typeface="+mn-ea"/>
                <a:cs typeface="+mn-cs"/>
              </a:rPr>
              <a:t>Merci </a:t>
            </a:r>
            <a:r>
              <a:rPr lang="en-US" sz="4600" dirty="0" err="1">
                <a:latin typeface="+mn-lt"/>
                <a:ea typeface="+mn-ea"/>
                <a:cs typeface="+mn-cs"/>
              </a:rPr>
              <a:t>d’avoir</a:t>
            </a:r>
            <a:r>
              <a:rPr lang="en-US" sz="4600" dirty="0">
                <a:latin typeface="+mn-lt"/>
                <a:ea typeface="+mn-ea"/>
                <a:cs typeface="+mn-cs"/>
              </a:rPr>
              <a:t> </a:t>
            </a:r>
            <a:r>
              <a:rPr lang="en-US" sz="4600" dirty="0" err="1">
                <a:latin typeface="+mn-lt"/>
                <a:ea typeface="+mn-ea"/>
                <a:cs typeface="+mn-cs"/>
              </a:rPr>
              <a:t>répondu</a:t>
            </a:r>
            <a:r>
              <a:rPr lang="en-US" sz="4600" dirty="0">
                <a:latin typeface="+mn-lt"/>
                <a:ea typeface="+mn-ea"/>
                <a:cs typeface="+mn-cs"/>
              </a:rPr>
              <a:t> aux questions</a:t>
            </a:r>
            <a:br>
              <a:rPr lang="en-US" sz="4600" dirty="0">
                <a:latin typeface="+mn-lt"/>
                <a:ea typeface="+mn-ea"/>
                <a:cs typeface="+mn-cs"/>
              </a:rPr>
            </a:br>
            <a:endParaRPr lang="en-US" sz="4600" dirty="0">
              <a:latin typeface="+mj-lt"/>
              <a:cs typeface="+mj-cs"/>
            </a:endParaRP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EF1A54BF-2E5F-39D3-8CEC-F8EBB462E0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4550" y="630238"/>
            <a:ext cx="2817813" cy="391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3DF900AB-D98E-E162-E5DD-4153FC49359C}"/>
              </a:ext>
            </a:extLst>
          </p:cNvPr>
          <p:cNvCxnSpPr/>
          <p:nvPr/>
        </p:nvCxnSpPr>
        <p:spPr>
          <a:xfrm>
            <a:off x="4306887" y="997527"/>
            <a:ext cx="0" cy="4838008"/>
          </a:xfrm>
          <a:prstGeom prst="line">
            <a:avLst/>
          </a:prstGeom>
          <a:ln w="57150"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DAA13B11-5516-CB88-204B-D13EDF852E43}"/>
              </a:ext>
            </a:extLst>
          </p:cNvPr>
          <p:cNvSpPr/>
          <p:nvPr/>
        </p:nvSpPr>
        <p:spPr>
          <a:xfrm>
            <a:off x="10423525" y="0"/>
            <a:ext cx="1768475" cy="2193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CAFD16-E277-90D6-19C2-B8D405914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3688"/>
            <a:ext cx="10515600" cy="13255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2</a:t>
            </a:r>
            <a:r>
              <a:rPr lang="fr-FR" dirty="0"/>
              <a:t> A la ferme, tu peux rencontrer des microbes utiles et des microbes pathogènes.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3563F9C-3890-10D0-56B5-7BB1CBD7A88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>
              <a:buFont typeface="Arial" panose="020B0604020202020204" pitchFamily="34" charset="0"/>
              <a:buNone/>
            </a:pPr>
            <a:endParaRPr lang="fr-FR" altLang="fr-FR"/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F5A29E20-4AB0-17EF-38F5-803E14AB0B77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faux">
            <a:extLst>
              <a:ext uri="{FF2B5EF4-FFF2-40B4-BE49-F238E27FC236}">
                <a16:creationId xmlns:a16="http://schemas.microsoft.com/office/drawing/2014/main" id="{119EC102-2472-92E3-AA1C-F64300363BA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975" y="4575175"/>
            <a:ext cx="900113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8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BFB82A-F0AE-55B8-04B0-C5F3E5B22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3688"/>
            <a:ext cx="10515600" cy="1325562"/>
          </a:xfrm>
        </p:spPr>
        <p:txBody>
          <a:bodyPr/>
          <a:lstStyle/>
          <a:p>
            <a:r>
              <a:rPr lang="fr-FR" altLang="fr-FR">
                <a:solidFill>
                  <a:schemeClr val="bg1"/>
                </a:solidFill>
              </a:rPr>
              <a:t>3</a:t>
            </a:r>
            <a:r>
              <a:rPr lang="fr-FR" altLang="fr-FR"/>
              <a:t>Il y a plus de microbes utiles que de microbes pathogènes à la ferme. </a:t>
            </a:r>
            <a:endParaRPr lang="fr-FR" altLang="fr-FR">
              <a:solidFill>
                <a:schemeClr val="bg1"/>
              </a:solidFill>
            </a:endParaRP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73EE5712-0FAE-FE86-8766-F235B98BE8BD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vrai">
            <a:extLst>
              <a:ext uri="{FF2B5EF4-FFF2-40B4-BE49-F238E27FC236}">
                <a16:creationId xmlns:a16="http://schemas.microsoft.com/office/drawing/2014/main" id="{9C3D0173-2817-BEED-E9CC-F6D4ECDBBA2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825" y="4624388"/>
            <a:ext cx="900113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0BEE50-5BC0-B93F-240F-17446BCD6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3688"/>
            <a:ext cx="10515600" cy="13255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4</a:t>
            </a:r>
            <a:r>
              <a:rPr lang="fr-FR" dirty="0"/>
              <a:t>Les lactobacilles, les bactéries thermophiles et les </a:t>
            </a:r>
            <a:r>
              <a:rPr lang="fr-FR" dirty="0" err="1"/>
              <a:t>rhizobia</a:t>
            </a:r>
            <a:r>
              <a:rPr lang="fr-FR" dirty="0"/>
              <a:t> sont des microbes utiles présents à la ferme.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2510EC2-6D90-A433-DDFC-C47524FD9E7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>
              <a:buFont typeface="Arial" panose="020B0604020202020204" pitchFamily="34" charset="0"/>
              <a:buNone/>
            </a:pPr>
            <a:endParaRPr lang="fr-FR" altLang="fr-FR"/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B3A5814A-7CEF-E1AE-C64D-8624AA2F9855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faux">
            <a:extLst>
              <a:ext uri="{FF2B5EF4-FFF2-40B4-BE49-F238E27FC236}">
                <a16:creationId xmlns:a16="http://schemas.microsoft.com/office/drawing/2014/main" id="{848D8400-14CE-7A4D-DBC5-615EC355EE0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975" y="4575175"/>
            <a:ext cx="900113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8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95C1E5-DFDC-232C-07E1-92DCBD9FF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3688"/>
            <a:ext cx="10515600" cy="13255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6</a:t>
            </a:r>
            <a:r>
              <a:rPr lang="fr-FR" dirty="0"/>
              <a:t> Les Lactobacilles sont des bactéries qui permettent de transformer le lait en yaourt.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8D8E5D0-1370-FC08-E509-DB4C489C146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>
              <a:buFont typeface="Arial" panose="020B0604020202020204" pitchFamily="34" charset="0"/>
              <a:buNone/>
            </a:pPr>
            <a:endParaRPr lang="fr-FR" altLang="fr-FR"/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1185085B-067C-FE26-697A-E35885E2110B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faux">
            <a:extLst>
              <a:ext uri="{FF2B5EF4-FFF2-40B4-BE49-F238E27FC236}">
                <a16:creationId xmlns:a16="http://schemas.microsoft.com/office/drawing/2014/main" id="{9F0B86C3-4D0C-6538-1FE0-4C8E4D3CCD7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975" y="4576763"/>
            <a:ext cx="900113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8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15059A-EFF7-16EB-3422-BF4FE6161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3688"/>
            <a:ext cx="10515600" cy="13255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16</a:t>
            </a:r>
            <a:r>
              <a:rPr lang="fr-FR" dirty="0"/>
              <a:t>Les microbes thermophiles transforment les déchets végétaux (plantes en décomposition) en nutriments pour la ferme, c’est-à-dire en compost. </a:t>
            </a:r>
          </a:p>
        </p:txBody>
      </p:sp>
      <p:sp>
        <p:nvSpPr>
          <p:cNvPr id="16387" name="Espace réservé du contenu 3">
            <a:extLst>
              <a:ext uri="{FF2B5EF4-FFF2-40B4-BE49-F238E27FC236}">
                <a16:creationId xmlns:a16="http://schemas.microsoft.com/office/drawing/2014/main" id="{BE49D498-D15F-F6F3-8CE0-619DEB8B8ED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>
              <a:buFont typeface="Arial" panose="020B0604020202020204" pitchFamily="34" charset="0"/>
              <a:buNone/>
            </a:pPr>
            <a:endParaRPr lang="fr-FR" altLang="fr-FR"/>
          </a:p>
          <a:p>
            <a:pPr marL="0" indent="0">
              <a:buFont typeface="Arial" panose="020B0604020202020204" pitchFamily="34" charset="0"/>
              <a:buNone/>
            </a:pPr>
            <a:endParaRPr lang="fr-FR" altLang="fr-FR"/>
          </a:p>
          <a:p>
            <a:pPr marL="0" indent="0">
              <a:buFont typeface="Arial" panose="020B0604020202020204" pitchFamily="34" charset="0"/>
              <a:buNone/>
            </a:pPr>
            <a:endParaRPr lang="fr-FR" altLang="fr-FR"/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2ED3E6DA-1C87-80E5-FA68-8C64A36554E0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vrai">
            <a:extLst>
              <a:ext uri="{FF2B5EF4-FFF2-40B4-BE49-F238E27FC236}">
                <a16:creationId xmlns:a16="http://schemas.microsoft.com/office/drawing/2014/main" id="{8A3A6AF1-F031-F70E-2965-E28BCF2B2B7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975" y="4591050"/>
            <a:ext cx="900113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EE0E58-3AE6-C515-2247-CE825D772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3688"/>
            <a:ext cx="10515600" cy="13255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17</a:t>
            </a:r>
            <a:r>
              <a:rPr lang="fr-FR" dirty="0"/>
              <a:t>Les plantes ont besoin d’ammoniac pour pousser. Elles sont aidées par des bactéries (les </a:t>
            </a:r>
            <a:r>
              <a:rPr lang="fr-FR" dirty="0" err="1"/>
              <a:t>Rhizobia</a:t>
            </a:r>
            <a:r>
              <a:rPr lang="fr-FR" dirty="0"/>
              <a:t>) qui transforment l’azote en ammoniac. </a:t>
            </a:r>
          </a:p>
        </p:txBody>
      </p:sp>
      <p:sp>
        <p:nvSpPr>
          <p:cNvPr id="17411" name="Espace réservé du contenu 3">
            <a:extLst>
              <a:ext uri="{FF2B5EF4-FFF2-40B4-BE49-F238E27FC236}">
                <a16:creationId xmlns:a16="http://schemas.microsoft.com/office/drawing/2014/main" id="{062AC76F-8897-72ED-E574-6C1F5E846EE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>
              <a:buFont typeface="Arial" panose="020B0604020202020204" pitchFamily="34" charset="0"/>
              <a:buNone/>
            </a:pPr>
            <a:endParaRPr lang="fr-FR" altLang="fr-FR"/>
          </a:p>
          <a:p>
            <a:pPr marL="0" indent="0">
              <a:buFont typeface="Arial" panose="020B0604020202020204" pitchFamily="34" charset="0"/>
              <a:buNone/>
            </a:pPr>
            <a:endParaRPr lang="fr-FR" altLang="fr-FR"/>
          </a:p>
          <a:p>
            <a:pPr marL="0" indent="0">
              <a:buFont typeface="Arial" panose="020B0604020202020204" pitchFamily="34" charset="0"/>
              <a:buNone/>
            </a:pPr>
            <a:endParaRPr lang="fr-FR" altLang="fr-FR"/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BDBB3FDA-E14E-AD76-5954-A737E901767F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vrai">
            <a:extLst>
              <a:ext uri="{FF2B5EF4-FFF2-40B4-BE49-F238E27FC236}">
                <a16:creationId xmlns:a16="http://schemas.microsoft.com/office/drawing/2014/main" id="{5C033013-DAF9-F61B-35BC-D197D982E8B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975" y="4591050"/>
            <a:ext cx="900113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C66BFE-115D-512B-9CE2-C24DBA3AC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3688"/>
            <a:ext cx="10515600" cy="13255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6</a:t>
            </a:r>
            <a:r>
              <a:rPr lang="fr-FR" dirty="0"/>
              <a:t>Certains microbes sont sans danger pour les animaux de la ferme mais ils peuvent rendre les humains malades. 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41FD91E-36E7-5C54-DB3E-BEA8C756E07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>
              <a:buFont typeface="Arial" panose="020B0604020202020204" pitchFamily="34" charset="0"/>
              <a:buNone/>
            </a:pPr>
            <a:endParaRPr lang="fr-FR" altLang="fr-FR"/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38FEBF4A-286A-244D-1B77-673BD9116469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faux">
            <a:extLst>
              <a:ext uri="{FF2B5EF4-FFF2-40B4-BE49-F238E27FC236}">
                <a16:creationId xmlns:a16="http://schemas.microsoft.com/office/drawing/2014/main" id="{BB54410C-DD3F-E015-D701-562A6452518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975" y="4576763"/>
            <a:ext cx="900113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8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266210-85CA-0AD8-D1A9-29085BAAE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3688"/>
            <a:ext cx="10515600" cy="13255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7</a:t>
            </a:r>
            <a:r>
              <a:rPr lang="fr-FR" dirty="0"/>
              <a:t>Escherichia coli, Salmonella et </a:t>
            </a:r>
            <a:r>
              <a:rPr lang="fr-FR" dirty="0" err="1"/>
              <a:t>Campylobacter</a:t>
            </a:r>
            <a:r>
              <a:rPr lang="fr-FR" dirty="0"/>
              <a:t> sont des bactéries utiles et sans danger pour les animaux et l’Homme. 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56F495C-DB7F-F03D-BCF7-688F5C8A7EA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>
              <a:buFont typeface="Arial" panose="020B0604020202020204" pitchFamily="34" charset="0"/>
              <a:buNone/>
            </a:pPr>
            <a:endParaRPr lang="fr-FR" altLang="fr-FR" dirty="0"/>
          </a:p>
          <a:p>
            <a:pPr marL="0" indent="0">
              <a:buFont typeface="Arial" panose="020B0604020202020204" pitchFamily="34" charset="0"/>
              <a:buNone/>
            </a:pPr>
            <a:endParaRPr lang="fr-FR" altLang="fr-FR" dirty="0"/>
          </a:p>
          <a:p>
            <a:pPr marL="0" indent="0">
              <a:buFont typeface="Arial" panose="020B0604020202020204" pitchFamily="34" charset="0"/>
              <a:buNone/>
            </a:pPr>
            <a:endParaRPr lang="fr-FR" altLang="fr-F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altLang="fr-FR" dirty="0"/>
              <a:t>Elles sont utiles à l’animal mais peuvent provoquer des infections chez l’Humain.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3B280E3B-B508-CE46-4C98-176CAAF652A0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vrai">
            <a:extLst>
              <a:ext uri="{FF2B5EF4-FFF2-40B4-BE49-F238E27FC236}">
                <a16:creationId xmlns:a16="http://schemas.microsoft.com/office/drawing/2014/main" id="{B052826B-EB7B-09DF-ACF2-B62516C1F87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1538" y="4591050"/>
            <a:ext cx="900112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8" grpId="0">
        <p:bldAsOne/>
      </p:bldGraphic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496</Words>
  <Application>Microsoft Office PowerPoint</Application>
  <PresentationFormat>Grand écran</PresentationFormat>
  <Paragraphs>72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Thème Office</vt:lpstr>
      <vt:lpstr>1Quiz :  Hygiène à la ferme</vt:lpstr>
      <vt:lpstr>2 A la ferme, tu peux rencontrer des microbes utiles et des microbes pathogènes.</vt:lpstr>
      <vt:lpstr>3Il y a plus de microbes utiles que de microbes pathogènes à la ferme. </vt:lpstr>
      <vt:lpstr>4Les lactobacilles, les bactéries thermophiles et les rhizobia sont des microbes utiles présents à la ferme. </vt:lpstr>
      <vt:lpstr>6 Les Lactobacilles sont des bactéries qui permettent de transformer le lait en yaourt. </vt:lpstr>
      <vt:lpstr>16Les microbes thermophiles transforment les déchets végétaux (plantes en décomposition) en nutriments pour la ferme, c’est-à-dire en compost. </vt:lpstr>
      <vt:lpstr>17Les plantes ont besoin d’ammoniac pour pousser. Elles sont aidées par des bactéries (les Rhizobia) qui transforment l’azote en ammoniac. </vt:lpstr>
      <vt:lpstr>6Certains microbes sont sans danger pour les animaux de la ferme mais ils peuvent rendre les humains malades. </vt:lpstr>
      <vt:lpstr>7Escherichia coli, Salmonella et Campylobacter sont des bactéries utiles et sans danger pour les animaux et l’Homme. </vt:lpstr>
      <vt:lpstr>9E.coli est une bactérie vivant dans l’intestin des animaux. </vt:lpstr>
      <vt:lpstr>10 Il est préférable de se laver les mains à l’eau et au savon plutôt que de mettre du gel hydroalcoolique, quand cela est possible. </vt:lpstr>
      <vt:lpstr>11 Je peux manger mon sandwich sans risque pendant que je visite la ferme et caresse les animaux. </vt:lpstr>
      <vt:lpstr>12 Les symptômes principaux des infections liées aux microbes pathogènes de la ferme sont la diarrhée et les vomissements. </vt:lpstr>
      <vt:lpstr>13 Les microbes sont surtout présents sur le flanc, le cou et le dos d’un animal de la ferme.</vt:lpstr>
      <vt:lpstr>14 Les microbes pathogènes de la ferme se trouvent à la fois chez les animaux, mais aussi sur les surfaces que les animaux touchent. </vt:lpstr>
      <vt:lpstr>15Si je tombe malade après ma visite à la ferme, je ne retourne pas à l’école, je préviens mon médecin traitant et je bois beaucoup d’eau. </vt:lpstr>
      <vt:lpstr>8 Merci d’avoir répondu aux questions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1Quiz :  Microbes mania</dc:title>
  <dc:creator>lesage vanessa</dc:creator>
  <cp:lastModifiedBy>GUERIN Valérie</cp:lastModifiedBy>
  <cp:revision>14</cp:revision>
  <dcterms:created xsi:type="dcterms:W3CDTF">2023-04-05T13:08:51Z</dcterms:created>
  <dcterms:modified xsi:type="dcterms:W3CDTF">2026-01-25T09:28:28Z</dcterms:modified>
</cp:coreProperties>
</file>