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7" r:id="rId3"/>
    <p:sldId id="273" r:id="rId4"/>
    <p:sldId id="269" r:id="rId5"/>
    <p:sldId id="270" r:id="rId6"/>
    <p:sldId id="271" r:id="rId7"/>
    <p:sldId id="272" r:id="rId8"/>
    <p:sldId id="274" r:id="rId9"/>
    <p:sldId id="275" r:id="rId10"/>
    <p:sldId id="276" r:id="rId11"/>
    <p:sldId id="266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8F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89"/>
  </p:normalViewPr>
  <p:slideViewPr>
    <p:cSldViewPr snapToGrid="0">
      <p:cViewPr varScale="1">
        <p:scale>
          <a:sx n="88" d="100"/>
          <a:sy n="88" d="100"/>
        </p:scale>
        <p:origin x="184" y="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9BD70E47-9526-2340-A8FA-9F317AC127AA}" type="presOf" srcId="{6565B59B-4B65-E748-A27F-CB024A99CFB0}" destId="{9BEDA517-EE4E-EF4C-8541-778A2E71DA1F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4070A7B0-9CB4-A349-9826-920F27B1986C}" type="presOf" srcId="{9B636C23-96EE-B24E-8862-427A4B50E3BC}" destId="{385D4072-D6E7-4144-9635-7BA0287FE893}" srcOrd="0" destOrd="0" presId="urn:microsoft.com/office/officeart/2005/8/layout/default"/>
    <dgm:cxn modelId="{03E6CFDA-20B5-7649-B25B-62FF5C42B839}" type="presOf" srcId="{3F14B675-3057-564F-B20F-9BD678DA722B}" destId="{DAC2A3F8-C61B-4E45-9060-600BBEDA71A2}" srcOrd="0" destOrd="0" presId="urn:microsoft.com/office/officeart/2005/8/layout/default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B58818DF-18B3-9F4E-8999-256D831750C2}" type="presParOf" srcId="{DAC2A3F8-C61B-4E45-9060-600BBEDA71A2}" destId="{385D4072-D6E7-4144-9635-7BA0287FE893}" srcOrd="0" destOrd="0" presId="urn:microsoft.com/office/officeart/2005/8/layout/default"/>
    <dgm:cxn modelId="{1CD88BDB-51C1-4740-B42F-571667F7B85E}" type="presParOf" srcId="{DAC2A3F8-C61B-4E45-9060-600BBEDA71A2}" destId="{297A1466-C12C-F545-8B48-712197D56CAD}" srcOrd="1" destOrd="0" presId="urn:microsoft.com/office/officeart/2005/8/layout/default"/>
    <dgm:cxn modelId="{382AB0F7-BAC1-7A42-ADD0-2C78AB9DF50E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9BD70E47-9526-2340-A8FA-9F317AC127AA}" type="presOf" srcId="{6565B59B-4B65-E748-A27F-CB024A99CFB0}" destId="{9BEDA517-EE4E-EF4C-8541-778A2E71DA1F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4070A7B0-9CB4-A349-9826-920F27B1986C}" type="presOf" srcId="{9B636C23-96EE-B24E-8862-427A4B50E3BC}" destId="{385D4072-D6E7-4144-9635-7BA0287FE893}" srcOrd="0" destOrd="0" presId="urn:microsoft.com/office/officeart/2005/8/layout/default"/>
    <dgm:cxn modelId="{03E6CFDA-20B5-7649-B25B-62FF5C42B839}" type="presOf" srcId="{3F14B675-3057-564F-B20F-9BD678DA722B}" destId="{DAC2A3F8-C61B-4E45-9060-600BBEDA71A2}" srcOrd="0" destOrd="0" presId="urn:microsoft.com/office/officeart/2005/8/layout/default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B58818DF-18B3-9F4E-8999-256D831750C2}" type="presParOf" srcId="{DAC2A3F8-C61B-4E45-9060-600BBEDA71A2}" destId="{385D4072-D6E7-4144-9635-7BA0287FE893}" srcOrd="0" destOrd="0" presId="urn:microsoft.com/office/officeart/2005/8/layout/default"/>
    <dgm:cxn modelId="{1CD88BDB-51C1-4740-B42F-571667F7B85E}" type="presParOf" srcId="{DAC2A3F8-C61B-4E45-9060-600BBEDA71A2}" destId="{297A1466-C12C-F545-8B48-712197D56CAD}" srcOrd="1" destOrd="0" presId="urn:microsoft.com/office/officeart/2005/8/layout/default"/>
    <dgm:cxn modelId="{382AB0F7-BAC1-7A42-ADD0-2C78AB9DF50E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9BD70E47-9526-2340-A8FA-9F317AC127AA}" type="presOf" srcId="{6565B59B-4B65-E748-A27F-CB024A99CFB0}" destId="{9BEDA517-EE4E-EF4C-8541-778A2E71DA1F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4070A7B0-9CB4-A349-9826-920F27B1986C}" type="presOf" srcId="{9B636C23-96EE-B24E-8862-427A4B50E3BC}" destId="{385D4072-D6E7-4144-9635-7BA0287FE893}" srcOrd="0" destOrd="0" presId="urn:microsoft.com/office/officeart/2005/8/layout/default"/>
    <dgm:cxn modelId="{03E6CFDA-20B5-7649-B25B-62FF5C42B839}" type="presOf" srcId="{3F14B675-3057-564F-B20F-9BD678DA722B}" destId="{DAC2A3F8-C61B-4E45-9060-600BBEDA71A2}" srcOrd="0" destOrd="0" presId="urn:microsoft.com/office/officeart/2005/8/layout/default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B58818DF-18B3-9F4E-8999-256D831750C2}" type="presParOf" srcId="{DAC2A3F8-C61B-4E45-9060-600BBEDA71A2}" destId="{385D4072-D6E7-4144-9635-7BA0287FE893}" srcOrd="0" destOrd="0" presId="urn:microsoft.com/office/officeart/2005/8/layout/default"/>
    <dgm:cxn modelId="{1CD88BDB-51C1-4740-B42F-571667F7B85E}" type="presParOf" srcId="{DAC2A3F8-C61B-4E45-9060-600BBEDA71A2}" destId="{297A1466-C12C-F545-8B48-712197D56CAD}" srcOrd="1" destOrd="0" presId="urn:microsoft.com/office/officeart/2005/8/layout/default"/>
    <dgm:cxn modelId="{382AB0F7-BAC1-7A42-ADD0-2C78AB9DF50E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9BD70E47-9526-2340-A8FA-9F317AC127AA}" type="presOf" srcId="{6565B59B-4B65-E748-A27F-CB024A99CFB0}" destId="{9BEDA517-EE4E-EF4C-8541-778A2E71DA1F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4070A7B0-9CB4-A349-9826-920F27B1986C}" type="presOf" srcId="{9B636C23-96EE-B24E-8862-427A4B50E3BC}" destId="{385D4072-D6E7-4144-9635-7BA0287FE893}" srcOrd="0" destOrd="0" presId="urn:microsoft.com/office/officeart/2005/8/layout/default"/>
    <dgm:cxn modelId="{03E6CFDA-20B5-7649-B25B-62FF5C42B839}" type="presOf" srcId="{3F14B675-3057-564F-B20F-9BD678DA722B}" destId="{DAC2A3F8-C61B-4E45-9060-600BBEDA71A2}" srcOrd="0" destOrd="0" presId="urn:microsoft.com/office/officeart/2005/8/layout/default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B58818DF-18B3-9F4E-8999-256D831750C2}" type="presParOf" srcId="{DAC2A3F8-C61B-4E45-9060-600BBEDA71A2}" destId="{385D4072-D6E7-4144-9635-7BA0287FE893}" srcOrd="0" destOrd="0" presId="urn:microsoft.com/office/officeart/2005/8/layout/default"/>
    <dgm:cxn modelId="{1CD88BDB-51C1-4740-B42F-571667F7B85E}" type="presParOf" srcId="{DAC2A3F8-C61B-4E45-9060-600BBEDA71A2}" destId="{297A1466-C12C-F545-8B48-712197D56CAD}" srcOrd="1" destOrd="0" presId="urn:microsoft.com/office/officeart/2005/8/layout/default"/>
    <dgm:cxn modelId="{382AB0F7-BAC1-7A42-ADD0-2C78AB9DF50E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9BD70E47-9526-2340-A8FA-9F317AC127AA}" type="presOf" srcId="{6565B59B-4B65-E748-A27F-CB024A99CFB0}" destId="{9BEDA517-EE4E-EF4C-8541-778A2E71DA1F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4070A7B0-9CB4-A349-9826-920F27B1986C}" type="presOf" srcId="{9B636C23-96EE-B24E-8862-427A4B50E3BC}" destId="{385D4072-D6E7-4144-9635-7BA0287FE893}" srcOrd="0" destOrd="0" presId="urn:microsoft.com/office/officeart/2005/8/layout/default"/>
    <dgm:cxn modelId="{03E6CFDA-20B5-7649-B25B-62FF5C42B839}" type="presOf" srcId="{3F14B675-3057-564F-B20F-9BD678DA722B}" destId="{DAC2A3F8-C61B-4E45-9060-600BBEDA71A2}" srcOrd="0" destOrd="0" presId="urn:microsoft.com/office/officeart/2005/8/layout/default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B58818DF-18B3-9F4E-8999-256D831750C2}" type="presParOf" srcId="{DAC2A3F8-C61B-4E45-9060-600BBEDA71A2}" destId="{385D4072-D6E7-4144-9635-7BA0287FE893}" srcOrd="0" destOrd="0" presId="urn:microsoft.com/office/officeart/2005/8/layout/default"/>
    <dgm:cxn modelId="{1CD88BDB-51C1-4740-B42F-571667F7B85E}" type="presParOf" srcId="{DAC2A3F8-C61B-4E45-9060-600BBEDA71A2}" destId="{297A1466-C12C-F545-8B48-712197D56CAD}" srcOrd="1" destOrd="0" presId="urn:microsoft.com/office/officeart/2005/8/layout/default"/>
    <dgm:cxn modelId="{382AB0F7-BAC1-7A42-ADD0-2C78AB9DF50E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9BD70E47-9526-2340-A8FA-9F317AC127AA}" type="presOf" srcId="{6565B59B-4B65-E748-A27F-CB024A99CFB0}" destId="{9BEDA517-EE4E-EF4C-8541-778A2E71DA1F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4070A7B0-9CB4-A349-9826-920F27B1986C}" type="presOf" srcId="{9B636C23-96EE-B24E-8862-427A4B50E3BC}" destId="{385D4072-D6E7-4144-9635-7BA0287FE893}" srcOrd="0" destOrd="0" presId="urn:microsoft.com/office/officeart/2005/8/layout/default"/>
    <dgm:cxn modelId="{03E6CFDA-20B5-7649-B25B-62FF5C42B839}" type="presOf" srcId="{3F14B675-3057-564F-B20F-9BD678DA722B}" destId="{DAC2A3F8-C61B-4E45-9060-600BBEDA71A2}" srcOrd="0" destOrd="0" presId="urn:microsoft.com/office/officeart/2005/8/layout/default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B58818DF-18B3-9F4E-8999-256D831750C2}" type="presParOf" srcId="{DAC2A3F8-C61B-4E45-9060-600BBEDA71A2}" destId="{385D4072-D6E7-4144-9635-7BA0287FE893}" srcOrd="0" destOrd="0" presId="urn:microsoft.com/office/officeart/2005/8/layout/default"/>
    <dgm:cxn modelId="{1CD88BDB-51C1-4740-B42F-571667F7B85E}" type="presParOf" srcId="{DAC2A3F8-C61B-4E45-9060-600BBEDA71A2}" destId="{297A1466-C12C-F545-8B48-712197D56CAD}" srcOrd="1" destOrd="0" presId="urn:microsoft.com/office/officeart/2005/8/layout/default"/>
    <dgm:cxn modelId="{382AB0F7-BAC1-7A42-ADD0-2C78AB9DF50E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9BD70E47-9526-2340-A8FA-9F317AC127AA}" type="presOf" srcId="{6565B59B-4B65-E748-A27F-CB024A99CFB0}" destId="{9BEDA517-EE4E-EF4C-8541-778A2E71DA1F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4070A7B0-9CB4-A349-9826-920F27B1986C}" type="presOf" srcId="{9B636C23-96EE-B24E-8862-427A4B50E3BC}" destId="{385D4072-D6E7-4144-9635-7BA0287FE893}" srcOrd="0" destOrd="0" presId="urn:microsoft.com/office/officeart/2005/8/layout/default"/>
    <dgm:cxn modelId="{03E6CFDA-20B5-7649-B25B-62FF5C42B839}" type="presOf" srcId="{3F14B675-3057-564F-B20F-9BD678DA722B}" destId="{DAC2A3F8-C61B-4E45-9060-600BBEDA71A2}" srcOrd="0" destOrd="0" presId="urn:microsoft.com/office/officeart/2005/8/layout/default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B58818DF-18B3-9F4E-8999-256D831750C2}" type="presParOf" srcId="{DAC2A3F8-C61B-4E45-9060-600BBEDA71A2}" destId="{385D4072-D6E7-4144-9635-7BA0287FE893}" srcOrd="0" destOrd="0" presId="urn:microsoft.com/office/officeart/2005/8/layout/default"/>
    <dgm:cxn modelId="{1CD88BDB-51C1-4740-B42F-571667F7B85E}" type="presParOf" srcId="{DAC2A3F8-C61B-4E45-9060-600BBEDA71A2}" destId="{297A1466-C12C-F545-8B48-712197D56CAD}" srcOrd="1" destOrd="0" presId="urn:microsoft.com/office/officeart/2005/8/layout/default"/>
    <dgm:cxn modelId="{382AB0F7-BAC1-7A42-ADD0-2C78AB9DF50E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9BD70E47-9526-2340-A8FA-9F317AC127AA}" type="presOf" srcId="{6565B59B-4B65-E748-A27F-CB024A99CFB0}" destId="{9BEDA517-EE4E-EF4C-8541-778A2E71DA1F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4070A7B0-9CB4-A349-9826-920F27B1986C}" type="presOf" srcId="{9B636C23-96EE-B24E-8862-427A4B50E3BC}" destId="{385D4072-D6E7-4144-9635-7BA0287FE893}" srcOrd="0" destOrd="0" presId="urn:microsoft.com/office/officeart/2005/8/layout/default"/>
    <dgm:cxn modelId="{03E6CFDA-20B5-7649-B25B-62FF5C42B839}" type="presOf" srcId="{3F14B675-3057-564F-B20F-9BD678DA722B}" destId="{DAC2A3F8-C61B-4E45-9060-600BBEDA71A2}" srcOrd="0" destOrd="0" presId="urn:microsoft.com/office/officeart/2005/8/layout/default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B58818DF-18B3-9F4E-8999-256D831750C2}" type="presParOf" srcId="{DAC2A3F8-C61B-4E45-9060-600BBEDA71A2}" destId="{385D4072-D6E7-4144-9635-7BA0287FE893}" srcOrd="0" destOrd="0" presId="urn:microsoft.com/office/officeart/2005/8/layout/default"/>
    <dgm:cxn modelId="{1CD88BDB-51C1-4740-B42F-571667F7B85E}" type="presParOf" srcId="{DAC2A3F8-C61B-4E45-9060-600BBEDA71A2}" destId="{297A1466-C12C-F545-8B48-712197D56CAD}" srcOrd="1" destOrd="0" presId="urn:microsoft.com/office/officeart/2005/8/layout/default"/>
    <dgm:cxn modelId="{382AB0F7-BAC1-7A42-ADD0-2C78AB9DF50E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9BD70E47-9526-2340-A8FA-9F317AC127AA}" type="presOf" srcId="{6565B59B-4B65-E748-A27F-CB024A99CFB0}" destId="{9BEDA517-EE4E-EF4C-8541-778A2E71DA1F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4070A7B0-9CB4-A349-9826-920F27B1986C}" type="presOf" srcId="{9B636C23-96EE-B24E-8862-427A4B50E3BC}" destId="{385D4072-D6E7-4144-9635-7BA0287FE893}" srcOrd="0" destOrd="0" presId="urn:microsoft.com/office/officeart/2005/8/layout/default"/>
    <dgm:cxn modelId="{03E6CFDA-20B5-7649-B25B-62FF5C42B839}" type="presOf" srcId="{3F14B675-3057-564F-B20F-9BD678DA722B}" destId="{DAC2A3F8-C61B-4E45-9060-600BBEDA71A2}" srcOrd="0" destOrd="0" presId="urn:microsoft.com/office/officeart/2005/8/layout/default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B58818DF-18B3-9F4E-8999-256D831750C2}" type="presParOf" srcId="{DAC2A3F8-C61B-4E45-9060-600BBEDA71A2}" destId="{385D4072-D6E7-4144-9635-7BA0287FE893}" srcOrd="0" destOrd="0" presId="urn:microsoft.com/office/officeart/2005/8/layout/default"/>
    <dgm:cxn modelId="{1CD88BDB-51C1-4740-B42F-571667F7B85E}" type="presParOf" srcId="{DAC2A3F8-C61B-4E45-9060-600BBEDA71A2}" destId="{297A1466-C12C-F545-8B48-712197D56CAD}" srcOrd="1" destOrd="0" presId="urn:microsoft.com/office/officeart/2005/8/layout/default"/>
    <dgm:cxn modelId="{382AB0F7-BAC1-7A42-ADD0-2C78AB9DF50E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279146-ED28-6F43-474A-F2F3560C0F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653F817-4B7A-38A8-9A0D-B66BB3A9FA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1E9850-F143-20E2-2106-177899B9B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9025EF-BBA2-840F-EE14-6184EE5C2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D888DF7-6441-BFA5-89B8-2B7D8F712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9180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5B00BD-E126-E898-C2ED-169AF6080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10B0129-415A-DE06-F9BB-5244AA294C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4BA628-21C0-FACE-6C63-DA4FD37BE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847F029-A4D3-5754-567C-F6E46EBD5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4DF2C61-A4EB-9298-6D35-218182C2A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073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4F4C962-EC76-5D0C-AA37-E8749AFFDA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F762BB2-A897-A9F7-E2E4-DEC88B9A39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9D38A67-30F1-2B4D-6846-467E52565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C76230-D4F7-DFE7-EED9-F4E278329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C894F1-7DE9-71C2-615F-00BC4B8D1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2958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DFA01A-41A3-BE1A-2D9F-DD7165854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0E6F19-C83A-4152-DC82-60B689210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1725CB7-B6D9-4620-C096-ABD445700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65CF0D-5C13-8926-DA81-B3F4EE138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6F7ECC-5A80-597C-4444-3A7F34361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4143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EC49B1-92E3-6410-3A0B-037F09323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0A3159D-240F-B557-796C-6B4743D369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81E025-7810-18FD-B091-9F7EAB86C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16A3D94-7FD8-0469-7BE6-ACA10A21C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F6E2D98-B965-7974-79DE-6214F70BF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8486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DF0AC2-95AE-4E4A-1AD0-4B33CA4FA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2F5B4D0-0471-54D0-09FF-4724A788DA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534EA66-6D5A-DF8A-62A7-2971031F63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0EC3AE0-CD58-6272-5280-EAE3F2B61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755BED6-3BEB-581A-C72F-CB638644B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0470BA6-5B16-C142-F89A-94FC69CA0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9833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A9A737-37D0-E6A2-86ED-533093BA4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A5AA0D8-B09F-24AA-CF83-65B88DA42A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471AA69-3622-CFD4-5BA1-7E4678A411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E281608-9BA1-C7FD-14CE-68632A7A92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A63FB7D-5A56-5445-F01B-CB5E0711F3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F3625A3-BAAF-D76F-CBB9-4E7194BEB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F3A4466-7F3F-1E0B-AE9D-072A21C80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9E92BFA-C41B-3FE3-3F45-7B30EE07A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8203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C5F2B9-BEF0-E9AA-AA26-CABE41F81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E862D3F-74BC-E628-2D0A-BA0F3C7E5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B049403-24D3-92A0-8934-173AD4B80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81E845F-939E-099A-589A-8615FF573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5807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E70054B-CFDF-C168-8D7B-DD0DEBF70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88D06D5-173D-2827-7CA1-1FD82C558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C5FAD00-038F-72E1-3E36-59240E3D7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2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F52F57-0910-64A8-07FC-D9F615544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7144B6-25C8-B4D7-79FC-0CC44458D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3976918-1BF6-0627-9037-34F43B1A23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C6B8E5C-AB24-DB83-4FC3-0BC7C09A6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561B107-B64A-76FE-3A03-8B8B4DBB2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276F286-D37D-2BA5-4BE0-3DEFD5169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932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488763-8095-C1CB-D65C-FC99B17F1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BFBA4CB-DAFE-CE64-9930-FD9C874267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C2B0331-4B9A-6F37-8288-4066B530B6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C85443A-5558-5C7B-6A89-54131C240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0F0D913-6C03-5712-C2B2-748FD98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27DC09A-0904-C4E8-95D2-BC2787F26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5727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671A51F-BB35-B103-23BA-E63D322D3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791ED59-2870-E68F-AE5E-B10E5B46D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E634E2-EFE9-A56A-39CB-CC3304F5E4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9CD4CC-E216-4DA8-2C51-C38600C2DD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78747A-045C-7866-A5F2-CCBA96F359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C2445DB-52D6-A7AC-297F-21518B91BA2B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694019" y="136525"/>
            <a:ext cx="1336907" cy="1321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592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1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1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1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9DD754-1261-F331-FE7B-61D9A8033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91294"/>
            <a:ext cx="4386263" cy="1692229"/>
          </a:xfrm>
        </p:spPr>
        <p:txBody>
          <a:bodyPr>
            <a:normAutofit fontScale="90000"/>
          </a:bodyPr>
          <a:lstStyle/>
          <a:p>
            <a:r>
              <a:rPr lang="fr-FR" sz="4000" dirty="0">
                <a:solidFill>
                  <a:schemeClr val="bg1"/>
                </a:solidFill>
              </a:rPr>
              <a:t>1</a:t>
            </a:r>
            <a:r>
              <a:rPr lang="fr-FR" sz="4000" dirty="0"/>
              <a:t>Quiz : </a:t>
            </a:r>
            <a:br>
              <a:rPr lang="fr-FR" sz="4000" dirty="0"/>
            </a:br>
            <a:r>
              <a:rPr lang="fr-FR" sz="4000" dirty="0"/>
              <a:t>La résistance aux antibiotiques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3EA0366-1FCD-8354-662C-34FD305FA1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6834" y="3755573"/>
            <a:ext cx="3385042" cy="1027216"/>
          </a:xfrm>
        </p:spPr>
        <p:txBody>
          <a:bodyPr/>
          <a:lstStyle/>
          <a:p>
            <a:endParaRPr lang="fr-FR" dirty="0"/>
          </a:p>
          <a:p>
            <a:r>
              <a:rPr lang="fr-FR" dirty="0"/>
              <a:t>Prêt(e) à tester tes connaissances sur les microbes ?</a:t>
            </a:r>
          </a:p>
          <a:p>
            <a:endParaRPr lang="fr-FR" dirty="0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B69A5D8-E043-9825-5D6E-E668E30410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86833" y="3574473"/>
            <a:ext cx="3249358" cy="0"/>
          </a:xfrm>
          <a:prstGeom prst="line">
            <a:avLst/>
          </a:prstGeom>
          <a:ln w="381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80835662-7F73-5F36-B4C3-6D70431E70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 bwMode="auto">
          <a:xfrm>
            <a:off x="4040659" y="-1"/>
            <a:ext cx="8151341" cy="685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24029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ECD6AC-C789-907D-C432-AD6C138C2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4370"/>
            <a:ext cx="10515600" cy="1325563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10</a:t>
            </a:r>
            <a:r>
              <a:rPr lang="fr-FR" dirty="0"/>
              <a:t>Il faut prendre des antibiotiques seulement jusqu’à ce qu’on aille mieux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E529F48-12CF-7408-755A-593D51031B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0693" y="2199029"/>
            <a:ext cx="5181600" cy="4351338"/>
          </a:xfrm>
        </p:spPr>
        <p:txBody>
          <a:bodyPr anchor="ctr"/>
          <a:lstStyle/>
          <a:p>
            <a:pPr marL="0" indent="0">
              <a:buNone/>
            </a:pPr>
            <a:r>
              <a:rPr lang="fr-FR" dirty="0"/>
              <a:t>Si on ne prend pas le traitement complet, on ne va peut être pas tuer toutes les bactéries</a:t>
            </a: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6C6BECE7-A112-3B56-C03B-E81AE054D02A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faux">
            <a:extLst>
              <a:ext uri="{FF2B5EF4-FFF2-40B4-BE49-F238E27FC236}">
                <a16:creationId xmlns:a16="http://schemas.microsoft.com/office/drawing/2014/main" id="{1DAC11E7-D942-6EB9-D81E-0F41B98E730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24047" y="4595586"/>
            <a:ext cx="899218" cy="8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448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Graphic spid="8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B54750-7B1C-3518-50B2-BF0E5FDE8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419" y="640823"/>
            <a:ext cx="4071574" cy="5583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600" dirty="0">
                <a:solidFill>
                  <a:schemeClr val="bg1"/>
                </a:solidFill>
                <a:latin typeface="+mj-lt"/>
                <a:cs typeface="+mj-cs"/>
              </a:rPr>
              <a:t>11</a:t>
            </a:r>
            <a:br>
              <a:rPr lang="en-US" sz="46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en-US" sz="4600" kern="1200" dirty="0">
                <a:latin typeface="+mn-lt"/>
                <a:ea typeface="+mn-ea"/>
                <a:cs typeface="+mn-cs"/>
              </a:rPr>
              <a:t>Merci </a:t>
            </a:r>
            <a:r>
              <a:rPr lang="en-US" sz="4600" kern="1200" dirty="0" err="1">
                <a:latin typeface="+mn-lt"/>
                <a:ea typeface="+mn-ea"/>
                <a:cs typeface="+mn-cs"/>
              </a:rPr>
              <a:t>d’avoir</a:t>
            </a:r>
            <a:r>
              <a:rPr lang="en-US" sz="4600" kern="1200" dirty="0">
                <a:latin typeface="+mn-lt"/>
                <a:ea typeface="+mn-ea"/>
                <a:cs typeface="+mn-cs"/>
              </a:rPr>
              <a:t> </a:t>
            </a:r>
            <a:r>
              <a:rPr lang="en-US" sz="4600" kern="1200" dirty="0" err="1">
                <a:latin typeface="+mn-lt"/>
                <a:ea typeface="+mn-ea"/>
                <a:cs typeface="+mn-cs"/>
              </a:rPr>
              <a:t>répondu</a:t>
            </a:r>
            <a:r>
              <a:rPr lang="en-US" sz="4600" kern="1200" dirty="0">
                <a:latin typeface="+mn-lt"/>
                <a:ea typeface="+mn-ea"/>
                <a:cs typeface="+mn-cs"/>
              </a:rPr>
              <a:t> aux questions</a:t>
            </a:r>
            <a:br>
              <a:rPr lang="en-US" sz="4600" kern="1200" dirty="0">
                <a:latin typeface="+mn-lt"/>
                <a:ea typeface="+mn-ea"/>
                <a:cs typeface="+mn-cs"/>
              </a:rPr>
            </a:br>
            <a:endParaRPr lang="en-US" sz="4600" kern="1200" dirty="0">
              <a:latin typeface="+mj-lt"/>
              <a:ea typeface="+mj-ea"/>
              <a:cs typeface="+mj-cs"/>
            </a:endParaRPr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8FA6D4D2-1454-E597-EE99-B22DE92F61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4296" y="630936"/>
            <a:ext cx="2817814" cy="3913632"/>
          </a:xfrm>
          <a:prstGeom prst="rect">
            <a:avLst/>
          </a:prstGeom>
        </p:spPr>
      </p:pic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DEAA9B42-EEC1-EC47-EEDE-49911BB6CEC8}"/>
              </a:ext>
            </a:extLst>
          </p:cNvPr>
          <p:cNvCxnSpPr/>
          <p:nvPr/>
        </p:nvCxnSpPr>
        <p:spPr>
          <a:xfrm>
            <a:off x="4305993" y="997527"/>
            <a:ext cx="0" cy="4838008"/>
          </a:xfrm>
          <a:prstGeom prst="line">
            <a:avLst/>
          </a:prstGeom>
          <a:ln w="57150"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0FEDC417-B50F-1493-F726-93BEB72641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424160" y="0"/>
            <a:ext cx="1767840" cy="2194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122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ECD6AC-C789-907D-C432-AD6C138C2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4370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2</a:t>
            </a:r>
            <a:r>
              <a:rPr lang="fr-FR" dirty="0"/>
              <a:t>On peut utiliser des antibiotiques pour tuer les virus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E529F48-12CF-7408-755A-593D51031B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0693" y="2199029"/>
            <a:ext cx="5181600" cy="4351338"/>
          </a:xfrm>
        </p:spPr>
        <p:txBody>
          <a:bodyPr anchor="ctr"/>
          <a:lstStyle/>
          <a:p>
            <a:pPr marL="0" indent="0">
              <a:buNone/>
            </a:pPr>
            <a:r>
              <a:rPr lang="fr-FR" dirty="0"/>
              <a:t>On ne peut pas utiliser les antibiotiques pour traiter les maladies causées par des virus, car ils n’agissent pas sur les virus</a:t>
            </a: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6C6BECE7-A112-3B56-C03B-E81AE054D02A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faux">
            <a:extLst>
              <a:ext uri="{FF2B5EF4-FFF2-40B4-BE49-F238E27FC236}">
                <a16:creationId xmlns:a16="http://schemas.microsoft.com/office/drawing/2014/main" id="{1DAC11E7-D942-6EB9-D81E-0F41B98E730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95019" y="4552043"/>
            <a:ext cx="899218" cy="8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469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Graphic spid="8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ECD6AC-C789-907D-C432-AD6C138C2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4370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3</a:t>
            </a:r>
            <a:r>
              <a:rPr lang="fr-FR" dirty="0"/>
              <a:t>Les antibiotiques ne tuent pas nos bactéries utiles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E529F48-12CF-7408-755A-593D51031B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0693" y="2199029"/>
            <a:ext cx="5181600" cy="4351338"/>
          </a:xfrm>
        </p:spPr>
        <p:txBody>
          <a:bodyPr anchor="ctr"/>
          <a:lstStyle/>
          <a:p>
            <a:pPr marL="0" indent="0">
              <a:buNone/>
            </a:pPr>
            <a:r>
              <a:rPr lang="fr-FR" dirty="0"/>
              <a:t>La plupart des antibiotiques vont tuer toutes les bactéries qu’ils rencontrent, qu’elles soient utiles ou pathogènes, car ils ne font pas la distinction </a:t>
            </a: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6C6BECE7-A112-3B56-C03B-E81AE054D02A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faux">
            <a:extLst>
              <a:ext uri="{FF2B5EF4-FFF2-40B4-BE49-F238E27FC236}">
                <a16:creationId xmlns:a16="http://schemas.microsoft.com/office/drawing/2014/main" id="{1DAC11E7-D942-6EB9-D81E-0F41B98E730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95019" y="4552043"/>
            <a:ext cx="899218" cy="8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638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Graphic spid="8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ECD6AC-C789-907D-C432-AD6C138C2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437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chemeClr val="bg1"/>
                </a:solidFill>
              </a:rPr>
              <a:t>4</a:t>
            </a:r>
            <a:r>
              <a:rPr lang="fr-FR" dirty="0"/>
              <a:t>La première bactérie à résister contre les antibiotiques a été le Staphylocoque doré</a:t>
            </a: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6C6BECE7-A112-3B56-C03B-E81AE054D02A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vrai">
            <a:extLst>
              <a:ext uri="{FF2B5EF4-FFF2-40B4-BE49-F238E27FC236}">
                <a16:creationId xmlns:a16="http://schemas.microsoft.com/office/drawing/2014/main" id="{1DAC11E7-D942-6EB9-D81E-0F41B98E730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13076" y="4610100"/>
            <a:ext cx="899218" cy="8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051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8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ECD6AC-C789-907D-C432-AD6C138C2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4370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5</a:t>
            </a:r>
            <a:r>
              <a:rPr lang="fr-FR" dirty="0"/>
              <a:t>La pénicilline est extraite d’ un champignon</a:t>
            </a: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6C6BECE7-A112-3B56-C03B-E81AE054D02A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vrai&#10;">
            <a:extLst>
              <a:ext uri="{FF2B5EF4-FFF2-40B4-BE49-F238E27FC236}">
                <a16:creationId xmlns:a16="http://schemas.microsoft.com/office/drawing/2014/main" id="{1DAC11E7-D942-6EB9-D81E-0F41B98E730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60620" y="4566557"/>
            <a:ext cx="899218" cy="8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288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8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ECD6AC-C789-907D-C432-AD6C138C2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88" y="140244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chemeClr val="bg1"/>
                </a:solidFill>
              </a:rPr>
              <a:t>6</a:t>
            </a:r>
            <a:r>
              <a:rPr lang="fr-FR" dirty="0"/>
              <a:t>Les gens vivent plus vieux maintenant </a:t>
            </a:r>
            <a:br>
              <a:rPr lang="fr-FR" dirty="0"/>
            </a:br>
            <a:r>
              <a:rPr lang="fr-FR" dirty="0"/>
              <a:t>qu’il y a 50ans entre autres par ce que les antibiotiques aident à guérir de nombreuses maladies</a:t>
            </a: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6C6BECE7-A112-3B56-C03B-E81AE054D02A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vrai">
            <a:extLst>
              <a:ext uri="{FF2B5EF4-FFF2-40B4-BE49-F238E27FC236}">
                <a16:creationId xmlns:a16="http://schemas.microsoft.com/office/drawing/2014/main" id="{1DAC11E7-D942-6EB9-D81E-0F41B98E730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13076" y="4566558"/>
            <a:ext cx="899218" cy="8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051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8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ECD6AC-C789-907D-C432-AD6C138C2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4370"/>
            <a:ext cx="10515600" cy="1325563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7</a:t>
            </a:r>
            <a:r>
              <a:rPr lang="fr-FR" dirty="0"/>
              <a:t>Il ne faut jamais prendre les antibiotiques de quelqu’un d’autre</a:t>
            </a: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6C6BECE7-A112-3B56-C03B-E81AE054D02A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vrai">
            <a:extLst>
              <a:ext uri="{FF2B5EF4-FFF2-40B4-BE49-F238E27FC236}">
                <a16:creationId xmlns:a16="http://schemas.microsoft.com/office/drawing/2014/main" id="{1DAC11E7-D942-6EB9-D81E-0F41B98E730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14676" y="4552043"/>
            <a:ext cx="899218" cy="8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03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8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ECD6AC-C789-907D-C432-AD6C138C2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4370"/>
            <a:ext cx="10515600" cy="1325563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8</a:t>
            </a:r>
            <a:r>
              <a:rPr lang="fr-FR" dirty="0"/>
              <a:t>Les antibiotiques ont été découverts pour la première fois par Edward Jenner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E529F48-12CF-7408-755A-593D51031B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0693" y="2199029"/>
            <a:ext cx="5181600" cy="4351338"/>
          </a:xfrm>
        </p:spPr>
        <p:txBody>
          <a:bodyPr anchor="ctr"/>
          <a:lstStyle/>
          <a:p>
            <a:pPr marL="0" indent="0">
              <a:buNone/>
            </a:pPr>
            <a:r>
              <a:rPr lang="fr-FR" dirty="0"/>
              <a:t>Jenner a découvert et mis au point un vaccin contre la variole</a:t>
            </a: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6C6BECE7-A112-3B56-C03B-E81AE054D02A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faux">
            <a:extLst>
              <a:ext uri="{FF2B5EF4-FFF2-40B4-BE49-F238E27FC236}">
                <a16:creationId xmlns:a16="http://schemas.microsoft.com/office/drawing/2014/main" id="{1DAC11E7-D942-6EB9-D81E-0F41B98E730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24047" y="4595586"/>
            <a:ext cx="899218" cy="8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299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Graphic spid="8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ECD6AC-C789-907D-C432-AD6C138C2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4370"/>
            <a:ext cx="10515600" cy="1325563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9</a:t>
            </a:r>
            <a:r>
              <a:rPr lang="fr-FR" dirty="0"/>
              <a:t>La pénicilline est un type d’antibiotique</a:t>
            </a: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6C6BECE7-A112-3B56-C03B-E81AE054D02A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vrai">
            <a:extLst>
              <a:ext uri="{FF2B5EF4-FFF2-40B4-BE49-F238E27FC236}">
                <a16:creationId xmlns:a16="http://schemas.microsoft.com/office/drawing/2014/main" id="{1DAC11E7-D942-6EB9-D81E-0F41B98E730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58218" y="4581072"/>
            <a:ext cx="899218" cy="8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530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8" grpId="0">
        <p:bldAsOne/>
      </p:bldGraphic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225</Words>
  <Application>Microsoft Macintosh PowerPoint</Application>
  <PresentationFormat>Grand écran</PresentationFormat>
  <Paragraphs>35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Thème Office</vt:lpstr>
      <vt:lpstr>1Quiz :  La résistance aux antibiotiques</vt:lpstr>
      <vt:lpstr>2On peut utiliser des antibiotiques pour tuer les virus</vt:lpstr>
      <vt:lpstr>3Les antibiotiques ne tuent pas nos bactéries utiles</vt:lpstr>
      <vt:lpstr>4La première bactérie à résister contre les antibiotiques a été le Staphylocoque doré</vt:lpstr>
      <vt:lpstr>5La pénicilline est extraite d’ un champignon</vt:lpstr>
      <vt:lpstr>6Les gens vivent plus vieux maintenant  qu’il y a 50ans entre autres par ce que les antibiotiques aident à guérir de nombreuses maladies</vt:lpstr>
      <vt:lpstr>7Il ne faut jamais prendre les antibiotiques de quelqu’un d’autre</vt:lpstr>
      <vt:lpstr>8Les antibiotiques ont été découverts pour la première fois par Edward Jenner</vt:lpstr>
      <vt:lpstr>9La pénicilline est un type d’antibiotique</vt:lpstr>
      <vt:lpstr>10Il faut prendre des antibiotiques seulement jusqu’à ce qu’on aille mieux</vt:lpstr>
      <vt:lpstr>11 Merci d’avoir répondu aux questions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1Quiz :  Microbes mania</dc:title>
  <dc:creator>lesage vanessa</dc:creator>
  <cp:lastModifiedBy>lesage vanessa</cp:lastModifiedBy>
  <cp:revision>7</cp:revision>
  <dcterms:created xsi:type="dcterms:W3CDTF">2023-04-05T13:08:51Z</dcterms:created>
  <dcterms:modified xsi:type="dcterms:W3CDTF">2023-04-05T16:40:36Z</dcterms:modified>
</cp:coreProperties>
</file>