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7" r:id="rId5"/>
    <p:sldId id="269" r:id="rId6"/>
    <p:sldId id="270" r:id="rId7"/>
    <p:sldId id="271" r:id="rId8"/>
    <p:sldId id="272" r:id="rId9"/>
    <p:sldId id="26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03" d="100"/>
          <a:sy n="103"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14B675-3057-564F-B20F-9BD678DA722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fr-FR"/>
        </a:p>
      </dgm:t>
    </dgm:pt>
    <dgm:pt modelId="{9B636C23-96EE-B24E-8862-427A4B50E3BC}">
      <dgm:prSet/>
      <dgm:spPr/>
      <dgm:t>
        <a:bodyPr/>
        <a:lstStyle/>
        <a:p>
          <a:r>
            <a:rPr lang="fr-FR" dirty="0"/>
            <a:t>Vrai </a:t>
          </a:r>
        </a:p>
      </dgm:t>
    </dgm:pt>
    <dgm:pt modelId="{77533878-4F2B-6843-BD05-EF9C2CD23E75}" type="parTrans" cxnId="{E68B7AE5-D2FF-D04A-BBF0-64DE683C1C7C}">
      <dgm:prSet/>
      <dgm:spPr/>
      <dgm:t>
        <a:bodyPr/>
        <a:lstStyle/>
        <a:p>
          <a:endParaRPr lang="fr-FR"/>
        </a:p>
      </dgm:t>
    </dgm:pt>
    <dgm:pt modelId="{6D2A28F0-71CF-A54B-97F5-30818CB8238B}" type="sibTrans" cxnId="{E68B7AE5-D2FF-D04A-BBF0-64DE683C1C7C}">
      <dgm:prSet/>
      <dgm:spPr/>
      <dgm:t>
        <a:bodyPr/>
        <a:lstStyle/>
        <a:p>
          <a:endParaRPr lang="fr-FR"/>
        </a:p>
      </dgm:t>
    </dgm:pt>
    <dgm:pt modelId="{6565B59B-4B65-E748-A27F-CB024A99CFB0}">
      <dgm:prSet/>
      <dgm:spPr/>
      <dgm:t>
        <a:bodyPr/>
        <a:lstStyle/>
        <a:p>
          <a:r>
            <a:rPr lang="fr-FR" dirty="0"/>
            <a:t>Faux</a:t>
          </a:r>
        </a:p>
      </dgm:t>
      <dgm:extLst>
        <a:ext uri="{E40237B7-FDA0-4F09-8148-C483321AD2D9}">
          <dgm14:cNvPr xmlns:dgm14="http://schemas.microsoft.com/office/drawing/2010/diagram" id="0" name="" descr="choix de réponse vrai ou faux"/>
        </a:ext>
      </dgm:extLst>
    </dgm:pt>
    <dgm:pt modelId="{9EED6E1F-B906-9342-A2C7-3675AA8B89E5}" type="parTrans" cxnId="{CFC59181-E5D0-DB43-8C2C-36835A1CBFE3}">
      <dgm:prSet/>
      <dgm:spPr/>
      <dgm:t>
        <a:bodyPr/>
        <a:lstStyle/>
        <a:p>
          <a:endParaRPr lang="fr-FR"/>
        </a:p>
      </dgm:t>
    </dgm:pt>
    <dgm:pt modelId="{2DC9C529-0A1F-AE4C-9198-1E3D26879D7B}" type="sibTrans" cxnId="{CFC59181-E5D0-DB43-8C2C-36835A1CBFE3}">
      <dgm:prSet/>
      <dgm:spPr/>
      <dgm:t>
        <a:bodyPr/>
        <a:lstStyle/>
        <a:p>
          <a:endParaRPr lang="fr-FR"/>
        </a:p>
      </dgm:t>
    </dgm:pt>
    <dgm:pt modelId="{DAC2A3F8-C61B-4E45-9060-600BBEDA71A2}" type="pres">
      <dgm:prSet presAssocID="{3F14B675-3057-564F-B20F-9BD678DA722B}" presName="diagram" presStyleCnt="0">
        <dgm:presLayoutVars>
          <dgm:dir/>
          <dgm:resizeHandles val="exact"/>
        </dgm:presLayoutVars>
      </dgm:prSet>
      <dgm:spPr/>
    </dgm:pt>
    <dgm:pt modelId="{385D4072-D6E7-4144-9635-7BA0287FE893}" type="pres">
      <dgm:prSet presAssocID="{9B636C23-96EE-B24E-8862-427A4B50E3BC}" presName="node" presStyleLbl="node1" presStyleIdx="0" presStyleCnt="2">
        <dgm:presLayoutVars>
          <dgm:bulletEnabled val="1"/>
        </dgm:presLayoutVars>
      </dgm:prSet>
      <dgm:spPr/>
    </dgm:pt>
    <dgm:pt modelId="{297A1466-C12C-F545-8B48-712197D56CAD}" type="pres">
      <dgm:prSet presAssocID="{6D2A28F0-71CF-A54B-97F5-30818CB8238B}" presName="sibTrans" presStyleCnt="0"/>
      <dgm:spPr/>
    </dgm:pt>
    <dgm:pt modelId="{9BEDA517-EE4E-EF4C-8541-778A2E71DA1F}" type="pres">
      <dgm:prSet presAssocID="{6565B59B-4B65-E748-A27F-CB024A99CFB0}" presName="node" presStyleLbl="node1" presStyleIdx="1" presStyleCnt="2">
        <dgm:presLayoutVars>
          <dgm:bulletEnabled val="1"/>
        </dgm:presLayoutVars>
      </dgm:prSet>
      <dgm:spPr/>
    </dgm:pt>
  </dgm:ptLst>
  <dgm:cxnLst>
    <dgm:cxn modelId="{9BD70E47-9526-2340-A8FA-9F317AC127AA}" type="presOf" srcId="{6565B59B-4B65-E748-A27F-CB024A99CFB0}" destId="{9BEDA517-EE4E-EF4C-8541-778A2E71DA1F}" srcOrd="0" destOrd="0" presId="urn:microsoft.com/office/officeart/2005/8/layout/default"/>
    <dgm:cxn modelId="{CFC59181-E5D0-DB43-8C2C-36835A1CBFE3}" srcId="{3F14B675-3057-564F-B20F-9BD678DA722B}" destId="{6565B59B-4B65-E748-A27F-CB024A99CFB0}" srcOrd="1" destOrd="0" parTransId="{9EED6E1F-B906-9342-A2C7-3675AA8B89E5}" sibTransId="{2DC9C529-0A1F-AE4C-9198-1E3D26879D7B}"/>
    <dgm:cxn modelId="{4070A7B0-9CB4-A349-9826-920F27B1986C}" type="presOf" srcId="{9B636C23-96EE-B24E-8862-427A4B50E3BC}" destId="{385D4072-D6E7-4144-9635-7BA0287FE893}" srcOrd="0" destOrd="0" presId="urn:microsoft.com/office/officeart/2005/8/layout/default"/>
    <dgm:cxn modelId="{03E6CFDA-20B5-7649-B25B-62FF5C42B839}" type="presOf" srcId="{3F14B675-3057-564F-B20F-9BD678DA722B}" destId="{DAC2A3F8-C61B-4E45-9060-600BBEDA71A2}" srcOrd="0" destOrd="0" presId="urn:microsoft.com/office/officeart/2005/8/layout/default"/>
    <dgm:cxn modelId="{E68B7AE5-D2FF-D04A-BBF0-64DE683C1C7C}" srcId="{3F14B675-3057-564F-B20F-9BD678DA722B}" destId="{9B636C23-96EE-B24E-8862-427A4B50E3BC}" srcOrd="0" destOrd="0" parTransId="{77533878-4F2B-6843-BD05-EF9C2CD23E75}" sibTransId="{6D2A28F0-71CF-A54B-97F5-30818CB8238B}"/>
    <dgm:cxn modelId="{B58818DF-18B3-9F4E-8999-256D831750C2}" type="presParOf" srcId="{DAC2A3F8-C61B-4E45-9060-600BBEDA71A2}" destId="{385D4072-D6E7-4144-9635-7BA0287FE893}" srcOrd="0" destOrd="0" presId="urn:microsoft.com/office/officeart/2005/8/layout/default"/>
    <dgm:cxn modelId="{1CD88BDB-51C1-4740-B42F-571667F7B85E}" type="presParOf" srcId="{DAC2A3F8-C61B-4E45-9060-600BBEDA71A2}" destId="{297A1466-C12C-F545-8B48-712197D56CAD}" srcOrd="1" destOrd="0" presId="urn:microsoft.com/office/officeart/2005/8/layout/default"/>
    <dgm:cxn modelId="{382AB0F7-BAC1-7A42-ADD0-2C78AB9DF50E}" type="presParOf" srcId="{DAC2A3F8-C61B-4E45-9060-600BBEDA71A2}" destId="{9BEDA517-EE4E-EF4C-8541-778A2E71DA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4072-D6E7-4144-9635-7BA0287FE893}">
      <dsp:nvSpPr>
        <dsp:cNvPr id="0" name=""/>
        <dsp:cNvSpPr/>
      </dsp:nvSpPr>
      <dsp:spPr>
        <a:xfrm>
          <a:off x="555"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Vrai </a:t>
          </a:r>
        </a:p>
      </dsp:txBody>
      <dsp:txXfrm>
        <a:off x="555" y="619281"/>
        <a:ext cx="2165275" cy="1299165"/>
      </dsp:txXfrm>
    </dsp:sp>
    <dsp:sp modelId="{9BEDA517-EE4E-EF4C-8541-778A2E71DA1F}">
      <dsp:nvSpPr>
        <dsp:cNvPr id="0" name=""/>
        <dsp:cNvSpPr/>
      </dsp:nvSpPr>
      <dsp:spPr>
        <a:xfrm>
          <a:off x="2382357" y="619281"/>
          <a:ext cx="2165275" cy="12991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r-FR" sz="6000" kern="1200" dirty="0"/>
            <a:t>Faux</a:t>
          </a:r>
        </a:p>
      </dsp:txBody>
      <dsp:txXfrm>
        <a:off x="2382357" y="619281"/>
        <a:ext cx="2165275" cy="1299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79146-ED28-6F43-474A-F2F3560C0F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653F817-4B7A-38A8-9A0D-B66BB3A9F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A1E9850-F143-20E2-2106-177899B9B3A2}"/>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2D9025EF-BBA2-840F-EE14-6184EE5C20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888DF7-6441-BFA5-89B8-2B7D8F7120C6}"/>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88918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B00BD-E126-E898-C2ED-169AF60802C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10B0129-415A-DE06-F9BB-5244AA294C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4BA628-21C0-FACE-6C63-DA4FD37BE825}"/>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9847F029-A4D3-5754-567C-F6E46EBD5B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DF2C61-A4EB-9298-6D35-218182C2AA09}"/>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38707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F4C962-EC76-5D0C-AA37-E8749AFFDA8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62BB2-A897-A9F7-E2E4-DEC88B9A394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D38A67-30F1-2B4D-6846-467E52565FF0}"/>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41C76230-D4F7-DFE7-EED9-F4E278329A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C894F1-7DE9-71C2-615F-00BC4B8D1EB2}"/>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25029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FA01A-41A3-BE1A-2D9F-DD71658544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0E6F19-C83A-4152-DC82-60B6892108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725CB7-B6D9-4620-C096-ABD4457002E2}"/>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A365CF0D-5C13-8926-DA81-B3F4EE138F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6F7ECC-5A80-597C-4444-3A7F3436175D}"/>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71414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EC49B1-92E3-6410-3A0B-037F093237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0A3159D-240F-B557-796C-6B4743D36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81E025-7810-18FD-B091-9F7EAB86CD44}"/>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216A3D94-7FD8-0469-7BE6-ACA10A21C9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6E2D98-B965-7974-79DE-6214F70BFC98}"/>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286848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F0AC2-95AE-4E4A-1AD0-4B33CA4FAC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F5B4D0-0471-54D0-09FF-4724A788DA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34EA66-6D5A-DF8A-62A7-2971031F63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EC3AE0-CD58-6272-5280-EAE3F2B61E44}"/>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6" name="Espace réservé du pied de page 5">
            <a:extLst>
              <a:ext uri="{FF2B5EF4-FFF2-40B4-BE49-F238E27FC236}">
                <a16:creationId xmlns:a16="http://schemas.microsoft.com/office/drawing/2014/main" id="{A755BED6-3BEB-581A-C72F-CB638644BF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470BA6-5B16-C142-F89A-94FC69CA0F5C}"/>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233983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9A737-37D0-E6A2-86ED-533093BA4C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A5AA0D8-B09F-24AA-CF83-65B88DA42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471AA69-3622-CFD4-5BA1-7E4678A4115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E281608-9BA1-C7FD-14CE-68632A7A9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63FB7D-5A56-5445-F01B-CB5E0711F30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F3625A3-BAAF-D76F-CBB9-4E7194BEB132}"/>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8" name="Espace réservé du pied de page 7">
            <a:extLst>
              <a:ext uri="{FF2B5EF4-FFF2-40B4-BE49-F238E27FC236}">
                <a16:creationId xmlns:a16="http://schemas.microsoft.com/office/drawing/2014/main" id="{2F3A4466-7F3F-1E0B-AE9D-072A21C80AD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9E92BFA-C41B-3FE3-3F45-7B30EE07A4D2}"/>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70820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5F2B9-BEF0-E9AA-AA26-CABE41F81B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E862D3F-74BC-E628-2D0A-BA0F3C7E5CDC}"/>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4" name="Espace réservé du pied de page 3">
            <a:extLst>
              <a:ext uri="{FF2B5EF4-FFF2-40B4-BE49-F238E27FC236}">
                <a16:creationId xmlns:a16="http://schemas.microsoft.com/office/drawing/2014/main" id="{8B049403-24D3-92A0-8934-173AD4B80BF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81E845F-939E-099A-589A-8615FF5736BE}"/>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32258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70054B-CFDF-C168-8D7B-DD0DEBF706B6}"/>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3" name="Espace réservé du pied de page 2">
            <a:extLst>
              <a:ext uri="{FF2B5EF4-FFF2-40B4-BE49-F238E27FC236}">
                <a16:creationId xmlns:a16="http://schemas.microsoft.com/office/drawing/2014/main" id="{888D06D5-173D-2827-7CA1-1FD82C558AC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C5FAD00-038F-72E1-3E36-59240E3D75D3}"/>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408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52F57-0910-64A8-07FC-D9F615544C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F7144B6-25C8-B4D7-79FC-0CC44458D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3976918-1BF6-0627-9037-34F43B1A2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6B8E5C-AB24-DB83-4FC3-0BC7C09A63CA}"/>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6" name="Espace réservé du pied de page 5">
            <a:extLst>
              <a:ext uri="{FF2B5EF4-FFF2-40B4-BE49-F238E27FC236}">
                <a16:creationId xmlns:a16="http://schemas.microsoft.com/office/drawing/2014/main" id="{6561B107-B64A-76FE-3A03-8B8B4DBB25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76F286-D37D-2BA5-4BE0-3DEFD5169306}"/>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221932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88763-8095-C1CB-D65C-FC99B17F19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BFBA4CB-DAFE-CE64-9930-FD9C87426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C2B0331-4B9A-6F37-8288-4066B530B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85443A-5558-5C7B-6A89-54131C240701}"/>
              </a:ext>
            </a:extLst>
          </p:cNvPr>
          <p:cNvSpPr>
            <a:spLocks noGrp="1"/>
          </p:cNvSpPr>
          <p:nvPr>
            <p:ph type="dt" sz="half" idx="10"/>
          </p:nvPr>
        </p:nvSpPr>
        <p:spPr/>
        <p:txBody>
          <a:bodyPr/>
          <a:lstStyle/>
          <a:p>
            <a:fld id="{1E8AEDE4-AFA0-8B48-904B-27218A1CC1D9}" type="datetimeFigureOut">
              <a:rPr lang="fr-FR" smtClean="0"/>
              <a:t>05/04/2023</a:t>
            </a:fld>
            <a:endParaRPr lang="fr-FR"/>
          </a:p>
        </p:txBody>
      </p:sp>
      <p:sp>
        <p:nvSpPr>
          <p:cNvPr id="6" name="Espace réservé du pied de page 5">
            <a:extLst>
              <a:ext uri="{FF2B5EF4-FFF2-40B4-BE49-F238E27FC236}">
                <a16:creationId xmlns:a16="http://schemas.microsoft.com/office/drawing/2014/main" id="{50F0D913-6C03-5712-C2B2-748FD98491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7DC09A-0904-C4E8-95D2-BC2787F2670D}"/>
              </a:ext>
            </a:extLst>
          </p:cNvPr>
          <p:cNvSpPr>
            <a:spLocks noGrp="1"/>
          </p:cNvSpPr>
          <p:nvPr>
            <p:ph type="sldNum" sz="quarter" idx="12"/>
          </p:nvPr>
        </p:nvSpPr>
        <p:spPr/>
        <p:txBody>
          <a:bodyPr/>
          <a:lstStyle/>
          <a:p>
            <a:fld id="{8614ECF1-FE6F-FE4F-8F93-56B525CED44A}" type="slidenum">
              <a:rPr lang="fr-FR" smtClean="0"/>
              <a:t>‹N°›</a:t>
            </a:fld>
            <a:endParaRPr lang="fr-FR"/>
          </a:p>
        </p:txBody>
      </p:sp>
    </p:spTree>
    <p:extLst>
      <p:ext uri="{BB962C8B-B14F-4D97-AF65-F5344CB8AC3E}">
        <p14:creationId xmlns:p14="http://schemas.microsoft.com/office/powerpoint/2010/main" val="383572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71A51F-BB35-B103-23BA-E63D322D3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791ED59-2870-E68F-AE5E-B10E5B46D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5E634E2-EFE9-A56A-39CB-CC3304F5E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AEDE4-AFA0-8B48-904B-27218A1CC1D9}" type="datetimeFigureOut">
              <a:rPr lang="fr-FR" smtClean="0"/>
              <a:t>05/04/2023</a:t>
            </a:fld>
            <a:endParaRPr lang="fr-FR"/>
          </a:p>
        </p:txBody>
      </p:sp>
      <p:sp>
        <p:nvSpPr>
          <p:cNvPr id="5" name="Espace réservé du pied de page 4">
            <a:extLst>
              <a:ext uri="{FF2B5EF4-FFF2-40B4-BE49-F238E27FC236}">
                <a16:creationId xmlns:a16="http://schemas.microsoft.com/office/drawing/2014/main" id="{F29CD4CC-E216-4DA8-2C51-C38600C2D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78747A-045C-7866-A5F2-CCBA96F35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4ECF1-FE6F-FE4F-8F93-56B525CED44A}" type="slidenum">
              <a:rPr lang="fr-FR" smtClean="0"/>
              <a:t>‹N°›</a:t>
            </a:fld>
            <a:endParaRPr lang="fr-FR"/>
          </a:p>
        </p:txBody>
      </p:sp>
      <p:pic>
        <p:nvPicPr>
          <p:cNvPr id="8" name="Image 7">
            <a:extLst>
              <a:ext uri="{FF2B5EF4-FFF2-40B4-BE49-F238E27FC236}">
                <a16:creationId xmlns:a16="http://schemas.microsoft.com/office/drawing/2014/main" id="{3C2445DB-52D6-A7AC-297F-21518B91BA2B}"/>
              </a:ext>
            </a:extLst>
          </p:cNvPr>
          <p:cNvPicPr>
            <a:picLocks noChangeAspect="1"/>
          </p:cNvPicPr>
          <p:nvPr userDrawn="1"/>
        </p:nvPicPr>
        <p:blipFill>
          <a:blip r:embed="rId13"/>
          <a:stretch>
            <a:fillRect/>
          </a:stretch>
        </p:blipFill>
        <p:spPr>
          <a:xfrm>
            <a:off x="10694019" y="136525"/>
            <a:ext cx="1336907" cy="1321715"/>
          </a:xfrm>
          <a:prstGeom prst="rect">
            <a:avLst/>
          </a:prstGeom>
        </p:spPr>
      </p:pic>
    </p:spTree>
    <p:extLst>
      <p:ext uri="{BB962C8B-B14F-4D97-AF65-F5344CB8AC3E}">
        <p14:creationId xmlns:p14="http://schemas.microsoft.com/office/powerpoint/2010/main" val="109559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DD754-1261-F331-FE7B-61D9A80334C8}"/>
              </a:ext>
            </a:extLst>
          </p:cNvPr>
          <p:cNvSpPr>
            <a:spLocks noGrp="1"/>
          </p:cNvSpPr>
          <p:nvPr>
            <p:ph type="title"/>
          </p:nvPr>
        </p:nvSpPr>
        <p:spPr>
          <a:xfrm>
            <a:off x="0" y="1591294"/>
            <a:ext cx="4386263" cy="1692229"/>
          </a:xfrm>
        </p:spPr>
        <p:txBody>
          <a:bodyPr>
            <a:normAutofit fontScale="90000"/>
          </a:bodyPr>
          <a:lstStyle/>
          <a:p>
            <a:r>
              <a:rPr lang="fr-FR" sz="4000" dirty="0">
                <a:solidFill>
                  <a:schemeClr val="bg1"/>
                </a:solidFill>
              </a:rPr>
              <a:t>1</a:t>
            </a:r>
            <a:r>
              <a:rPr lang="fr-FR" sz="4000" dirty="0"/>
              <a:t>Quiz : </a:t>
            </a:r>
            <a:br>
              <a:rPr lang="fr-FR" sz="4000" dirty="0"/>
            </a:br>
            <a:r>
              <a:rPr lang="fr-FR" sz="4000" dirty="0"/>
              <a:t>Ta cuisine est-elle propre ?</a:t>
            </a:r>
          </a:p>
        </p:txBody>
      </p:sp>
      <p:sp>
        <p:nvSpPr>
          <p:cNvPr id="4" name="Espace réservé du texte 3">
            <a:extLst>
              <a:ext uri="{FF2B5EF4-FFF2-40B4-BE49-F238E27FC236}">
                <a16:creationId xmlns:a16="http://schemas.microsoft.com/office/drawing/2014/main" id="{C3EA0366-1FCD-8354-662C-34FD305FA1C7}"/>
              </a:ext>
            </a:extLst>
          </p:cNvPr>
          <p:cNvSpPr>
            <a:spLocks noGrp="1"/>
          </p:cNvSpPr>
          <p:nvPr>
            <p:ph type="body" sz="half" idx="2"/>
          </p:nvPr>
        </p:nvSpPr>
        <p:spPr>
          <a:xfrm>
            <a:off x="186834" y="3755573"/>
            <a:ext cx="3385042" cy="1027216"/>
          </a:xfrm>
        </p:spPr>
        <p:txBody>
          <a:bodyPr/>
          <a:lstStyle/>
          <a:p>
            <a:endParaRPr lang="fr-FR" dirty="0"/>
          </a:p>
          <a:p>
            <a:r>
              <a:rPr lang="fr-FR" dirty="0"/>
              <a:t>Prêt(e) à tester tes connaissances sur les microbes ?</a:t>
            </a:r>
          </a:p>
          <a:p>
            <a:endParaRPr lang="fr-FR" dirty="0"/>
          </a:p>
        </p:txBody>
      </p:sp>
      <p:cxnSp>
        <p:nvCxnSpPr>
          <p:cNvPr id="8" name="Connecteur droit 7">
            <a:extLst>
              <a:ext uri="{FF2B5EF4-FFF2-40B4-BE49-F238E27FC236}">
                <a16:creationId xmlns:a16="http://schemas.microsoft.com/office/drawing/2014/main" id="{0B69A5D8-E043-9825-5D6E-E668E3041030}"/>
              </a:ext>
              <a:ext uri="{C183D7F6-B498-43B3-948B-1728B52AA6E4}">
                <adec:decorative xmlns:adec="http://schemas.microsoft.com/office/drawing/2017/decorative" val="1"/>
              </a:ext>
            </a:extLst>
          </p:cNvPr>
          <p:cNvCxnSpPr>
            <a:cxnSpLocks/>
          </p:cNvCxnSpPr>
          <p:nvPr/>
        </p:nvCxnSpPr>
        <p:spPr>
          <a:xfrm>
            <a:off x="186833" y="3574473"/>
            <a:ext cx="3249358"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C6AC00C1-F673-43A8-D8B8-45712FAAB7B8}"/>
              </a:ext>
            </a:extLst>
          </p:cNvPr>
          <p:cNvSpPr/>
          <p:nvPr/>
        </p:nvSpPr>
        <p:spPr>
          <a:xfrm>
            <a:off x="10537371" y="0"/>
            <a:ext cx="165462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Espace réservé du contenu 6">
            <a:extLst>
              <a:ext uri="{FF2B5EF4-FFF2-40B4-BE49-F238E27FC236}">
                <a16:creationId xmlns:a16="http://schemas.microsoft.com/office/drawing/2014/main" id="{80835662-7F73-5F36-B4C3-6D70431E70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2688" y="871768"/>
            <a:ext cx="7646040" cy="5405409"/>
          </a:xfrm>
          <a:prstGeom prst="rect">
            <a:avLst/>
          </a:prstGeom>
          <a:noFill/>
          <a:ln>
            <a:noFill/>
          </a:ln>
        </p:spPr>
      </p:pic>
    </p:spTree>
    <p:extLst>
      <p:ext uri="{BB962C8B-B14F-4D97-AF65-F5344CB8AC3E}">
        <p14:creationId xmlns:p14="http://schemas.microsoft.com/office/powerpoint/2010/main" val="382402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normAutofit fontScale="90000"/>
          </a:bodyPr>
          <a:lstStyle/>
          <a:p>
            <a:r>
              <a:rPr lang="fr-FR" dirty="0">
                <a:solidFill>
                  <a:schemeClr val="bg1"/>
                </a:solidFill>
              </a:rPr>
              <a:t>2</a:t>
            </a:r>
            <a:r>
              <a:rPr lang="fr-FR" dirty="0"/>
              <a:t>Campylobacter est un type de bactérie qui peut provoquer des intoxications alimentaires chez l’homme</a:t>
            </a:r>
            <a:endParaRPr lang="fr-FR" dirty="0">
              <a:solidFill>
                <a:schemeClr val="bg1"/>
              </a:solidFill>
            </a:endParaRPr>
          </a:p>
        </p:txBody>
      </p:sp>
      <p:graphicFrame>
        <p:nvGraphicFramePr>
          <p:cNvPr id="8" name="Diagramme 7">
            <a:extLst>
              <a:ext uri="{FF2B5EF4-FFF2-40B4-BE49-F238E27FC236}">
                <a16:creationId xmlns:a16="http://schemas.microsoft.com/office/drawing/2014/main" id="{6C6BECE7-A112-3B56-C03B-E81AE054D02A}"/>
              </a:ext>
            </a:extLst>
          </p:cNvPr>
          <p:cNvGraphicFramePr/>
          <p:nvPr>
            <p:extLst>
              <p:ext uri="{D42A27DB-BD31-4B8C-83A1-F6EECF244321}">
                <p14:modId xmlns:p14="http://schemas.microsoft.com/office/powerpoint/2010/main" val="2590927368"/>
              </p:ext>
            </p:extLst>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vrai">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2213076" y="4624910"/>
            <a:ext cx="899218" cy="889000"/>
          </a:xfrm>
          <a:prstGeom prst="rect">
            <a:avLst/>
          </a:prstGeom>
        </p:spPr>
      </p:pic>
    </p:spTree>
    <p:extLst>
      <p:ext uri="{BB962C8B-B14F-4D97-AF65-F5344CB8AC3E}">
        <p14:creationId xmlns:p14="http://schemas.microsoft.com/office/powerpoint/2010/main" val="15288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normAutofit fontScale="90000"/>
          </a:bodyPr>
          <a:lstStyle/>
          <a:p>
            <a:r>
              <a:rPr lang="fr-FR" dirty="0">
                <a:solidFill>
                  <a:schemeClr val="bg1"/>
                </a:solidFill>
              </a:rPr>
              <a:t>3</a:t>
            </a:r>
            <a:r>
              <a:rPr lang="fr-FR" dirty="0"/>
              <a:t>On cuit bien les aliments pour détruire toutes les bactéries qu’ils pourraient contenir</a:t>
            </a:r>
            <a:endParaRPr lang="fr-FR" dirty="0">
              <a:solidFill>
                <a:schemeClr val="bg1"/>
              </a:solidFill>
            </a:endParaRP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vrai">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2213076" y="4625748"/>
            <a:ext cx="899218" cy="889000"/>
          </a:xfrm>
          <a:prstGeom prst="rect">
            <a:avLst/>
          </a:prstGeom>
        </p:spPr>
      </p:pic>
    </p:spTree>
    <p:extLst>
      <p:ext uri="{BB962C8B-B14F-4D97-AF65-F5344CB8AC3E}">
        <p14:creationId xmlns:p14="http://schemas.microsoft.com/office/powerpoint/2010/main" val="126189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lstStyle/>
          <a:p>
            <a:r>
              <a:rPr lang="fr-FR" dirty="0">
                <a:solidFill>
                  <a:schemeClr val="bg1"/>
                </a:solidFill>
              </a:rPr>
              <a:t>4</a:t>
            </a:r>
            <a:r>
              <a:rPr lang="fr-FR" dirty="0"/>
              <a:t>La moisissure du pain est due à un virus</a:t>
            </a:r>
          </a:p>
        </p:txBody>
      </p:sp>
      <p:sp>
        <p:nvSpPr>
          <p:cNvPr id="4" name="Espace réservé du contenu 3">
            <a:extLst>
              <a:ext uri="{FF2B5EF4-FFF2-40B4-BE49-F238E27FC236}">
                <a16:creationId xmlns:a16="http://schemas.microsoft.com/office/drawing/2014/main" id="{8E529F48-12CF-7408-755A-593D51031BA3}"/>
              </a:ext>
            </a:extLst>
          </p:cNvPr>
          <p:cNvSpPr>
            <a:spLocks noGrp="1"/>
          </p:cNvSpPr>
          <p:nvPr>
            <p:ph sz="half" idx="2"/>
          </p:nvPr>
        </p:nvSpPr>
        <p:spPr>
          <a:xfrm>
            <a:off x="6180693" y="2199029"/>
            <a:ext cx="5181600" cy="4351338"/>
          </a:xfrm>
        </p:spPr>
        <p:txBody>
          <a:bodyPr anchor="ctr"/>
          <a:lstStyle/>
          <a:p>
            <a:pPr marL="0" indent="0">
              <a:buNone/>
            </a:pPr>
            <a:r>
              <a:rPr lang="fr-FR" dirty="0"/>
              <a:t>En fait elle est due à un champignon</a:t>
            </a: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faux">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95019" y="4552043"/>
            <a:ext cx="899218" cy="889000"/>
          </a:xfrm>
          <a:prstGeom prst="rect">
            <a:avLst/>
          </a:prstGeom>
        </p:spPr>
      </p:pic>
    </p:spTree>
    <p:extLst>
      <p:ext uri="{BB962C8B-B14F-4D97-AF65-F5344CB8AC3E}">
        <p14:creationId xmlns:p14="http://schemas.microsoft.com/office/powerpoint/2010/main" val="40804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lstStyle/>
          <a:p>
            <a:r>
              <a:rPr lang="fr-FR" dirty="0">
                <a:solidFill>
                  <a:schemeClr val="bg1"/>
                </a:solidFill>
              </a:rPr>
              <a:t>5</a:t>
            </a:r>
            <a:r>
              <a:rPr lang="fr-FR" dirty="0"/>
              <a:t>Il faut conserver le lait et le fromage dans le tiroir du bas du réfrigérateur</a:t>
            </a:r>
          </a:p>
        </p:txBody>
      </p:sp>
      <p:sp>
        <p:nvSpPr>
          <p:cNvPr id="4" name="Espace réservé du contenu 3">
            <a:extLst>
              <a:ext uri="{FF2B5EF4-FFF2-40B4-BE49-F238E27FC236}">
                <a16:creationId xmlns:a16="http://schemas.microsoft.com/office/drawing/2014/main" id="{8E529F48-12CF-7408-755A-593D51031BA3}"/>
              </a:ext>
            </a:extLst>
          </p:cNvPr>
          <p:cNvSpPr>
            <a:spLocks noGrp="1"/>
          </p:cNvSpPr>
          <p:nvPr>
            <p:ph sz="half" idx="2"/>
          </p:nvPr>
        </p:nvSpPr>
        <p:spPr>
          <a:xfrm>
            <a:off x="6180693" y="2199029"/>
            <a:ext cx="5181600" cy="4351338"/>
          </a:xfrm>
        </p:spPr>
        <p:txBody>
          <a:bodyPr anchor="b"/>
          <a:lstStyle/>
          <a:p>
            <a:pPr marL="0" indent="0">
              <a:buNone/>
            </a:pPr>
            <a:r>
              <a:rPr lang="fr-FR" dirty="0"/>
              <a:t>Ces deux catégories d’aliments risquent d’être infectés par des microbes alors il vaut mieux ranger les aliments comme le fromage sur l’étagère du haut et le lait dans la porte du réfrigérateur</a:t>
            </a: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faux">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95019" y="4552043"/>
            <a:ext cx="899218" cy="889000"/>
          </a:xfrm>
          <a:prstGeom prst="rect">
            <a:avLst/>
          </a:prstGeom>
        </p:spPr>
      </p:pic>
    </p:spTree>
    <p:extLst>
      <p:ext uri="{BB962C8B-B14F-4D97-AF65-F5344CB8AC3E}">
        <p14:creationId xmlns:p14="http://schemas.microsoft.com/office/powerpoint/2010/main" val="19970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lstStyle/>
          <a:p>
            <a:r>
              <a:rPr lang="fr-FR" dirty="0">
                <a:solidFill>
                  <a:schemeClr val="bg1"/>
                </a:solidFill>
              </a:rPr>
              <a:t>6</a:t>
            </a:r>
            <a:r>
              <a:rPr lang="fr-FR" dirty="0"/>
              <a:t>On n’a pas besoin de microbes pour fabriquer les aliments</a:t>
            </a:r>
          </a:p>
        </p:txBody>
      </p:sp>
      <p:sp>
        <p:nvSpPr>
          <p:cNvPr id="4" name="Espace réservé du contenu 3">
            <a:extLst>
              <a:ext uri="{FF2B5EF4-FFF2-40B4-BE49-F238E27FC236}">
                <a16:creationId xmlns:a16="http://schemas.microsoft.com/office/drawing/2014/main" id="{8E529F48-12CF-7408-755A-593D51031BA3}"/>
              </a:ext>
            </a:extLst>
          </p:cNvPr>
          <p:cNvSpPr>
            <a:spLocks noGrp="1"/>
          </p:cNvSpPr>
          <p:nvPr>
            <p:ph sz="half" idx="2"/>
          </p:nvPr>
        </p:nvSpPr>
        <p:spPr>
          <a:xfrm>
            <a:off x="6180693" y="2199029"/>
            <a:ext cx="5181600" cy="4351338"/>
          </a:xfrm>
        </p:spPr>
        <p:txBody>
          <a:bodyPr anchor="ctr"/>
          <a:lstStyle/>
          <a:p>
            <a:pPr marL="0" indent="0">
              <a:buNone/>
            </a:pPr>
            <a:r>
              <a:rPr lang="fr-FR" dirty="0"/>
              <a:t>On utilise des microbes pour fabriquer par exemple du pain et du yaourt</a:t>
            </a: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faux">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95019" y="4552043"/>
            <a:ext cx="899218" cy="889000"/>
          </a:xfrm>
          <a:prstGeom prst="rect">
            <a:avLst/>
          </a:prstGeom>
        </p:spPr>
      </p:pic>
    </p:spTree>
    <p:extLst>
      <p:ext uri="{BB962C8B-B14F-4D97-AF65-F5344CB8AC3E}">
        <p14:creationId xmlns:p14="http://schemas.microsoft.com/office/powerpoint/2010/main" val="13722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lstStyle/>
          <a:p>
            <a:r>
              <a:rPr lang="fr-FR" dirty="0">
                <a:solidFill>
                  <a:schemeClr val="bg1"/>
                </a:solidFill>
              </a:rPr>
              <a:t>7</a:t>
            </a:r>
            <a:r>
              <a:rPr lang="fr-FR" dirty="0"/>
              <a:t>Salmonella est un type de bactérie utile</a:t>
            </a:r>
          </a:p>
        </p:txBody>
      </p:sp>
      <p:sp>
        <p:nvSpPr>
          <p:cNvPr id="4" name="Espace réservé du contenu 3">
            <a:extLst>
              <a:ext uri="{FF2B5EF4-FFF2-40B4-BE49-F238E27FC236}">
                <a16:creationId xmlns:a16="http://schemas.microsoft.com/office/drawing/2014/main" id="{8E529F48-12CF-7408-755A-593D51031BA3}"/>
              </a:ext>
            </a:extLst>
          </p:cNvPr>
          <p:cNvSpPr>
            <a:spLocks noGrp="1"/>
          </p:cNvSpPr>
          <p:nvPr>
            <p:ph sz="half" idx="2"/>
          </p:nvPr>
        </p:nvSpPr>
        <p:spPr>
          <a:xfrm>
            <a:off x="6180693" y="2199029"/>
            <a:ext cx="5181600" cy="4351338"/>
          </a:xfrm>
        </p:spPr>
        <p:txBody>
          <a:bodyPr anchor="ctr"/>
          <a:lstStyle/>
          <a:p>
            <a:pPr marL="0" indent="0">
              <a:buNone/>
            </a:pPr>
            <a:r>
              <a:rPr lang="fr-FR" dirty="0"/>
              <a:t>Salmonella peut provoquer des intoxications alimentaires</a:t>
            </a: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faux">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95019" y="4552043"/>
            <a:ext cx="899218" cy="889000"/>
          </a:xfrm>
          <a:prstGeom prst="rect">
            <a:avLst/>
          </a:prstGeom>
        </p:spPr>
      </p:pic>
    </p:spTree>
    <p:extLst>
      <p:ext uri="{BB962C8B-B14F-4D97-AF65-F5344CB8AC3E}">
        <p14:creationId xmlns:p14="http://schemas.microsoft.com/office/powerpoint/2010/main" val="29910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D6AC-C789-907D-C432-AD6C138C2F84}"/>
              </a:ext>
            </a:extLst>
          </p:cNvPr>
          <p:cNvSpPr>
            <a:spLocks noGrp="1"/>
          </p:cNvSpPr>
          <p:nvPr>
            <p:ph type="title"/>
          </p:nvPr>
        </p:nvSpPr>
        <p:spPr>
          <a:xfrm>
            <a:off x="838200" y="1564370"/>
            <a:ext cx="10515600" cy="1325563"/>
          </a:xfrm>
        </p:spPr>
        <p:txBody>
          <a:bodyPr>
            <a:normAutofit fontScale="90000"/>
          </a:bodyPr>
          <a:lstStyle/>
          <a:p>
            <a:r>
              <a:rPr lang="fr-FR" dirty="0">
                <a:solidFill>
                  <a:schemeClr val="bg1"/>
                </a:solidFill>
              </a:rPr>
              <a:t>8</a:t>
            </a:r>
            <a:r>
              <a:rPr lang="fr-FR" dirty="0"/>
              <a:t>Le meilleur endroit où ranger la viande dans le réfrigérateur c’est l’étagère du haut</a:t>
            </a:r>
          </a:p>
        </p:txBody>
      </p:sp>
      <p:sp>
        <p:nvSpPr>
          <p:cNvPr id="4" name="Espace réservé du contenu 3">
            <a:extLst>
              <a:ext uri="{FF2B5EF4-FFF2-40B4-BE49-F238E27FC236}">
                <a16:creationId xmlns:a16="http://schemas.microsoft.com/office/drawing/2014/main" id="{8E529F48-12CF-7408-755A-593D51031BA3}"/>
              </a:ext>
            </a:extLst>
          </p:cNvPr>
          <p:cNvSpPr>
            <a:spLocks noGrp="1"/>
          </p:cNvSpPr>
          <p:nvPr>
            <p:ph sz="half" idx="2"/>
          </p:nvPr>
        </p:nvSpPr>
        <p:spPr>
          <a:xfrm>
            <a:off x="6180693" y="2199029"/>
            <a:ext cx="5181600" cy="4351338"/>
          </a:xfrm>
        </p:spPr>
        <p:txBody>
          <a:bodyPr anchor="ctr"/>
          <a:lstStyle/>
          <a:p>
            <a:pPr marL="0" indent="0">
              <a:buNone/>
            </a:pPr>
            <a:r>
              <a:rPr lang="fr-FR" dirty="0"/>
              <a:t>Si on la range sur l’étagère du haut, le jus de viande (qui contient des microbes) peut couler sur les autres aliments</a:t>
            </a:r>
          </a:p>
        </p:txBody>
      </p:sp>
      <p:graphicFrame>
        <p:nvGraphicFramePr>
          <p:cNvPr id="8" name="Diagramme 7">
            <a:extLst>
              <a:ext uri="{FF2B5EF4-FFF2-40B4-BE49-F238E27FC236}">
                <a16:creationId xmlns:a16="http://schemas.microsoft.com/office/drawing/2014/main" id="{6C6BECE7-A112-3B56-C03B-E81AE054D02A}"/>
              </a:ext>
            </a:extLst>
          </p:cNvPr>
          <p:cNvGraphicFramePr/>
          <p:nvPr/>
        </p:nvGraphicFramePr>
        <p:xfrm>
          <a:off x="838200" y="3105834"/>
          <a:ext cx="4548188" cy="253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réponse : faux">
            <a:extLst>
              <a:ext uri="{FF2B5EF4-FFF2-40B4-BE49-F238E27FC236}">
                <a16:creationId xmlns:a16="http://schemas.microsoft.com/office/drawing/2014/main" id="{1DAC11E7-D942-6EB9-D81E-0F41B98E730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95019" y="4552043"/>
            <a:ext cx="899218" cy="889000"/>
          </a:xfrm>
          <a:prstGeom prst="rect">
            <a:avLst/>
          </a:prstGeom>
        </p:spPr>
      </p:pic>
    </p:spTree>
    <p:extLst>
      <p:ext uri="{BB962C8B-B14F-4D97-AF65-F5344CB8AC3E}">
        <p14:creationId xmlns:p14="http://schemas.microsoft.com/office/powerpoint/2010/main" val="1260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54750-7B1C-3518-50B2-BF0E5FDE8CE0}"/>
              </a:ext>
            </a:extLst>
          </p:cNvPr>
          <p:cNvSpPr>
            <a:spLocks noGrp="1"/>
          </p:cNvSpPr>
          <p:nvPr>
            <p:ph type="title"/>
          </p:nvPr>
        </p:nvSpPr>
        <p:spPr>
          <a:xfrm>
            <a:off x="234419" y="640823"/>
            <a:ext cx="4071574" cy="5583148"/>
          </a:xfrm>
        </p:spPr>
        <p:txBody>
          <a:bodyPr vert="horz" lIns="91440" tIns="45720" rIns="91440" bIns="45720" rtlCol="0" anchor="ctr">
            <a:normAutofit/>
          </a:bodyPr>
          <a:lstStyle/>
          <a:p>
            <a:r>
              <a:rPr lang="en-US" sz="4600" dirty="0">
                <a:solidFill>
                  <a:schemeClr val="bg1"/>
                </a:solidFill>
                <a:latin typeface="+mj-lt"/>
                <a:cs typeface="+mj-cs"/>
              </a:rPr>
              <a:t>9</a:t>
            </a:r>
            <a:br>
              <a:rPr lang="en-US" sz="4600" kern="1200" dirty="0">
                <a:solidFill>
                  <a:schemeClr val="bg1"/>
                </a:solidFill>
                <a:latin typeface="+mj-lt"/>
                <a:ea typeface="+mj-ea"/>
                <a:cs typeface="+mj-cs"/>
              </a:rPr>
            </a:br>
            <a:r>
              <a:rPr lang="en-US" sz="4600" kern="1200" dirty="0">
                <a:latin typeface="+mn-lt"/>
                <a:ea typeface="+mn-ea"/>
                <a:cs typeface="+mn-cs"/>
              </a:rPr>
              <a:t>Merci </a:t>
            </a:r>
            <a:r>
              <a:rPr lang="en-US" sz="4600" kern="1200" dirty="0" err="1">
                <a:latin typeface="+mn-lt"/>
                <a:ea typeface="+mn-ea"/>
                <a:cs typeface="+mn-cs"/>
              </a:rPr>
              <a:t>d’avoir</a:t>
            </a:r>
            <a:r>
              <a:rPr lang="en-US" sz="4600" kern="1200" dirty="0">
                <a:latin typeface="+mn-lt"/>
                <a:ea typeface="+mn-ea"/>
                <a:cs typeface="+mn-cs"/>
              </a:rPr>
              <a:t> </a:t>
            </a:r>
            <a:r>
              <a:rPr lang="en-US" sz="4600" kern="1200" dirty="0" err="1">
                <a:latin typeface="+mn-lt"/>
                <a:ea typeface="+mn-ea"/>
                <a:cs typeface="+mn-cs"/>
              </a:rPr>
              <a:t>répondu</a:t>
            </a:r>
            <a:r>
              <a:rPr lang="en-US" sz="4600" kern="1200" dirty="0">
                <a:latin typeface="+mn-lt"/>
                <a:ea typeface="+mn-ea"/>
                <a:cs typeface="+mn-cs"/>
              </a:rPr>
              <a:t> aux questions</a:t>
            </a:r>
            <a:br>
              <a:rPr lang="en-US" sz="4600" kern="1200" dirty="0">
                <a:latin typeface="+mn-lt"/>
                <a:ea typeface="+mn-ea"/>
                <a:cs typeface="+mn-cs"/>
              </a:rPr>
            </a:br>
            <a:endParaRPr lang="en-US" sz="4600" kern="1200" dirty="0">
              <a:latin typeface="+mj-lt"/>
              <a:ea typeface="+mj-ea"/>
              <a:cs typeface="+mj-cs"/>
            </a:endParaRPr>
          </a:p>
        </p:txBody>
      </p:sp>
      <p:pic>
        <p:nvPicPr>
          <p:cNvPr id="7" name="Espace réservé du contenu 6">
            <a:extLst>
              <a:ext uri="{FF2B5EF4-FFF2-40B4-BE49-F238E27FC236}">
                <a16:creationId xmlns:a16="http://schemas.microsoft.com/office/drawing/2014/main" id="{8FA6D4D2-1454-E597-EE99-B22DE92F6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54296" y="630936"/>
            <a:ext cx="2817814" cy="3913632"/>
          </a:xfrm>
          <a:prstGeom prst="rect">
            <a:avLst/>
          </a:prstGeom>
        </p:spPr>
      </p:pic>
      <p:cxnSp>
        <p:nvCxnSpPr>
          <p:cNvPr id="5" name="Connecteur droit 4">
            <a:extLst>
              <a:ext uri="{FF2B5EF4-FFF2-40B4-BE49-F238E27FC236}">
                <a16:creationId xmlns:a16="http://schemas.microsoft.com/office/drawing/2014/main" id="{DEAA9B42-EEC1-EC47-EEDE-49911BB6CEC8}"/>
              </a:ext>
            </a:extLst>
          </p:cNvPr>
          <p:cNvCxnSpPr/>
          <p:nvPr/>
        </p:nvCxnSpPr>
        <p:spPr>
          <a:xfrm>
            <a:off x="4305993" y="997527"/>
            <a:ext cx="0" cy="4838008"/>
          </a:xfrm>
          <a:prstGeom prst="line">
            <a:avLst/>
          </a:prstGeom>
          <a:ln w="57150">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FEDC417-B50F-1493-F726-93BEB7264142}"/>
              </a:ext>
              <a:ext uri="{C183D7F6-B498-43B3-948B-1728B52AA6E4}">
                <adec:decorative xmlns:adec="http://schemas.microsoft.com/office/drawing/2017/decorative" val="1"/>
              </a:ext>
            </a:extLst>
          </p:cNvPr>
          <p:cNvSpPr/>
          <p:nvPr/>
        </p:nvSpPr>
        <p:spPr>
          <a:xfrm>
            <a:off x="10424160" y="0"/>
            <a:ext cx="176784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1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208</Words>
  <Application>Microsoft Macintosh PowerPoint</Application>
  <PresentationFormat>Grand écran</PresentationFormat>
  <Paragraphs>30</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1Quiz :  Ta cuisine est-elle propre ?</vt:lpstr>
      <vt:lpstr>2Campylobacter est un type de bactérie qui peut provoquer des intoxications alimentaires chez l’homme</vt:lpstr>
      <vt:lpstr>3On cuit bien les aliments pour détruire toutes les bactéries qu’ils pourraient contenir</vt:lpstr>
      <vt:lpstr>4La moisissure du pain est due à un virus</vt:lpstr>
      <vt:lpstr>5Il faut conserver le lait et le fromage dans le tiroir du bas du réfrigérateur</vt:lpstr>
      <vt:lpstr>6On n’a pas besoin de microbes pour fabriquer les aliments</vt:lpstr>
      <vt:lpstr>7Salmonella est un type de bactérie utile</vt:lpstr>
      <vt:lpstr>8Le meilleur endroit où ranger la viande dans le réfrigérateur c’est l’étagère du haut</vt:lpstr>
      <vt:lpstr>9 Merci d’avoir répondu aux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1Quiz :  Microbes mania</dc:title>
  <dc:creator>lesage vanessa</dc:creator>
  <cp:lastModifiedBy>lesage vanessa</cp:lastModifiedBy>
  <cp:revision>5</cp:revision>
  <dcterms:created xsi:type="dcterms:W3CDTF">2023-04-05T13:08:51Z</dcterms:created>
  <dcterms:modified xsi:type="dcterms:W3CDTF">2023-04-05T15:22:24Z</dcterms:modified>
</cp:coreProperties>
</file>