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2"/>
  </p:notesMasterIdLst>
  <p:sldIdLst>
    <p:sldId id="275" r:id="rId5"/>
    <p:sldId id="486" r:id="rId6"/>
    <p:sldId id="499" r:id="rId7"/>
    <p:sldId id="498" r:id="rId8"/>
    <p:sldId id="500" r:id="rId9"/>
    <p:sldId id="501" r:id="rId10"/>
    <p:sldId id="502" r:id="rId11"/>
    <p:sldId id="503" r:id="rId12"/>
    <p:sldId id="504" r:id="rId13"/>
    <p:sldId id="506" r:id="rId14"/>
    <p:sldId id="507" r:id="rId15"/>
    <p:sldId id="508" r:id="rId16"/>
    <p:sldId id="509" r:id="rId17"/>
    <p:sldId id="510" r:id="rId18"/>
    <p:sldId id="511" r:id="rId19"/>
    <p:sldId id="512" r:id="rId20"/>
    <p:sldId id="514" r:id="rId21"/>
  </p:sldIdLst>
  <p:sldSz cx="12192000" cy="6858000"/>
  <p:notesSz cx="6858000" cy="9144000"/>
  <p:defaultTextStyle>
    <a:defPPr>
      <a:defRPr lang="en-US"/>
    </a:defPPr>
    <a:lvl1pPr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1pPr>
    <a:lvl2pPr marL="228600" indent="2286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2pPr>
    <a:lvl3pPr marL="457200" indent="4572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3pPr>
    <a:lvl4pPr marL="685800" indent="6858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4pPr>
    <a:lvl5pPr marL="914400" indent="9144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Arial" panose="020B0604020202020204" pitchFamily="34" charset="0"/>
      </a:defRPr>
    </a:lvl5pPr>
    <a:lvl6pPr marL="22860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6pPr>
    <a:lvl7pPr marL="27432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7pPr>
    <a:lvl8pPr marL="32004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8pPr>
    <a:lvl9pPr marL="3657600" algn="l" defTabSz="914400" rtl="0" eaLnBrk="1" latinLnBrk="0" hangingPunct="1">
      <a:defRPr sz="900" kern="1200">
        <a:solidFill>
          <a:schemeClr val="tx1"/>
        </a:solidFill>
        <a:latin typeface="Microsoft Sans Serif"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668" autoAdjust="0"/>
    <p:restoredTop sz="86456" autoAdjust="0"/>
  </p:normalViewPr>
  <p:slideViewPr>
    <p:cSldViewPr snapToGrid="0">
      <p:cViewPr varScale="1">
        <p:scale>
          <a:sx n="58" d="100"/>
          <a:sy n="58" d="100"/>
        </p:scale>
        <p:origin x="1296" y="28"/>
      </p:cViewPr>
      <p:guideLst>
        <p:guide orient="horz" pos="2160"/>
        <p:guide pos="3840"/>
      </p:guideLst>
    </p:cSldViewPr>
  </p:slideViewPr>
  <p:outlineViewPr>
    <p:cViewPr>
      <p:scale>
        <a:sx n="33" d="100"/>
        <a:sy n="33" d="100"/>
      </p:scale>
      <p:origin x="0" y="-5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9723C-99FF-4ABB-805A-6630D8DEA61C}"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fr-FR"/>
        </a:p>
      </dgm:t>
    </dgm:pt>
    <dgm:pt modelId="{CB39A364-14A5-4773-9A7E-DE2DDF6A88A6}">
      <dgm:prSet phldrT="[Texte]" custT="1"/>
      <dgm:spPr>
        <a:ln w="19050">
          <a:solidFill>
            <a:schemeClr val="accent1"/>
          </a:solidFill>
        </a:ln>
      </dgm:spPr>
      <dgm:t>
        <a:bodyPr/>
        <a:lstStyle/>
        <a:p>
          <a:r>
            <a:rPr lang="fr-FR" sz="1200" dirty="0">
              <a:solidFill>
                <a:schemeClr val="accent1"/>
              </a:solidFill>
              <a:latin typeface="Arial" panose="020B0604020202020204" pitchFamily="34" charset="0"/>
              <a:cs typeface="Arial" panose="020B0604020202020204" pitchFamily="34" charset="0"/>
            </a:rPr>
            <a:t>Nutrition</a:t>
          </a:r>
        </a:p>
      </dgm:t>
    </dgm:pt>
    <dgm:pt modelId="{C06EF9BC-2902-4010-BCC0-A2BFB7F0DEBD}" type="parTrans" cxnId="{5EE3F69C-96E0-4F9B-8028-FA3FDAA3E715}">
      <dgm:prSet/>
      <dgm:spPr/>
      <dgm:t>
        <a:bodyPr/>
        <a:lstStyle/>
        <a:p>
          <a:endParaRPr lang="fr-FR"/>
        </a:p>
      </dgm:t>
    </dgm:pt>
    <dgm:pt modelId="{92A25865-8096-4796-A9A4-B85588A6BC6B}" type="sibTrans" cxnId="{5EE3F69C-96E0-4F9B-8028-FA3FDAA3E715}">
      <dgm:prSet/>
      <dgm:spPr/>
      <dgm:t>
        <a:bodyPr/>
        <a:lstStyle/>
        <a:p>
          <a:endParaRPr lang="fr-FR"/>
        </a:p>
      </dgm:t>
    </dgm:pt>
    <dgm:pt modelId="{82D7CD06-056F-463A-81F8-2E0CE4EC1394}">
      <dgm:prSet phldrT="[Texte]" custT="1"/>
      <dgm:spPr>
        <a:ln w="19050">
          <a:solidFill>
            <a:schemeClr val="accent1"/>
          </a:solidFill>
        </a:ln>
      </dgm:spPr>
      <dgm:t>
        <a:bodyPr/>
        <a:lstStyle/>
        <a:p>
          <a:r>
            <a:rPr lang="fr-FR" sz="1200">
              <a:solidFill>
                <a:schemeClr val="accent1"/>
              </a:solidFill>
              <a:latin typeface="Arial" panose="020B0604020202020204" pitchFamily="34" charset="0"/>
              <a:cs typeface="Arial" panose="020B0604020202020204" pitchFamily="34" charset="0"/>
            </a:rPr>
            <a:t>Microbiology</a:t>
          </a:r>
          <a:endParaRPr lang="fr-FR" sz="1200" dirty="0">
            <a:solidFill>
              <a:schemeClr val="accent1"/>
            </a:solidFill>
            <a:latin typeface="Arial" panose="020B0604020202020204" pitchFamily="34" charset="0"/>
            <a:cs typeface="Arial" panose="020B0604020202020204" pitchFamily="34" charset="0"/>
          </a:endParaRPr>
        </a:p>
      </dgm:t>
    </dgm:pt>
    <dgm:pt modelId="{C7AAB3BF-408D-4E92-AD80-386FD87888D9}" type="parTrans" cxnId="{9AA46462-C880-425C-A502-A590AEE56F5B}">
      <dgm:prSet/>
      <dgm:spPr/>
      <dgm:t>
        <a:bodyPr/>
        <a:lstStyle/>
        <a:p>
          <a:endParaRPr lang="fr-FR"/>
        </a:p>
      </dgm:t>
    </dgm:pt>
    <dgm:pt modelId="{7FE3BFAB-1DA1-4938-8992-F812E8A32EA2}" type="sibTrans" cxnId="{9AA46462-C880-425C-A502-A590AEE56F5B}">
      <dgm:prSet/>
      <dgm:spPr/>
      <dgm:t>
        <a:bodyPr/>
        <a:lstStyle/>
        <a:p>
          <a:endParaRPr lang="fr-FR"/>
        </a:p>
      </dgm:t>
    </dgm:pt>
    <dgm:pt modelId="{AF84FB35-3243-44AE-AD8F-A9B70AE5D106}">
      <dgm:prSet phldrT="[Texte]" custT="1"/>
      <dgm:spPr>
        <a:ln w="19050">
          <a:solidFill>
            <a:schemeClr val="accent1"/>
          </a:solidFill>
        </a:ln>
      </dgm:spPr>
      <dgm:t>
        <a:bodyPr/>
        <a:lstStyle/>
        <a:p>
          <a:r>
            <a:rPr lang="fr-FR" sz="1200">
              <a:solidFill>
                <a:schemeClr val="accent1"/>
              </a:solidFill>
              <a:latin typeface="Arial" panose="020B0604020202020204" pitchFamily="34" charset="0"/>
              <a:cs typeface="Arial" panose="020B0604020202020204" pitchFamily="34" charset="0"/>
            </a:rPr>
            <a:t>Ecology</a:t>
          </a:r>
          <a:endParaRPr lang="fr-FR" sz="1200" dirty="0">
            <a:solidFill>
              <a:schemeClr val="accent1"/>
            </a:solidFill>
            <a:latin typeface="Arial" panose="020B0604020202020204" pitchFamily="34" charset="0"/>
            <a:cs typeface="Arial" panose="020B0604020202020204" pitchFamily="34" charset="0"/>
          </a:endParaRPr>
        </a:p>
      </dgm:t>
    </dgm:pt>
    <dgm:pt modelId="{6A8B7C9F-B4BD-4526-A06B-7E0A3E527CED}" type="parTrans" cxnId="{4838C4F9-03A2-450E-844E-76840BAF8D72}">
      <dgm:prSet/>
      <dgm:spPr/>
      <dgm:t>
        <a:bodyPr/>
        <a:lstStyle/>
        <a:p>
          <a:endParaRPr lang="fr-FR"/>
        </a:p>
      </dgm:t>
    </dgm:pt>
    <dgm:pt modelId="{212ED662-EF8D-4630-8D16-D4E682BB7BD3}" type="sibTrans" cxnId="{4838C4F9-03A2-450E-844E-76840BAF8D72}">
      <dgm:prSet/>
      <dgm:spPr/>
      <dgm:t>
        <a:bodyPr/>
        <a:lstStyle/>
        <a:p>
          <a:endParaRPr lang="fr-FR"/>
        </a:p>
      </dgm:t>
    </dgm:pt>
    <dgm:pt modelId="{74065A53-27E0-43C8-82C3-DD8401724F5A}">
      <dgm:prSet phldrT="[Texte]" custT="1"/>
      <dgm:spPr>
        <a:ln w="19050">
          <a:solidFill>
            <a:schemeClr val="accent1"/>
          </a:solidFill>
        </a:ln>
      </dgm:spPr>
      <dgm:t>
        <a:bodyPr/>
        <a:lstStyle/>
        <a:p>
          <a:r>
            <a:rPr lang="fr-FR" sz="1200">
              <a:solidFill>
                <a:schemeClr val="accent1"/>
              </a:solidFill>
              <a:latin typeface="Arial" panose="020B0604020202020204" pitchFamily="34" charset="0"/>
              <a:cs typeface="Arial" panose="020B0604020202020204" pitchFamily="34" charset="0"/>
            </a:rPr>
            <a:t>Allergy</a:t>
          </a:r>
          <a:endParaRPr lang="fr-FR" sz="1200" dirty="0">
            <a:solidFill>
              <a:schemeClr val="accent1"/>
            </a:solidFill>
            <a:latin typeface="Arial" panose="020B0604020202020204" pitchFamily="34" charset="0"/>
            <a:cs typeface="Arial" panose="020B0604020202020204" pitchFamily="34" charset="0"/>
          </a:endParaRPr>
        </a:p>
      </dgm:t>
    </dgm:pt>
    <dgm:pt modelId="{980D067D-5BF9-431E-BF17-8546DB707820}" type="parTrans" cxnId="{CD6026F4-B3AE-4311-AAE4-6F528DBE5E64}">
      <dgm:prSet/>
      <dgm:spPr/>
      <dgm:t>
        <a:bodyPr/>
        <a:lstStyle/>
        <a:p>
          <a:endParaRPr lang="fr-FR"/>
        </a:p>
      </dgm:t>
    </dgm:pt>
    <dgm:pt modelId="{97BAB8A4-34B9-4E74-B4F2-E8E88425A249}" type="sibTrans" cxnId="{CD6026F4-B3AE-4311-AAE4-6F528DBE5E64}">
      <dgm:prSet/>
      <dgm:spPr/>
      <dgm:t>
        <a:bodyPr/>
        <a:lstStyle/>
        <a:p>
          <a:endParaRPr lang="fr-FR"/>
        </a:p>
      </dgm:t>
    </dgm:pt>
    <dgm:pt modelId="{AA4AA746-C64B-493A-BCE8-EECD9F47F094}">
      <dgm:prSet phldrT="[Texte]" custT="1"/>
      <dgm:spPr>
        <a:ln w="19050">
          <a:solidFill>
            <a:schemeClr val="accent1"/>
          </a:solidFill>
        </a:ln>
      </dgm:spPr>
      <dgm:t>
        <a:bodyPr/>
        <a:lstStyle/>
        <a:p>
          <a:r>
            <a:rPr lang="fr-FR" sz="1200">
              <a:solidFill>
                <a:schemeClr val="accent1"/>
              </a:solidFill>
              <a:latin typeface="Arial" panose="020B0604020202020204" pitchFamily="34" charset="0"/>
              <a:cs typeface="Arial" panose="020B0604020202020204" pitchFamily="34" charset="0"/>
            </a:rPr>
            <a:t>Culture</a:t>
          </a:r>
          <a:endParaRPr lang="fr-FR" sz="1200" dirty="0">
            <a:solidFill>
              <a:schemeClr val="accent1"/>
            </a:solidFill>
            <a:latin typeface="Arial" panose="020B0604020202020204" pitchFamily="34" charset="0"/>
            <a:cs typeface="Arial" panose="020B0604020202020204" pitchFamily="34" charset="0"/>
          </a:endParaRPr>
        </a:p>
      </dgm:t>
    </dgm:pt>
    <dgm:pt modelId="{C5FCEAAE-A363-40AD-8C75-760ED403E002}" type="parTrans" cxnId="{4F5284D1-1725-461D-80C7-72DB689090E8}">
      <dgm:prSet/>
      <dgm:spPr/>
      <dgm:t>
        <a:bodyPr/>
        <a:lstStyle/>
        <a:p>
          <a:endParaRPr lang="fr-FR"/>
        </a:p>
      </dgm:t>
    </dgm:pt>
    <dgm:pt modelId="{841160C0-3F8F-42CE-9422-EB053E72F2E4}" type="sibTrans" cxnId="{4F5284D1-1725-461D-80C7-72DB689090E8}">
      <dgm:prSet/>
      <dgm:spPr/>
      <dgm:t>
        <a:bodyPr/>
        <a:lstStyle/>
        <a:p>
          <a:endParaRPr lang="fr-FR"/>
        </a:p>
      </dgm:t>
    </dgm:pt>
    <dgm:pt modelId="{48485B9D-7AA5-430A-9ADA-C7502E170237}" type="pres">
      <dgm:prSet presAssocID="{D1D9723C-99FF-4ABB-805A-6630D8DEA61C}" presName="cycle" presStyleCnt="0">
        <dgm:presLayoutVars>
          <dgm:dir/>
          <dgm:resizeHandles val="exact"/>
        </dgm:presLayoutVars>
      </dgm:prSet>
      <dgm:spPr/>
    </dgm:pt>
    <dgm:pt modelId="{ACAAEF64-A17B-40DD-8112-43560815162C}" type="pres">
      <dgm:prSet presAssocID="{CB39A364-14A5-4773-9A7E-DE2DDF6A88A6}" presName="node" presStyleLbl="node1" presStyleIdx="0" presStyleCnt="5" custScaleX="116119">
        <dgm:presLayoutVars>
          <dgm:bulletEnabled val="1"/>
        </dgm:presLayoutVars>
      </dgm:prSet>
      <dgm:spPr/>
    </dgm:pt>
    <dgm:pt modelId="{64F00E20-A177-4306-8D9D-95FA026824D3}" type="pres">
      <dgm:prSet presAssocID="{CB39A364-14A5-4773-9A7E-DE2DDF6A88A6}" presName="spNode" presStyleCnt="0"/>
      <dgm:spPr/>
    </dgm:pt>
    <dgm:pt modelId="{C13A4844-B458-417D-9E28-4C7C133CEE82}" type="pres">
      <dgm:prSet presAssocID="{92A25865-8096-4796-A9A4-B85588A6BC6B}" presName="sibTrans" presStyleLbl="sibTrans1D1" presStyleIdx="0" presStyleCnt="5"/>
      <dgm:spPr/>
    </dgm:pt>
    <dgm:pt modelId="{F1C6858D-CF39-4461-95DF-C197EE067386}" type="pres">
      <dgm:prSet presAssocID="{82D7CD06-056F-463A-81F8-2E0CE4EC1394}" presName="node" presStyleLbl="node1" presStyleIdx="1" presStyleCnt="5" custScaleX="109454">
        <dgm:presLayoutVars>
          <dgm:bulletEnabled val="1"/>
        </dgm:presLayoutVars>
      </dgm:prSet>
      <dgm:spPr/>
    </dgm:pt>
    <dgm:pt modelId="{E948A74B-2944-46BE-95E6-5579DBC9DEFB}" type="pres">
      <dgm:prSet presAssocID="{82D7CD06-056F-463A-81F8-2E0CE4EC1394}" presName="spNode" presStyleCnt="0"/>
      <dgm:spPr/>
    </dgm:pt>
    <dgm:pt modelId="{B2DAEC2F-B782-4A63-B962-0F08C82DEE8C}" type="pres">
      <dgm:prSet presAssocID="{7FE3BFAB-1DA1-4938-8992-F812E8A32EA2}" presName="sibTrans" presStyleLbl="sibTrans1D1" presStyleIdx="1" presStyleCnt="5"/>
      <dgm:spPr/>
    </dgm:pt>
    <dgm:pt modelId="{FE203F19-8536-4671-A65A-9B7B0D87C89D}" type="pres">
      <dgm:prSet presAssocID="{AF84FB35-3243-44AE-AD8F-A9B70AE5D106}" presName="node" presStyleLbl="node1" presStyleIdx="2" presStyleCnt="5" custScaleX="115658">
        <dgm:presLayoutVars>
          <dgm:bulletEnabled val="1"/>
        </dgm:presLayoutVars>
      </dgm:prSet>
      <dgm:spPr/>
    </dgm:pt>
    <dgm:pt modelId="{DF0C54F9-0A50-40ED-801C-14264A77E37D}" type="pres">
      <dgm:prSet presAssocID="{AF84FB35-3243-44AE-AD8F-A9B70AE5D106}" presName="spNode" presStyleCnt="0"/>
      <dgm:spPr/>
    </dgm:pt>
    <dgm:pt modelId="{16681F37-748E-450E-92DA-7257388C4F51}" type="pres">
      <dgm:prSet presAssocID="{212ED662-EF8D-4630-8D16-D4E682BB7BD3}" presName="sibTrans" presStyleLbl="sibTrans1D1" presStyleIdx="2" presStyleCnt="5"/>
      <dgm:spPr/>
    </dgm:pt>
    <dgm:pt modelId="{D7194ED6-DF94-4E71-B5F0-330674AC788C}" type="pres">
      <dgm:prSet presAssocID="{74065A53-27E0-43C8-82C3-DD8401724F5A}" presName="node" presStyleLbl="node1" presStyleIdx="3" presStyleCnt="5" custScaleX="120735">
        <dgm:presLayoutVars>
          <dgm:bulletEnabled val="1"/>
        </dgm:presLayoutVars>
      </dgm:prSet>
      <dgm:spPr/>
    </dgm:pt>
    <dgm:pt modelId="{0F814B39-285F-4B86-A74F-C520ED423272}" type="pres">
      <dgm:prSet presAssocID="{74065A53-27E0-43C8-82C3-DD8401724F5A}" presName="spNode" presStyleCnt="0"/>
      <dgm:spPr/>
    </dgm:pt>
    <dgm:pt modelId="{EB859730-7D13-46CD-9BDE-28C59C46EF95}" type="pres">
      <dgm:prSet presAssocID="{97BAB8A4-34B9-4E74-B4F2-E8E88425A249}" presName="sibTrans" presStyleLbl="sibTrans1D1" presStyleIdx="3" presStyleCnt="5"/>
      <dgm:spPr/>
    </dgm:pt>
    <dgm:pt modelId="{6904846F-9FF8-4819-8F5D-E9906C565D0E}" type="pres">
      <dgm:prSet presAssocID="{AA4AA746-C64B-493A-BCE8-EECD9F47F094}" presName="node" presStyleLbl="node1" presStyleIdx="4" presStyleCnt="5" custScaleX="119803">
        <dgm:presLayoutVars>
          <dgm:bulletEnabled val="1"/>
        </dgm:presLayoutVars>
      </dgm:prSet>
      <dgm:spPr/>
    </dgm:pt>
    <dgm:pt modelId="{972290EF-DE03-49C3-B367-2B14F770FF46}" type="pres">
      <dgm:prSet presAssocID="{AA4AA746-C64B-493A-BCE8-EECD9F47F094}" presName="spNode" presStyleCnt="0"/>
      <dgm:spPr/>
    </dgm:pt>
    <dgm:pt modelId="{BEBB4BC0-5055-491B-BF7D-5F7EA4AC04CA}" type="pres">
      <dgm:prSet presAssocID="{841160C0-3F8F-42CE-9422-EB053E72F2E4}" presName="sibTrans" presStyleLbl="sibTrans1D1" presStyleIdx="4" presStyleCnt="5"/>
      <dgm:spPr/>
    </dgm:pt>
  </dgm:ptLst>
  <dgm:cxnLst>
    <dgm:cxn modelId="{B24B3605-16B8-400C-B5A0-8906DEB97AA7}" type="presOf" srcId="{97BAB8A4-34B9-4E74-B4F2-E8E88425A249}" destId="{EB859730-7D13-46CD-9BDE-28C59C46EF95}" srcOrd="0" destOrd="0" presId="urn:microsoft.com/office/officeart/2005/8/layout/cycle6"/>
    <dgm:cxn modelId="{A4951B0C-5426-4082-BA5C-54F76F650BD4}" type="presOf" srcId="{D1D9723C-99FF-4ABB-805A-6630D8DEA61C}" destId="{48485B9D-7AA5-430A-9ADA-C7502E170237}" srcOrd="0" destOrd="0" presId="urn:microsoft.com/office/officeart/2005/8/layout/cycle6"/>
    <dgm:cxn modelId="{B75B5010-4079-42A5-8751-F9BE4B00E142}" type="presOf" srcId="{92A25865-8096-4796-A9A4-B85588A6BC6B}" destId="{C13A4844-B458-417D-9E28-4C7C133CEE82}" srcOrd="0" destOrd="0" presId="urn:microsoft.com/office/officeart/2005/8/layout/cycle6"/>
    <dgm:cxn modelId="{6D9D8D12-AC67-4DC3-9200-7547A649D8E3}" type="presOf" srcId="{7FE3BFAB-1DA1-4938-8992-F812E8A32EA2}" destId="{B2DAEC2F-B782-4A63-B962-0F08C82DEE8C}" srcOrd="0" destOrd="0" presId="urn:microsoft.com/office/officeart/2005/8/layout/cycle6"/>
    <dgm:cxn modelId="{3DB31E21-C81C-41BC-97DE-6F37D318793C}" type="presOf" srcId="{82D7CD06-056F-463A-81F8-2E0CE4EC1394}" destId="{F1C6858D-CF39-4461-95DF-C197EE067386}" srcOrd="0" destOrd="0" presId="urn:microsoft.com/office/officeart/2005/8/layout/cycle6"/>
    <dgm:cxn modelId="{9AA46462-C880-425C-A502-A590AEE56F5B}" srcId="{D1D9723C-99FF-4ABB-805A-6630D8DEA61C}" destId="{82D7CD06-056F-463A-81F8-2E0CE4EC1394}" srcOrd="1" destOrd="0" parTransId="{C7AAB3BF-408D-4E92-AD80-386FD87888D9}" sibTransId="{7FE3BFAB-1DA1-4938-8992-F812E8A32EA2}"/>
    <dgm:cxn modelId="{FC94C465-C14B-4D46-881A-732EAA374591}" type="presOf" srcId="{CB39A364-14A5-4773-9A7E-DE2DDF6A88A6}" destId="{ACAAEF64-A17B-40DD-8112-43560815162C}" srcOrd="0" destOrd="0" presId="urn:microsoft.com/office/officeart/2005/8/layout/cycle6"/>
    <dgm:cxn modelId="{DB31E468-2DF9-4414-BCC5-B1A3C53551A0}" type="presOf" srcId="{841160C0-3F8F-42CE-9422-EB053E72F2E4}" destId="{BEBB4BC0-5055-491B-BF7D-5F7EA4AC04CA}" srcOrd="0" destOrd="0" presId="urn:microsoft.com/office/officeart/2005/8/layout/cycle6"/>
    <dgm:cxn modelId="{C8F85049-DE93-40CE-BFFF-63ACA3EB1F13}" type="presOf" srcId="{AF84FB35-3243-44AE-AD8F-A9B70AE5D106}" destId="{FE203F19-8536-4671-A65A-9B7B0D87C89D}" srcOrd="0" destOrd="0" presId="urn:microsoft.com/office/officeart/2005/8/layout/cycle6"/>
    <dgm:cxn modelId="{C6A79999-8A99-4F1B-9906-98A05B6A2C14}" type="presOf" srcId="{212ED662-EF8D-4630-8D16-D4E682BB7BD3}" destId="{16681F37-748E-450E-92DA-7257388C4F51}" srcOrd="0" destOrd="0" presId="urn:microsoft.com/office/officeart/2005/8/layout/cycle6"/>
    <dgm:cxn modelId="{5EE3F69C-96E0-4F9B-8028-FA3FDAA3E715}" srcId="{D1D9723C-99FF-4ABB-805A-6630D8DEA61C}" destId="{CB39A364-14A5-4773-9A7E-DE2DDF6A88A6}" srcOrd="0" destOrd="0" parTransId="{C06EF9BC-2902-4010-BCC0-A2BFB7F0DEBD}" sibTransId="{92A25865-8096-4796-A9A4-B85588A6BC6B}"/>
    <dgm:cxn modelId="{4F5284D1-1725-461D-80C7-72DB689090E8}" srcId="{D1D9723C-99FF-4ABB-805A-6630D8DEA61C}" destId="{AA4AA746-C64B-493A-BCE8-EECD9F47F094}" srcOrd="4" destOrd="0" parTransId="{C5FCEAAE-A363-40AD-8C75-760ED403E002}" sibTransId="{841160C0-3F8F-42CE-9422-EB053E72F2E4}"/>
    <dgm:cxn modelId="{CDF77EE0-7450-4DE1-9CD5-79E95C38B4BD}" type="presOf" srcId="{74065A53-27E0-43C8-82C3-DD8401724F5A}" destId="{D7194ED6-DF94-4E71-B5F0-330674AC788C}" srcOrd="0" destOrd="0" presId="urn:microsoft.com/office/officeart/2005/8/layout/cycle6"/>
    <dgm:cxn modelId="{CD6026F4-B3AE-4311-AAE4-6F528DBE5E64}" srcId="{D1D9723C-99FF-4ABB-805A-6630D8DEA61C}" destId="{74065A53-27E0-43C8-82C3-DD8401724F5A}" srcOrd="3" destOrd="0" parTransId="{980D067D-5BF9-431E-BF17-8546DB707820}" sibTransId="{97BAB8A4-34B9-4E74-B4F2-E8E88425A249}"/>
    <dgm:cxn modelId="{CB42E0F6-7AAC-467E-89AA-C065657E6A8D}" type="presOf" srcId="{AA4AA746-C64B-493A-BCE8-EECD9F47F094}" destId="{6904846F-9FF8-4819-8F5D-E9906C565D0E}" srcOrd="0" destOrd="0" presId="urn:microsoft.com/office/officeart/2005/8/layout/cycle6"/>
    <dgm:cxn modelId="{4838C4F9-03A2-450E-844E-76840BAF8D72}" srcId="{D1D9723C-99FF-4ABB-805A-6630D8DEA61C}" destId="{AF84FB35-3243-44AE-AD8F-A9B70AE5D106}" srcOrd="2" destOrd="0" parTransId="{6A8B7C9F-B4BD-4526-A06B-7E0A3E527CED}" sibTransId="{212ED662-EF8D-4630-8D16-D4E682BB7BD3}"/>
    <dgm:cxn modelId="{5F547202-C427-4B6F-80A5-CDF773F166A5}" type="presParOf" srcId="{48485B9D-7AA5-430A-9ADA-C7502E170237}" destId="{ACAAEF64-A17B-40DD-8112-43560815162C}" srcOrd="0" destOrd="0" presId="urn:microsoft.com/office/officeart/2005/8/layout/cycle6"/>
    <dgm:cxn modelId="{65B72863-CC60-4E54-B2B4-50201A2F479B}" type="presParOf" srcId="{48485B9D-7AA5-430A-9ADA-C7502E170237}" destId="{64F00E20-A177-4306-8D9D-95FA026824D3}" srcOrd="1" destOrd="0" presId="urn:microsoft.com/office/officeart/2005/8/layout/cycle6"/>
    <dgm:cxn modelId="{6FEAE9BE-D363-47AB-B286-28D70E647046}" type="presParOf" srcId="{48485B9D-7AA5-430A-9ADA-C7502E170237}" destId="{C13A4844-B458-417D-9E28-4C7C133CEE82}" srcOrd="2" destOrd="0" presId="urn:microsoft.com/office/officeart/2005/8/layout/cycle6"/>
    <dgm:cxn modelId="{AF867C3D-3FBD-4D47-87C1-612845F478AA}" type="presParOf" srcId="{48485B9D-7AA5-430A-9ADA-C7502E170237}" destId="{F1C6858D-CF39-4461-95DF-C197EE067386}" srcOrd="3" destOrd="0" presId="urn:microsoft.com/office/officeart/2005/8/layout/cycle6"/>
    <dgm:cxn modelId="{DCE7A2B2-F3B5-4C9B-B7B1-3687BC99E1F9}" type="presParOf" srcId="{48485B9D-7AA5-430A-9ADA-C7502E170237}" destId="{E948A74B-2944-46BE-95E6-5579DBC9DEFB}" srcOrd="4" destOrd="0" presId="urn:microsoft.com/office/officeart/2005/8/layout/cycle6"/>
    <dgm:cxn modelId="{30532B1D-B24C-4022-8D00-68194A56EE7C}" type="presParOf" srcId="{48485B9D-7AA5-430A-9ADA-C7502E170237}" destId="{B2DAEC2F-B782-4A63-B962-0F08C82DEE8C}" srcOrd="5" destOrd="0" presId="urn:microsoft.com/office/officeart/2005/8/layout/cycle6"/>
    <dgm:cxn modelId="{1417FB47-4643-4BED-86C9-2283F6741B9C}" type="presParOf" srcId="{48485B9D-7AA5-430A-9ADA-C7502E170237}" destId="{FE203F19-8536-4671-A65A-9B7B0D87C89D}" srcOrd="6" destOrd="0" presId="urn:microsoft.com/office/officeart/2005/8/layout/cycle6"/>
    <dgm:cxn modelId="{610C8AA9-8A9C-47A5-9780-30235B9AE249}" type="presParOf" srcId="{48485B9D-7AA5-430A-9ADA-C7502E170237}" destId="{DF0C54F9-0A50-40ED-801C-14264A77E37D}" srcOrd="7" destOrd="0" presId="urn:microsoft.com/office/officeart/2005/8/layout/cycle6"/>
    <dgm:cxn modelId="{DEA35A9D-EEAD-481B-98D2-B69AE5F0B810}" type="presParOf" srcId="{48485B9D-7AA5-430A-9ADA-C7502E170237}" destId="{16681F37-748E-450E-92DA-7257388C4F51}" srcOrd="8" destOrd="0" presId="urn:microsoft.com/office/officeart/2005/8/layout/cycle6"/>
    <dgm:cxn modelId="{7DCEE92F-F402-489F-B738-E7D6CFC39D18}" type="presParOf" srcId="{48485B9D-7AA5-430A-9ADA-C7502E170237}" destId="{D7194ED6-DF94-4E71-B5F0-330674AC788C}" srcOrd="9" destOrd="0" presId="urn:microsoft.com/office/officeart/2005/8/layout/cycle6"/>
    <dgm:cxn modelId="{C2146E5F-C6C1-41C1-BA7B-6DA9410C883F}" type="presParOf" srcId="{48485B9D-7AA5-430A-9ADA-C7502E170237}" destId="{0F814B39-285F-4B86-A74F-C520ED423272}" srcOrd="10" destOrd="0" presId="urn:microsoft.com/office/officeart/2005/8/layout/cycle6"/>
    <dgm:cxn modelId="{F3154B63-6B8B-44D5-9636-47E695AF56D3}" type="presParOf" srcId="{48485B9D-7AA5-430A-9ADA-C7502E170237}" destId="{EB859730-7D13-46CD-9BDE-28C59C46EF95}" srcOrd="11" destOrd="0" presId="urn:microsoft.com/office/officeart/2005/8/layout/cycle6"/>
    <dgm:cxn modelId="{826EAE00-B44E-47C3-BE3A-F5EAE9F334EB}" type="presParOf" srcId="{48485B9D-7AA5-430A-9ADA-C7502E170237}" destId="{6904846F-9FF8-4819-8F5D-E9906C565D0E}" srcOrd="12" destOrd="0" presId="urn:microsoft.com/office/officeart/2005/8/layout/cycle6"/>
    <dgm:cxn modelId="{0D25877B-4807-49A6-ACBB-A2E13CBF4FC8}" type="presParOf" srcId="{48485B9D-7AA5-430A-9ADA-C7502E170237}" destId="{972290EF-DE03-49C3-B367-2B14F770FF46}" srcOrd="13" destOrd="0" presId="urn:microsoft.com/office/officeart/2005/8/layout/cycle6"/>
    <dgm:cxn modelId="{D79F167A-D408-4C84-9146-7D868562BB3D}" type="presParOf" srcId="{48485B9D-7AA5-430A-9ADA-C7502E170237}" destId="{BEBB4BC0-5055-491B-BF7D-5F7EA4AC04CA}"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5F9E8-F481-4BF7-B088-CB2CA9F03DC3}"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fr-FR"/>
        </a:p>
      </dgm:t>
    </dgm:pt>
    <dgm:pt modelId="{F2AC70FA-D0C2-486A-A342-E36892E5E981}">
      <dgm:prSet phldrT="[Texte]" custT="1"/>
      <dgm:spPr/>
      <dgm:t>
        <a:bodyPr/>
        <a:lstStyle/>
        <a:p>
          <a:r>
            <a:rPr lang="fr-FR" sz="1200">
              <a:latin typeface="Arial" panose="020B0604020202020204" pitchFamily="34" charset="0"/>
              <a:cs typeface="Arial" panose="020B0604020202020204" pitchFamily="34" charset="0"/>
            </a:rPr>
            <a:t>To avoid/delay food spoilage</a:t>
          </a:r>
          <a:endParaRPr lang="fr-FR" sz="1200" dirty="0">
            <a:latin typeface="Arial" panose="020B0604020202020204" pitchFamily="34" charset="0"/>
            <a:cs typeface="Arial" panose="020B0604020202020204" pitchFamily="34" charset="0"/>
          </a:endParaRPr>
        </a:p>
      </dgm:t>
    </dgm:pt>
    <dgm:pt modelId="{9086C208-A615-4EA9-8496-DD638497FA4D}" type="parTrans" cxnId="{D8B30FC8-B336-49FC-B261-D3C44E45C6AA}">
      <dgm:prSet/>
      <dgm:spPr/>
      <dgm:t>
        <a:bodyPr/>
        <a:lstStyle/>
        <a:p>
          <a:endParaRPr lang="fr-FR"/>
        </a:p>
      </dgm:t>
    </dgm:pt>
    <dgm:pt modelId="{8EF803A7-4CF8-462E-92E8-567542EE1897}" type="sibTrans" cxnId="{D8B30FC8-B336-49FC-B261-D3C44E45C6AA}">
      <dgm:prSet/>
      <dgm:spPr/>
      <dgm:t>
        <a:bodyPr/>
        <a:lstStyle/>
        <a:p>
          <a:endParaRPr lang="fr-FR"/>
        </a:p>
      </dgm:t>
    </dgm:pt>
    <dgm:pt modelId="{DD85ADC9-FDC8-4F65-B189-C3373011DBE8}">
      <dgm:prSet phldrT="[Texte]" custT="1"/>
      <dgm:spPr/>
      <dgm:t>
        <a:bodyPr/>
        <a:lstStyle/>
        <a:p>
          <a:r>
            <a:rPr lang="fr-FR" sz="1200">
              <a:latin typeface="Arial" panose="020B0604020202020204" pitchFamily="34" charset="0"/>
              <a:cs typeface="Arial" panose="020B0604020202020204" pitchFamily="34" charset="0"/>
            </a:rPr>
            <a:t>Processing:</a:t>
          </a:r>
          <a:endParaRPr lang="fr-FR" sz="1200" dirty="0">
            <a:latin typeface="Arial" panose="020B0604020202020204" pitchFamily="34" charset="0"/>
            <a:cs typeface="Arial" panose="020B0604020202020204" pitchFamily="34" charset="0"/>
          </a:endParaRPr>
        </a:p>
      </dgm:t>
    </dgm:pt>
    <dgm:pt modelId="{69903DD8-8DC8-4ECB-AF02-F6091BEF6518}" type="parTrans" cxnId="{334175C2-9F3F-4428-82FD-EB9E90D3F6B4}">
      <dgm:prSet/>
      <dgm:spPr/>
      <dgm:t>
        <a:bodyPr/>
        <a:lstStyle/>
        <a:p>
          <a:endParaRPr lang="fr-FR"/>
        </a:p>
      </dgm:t>
    </dgm:pt>
    <dgm:pt modelId="{0C7825C2-2264-40C6-BAB0-A04C3E0FFEA1}" type="sibTrans" cxnId="{334175C2-9F3F-4428-82FD-EB9E90D3F6B4}">
      <dgm:prSet/>
      <dgm:spPr/>
      <dgm:t>
        <a:bodyPr/>
        <a:lstStyle/>
        <a:p>
          <a:endParaRPr lang="fr-FR"/>
        </a:p>
      </dgm:t>
    </dgm:pt>
    <dgm:pt modelId="{8B44B44A-D68D-4783-8675-8CCE44617C32}">
      <dgm:prSet phldrT="[Texte]" custT="1"/>
      <dgm:spPr/>
      <dgm:t>
        <a:bodyPr/>
        <a:lstStyle/>
        <a:p>
          <a:r>
            <a:rPr lang="fr-FR" sz="1200">
              <a:latin typeface="Arial" panose="020B0604020202020204" pitchFamily="34" charset="0"/>
              <a:cs typeface="Arial" panose="020B0604020202020204" pitchFamily="34" charset="0"/>
            </a:rPr>
            <a:t>At home:</a:t>
          </a:r>
          <a:endParaRPr lang="fr-FR" sz="1200" dirty="0">
            <a:latin typeface="Arial" panose="020B0604020202020204" pitchFamily="34" charset="0"/>
            <a:cs typeface="Arial" panose="020B0604020202020204" pitchFamily="34" charset="0"/>
          </a:endParaRPr>
        </a:p>
      </dgm:t>
    </dgm:pt>
    <dgm:pt modelId="{2D5EFDD9-006E-455A-AA5D-19478DE8533A}" type="parTrans" cxnId="{18D55D5A-BCC1-42D9-B7B4-7684B0E9FD54}">
      <dgm:prSet/>
      <dgm:spPr/>
      <dgm:t>
        <a:bodyPr/>
        <a:lstStyle/>
        <a:p>
          <a:endParaRPr lang="fr-FR"/>
        </a:p>
      </dgm:t>
    </dgm:pt>
    <dgm:pt modelId="{C033A23F-9CAD-4926-A8C7-06C672C022BD}" type="sibTrans" cxnId="{18D55D5A-BCC1-42D9-B7B4-7684B0E9FD54}">
      <dgm:prSet/>
      <dgm:spPr/>
      <dgm:t>
        <a:bodyPr/>
        <a:lstStyle/>
        <a:p>
          <a:endParaRPr lang="fr-FR"/>
        </a:p>
      </dgm:t>
    </dgm:pt>
    <dgm:pt modelId="{342A6987-BE96-4E7B-A518-4A34686FCF3A}">
      <dgm:prSet phldrT="[Texte]" custT="1"/>
      <dgm:spPr/>
      <dgm:t>
        <a:bodyPr/>
        <a:lstStyle/>
        <a:p>
          <a:r>
            <a:rPr lang="fr-FR" sz="1200">
              <a:latin typeface="Arial" panose="020B0604020202020204" pitchFamily="34" charset="0"/>
              <a:cs typeface="Arial" panose="020B0604020202020204" pitchFamily="34" charset="0"/>
            </a:rPr>
            <a:t>Combining barriers</a:t>
          </a:r>
          <a:endParaRPr lang="fr-FR" sz="1200" dirty="0">
            <a:latin typeface="Arial" panose="020B0604020202020204" pitchFamily="34" charset="0"/>
            <a:cs typeface="Arial" panose="020B0604020202020204" pitchFamily="34" charset="0"/>
          </a:endParaRPr>
        </a:p>
      </dgm:t>
    </dgm:pt>
    <dgm:pt modelId="{57A8754C-D0CE-4762-A136-BE1DBC8F019A}" type="parTrans" cxnId="{6E400603-40D0-4412-886A-4EE896480CA6}">
      <dgm:prSet/>
      <dgm:spPr/>
      <dgm:t>
        <a:bodyPr/>
        <a:lstStyle/>
        <a:p>
          <a:endParaRPr lang="fr-FR"/>
        </a:p>
      </dgm:t>
    </dgm:pt>
    <dgm:pt modelId="{A2FFFAE7-137E-4171-A5D0-2CF7DE9BCA14}" type="sibTrans" cxnId="{6E400603-40D0-4412-886A-4EE896480CA6}">
      <dgm:prSet/>
      <dgm:spPr/>
      <dgm:t>
        <a:bodyPr/>
        <a:lstStyle/>
        <a:p>
          <a:endParaRPr lang="fr-FR"/>
        </a:p>
      </dgm:t>
    </dgm:pt>
    <dgm:pt modelId="{06EFD435-25C3-4983-9F96-D38A1FE8F07D}">
      <dgm:prSet custT="1"/>
      <dgm:spPr/>
      <dgm:t>
        <a:bodyPr/>
        <a:lstStyle/>
        <a:p>
          <a:r>
            <a:rPr lang="fr-FR" sz="1200">
              <a:latin typeface="Arial" panose="020B0604020202020204" pitchFamily="34" charset="0"/>
              <a:cs typeface="Arial" panose="020B0604020202020204" pitchFamily="34" charset="0"/>
            </a:rPr>
            <a:t>Foods treated at high temperature</a:t>
          </a:r>
          <a:endParaRPr lang="fr-FR" sz="1200" dirty="0">
            <a:latin typeface="Arial" panose="020B0604020202020204" pitchFamily="34" charset="0"/>
            <a:cs typeface="Arial" panose="020B0604020202020204" pitchFamily="34" charset="0"/>
          </a:endParaRPr>
        </a:p>
      </dgm:t>
    </dgm:pt>
    <dgm:pt modelId="{3ECE124C-E823-4C23-84D5-E7ECC4D1B944}" type="parTrans" cxnId="{BA1709E0-7D66-4CEE-898E-C0A5EACE926B}">
      <dgm:prSet/>
      <dgm:spPr/>
      <dgm:t>
        <a:bodyPr/>
        <a:lstStyle/>
        <a:p>
          <a:endParaRPr lang="fr-FR"/>
        </a:p>
      </dgm:t>
    </dgm:pt>
    <dgm:pt modelId="{38D2F64D-11B1-4592-B8AA-D8DFD417BEAC}" type="sibTrans" cxnId="{BA1709E0-7D66-4CEE-898E-C0A5EACE926B}">
      <dgm:prSet/>
      <dgm:spPr/>
      <dgm:t>
        <a:bodyPr/>
        <a:lstStyle/>
        <a:p>
          <a:endParaRPr lang="fr-FR"/>
        </a:p>
      </dgm:t>
    </dgm:pt>
    <dgm:pt modelId="{2C07386B-52BB-4556-9C2D-43399BBD22F2}">
      <dgm:prSet custT="1"/>
      <dgm:spPr/>
      <dgm:t>
        <a:bodyPr/>
        <a:lstStyle/>
        <a:p>
          <a:r>
            <a:rPr lang="fr-FR" sz="1200">
              <a:latin typeface="Arial" panose="020B0604020202020204" pitchFamily="34" charset="0"/>
              <a:cs typeface="Arial" panose="020B0604020202020204" pitchFamily="34" charset="0"/>
            </a:rPr>
            <a:t>Vacuum packaging</a:t>
          </a:r>
          <a:endParaRPr lang="fr-FR" sz="1200" dirty="0">
            <a:latin typeface="Arial" panose="020B0604020202020204" pitchFamily="34" charset="0"/>
            <a:cs typeface="Arial" panose="020B0604020202020204" pitchFamily="34" charset="0"/>
          </a:endParaRPr>
        </a:p>
      </dgm:t>
    </dgm:pt>
    <dgm:pt modelId="{35CB0309-3BCB-4765-B848-FFA84120DFB3}" type="parTrans" cxnId="{4503A7F6-8811-4CCC-926D-0C9187BABFED}">
      <dgm:prSet/>
      <dgm:spPr/>
      <dgm:t>
        <a:bodyPr/>
        <a:lstStyle/>
        <a:p>
          <a:endParaRPr lang="fr-FR"/>
        </a:p>
      </dgm:t>
    </dgm:pt>
    <dgm:pt modelId="{84381A65-834B-4E4A-93E1-607D6F7A86D4}" type="sibTrans" cxnId="{4503A7F6-8811-4CCC-926D-0C9187BABFED}">
      <dgm:prSet/>
      <dgm:spPr/>
      <dgm:t>
        <a:bodyPr/>
        <a:lstStyle/>
        <a:p>
          <a:endParaRPr lang="fr-FR"/>
        </a:p>
      </dgm:t>
    </dgm:pt>
    <dgm:pt modelId="{FEB457FC-D20B-4442-9D24-36DCDF7C2F9E}">
      <dgm:prSet custT="1"/>
      <dgm:spPr/>
      <dgm:t>
        <a:bodyPr/>
        <a:lstStyle/>
        <a:p>
          <a:r>
            <a:rPr lang="fr-FR" sz="1200">
              <a:latin typeface="Arial" panose="020B0604020202020204" pitchFamily="34" charset="0"/>
              <a:cs typeface="Arial" panose="020B0604020202020204" pitchFamily="34" charset="0"/>
            </a:rPr>
            <a:t>Keep food in a very clean environment</a:t>
          </a:r>
          <a:endParaRPr lang="fr-FR" sz="1200" dirty="0">
            <a:latin typeface="Arial" panose="020B0604020202020204" pitchFamily="34" charset="0"/>
            <a:cs typeface="Arial" panose="020B0604020202020204" pitchFamily="34" charset="0"/>
          </a:endParaRPr>
        </a:p>
      </dgm:t>
    </dgm:pt>
    <dgm:pt modelId="{6C96483D-48E6-46D8-B623-74E00372F174}" type="parTrans" cxnId="{9C4C1B8B-AE3B-41D9-8F18-E62F48B51F15}">
      <dgm:prSet/>
      <dgm:spPr/>
      <dgm:t>
        <a:bodyPr/>
        <a:lstStyle/>
        <a:p>
          <a:endParaRPr lang="fr-FR"/>
        </a:p>
      </dgm:t>
    </dgm:pt>
    <dgm:pt modelId="{3F961C96-2884-45C1-BF9B-7F4B14291FA8}" type="sibTrans" cxnId="{9C4C1B8B-AE3B-41D9-8F18-E62F48B51F15}">
      <dgm:prSet/>
      <dgm:spPr/>
      <dgm:t>
        <a:bodyPr/>
        <a:lstStyle/>
        <a:p>
          <a:endParaRPr lang="fr-FR"/>
        </a:p>
      </dgm:t>
    </dgm:pt>
    <dgm:pt modelId="{6D5EE0D1-0641-4B65-BAAC-49C7334DC71A}">
      <dgm:prSet custT="1"/>
      <dgm:spPr/>
      <dgm:t>
        <a:bodyPr/>
        <a:lstStyle/>
        <a:p>
          <a:endParaRPr lang="fr-FR" sz="1200" dirty="0">
            <a:solidFill>
              <a:schemeClr val="accent1"/>
            </a:solidFill>
            <a:latin typeface="Arial" panose="020B0604020202020204" pitchFamily="34" charset="0"/>
            <a:cs typeface="Arial" panose="020B0604020202020204" pitchFamily="34" charset="0"/>
          </a:endParaRPr>
        </a:p>
      </dgm:t>
    </dgm:pt>
    <dgm:pt modelId="{31176E45-73A6-474B-BDEE-78AE2B408075}" type="parTrans" cxnId="{3CFCC36A-014D-42AA-B0C4-041303F254D0}">
      <dgm:prSet/>
      <dgm:spPr/>
      <dgm:t>
        <a:bodyPr/>
        <a:lstStyle/>
        <a:p>
          <a:endParaRPr lang="fr-FR"/>
        </a:p>
      </dgm:t>
    </dgm:pt>
    <dgm:pt modelId="{EB1E26A4-D60F-4690-8277-1CDA3CB7F256}" type="sibTrans" cxnId="{3CFCC36A-014D-42AA-B0C4-041303F254D0}">
      <dgm:prSet/>
      <dgm:spPr/>
      <dgm:t>
        <a:bodyPr/>
        <a:lstStyle/>
        <a:p>
          <a:endParaRPr lang="fr-FR"/>
        </a:p>
      </dgm:t>
    </dgm:pt>
    <dgm:pt modelId="{19AB1DC6-9BE9-46D0-B9EA-582BA5F9F8C6}">
      <dgm:prSet custT="1"/>
      <dgm:spPr/>
      <dgm:t>
        <a:bodyPr/>
        <a:lstStyle/>
        <a:p>
          <a:r>
            <a:rPr lang="fr-FR" sz="1200">
              <a:latin typeface="Arial" panose="020B0604020202020204" pitchFamily="34" charset="0"/>
              <a:cs typeface="Arial" panose="020B0604020202020204" pitchFamily="34" charset="0"/>
            </a:rPr>
            <a:t>Respect use by dates</a:t>
          </a:r>
          <a:endParaRPr lang="fr-FR" sz="1200" dirty="0">
            <a:latin typeface="Arial" panose="020B0604020202020204" pitchFamily="34" charset="0"/>
            <a:cs typeface="Arial" panose="020B0604020202020204" pitchFamily="34" charset="0"/>
          </a:endParaRPr>
        </a:p>
      </dgm:t>
    </dgm:pt>
    <dgm:pt modelId="{85690F86-34F5-43A4-BE45-269B72C7C6F9}" type="parTrans" cxnId="{063BA15F-0A5D-4EBD-9F4A-5751C4D93623}">
      <dgm:prSet/>
      <dgm:spPr/>
      <dgm:t>
        <a:bodyPr/>
        <a:lstStyle/>
        <a:p>
          <a:endParaRPr lang="fr-FR"/>
        </a:p>
      </dgm:t>
    </dgm:pt>
    <dgm:pt modelId="{58162BFA-CC46-489D-8EEB-49D3A582D916}" type="sibTrans" cxnId="{063BA15F-0A5D-4EBD-9F4A-5751C4D93623}">
      <dgm:prSet/>
      <dgm:spPr/>
      <dgm:t>
        <a:bodyPr/>
        <a:lstStyle/>
        <a:p>
          <a:endParaRPr lang="fr-FR"/>
        </a:p>
      </dgm:t>
    </dgm:pt>
    <dgm:pt modelId="{876EE228-A440-4778-BD5D-46CB11E7E85E}">
      <dgm:prSet custT="1"/>
      <dgm:spPr/>
      <dgm:t>
        <a:bodyPr/>
        <a:lstStyle/>
        <a:p>
          <a:r>
            <a:rPr lang="fr-FR" sz="1200">
              <a:latin typeface="Arial" panose="020B0604020202020204" pitchFamily="34" charset="0"/>
              <a:cs typeface="Arial" panose="020B0604020202020204" pitchFamily="34" charset="0"/>
            </a:rPr>
            <a:t>Store fresh food in the fridge</a:t>
          </a:r>
          <a:endParaRPr lang="fr-FR" sz="1200" dirty="0">
            <a:latin typeface="Arial" panose="020B0604020202020204" pitchFamily="34" charset="0"/>
            <a:cs typeface="Arial" panose="020B0604020202020204" pitchFamily="34" charset="0"/>
          </a:endParaRPr>
        </a:p>
      </dgm:t>
    </dgm:pt>
    <dgm:pt modelId="{A6339FE7-82A1-4C72-B1A4-BF0BA13E6C11}" type="parTrans" cxnId="{96055B59-895C-4B91-B763-2B836CC8FB6B}">
      <dgm:prSet/>
      <dgm:spPr/>
      <dgm:t>
        <a:bodyPr/>
        <a:lstStyle/>
        <a:p>
          <a:endParaRPr lang="fr-FR"/>
        </a:p>
      </dgm:t>
    </dgm:pt>
    <dgm:pt modelId="{FB70CD78-F975-482C-A26B-1F1D40A9F1C4}" type="sibTrans" cxnId="{96055B59-895C-4B91-B763-2B836CC8FB6B}">
      <dgm:prSet/>
      <dgm:spPr/>
      <dgm:t>
        <a:bodyPr/>
        <a:lstStyle/>
        <a:p>
          <a:endParaRPr lang="fr-FR"/>
        </a:p>
      </dgm:t>
    </dgm:pt>
    <dgm:pt modelId="{BF557340-8D86-4ACF-89B5-2391FCEBE26A}">
      <dgm:prSet custT="1"/>
      <dgm:spPr/>
      <dgm:t>
        <a:bodyPr/>
        <a:lstStyle/>
        <a:p>
          <a:r>
            <a:rPr lang="fr-FR" sz="1200">
              <a:latin typeface="Arial" panose="020B0604020202020204" pitchFamily="34" charset="0"/>
              <a:cs typeface="Arial" panose="020B0604020202020204" pitchFamily="34" charset="0"/>
            </a:rPr>
            <a:t>Cooking food</a:t>
          </a:r>
          <a:endParaRPr lang="fr-FR" sz="1200" dirty="0">
            <a:latin typeface="Arial" panose="020B0604020202020204" pitchFamily="34" charset="0"/>
            <a:cs typeface="Arial" panose="020B0604020202020204" pitchFamily="34" charset="0"/>
          </a:endParaRPr>
        </a:p>
      </dgm:t>
    </dgm:pt>
    <dgm:pt modelId="{A1479BCC-A8DA-4BFD-ABF1-8A91551A110C}" type="parTrans" cxnId="{9B283B86-2AA1-45A3-9E89-9669D8890A4B}">
      <dgm:prSet/>
      <dgm:spPr/>
      <dgm:t>
        <a:bodyPr/>
        <a:lstStyle/>
        <a:p>
          <a:endParaRPr lang="fr-FR"/>
        </a:p>
      </dgm:t>
    </dgm:pt>
    <dgm:pt modelId="{10DB6D3B-CDED-42D6-A8E7-67EF88A7B47F}" type="sibTrans" cxnId="{9B283B86-2AA1-45A3-9E89-9669D8890A4B}">
      <dgm:prSet/>
      <dgm:spPr/>
      <dgm:t>
        <a:bodyPr/>
        <a:lstStyle/>
        <a:p>
          <a:endParaRPr lang="fr-FR"/>
        </a:p>
      </dgm:t>
    </dgm:pt>
    <dgm:pt modelId="{D16066AE-903F-41F0-87D5-277C09E355F1}" type="pres">
      <dgm:prSet presAssocID="{3265F9E8-F481-4BF7-B088-CB2CA9F03DC3}" presName="cycle" presStyleCnt="0">
        <dgm:presLayoutVars>
          <dgm:chMax val="1"/>
          <dgm:dir/>
          <dgm:animLvl val="ctr"/>
          <dgm:resizeHandles val="exact"/>
        </dgm:presLayoutVars>
      </dgm:prSet>
      <dgm:spPr/>
    </dgm:pt>
    <dgm:pt modelId="{86605A60-C007-4E18-9B87-61FAC01694AB}" type="pres">
      <dgm:prSet presAssocID="{F2AC70FA-D0C2-486A-A342-E36892E5E981}" presName="centerShape" presStyleLbl="node0" presStyleIdx="0" presStyleCnt="1" custScaleX="105471" custScaleY="59838" custLinFactNeighborX="-5832" custLinFactNeighborY="2710"/>
      <dgm:spPr/>
    </dgm:pt>
    <dgm:pt modelId="{80DB76A1-8A1E-4BFF-8750-64FDB322CA31}" type="pres">
      <dgm:prSet presAssocID="{69903DD8-8DC8-4ECB-AF02-F6091BEF6518}" presName="parTrans" presStyleLbl="bgSibTrans2D1" presStyleIdx="0" presStyleCnt="3"/>
      <dgm:spPr/>
    </dgm:pt>
    <dgm:pt modelId="{6E905C3A-E135-4F30-BBFA-89B9F179E775}" type="pres">
      <dgm:prSet presAssocID="{DD85ADC9-FDC8-4F65-B189-C3373011DBE8}" presName="node" presStyleLbl="node1" presStyleIdx="0" presStyleCnt="3" custScaleX="125007" custScaleY="91394" custRadScaleRad="124934" custRadScaleInc="-35710">
        <dgm:presLayoutVars>
          <dgm:bulletEnabled val="1"/>
        </dgm:presLayoutVars>
      </dgm:prSet>
      <dgm:spPr/>
    </dgm:pt>
    <dgm:pt modelId="{2138B041-541E-41A9-B8B1-520428D6A794}" type="pres">
      <dgm:prSet presAssocID="{2D5EFDD9-006E-455A-AA5D-19478DE8533A}" presName="parTrans" presStyleLbl="bgSibTrans2D1" presStyleIdx="1" presStyleCnt="3"/>
      <dgm:spPr/>
    </dgm:pt>
    <dgm:pt modelId="{0C4CA398-7DA0-4458-B65F-BF71E044F8B6}" type="pres">
      <dgm:prSet presAssocID="{8B44B44A-D68D-4783-8675-8CCE44617C32}" presName="node" presStyleLbl="node1" presStyleIdx="1" presStyleCnt="3" custScaleX="122377" custScaleY="139626" custRadScaleRad="105669" custRadScaleInc="118286">
        <dgm:presLayoutVars>
          <dgm:bulletEnabled val="1"/>
        </dgm:presLayoutVars>
      </dgm:prSet>
      <dgm:spPr/>
    </dgm:pt>
    <dgm:pt modelId="{B8BB1EB8-6490-42FE-95A2-439789664BDF}" type="pres">
      <dgm:prSet presAssocID="{57A8754C-D0CE-4762-A136-BE1DBC8F019A}" presName="parTrans" presStyleLbl="bgSibTrans2D1" presStyleIdx="2" presStyleCnt="3"/>
      <dgm:spPr/>
    </dgm:pt>
    <dgm:pt modelId="{88931C25-5B35-4245-A305-FF6B1658041A}" type="pres">
      <dgm:prSet presAssocID="{342A6987-BE96-4E7B-A518-4A34686FCF3A}" presName="node" presStyleLbl="node1" presStyleIdx="2" presStyleCnt="3" custScaleY="41275" custRadScaleRad="70494" custRadScaleInc="-113593">
        <dgm:presLayoutVars>
          <dgm:bulletEnabled val="1"/>
        </dgm:presLayoutVars>
      </dgm:prSet>
      <dgm:spPr/>
    </dgm:pt>
  </dgm:ptLst>
  <dgm:cxnLst>
    <dgm:cxn modelId="{6E400603-40D0-4412-886A-4EE896480CA6}" srcId="{F2AC70FA-D0C2-486A-A342-E36892E5E981}" destId="{342A6987-BE96-4E7B-A518-4A34686FCF3A}" srcOrd="2" destOrd="0" parTransId="{57A8754C-D0CE-4762-A136-BE1DBC8F019A}" sibTransId="{A2FFFAE7-137E-4171-A5D0-2CF7DE9BCA14}"/>
    <dgm:cxn modelId="{C6E36509-6B25-4283-8698-2755FA2DA56F}" type="presOf" srcId="{DD85ADC9-FDC8-4F65-B189-C3373011DBE8}" destId="{6E905C3A-E135-4F30-BBFA-89B9F179E775}" srcOrd="0" destOrd="0" presId="urn:microsoft.com/office/officeart/2005/8/layout/radial4"/>
    <dgm:cxn modelId="{063BA15F-0A5D-4EBD-9F4A-5751C4D93623}" srcId="{8B44B44A-D68D-4783-8675-8CCE44617C32}" destId="{19AB1DC6-9BE9-46D0-B9EA-582BA5F9F8C6}" srcOrd="1" destOrd="0" parTransId="{85690F86-34F5-43A4-BE45-269B72C7C6F9}" sibTransId="{58162BFA-CC46-489D-8EEB-49D3A582D916}"/>
    <dgm:cxn modelId="{3056D662-3466-47BF-AF25-FB8E63DF6EC7}" type="presOf" srcId="{69903DD8-8DC8-4ECB-AF02-F6091BEF6518}" destId="{80DB76A1-8A1E-4BFF-8750-64FDB322CA31}" srcOrd="0" destOrd="0" presId="urn:microsoft.com/office/officeart/2005/8/layout/radial4"/>
    <dgm:cxn modelId="{AF124644-7CD2-4CF2-A6CC-ED7F83651744}" type="presOf" srcId="{6D5EE0D1-0641-4B65-BAAC-49C7334DC71A}" destId="{0C4CA398-7DA0-4458-B65F-BF71E044F8B6}" srcOrd="0" destOrd="5" presId="urn:microsoft.com/office/officeart/2005/8/layout/radial4"/>
    <dgm:cxn modelId="{B9DFA245-8AEE-4248-9CE4-62CFA1067EBF}" type="presOf" srcId="{57A8754C-D0CE-4762-A136-BE1DBC8F019A}" destId="{B8BB1EB8-6490-42FE-95A2-439789664BDF}" srcOrd="0" destOrd="0" presId="urn:microsoft.com/office/officeart/2005/8/layout/radial4"/>
    <dgm:cxn modelId="{3CFCC36A-014D-42AA-B0C4-041303F254D0}" srcId="{8B44B44A-D68D-4783-8675-8CCE44617C32}" destId="{6D5EE0D1-0641-4B65-BAAC-49C7334DC71A}" srcOrd="4" destOrd="0" parTransId="{31176E45-73A6-474B-BDEE-78AE2B408075}" sibTransId="{EB1E26A4-D60F-4690-8277-1CDA3CB7F256}"/>
    <dgm:cxn modelId="{96055B59-895C-4B91-B763-2B836CC8FB6B}" srcId="{8B44B44A-D68D-4783-8675-8CCE44617C32}" destId="{876EE228-A440-4778-BD5D-46CB11E7E85E}" srcOrd="2" destOrd="0" parTransId="{A6339FE7-82A1-4C72-B1A4-BF0BA13E6C11}" sibTransId="{FB70CD78-F975-482C-A26B-1F1D40A9F1C4}"/>
    <dgm:cxn modelId="{18D55D5A-BCC1-42D9-B7B4-7684B0E9FD54}" srcId="{F2AC70FA-D0C2-486A-A342-E36892E5E981}" destId="{8B44B44A-D68D-4783-8675-8CCE44617C32}" srcOrd="1" destOrd="0" parTransId="{2D5EFDD9-006E-455A-AA5D-19478DE8533A}" sibTransId="{C033A23F-9CAD-4926-A8C7-06C672C022BD}"/>
    <dgm:cxn modelId="{4A0DF37D-319A-47EA-AC32-B7A5150FD3BA}" type="presOf" srcId="{FEB457FC-D20B-4442-9D24-36DCDF7C2F9E}" destId="{0C4CA398-7DA0-4458-B65F-BF71E044F8B6}" srcOrd="0" destOrd="1" presId="urn:microsoft.com/office/officeart/2005/8/layout/radial4"/>
    <dgm:cxn modelId="{8296CF80-324C-4EE5-AB40-9611487F20C3}" type="presOf" srcId="{2D5EFDD9-006E-455A-AA5D-19478DE8533A}" destId="{2138B041-541E-41A9-B8B1-520428D6A794}" srcOrd="0" destOrd="0" presId="urn:microsoft.com/office/officeart/2005/8/layout/radial4"/>
    <dgm:cxn modelId="{9B283B86-2AA1-45A3-9E89-9669D8890A4B}" srcId="{8B44B44A-D68D-4783-8675-8CCE44617C32}" destId="{BF557340-8D86-4ACF-89B5-2391FCEBE26A}" srcOrd="3" destOrd="0" parTransId="{A1479BCC-A8DA-4BFD-ABF1-8A91551A110C}" sibTransId="{10DB6D3B-CDED-42D6-A8E7-67EF88A7B47F}"/>
    <dgm:cxn modelId="{9C4C1B8B-AE3B-41D9-8F18-E62F48B51F15}" srcId="{8B44B44A-D68D-4783-8675-8CCE44617C32}" destId="{FEB457FC-D20B-4442-9D24-36DCDF7C2F9E}" srcOrd="0" destOrd="0" parTransId="{6C96483D-48E6-46D8-B623-74E00372F174}" sibTransId="{3F961C96-2884-45C1-BF9B-7F4B14291FA8}"/>
    <dgm:cxn modelId="{3D42AFA7-CBF3-42F9-BBC8-66FFEC9C0498}" type="presOf" srcId="{2C07386B-52BB-4556-9C2D-43399BBD22F2}" destId="{6E905C3A-E135-4F30-BBFA-89B9F179E775}" srcOrd="0" destOrd="2" presId="urn:microsoft.com/office/officeart/2005/8/layout/radial4"/>
    <dgm:cxn modelId="{F7C570A8-D939-4B9E-911F-2861BF8156D8}" type="presOf" srcId="{F2AC70FA-D0C2-486A-A342-E36892E5E981}" destId="{86605A60-C007-4E18-9B87-61FAC01694AB}" srcOrd="0" destOrd="0" presId="urn:microsoft.com/office/officeart/2005/8/layout/radial4"/>
    <dgm:cxn modelId="{B902CAB6-7B34-4183-B5F0-53B3F82DA21D}" type="presOf" srcId="{19AB1DC6-9BE9-46D0-B9EA-582BA5F9F8C6}" destId="{0C4CA398-7DA0-4458-B65F-BF71E044F8B6}" srcOrd="0" destOrd="2" presId="urn:microsoft.com/office/officeart/2005/8/layout/radial4"/>
    <dgm:cxn modelId="{752D5BB7-0149-4452-A1F9-BD6144AAD1B0}" type="presOf" srcId="{8B44B44A-D68D-4783-8675-8CCE44617C32}" destId="{0C4CA398-7DA0-4458-B65F-BF71E044F8B6}" srcOrd="0" destOrd="0" presId="urn:microsoft.com/office/officeart/2005/8/layout/radial4"/>
    <dgm:cxn modelId="{334175C2-9F3F-4428-82FD-EB9E90D3F6B4}" srcId="{F2AC70FA-D0C2-486A-A342-E36892E5E981}" destId="{DD85ADC9-FDC8-4F65-B189-C3373011DBE8}" srcOrd="0" destOrd="0" parTransId="{69903DD8-8DC8-4ECB-AF02-F6091BEF6518}" sibTransId="{0C7825C2-2264-40C6-BAB0-A04C3E0FFEA1}"/>
    <dgm:cxn modelId="{D8B30FC8-B336-49FC-B261-D3C44E45C6AA}" srcId="{3265F9E8-F481-4BF7-B088-CB2CA9F03DC3}" destId="{F2AC70FA-D0C2-486A-A342-E36892E5E981}" srcOrd="0" destOrd="0" parTransId="{9086C208-A615-4EA9-8496-DD638497FA4D}" sibTransId="{8EF803A7-4CF8-462E-92E8-567542EE1897}"/>
    <dgm:cxn modelId="{93B179CC-0AFF-46AB-B307-4819B8CDBD79}" type="presOf" srcId="{876EE228-A440-4778-BD5D-46CB11E7E85E}" destId="{0C4CA398-7DA0-4458-B65F-BF71E044F8B6}" srcOrd="0" destOrd="3" presId="urn:microsoft.com/office/officeart/2005/8/layout/radial4"/>
    <dgm:cxn modelId="{353304DF-EDD4-4526-A8BD-05FC0EA3CCB2}" type="presOf" srcId="{3265F9E8-F481-4BF7-B088-CB2CA9F03DC3}" destId="{D16066AE-903F-41F0-87D5-277C09E355F1}" srcOrd="0" destOrd="0" presId="urn:microsoft.com/office/officeart/2005/8/layout/radial4"/>
    <dgm:cxn modelId="{BA1709E0-7D66-4CEE-898E-C0A5EACE926B}" srcId="{DD85ADC9-FDC8-4F65-B189-C3373011DBE8}" destId="{06EFD435-25C3-4983-9F96-D38A1FE8F07D}" srcOrd="0" destOrd="0" parTransId="{3ECE124C-E823-4C23-84D5-E7ECC4D1B944}" sibTransId="{38D2F64D-11B1-4592-B8AA-D8DFD417BEAC}"/>
    <dgm:cxn modelId="{985AB7E1-CD9E-4B4A-AE89-64AE4726A0F6}" type="presOf" srcId="{342A6987-BE96-4E7B-A518-4A34686FCF3A}" destId="{88931C25-5B35-4245-A305-FF6B1658041A}" srcOrd="0" destOrd="0" presId="urn:microsoft.com/office/officeart/2005/8/layout/radial4"/>
    <dgm:cxn modelId="{B70723E4-2182-4A77-BF21-8424E15AA4FA}" type="presOf" srcId="{BF557340-8D86-4ACF-89B5-2391FCEBE26A}" destId="{0C4CA398-7DA0-4458-B65F-BF71E044F8B6}" srcOrd="0" destOrd="4" presId="urn:microsoft.com/office/officeart/2005/8/layout/radial4"/>
    <dgm:cxn modelId="{4503A7F6-8811-4CCC-926D-0C9187BABFED}" srcId="{DD85ADC9-FDC8-4F65-B189-C3373011DBE8}" destId="{2C07386B-52BB-4556-9C2D-43399BBD22F2}" srcOrd="1" destOrd="0" parTransId="{35CB0309-3BCB-4765-B848-FFA84120DFB3}" sibTransId="{84381A65-834B-4E4A-93E1-607D6F7A86D4}"/>
    <dgm:cxn modelId="{44E05DFB-FAA0-47B6-89B6-347330E601EF}" type="presOf" srcId="{06EFD435-25C3-4983-9F96-D38A1FE8F07D}" destId="{6E905C3A-E135-4F30-BBFA-89B9F179E775}" srcOrd="0" destOrd="1" presId="urn:microsoft.com/office/officeart/2005/8/layout/radial4"/>
    <dgm:cxn modelId="{379094C6-D92A-4588-B38F-99A6ECE6A815}" type="presParOf" srcId="{D16066AE-903F-41F0-87D5-277C09E355F1}" destId="{86605A60-C007-4E18-9B87-61FAC01694AB}" srcOrd="0" destOrd="0" presId="urn:microsoft.com/office/officeart/2005/8/layout/radial4"/>
    <dgm:cxn modelId="{CB5B8294-AD6F-4118-BE74-0209C288EAB8}" type="presParOf" srcId="{D16066AE-903F-41F0-87D5-277C09E355F1}" destId="{80DB76A1-8A1E-4BFF-8750-64FDB322CA31}" srcOrd="1" destOrd="0" presId="urn:microsoft.com/office/officeart/2005/8/layout/radial4"/>
    <dgm:cxn modelId="{A1551DAD-D0B4-4CC5-AD3E-717F36F95EC4}" type="presParOf" srcId="{D16066AE-903F-41F0-87D5-277C09E355F1}" destId="{6E905C3A-E135-4F30-BBFA-89B9F179E775}" srcOrd="2" destOrd="0" presId="urn:microsoft.com/office/officeart/2005/8/layout/radial4"/>
    <dgm:cxn modelId="{9170F575-6A9F-4F41-B6E2-9DEFE0E4846D}" type="presParOf" srcId="{D16066AE-903F-41F0-87D5-277C09E355F1}" destId="{2138B041-541E-41A9-B8B1-520428D6A794}" srcOrd="3" destOrd="0" presId="urn:microsoft.com/office/officeart/2005/8/layout/radial4"/>
    <dgm:cxn modelId="{C61F5A8B-6A3A-40EF-84A5-1F6118467E75}" type="presParOf" srcId="{D16066AE-903F-41F0-87D5-277C09E355F1}" destId="{0C4CA398-7DA0-4458-B65F-BF71E044F8B6}" srcOrd="4" destOrd="0" presId="urn:microsoft.com/office/officeart/2005/8/layout/radial4"/>
    <dgm:cxn modelId="{0E89D1E8-3C1C-49E5-A8C9-A8501E8AC0AD}" type="presParOf" srcId="{D16066AE-903F-41F0-87D5-277C09E355F1}" destId="{B8BB1EB8-6490-42FE-95A2-439789664BDF}" srcOrd="5" destOrd="0" presId="urn:microsoft.com/office/officeart/2005/8/layout/radial4"/>
    <dgm:cxn modelId="{78C18B4F-62CA-4E52-B9E0-2E87D923DF79}" type="presParOf" srcId="{D16066AE-903F-41F0-87D5-277C09E355F1}" destId="{88931C25-5B35-4245-A305-FF6B1658041A}"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0_2" csCatId="mainScheme" phldr="1"/>
      <dgm:spPr/>
      <dgm:t>
        <a:bodyPr/>
        <a:lstStyle/>
        <a:p>
          <a:endParaRPr lang="fr-FR"/>
        </a:p>
      </dgm:t>
    </dgm:pt>
    <dgm:pt modelId="{F714C188-DB50-459B-AFCF-9B85289E3016}">
      <dgm:prSet phldrT="[Texte]" custT="1"/>
      <dgm:spPr/>
      <dgm:t>
        <a:bodyPr/>
        <a:lstStyle/>
        <a:p>
          <a:r>
            <a:rPr lang="fr-FR" sz="1400">
              <a:latin typeface="Arial" panose="020B0604020202020204" pitchFamily="34" charset="0"/>
              <a:cs typeface="Arial" panose="020B0604020202020204" pitchFamily="34" charset="0"/>
            </a:rPr>
            <a:t>Benefits of useful microbes</a:t>
          </a:r>
          <a:endParaRPr lang="fr-FR" sz="1400" dirty="0">
            <a:latin typeface="Arial" panose="020B0604020202020204" pitchFamily="34" charset="0"/>
            <a:cs typeface="Arial" panose="020B0604020202020204" pitchFamily="34" charset="0"/>
          </a:endParaRPr>
        </a:p>
      </dgm:t>
    </dgm:pt>
    <dgm:pt modelId="{25063674-1E1E-43EC-B138-A1810715538F}" type="parTrans" cxnId="{214B848E-971E-4CBD-BE17-B1D047CA8D04}">
      <dgm:prSet/>
      <dgm:spPr/>
      <dgm:t>
        <a:bodyPr/>
        <a:lstStyle/>
        <a:p>
          <a:endParaRPr lang="fr-FR"/>
        </a:p>
      </dgm:t>
    </dgm:pt>
    <dgm:pt modelId="{E8FC6AD6-0739-47CD-BF9E-3EE5D3232DEC}" type="sibTrans" cxnId="{214B848E-971E-4CBD-BE17-B1D047CA8D04}">
      <dgm:prSet/>
      <dgm:spPr/>
      <dgm:t>
        <a:bodyPr/>
        <a:lstStyle/>
        <a:p>
          <a:endParaRPr lang="fr-FR"/>
        </a:p>
      </dgm:t>
    </dgm:pt>
    <dgm:pt modelId="{A2C134BE-98E9-4D07-AAC3-AC0D439428B9}">
      <dgm:prSet phldrT="[Texte]" custT="1"/>
      <dgm:spPr/>
      <dgm:t>
        <a:bodyPr/>
        <a:lstStyle/>
        <a:p>
          <a:r>
            <a:rPr lang="fr-FR" sz="1200" kern="1200">
              <a:latin typeface="Arial" panose="020B0604020202020204" pitchFamily="34" charset="0"/>
              <a:cs typeface="Arial" panose="020B0604020202020204" pitchFamily="34" charset="0"/>
            </a:rPr>
            <a:t>Improve gastrointestinal </a:t>
          </a:r>
          <a:r>
            <a:rPr lang="fr-FR" sz="1200" kern="1200">
              <a:solidFill>
                <a:srgbClr val="00707C">
                  <a:hueOff val="0"/>
                  <a:satOff val="0"/>
                  <a:lumOff val="0"/>
                  <a:alphaOff val="0"/>
                </a:srgbClr>
              </a:solidFill>
              <a:latin typeface="Arial" panose="020B0604020202020204" pitchFamily="34" charset="0"/>
              <a:ea typeface="+mn-ea"/>
              <a:cs typeface="Arial" panose="020B0604020202020204" pitchFamily="34" charset="0"/>
            </a:rPr>
            <a:t>health, </a:t>
          </a:r>
          <a:r>
            <a:rPr lang="en-US" altLang="fr-FR" sz="1200" kern="1200">
              <a:solidFill>
                <a:srgbClr val="00707C">
                  <a:hueOff val="0"/>
                  <a:satOff val="0"/>
                  <a:lumOff val="0"/>
                  <a:alphaOff val="0"/>
                </a:srgbClr>
              </a:solidFill>
              <a:latin typeface="Arial" panose="020B0604020202020204" pitchFamily="34" charset="0"/>
              <a:ea typeface="+mn-ea"/>
              <a:cs typeface="Arial" panose="020B0604020202020204" pitchFamily="34" charset="0"/>
            </a:rPr>
            <a:t>lowering the risk of type two diabetes and cardiovascular diseases</a:t>
          </a:r>
          <a:endParaRPr lang="fr-FR" sz="1200" kern="1200" dirty="0">
            <a:solidFill>
              <a:srgbClr val="00707C">
                <a:hueOff val="0"/>
                <a:satOff val="0"/>
                <a:lumOff val="0"/>
                <a:alphaOff val="0"/>
              </a:srgbClr>
            </a:solidFill>
            <a:latin typeface="Arial" panose="020B0604020202020204" pitchFamily="34" charset="0"/>
            <a:ea typeface="+mn-ea"/>
            <a:cs typeface="Arial" panose="020B0604020202020204" pitchFamily="34" charset="0"/>
          </a:endParaRPr>
        </a:p>
      </dgm:t>
    </dgm:pt>
    <dgm:pt modelId="{A1BA3C45-8C97-4E24-BBDE-10FB2C44F5E5}" type="parTrans" cxnId="{10F9BD1D-FBAD-4F57-9206-C847185C6AAE}">
      <dgm:prSet/>
      <dgm:spPr/>
      <dgm:t>
        <a:bodyPr/>
        <a:lstStyle/>
        <a:p>
          <a:endParaRPr lang="fr-FR"/>
        </a:p>
      </dgm:t>
    </dgm:pt>
    <dgm:pt modelId="{D4DA1AC9-3321-411C-AD8C-B440CDC2C4D7}" type="sibTrans" cxnId="{10F9BD1D-FBAD-4F57-9206-C847185C6AAE}">
      <dgm:prSet/>
      <dgm:spPr/>
      <dgm:t>
        <a:bodyPr/>
        <a:lstStyle/>
        <a:p>
          <a:endParaRPr lang="fr-FR"/>
        </a:p>
      </dgm:t>
    </dgm:pt>
    <dgm:pt modelId="{C5345014-863C-4D63-81D5-357C91AE931E}">
      <dgm:prSet phldrT="[Texte]" custT="1"/>
      <dgm:spPr/>
      <dgm:t>
        <a:bodyPr/>
        <a:lstStyle/>
        <a:p>
          <a:r>
            <a:rPr lang="fr-FR" sz="1200">
              <a:latin typeface="Arial" panose="020B0604020202020204" pitchFamily="34" charset="0"/>
              <a:cs typeface="Arial" panose="020B0604020202020204" pitchFamily="34" charset="0"/>
            </a:rPr>
            <a:t>Preserves the microbiota</a:t>
          </a:r>
          <a:endParaRPr lang="fr-FR" sz="1200" dirty="0">
            <a:latin typeface="Arial" panose="020B0604020202020204" pitchFamily="34" charset="0"/>
            <a:cs typeface="Arial" panose="020B0604020202020204" pitchFamily="34" charset="0"/>
          </a:endParaRPr>
        </a:p>
      </dgm:t>
    </dgm:pt>
    <dgm:pt modelId="{590BF801-35FA-4BD2-9AD1-AB7589320E17}" type="parTrans" cxnId="{12A39C9A-BFA8-477D-BFC5-F5E94A832D09}">
      <dgm:prSet/>
      <dgm:spPr/>
      <dgm:t>
        <a:bodyPr/>
        <a:lstStyle/>
        <a:p>
          <a:endParaRPr lang="fr-FR"/>
        </a:p>
      </dgm:t>
    </dgm:pt>
    <dgm:pt modelId="{A5440F21-6D2C-4B81-87CF-0FCCBBD5D0CF}" type="sibTrans" cxnId="{12A39C9A-BFA8-477D-BFC5-F5E94A832D09}">
      <dgm:prSet/>
      <dgm:spPr/>
      <dgm:t>
        <a:bodyPr/>
        <a:lstStyle/>
        <a:p>
          <a:endParaRPr lang="fr-FR"/>
        </a:p>
      </dgm:t>
    </dgm:pt>
    <dgm:pt modelId="{F57EFE56-9C58-44A7-BF65-B9A8D69EA9F9}">
      <dgm:prSet phldrT="[Texte]" custT="1"/>
      <dgm:spPr/>
      <dgm:t>
        <a:bodyPr/>
        <a:lstStyle/>
        <a:p>
          <a:r>
            <a:rPr lang="fr-FR" sz="1200">
              <a:latin typeface="Arial" panose="020B0604020202020204" pitchFamily="34" charset="0"/>
              <a:cs typeface="Arial" panose="020B0604020202020204" pitchFamily="34" charset="0"/>
            </a:rPr>
            <a:t>Make some foods more digestable and reduces toxicity</a:t>
          </a:r>
          <a:endParaRPr lang="fr-FR" sz="1200" dirty="0">
            <a:latin typeface="Arial" panose="020B0604020202020204" pitchFamily="34" charset="0"/>
            <a:cs typeface="Arial" panose="020B0604020202020204" pitchFamily="34" charset="0"/>
          </a:endParaRPr>
        </a:p>
      </dgm:t>
    </dgm:pt>
    <dgm:pt modelId="{25B3B452-7007-4E5D-AFF2-A6F723D8B344}" type="parTrans" cxnId="{CF63AA0F-6B79-4FFC-B2B4-AD1D94912A50}">
      <dgm:prSet/>
      <dgm:spPr/>
      <dgm:t>
        <a:bodyPr/>
        <a:lstStyle/>
        <a:p>
          <a:endParaRPr lang="fr-FR"/>
        </a:p>
      </dgm:t>
    </dgm:pt>
    <dgm:pt modelId="{EF6C6A0C-3EDB-4BC1-9FE9-FF8016FDC6AE}" type="sibTrans" cxnId="{CF63AA0F-6B79-4FFC-B2B4-AD1D94912A50}">
      <dgm:prSet/>
      <dgm:spPr/>
      <dgm:t>
        <a:bodyPr/>
        <a:lstStyle/>
        <a:p>
          <a:endParaRPr lang="fr-FR"/>
        </a:p>
      </dgm:t>
    </dgm:pt>
    <dgm:pt modelId="{F08C8AEA-46E0-4B4E-8A0B-E5354E7AFD66}">
      <dgm:prSet custT="1"/>
      <dgm:spPr/>
      <dgm:t>
        <a:bodyPr/>
        <a:lstStyle/>
        <a:p>
          <a:r>
            <a:rPr lang="fr-FR" sz="1200">
              <a:latin typeface="Arial" panose="020B0604020202020204" pitchFamily="34" charset="0"/>
              <a:cs typeface="Arial" panose="020B0604020202020204" pitchFamily="34" charset="0"/>
            </a:rPr>
            <a:t>Preservation and microbiological safety of a food</a:t>
          </a:r>
          <a:endParaRPr lang="fr-FR" sz="1200" dirty="0">
            <a:latin typeface="Arial" panose="020B0604020202020204" pitchFamily="34" charset="0"/>
            <a:cs typeface="Arial" panose="020B0604020202020204" pitchFamily="34" charset="0"/>
          </a:endParaRPr>
        </a:p>
      </dgm:t>
    </dgm:pt>
    <dgm:pt modelId="{86970415-CDB1-4CC9-A3AF-5913D1F9A347}" type="parTrans" cxnId="{FC1D8CAA-1203-4D2B-B043-0D21E2A79793}">
      <dgm:prSet/>
      <dgm:spPr/>
      <dgm:t>
        <a:bodyPr/>
        <a:lstStyle/>
        <a:p>
          <a:endParaRPr lang="fr-FR"/>
        </a:p>
      </dgm:t>
    </dgm:pt>
    <dgm:pt modelId="{BF1AF919-96DB-4DD1-8682-3630A13BC31E}" type="sibTrans" cxnId="{FC1D8CAA-1203-4D2B-B043-0D21E2A79793}">
      <dgm:prSet/>
      <dgm:spPr/>
      <dgm:t>
        <a:bodyPr/>
        <a:lstStyle/>
        <a:p>
          <a:endParaRPr lang="fr-F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CBC3D5DB-BEA3-4969-B89E-B876F19634B6}" type="pres">
      <dgm:prSet presAssocID="{F714C188-DB50-459B-AFCF-9B85289E3016}" presName="singleCycle" presStyleCnt="0"/>
      <dgm:spPr/>
    </dgm:pt>
    <dgm:pt modelId="{BD49B4FE-02EC-45A9-A328-E473654EEE37}" type="pres">
      <dgm:prSet presAssocID="{F714C188-DB50-459B-AFCF-9B85289E3016}" presName="singleCenter" presStyleLbl="node1" presStyleIdx="0" presStyleCnt="5" custScaleX="140624" custScaleY="153532" custLinFactNeighborX="-15900" custLinFactNeighborY="8718">
        <dgm:presLayoutVars>
          <dgm:chMax val="7"/>
          <dgm:chPref val="7"/>
        </dgm:presLayoutVars>
      </dgm:prSet>
      <dgm:spPr/>
    </dgm:pt>
    <dgm:pt modelId="{2D485984-CD31-4BAA-B94C-8D5D99C5FC98}" type="pres">
      <dgm:prSet presAssocID="{A1BA3C45-8C97-4E24-BBDE-10FB2C44F5E5}" presName="Name56" presStyleLbl="parChTrans1D2" presStyleIdx="0" presStyleCnt="4"/>
      <dgm:spPr/>
    </dgm:pt>
    <dgm:pt modelId="{BAB88AFA-E1D9-4944-B8C8-A967D130E4CB}" type="pres">
      <dgm:prSet presAssocID="{A2C134BE-98E9-4D07-AAC3-AC0D439428B9}" presName="text0" presStyleLbl="node1" presStyleIdx="1" presStyleCnt="5" custScaleX="343662" custScaleY="125477" custRadScaleRad="255734" custRadScaleInc="184400">
        <dgm:presLayoutVars>
          <dgm:bulletEnabled val="1"/>
        </dgm:presLayoutVars>
      </dgm:prSet>
      <dgm:spPr/>
    </dgm:pt>
    <dgm:pt modelId="{B0087A10-4380-4FA1-99DD-B1050E79D2B9}" type="pres">
      <dgm:prSet presAssocID="{590BF801-35FA-4BD2-9AD1-AB7589320E17}" presName="Name56" presStyleLbl="parChTrans1D2" presStyleIdx="1" presStyleCnt="4"/>
      <dgm:spPr/>
    </dgm:pt>
    <dgm:pt modelId="{485AB8E9-4E5F-43CF-B6A8-D4DF23D7FBF0}" type="pres">
      <dgm:prSet presAssocID="{C5345014-863C-4D63-81D5-357C91AE931E}" presName="text0" presStyleLbl="node1" presStyleIdx="2" presStyleCnt="5" custScaleX="357956" custScaleY="120682" custRadScaleRad="257596" custRadScaleInc="30541">
        <dgm:presLayoutVars>
          <dgm:bulletEnabled val="1"/>
        </dgm:presLayoutVars>
      </dgm:prSet>
      <dgm:spPr/>
    </dgm:pt>
    <dgm:pt modelId="{6C746583-3C05-434F-B448-EA2E21CCB614}" type="pres">
      <dgm:prSet presAssocID="{25B3B452-7007-4E5D-AFF2-A6F723D8B344}" presName="Name56" presStyleLbl="parChTrans1D2" presStyleIdx="2" presStyleCnt="4"/>
      <dgm:spPr/>
    </dgm:pt>
    <dgm:pt modelId="{3C12AD71-242A-407B-A934-FBB8C6064C7C}" type="pres">
      <dgm:prSet presAssocID="{F57EFE56-9C58-44A7-BF65-B9A8D69EA9F9}" presName="text0" presStyleLbl="node1" presStyleIdx="3" presStyleCnt="5" custScaleX="345492" custScaleY="133863" custRadScaleRad="312305" custRadScaleInc="175492">
        <dgm:presLayoutVars>
          <dgm:bulletEnabled val="1"/>
        </dgm:presLayoutVars>
      </dgm:prSet>
      <dgm:spPr/>
    </dgm:pt>
    <dgm:pt modelId="{FC665180-3711-4C21-A2E0-2B27570FBB36}" type="pres">
      <dgm:prSet presAssocID="{86970415-CDB1-4CC9-A3AF-5913D1F9A347}" presName="Name56" presStyleLbl="parChTrans1D2" presStyleIdx="3" presStyleCnt="4"/>
      <dgm:spPr/>
    </dgm:pt>
    <dgm:pt modelId="{2BBFF3E5-DDA8-4201-8807-AB1CA5B87E26}" type="pres">
      <dgm:prSet presAssocID="{F08C8AEA-46E0-4B4E-8A0B-E5354E7AFD66}" presName="text0" presStyleLbl="node1" presStyleIdx="4" presStyleCnt="5" custScaleX="327231" custScaleY="143401" custRadScaleRad="314073" custRadScaleInc="15481">
        <dgm:presLayoutVars>
          <dgm:bulletEnabled val="1"/>
        </dgm:presLayoutVars>
      </dgm:prSet>
      <dgm:spPr/>
    </dgm:pt>
  </dgm:ptLst>
  <dgm:cxnLst>
    <dgm:cxn modelId="{85616B0E-23BE-44BF-B194-D194917B6B2B}" type="presOf" srcId="{C5345014-863C-4D63-81D5-357C91AE931E}" destId="{485AB8E9-4E5F-43CF-B6A8-D4DF23D7FBF0}" srcOrd="0" destOrd="0" presId="urn:microsoft.com/office/officeart/2008/layout/RadialCluster"/>
    <dgm:cxn modelId="{CF63AA0F-6B79-4FFC-B2B4-AD1D94912A50}" srcId="{F714C188-DB50-459B-AFCF-9B85289E3016}" destId="{F57EFE56-9C58-44A7-BF65-B9A8D69EA9F9}" srcOrd="2" destOrd="0" parTransId="{25B3B452-7007-4E5D-AFF2-A6F723D8B344}" sibTransId="{EF6C6A0C-3EDB-4BC1-9FE9-FF8016FDC6AE}"/>
    <dgm:cxn modelId="{10F9BD1D-FBAD-4F57-9206-C847185C6AAE}" srcId="{F714C188-DB50-459B-AFCF-9B85289E3016}" destId="{A2C134BE-98E9-4D07-AAC3-AC0D439428B9}" srcOrd="0" destOrd="0" parTransId="{A1BA3C45-8C97-4E24-BBDE-10FB2C44F5E5}" sibTransId="{D4DA1AC9-3321-411C-AD8C-B440CDC2C4D7}"/>
    <dgm:cxn modelId="{94E0F23E-0423-44E8-9104-DE8FE07DBA01}" type="presOf" srcId="{F08C8AEA-46E0-4B4E-8A0B-E5354E7AFD66}" destId="{2BBFF3E5-DDA8-4201-8807-AB1CA5B87E26}" srcOrd="0" destOrd="0" presId="urn:microsoft.com/office/officeart/2008/layout/RadialCluster"/>
    <dgm:cxn modelId="{599FEB41-1818-4D33-9E6C-FC9FBF921F78}" type="presOf" srcId="{F714C188-DB50-459B-AFCF-9B85289E3016}" destId="{BD49B4FE-02EC-45A9-A328-E473654EEE37}" srcOrd="0" destOrd="0" presId="urn:microsoft.com/office/officeart/2008/layout/RadialCluster"/>
    <dgm:cxn modelId="{214B848E-971E-4CBD-BE17-B1D047CA8D04}" srcId="{7A4DE51C-4982-4D99-8E49-014B727CA27D}" destId="{F714C188-DB50-459B-AFCF-9B85289E3016}" srcOrd="0" destOrd="0" parTransId="{25063674-1E1E-43EC-B138-A1810715538F}" sibTransId="{E8FC6AD6-0739-47CD-BF9E-3EE5D3232DEC}"/>
    <dgm:cxn modelId="{12A39C9A-BFA8-477D-BFC5-F5E94A832D09}" srcId="{F714C188-DB50-459B-AFCF-9B85289E3016}" destId="{C5345014-863C-4D63-81D5-357C91AE931E}" srcOrd="1" destOrd="0" parTransId="{590BF801-35FA-4BD2-9AD1-AB7589320E17}" sibTransId="{A5440F21-6D2C-4B81-87CF-0FCCBBD5D0CF}"/>
    <dgm:cxn modelId="{3C981F9F-0796-4F0A-A381-7B4B1D246E2A}" type="presOf" srcId="{F57EFE56-9C58-44A7-BF65-B9A8D69EA9F9}" destId="{3C12AD71-242A-407B-A934-FBB8C6064C7C}" srcOrd="0" destOrd="0" presId="urn:microsoft.com/office/officeart/2008/layout/RadialCluster"/>
    <dgm:cxn modelId="{FC1D8CAA-1203-4D2B-B043-0D21E2A79793}" srcId="{F714C188-DB50-459B-AFCF-9B85289E3016}" destId="{F08C8AEA-46E0-4B4E-8A0B-E5354E7AFD66}" srcOrd="3" destOrd="0" parTransId="{86970415-CDB1-4CC9-A3AF-5913D1F9A347}" sibTransId="{BF1AF919-96DB-4DD1-8682-3630A13BC31E}"/>
    <dgm:cxn modelId="{70AE71B2-27C1-4798-872A-A8D0FBD90141}" type="presOf" srcId="{25B3B452-7007-4E5D-AFF2-A6F723D8B344}" destId="{6C746583-3C05-434F-B448-EA2E21CCB614}" srcOrd="0" destOrd="0" presId="urn:microsoft.com/office/officeart/2008/layout/RadialCluster"/>
    <dgm:cxn modelId="{5F9808DA-4694-4DB4-B074-B71D1144EF4D}" type="presOf" srcId="{590BF801-35FA-4BD2-9AD1-AB7589320E17}" destId="{B0087A10-4380-4FA1-99DD-B1050E79D2B9}" srcOrd="0" destOrd="0" presId="urn:microsoft.com/office/officeart/2008/layout/RadialCluster"/>
    <dgm:cxn modelId="{6E6724DB-DCF5-43A2-865C-D04BBFEC8FDA}" type="presOf" srcId="{A2C134BE-98E9-4D07-AAC3-AC0D439428B9}" destId="{BAB88AFA-E1D9-4944-B8C8-A967D130E4CB}" srcOrd="0" destOrd="0" presId="urn:microsoft.com/office/officeart/2008/layout/RadialCluster"/>
    <dgm:cxn modelId="{DD41DEE5-3DC7-4440-B045-22364BB846DE}" type="presOf" srcId="{7A4DE51C-4982-4D99-8E49-014B727CA27D}" destId="{C1F4BF36-F119-40DA-A7B6-B48D67212787}" srcOrd="0" destOrd="0" presId="urn:microsoft.com/office/officeart/2008/layout/RadialCluster"/>
    <dgm:cxn modelId="{C314D2F8-0319-4E22-92C6-C48D23F9CFFF}" type="presOf" srcId="{86970415-CDB1-4CC9-A3AF-5913D1F9A347}" destId="{FC665180-3711-4C21-A2E0-2B27570FBB36}" srcOrd="0" destOrd="0" presId="urn:microsoft.com/office/officeart/2008/layout/RadialCluster"/>
    <dgm:cxn modelId="{A6B80CFF-E4EC-4921-BE75-93D6E1A3A2DC}" type="presOf" srcId="{A1BA3C45-8C97-4E24-BBDE-10FB2C44F5E5}" destId="{2D485984-CD31-4BAA-B94C-8D5D99C5FC98}" srcOrd="0" destOrd="0" presId="urn:microsoft.com/office/officeart/2008/layout/RadialCluster"/>
    <dgm:cxn modelId="{ECB69344-1334-4DC8-B5E3-616D835DD3F7}" type="presParOf" srcId="{C1F4BF36-F119-40DA-A7B6-B48D67212787}" destId="{CBC3D5DB-BEA3-4969-B89E-B876F19634B6}" srcOrd="0" destOrd="0" presId="urn:microsoft.com/office/officeart/2008/layout/RadialCluster"/>
    <dgm:cxn modelId="{897FEAC4-6DC8-496A-BB37-0AE95B7B35B5}" type="presParOf" srcId="{CBC3D5DB-BEA3-4969-B89E-B876F19634B6}" destId="{BD49B4FE-02EC-45A9-A328-E473654EEE37}" srcOrd="0" destOrd="0" presId="urn:microsoft.com/office/officeart/2008/layout/RadialCluster"/>
    <dgm:cxn modelId="{079A567A-C98C-43D2-8E4A-1F6523C8C764}" type="presParOf" srcId="{CBC3D5DB-BEA3-4969-B89E-B876F19634B6}" destId="{2D485984-CD31-4BAA-B94C-8D5D99C5FC98}" srcOrd="1" destOrd="0" presId="urn:microsoft.com/office/officeart/2008/layout/RadialCluster"/>
    <dgm:cxn modelId="{6FAEB8DF-B146-4BDA-B3B9-BAED963A8197}" type="presParOf" srcId="{CBC3D5DB-BEA3-4969-B89E-B876F19634B6}" destId="{BAB88AFA-E1D9-4944-B8C8-A967D130E4CB}" srcOrd="2" destOrd="0" presId="urn:microsoft.com/office/officeart/2008/layout/RadialCluster"/>
    <dgm:cxn modelId="{33030899-AC17-4929-8966-8BC0D03EBCD8}" type="presParOf" srcId="{CBC3D5DB-BEA3-4969-B89E-B876F19634B6}" destId="{B0087A10-4380-4FA1-99DD-B1050E79D2B9}" srcOrd="3" destOrd="0" presId="urn:microsoft.com/office/officeart/2008/layout/RadialCluster"/>
    <dgm:cxn modelId="{0337DC6A-1C5C-42EC-AB77-C71EC9DE4E7F}" type="presParOf" srcId="{CBC3D5DB-BEA3-4969-B89E-B876F19634B6}" destId="{485AB8E9-4E5F-43CF-B6A8-D4DF23D7FBF0}" srcOrd="4" destOrd="0" presId="urn:microsoft.com/office/officeart/2008/layout/RadialCluster"/>
    <dgm:cxn modelId="{52B6A88E-D2C5-4BEE-A38F-D6197DBA2B9C}" type="presParOf" srcId="{CBC3D5DB-BEA3-4969-B89E-B876F19634B6}" destId="{6C746583-3C05-434F-B448-EA2E21CCB614}" srcOrd="5" destOrd="0" presId="urn:microsoft.com/office/officeart/2008/layout/RadialCluster"/>
    <dgm:cxn modelId="{BB873372-3E12-4A2C-A1AC-25712B2BE53C}" type="presParOf" srcId="{CBC3D5DB-BEA3-4969-B89E-B876F19634B6}" destId="{3C12AD71-242A-407B-A934-FBB8C6064C7C}" srcOrd="6" destOrd="0" presId="urn:microsoft.com/office/officeart/2008/layout/RadialCluster"/>
    <dgm:cxn modelId="{8DBEC96F-8D86-4B00-8BC6-0AFA890F7FD2}" type="presParOf" srcId="{CBC3D5DB-BEA3-4969-B89E-B876F19634B6}" destId="{FC665180-3711-4C21-A2E0-2B27570FBB36}" srcOrd="7" destOrd="0" presId="urn:microsoft.com/office/officeart/2008/layout/RadialCluster"/>
    <dgm:cxn modelId="{D33876F0-DCCD-4784-A9AF-51A5C9EE9DFB}" type="presParOf" srcId="{CBC3D5DB-BEA3-4969-B89E-B876F19634B6}" destId="{2BBFF3E5-DDA8-4201-8807-AB1CA5B87E26}" srcOrd="8"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4D80A-65F0-4E8C-874D-B917FA9FEA2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fr-FR"/>
        </a:p>
      </dgm:t>
    </dgm:pt>
    <dgm:pt modelId="{3F6484D7-C2DF-4665-840B-032855044844}">
      <dgm:prSet phldrT="[Texte]" custT="1"/>
      <dgm:spPr/>
      <dgm:t>
        <a:bodyPr/>
        <a:lstStyle/>
        <a:p>
          <a:r>
            <a:rPr lang="fr-FR" sz="2000" b="1">
              <a:solidFill>
                <a:schemeClr val="accent1"/>
              </a:solidFill>
              <a:latin typeface="Arial" panose="020B0604020202020204" pitchFamily="34" charset="0"/>
              <a:cs typeface="Arial" panose="020B0604020202020204" pitchFamily="34" charset="0"/>
            </a:rPr>
            <a:t>At purchase</a:t>
          </a:r>
          <a:endParaRPr lang="fr-FR" sz="2000" b="1" dirty="0">
            <a:solidFill>
              <a:schemeClr val="accent1"/>
            </a:solidFill>
            <a:latin typeface="Arial" panose="020B0604020202020204" pitchFamily="34" charset="0"/>
            <a:cs typeface="Arial" panose="020B0604020202020204" pitchFamily="34" charset="0"/>
          </a:endParaRPr>
        </a:p>
      </dgm:t>
    </dgm:pt>
    <dgm:pt modelId="{13DBD579-5858-4EEC-B161-8BFABEB62060}" type="parTrans" cxnId="{F2875CF5-F708-4265-BA58-DEB03C5528D9}">
      <dgm:prSet/>
      <dgm:spPr/>
      <dgm:t>
        <a:bodyPr/>
        <a:lstStyle/>
        <a:p>
          <a:endParaRPr lang="fr-FR">
            <a:latin typeface="Arial" panose="020B0604020202020204" pitchFamily="34" charset="0"/>
            <a:cs typeface="Arial" panose="020B0604020202020204" pitchFamily="34" charset="0"/>
          </a:endParaRPr>
        </a:p>
      </dgm:t>
    </dgm:pt>
    <dgm:pt modelId="{C8EDCAB1-78A9-46F0-9E80-8460295236BA}" type="sibTrans" cxnId="{F2875CF5-F708-4265-BA58-DEB03C5528D9}">
      <dgm:prSet/>
      <dgm:spPr/>
      <dgm:t>
        <a:bodyPr/>
        <a:lstStyle/>
        <a:p>
          <a:endParaRPr lang="fr-FR">
            <a:latin typeface="Arial" panose="020B0604020202020204" pitchFamily="34" charset="0"/>
            <a:cs typeface="Arial" panose="020B0604020202020204" pitchFamily="34" charset="0"/>
          </a:endParaRPr>
        </a:p>
      </dgm:t>
    </dgm:pt>
    <dgm:pt modelId="{43A2FA60-F07F-4847-86D8-CB09D40D85D7}">
      <dgm:prSet phldrT="[Texte]"/>
      <dgm:spPr>
        <a:noFill/>
      </dgm:spPr>
      <dgm:t>
        <a:bodyPr/>
        <a:lstStyle/>
        <a:p>
          <a:r>
            <a:rPr lang="fr-FR" dirty="0">
              <a:solidFill>
                <a:schemeClr val="accent1"/>
              </a:solidFill>
              <a:latin typeface="Arial" panose="020B0604020202020204" pitchFamily="34" charset="0"/>
              <a:cs typeface="Arial" panose="020B0604020202020204" pitchFamily="34" charset="0"/>
            </a:rPr>
            <a:t>Plan </a:t>
          </a:r>
          <a:r>
            <a:rPr lang="fr-FR" dirty="0" err="1">
              <a:solidFill>
                <a:schemeClr val="accent1"/>
              </a:solidFill>
              <a:latin typeface="Arial" panose="020B0604020202020204" pitchFamily="34" charset="0"/>
              <a:cs typeface="Arial" panose="020B0604020202020204" pitchFamily="34" charset="0"/>
            </a:rPr>
            <a:t>your</a:t>
          </a:r>
          <a:r>
            <a:rPr lang="fr-FR" dirty="0">
              <a:solidFill>
                <a:schemeClr val="accent1"/>
              </a:solidFill>
              <a:latin typeface="Arial" panose="020B0604020202020204" pitchFamily="34" charset="0"/>
              <a:cs typeface="Arial" panose="020B0604020202020204" pitchFamily="34" charset="0"/>
            </a:rPr>
            <a:t> shopping</a:t>
          </a:r>
        </a:p>
      </dgm:t>
    </dgm:pt>
    <dgm:pt modelId="{5490F00C-1198-4FD2-8775-3C6D9B5689E2}" type="parTrans" cxnId="{830113B0-7092-43F1-9C95-96AB456A83D2}">
      <dgm:prSet/>
      <dgm:spPr/>
      <dgm:t>
        <a:bodyPr/>
        <a:lstStyle/>
        <a:p>
          <a:endParaRPr lang="fr-FR">
            <a:latin typeface="Arial" panose="020B0604020202020204" pitchFamily="34" charset="0"/>
            <a:cs typeface="Arial" panose="020B0604020202020204" pitchFamily="34" charset="0"/>
          </a:endParaRPr>
        </a:p>
      </dgm:t>
    </dgm:pt>
    <dgm:pt modelId="{E812D9B5-B83F-4A4E-9C68-0AD99BF3166A}" type="sibTrans" cxnId="{830113B0-7092-43F1-9C95-96AB456A83D2}">
      <dgm:prSet/>
      <dgm:spPr/>
      <dgm:t>
        <a:bodyPr/>
        <a:lstStyle/>
        <a:p>
          <a:endParaRPr lang="fr-FR">
            <a:latin typeface="Arial" panose="020B0604020202020204" pitchFamily="34" charset="0"/>
            <a:cs typeface="Arial" panose="020B0604020202020204" pitchFamily="34" charset="0"/>
          </a:endParaRPr>
        </a:p>
      </dgm:t>
    </dgm:pt>
    <dgm:pt modelId="{F3D8B0DC-6B66-4AB0-908C-C87954DC5882}">
      <dgm:prSet phldrT="[Texte]"/>
      <dgm:spPr>
        <a:noFill/>
      </dgm:spPr>
      <dgm:t>
        <a:bodyPr/>
        <a:lstStyle/>
        <a:p>
          <a:r>
            <a:rPr lang="fr-FR" dirty="0">
              <a:solidFill>
                <a:schemeClr val="accent1"/>
              </a:solidFill>
              <a:latin typeface="Arial" panose="020B0604020202020204" pitchFamily="34" charset="0"/>
              <a:cs typeface="Arial" panose="020B0604020202020204" pitchFamily="34" charset="0"/>
            </a:rPr>
            <a:t>Check the dates on labels</a:t>
          </a:r>
        </a:p>
      </dgm:t>
    </dgm:pt>
    <dgm:pt modelId="{0FA8B7F3-ED1C-4171-9B3B-6213073B2A38}" type="parTrans" cxnId="{7C4FD882-EABD-4C82-9B50-45A590C07C65}">
      <dgm:prSet/>
      <dgm:spPr/>
      <dgm:t>
        <a:bodyPr/>
        <a:lstStyle/>
        <a:p>
          <a:endParaRPr lang="fr-FR">
            <a:latin typeface="Arial" panose="020B0604020202020204" pitchFamily="34" charset="0"/>
            <a:cs typeface="Arial" panose="020B0604020202020204" pitchFamily="34" charset="0"/>
          </a:endParaRPr>
        </a:p>
      </dgm:t>
    </dgm:pt>
    <dgm:pt modelId="{72C85143-2815-4E7E-892B-29CFDB943097}" type="sibTrans" cxnId="{7C4FD882-EABD-4C82-9B50-45A590C07C65}">
      <dgm:prSet/>
      <dgm:spPr/>
      <dgm:t>
        <a:bodyPr/>
        <a:lstStyle/>
        <a:p>
          <a:endParaRPr lang="fr-FR">
            <a:latin typeface="Arial" panose="020B0604020202020204" pitchFamily="34" charset="0"/>
            <a:cs typeface="Arial" panose="020B0604020202020204" pitchFamily="34" charset="0"/>
          </a:endParaRPr>
        </a:p>
      </dgm:t>
    </dgm:pt>
    <dgm:pt modelId="{F6CCD23D-5E67-42C4-8024-CCDDAE8A3EB6}">
      <dgm:prSet phldrT="[Texte]" custT="1"/>
      <dgm:spPr/>
      <dgm:t>
        <a:bodyPr/>
        <a:lstStyle/>
        <a:p>
          <a:r>
            <a:rPr lang="fr-FR" sz="2000" b="1" dirty="0">
              <a:solidFill>
                <a:schemeClr val="accent1"/>
              </a:solidFill>
              <a:latin typeface="Arial" panose="020B0604020202020204" pitchFamily="34" charset="0"/>
              <a:cs typeface="Arial" panose="020B0604020202020204" pitchFamily="34" charset="0"/>
            </a:rPr>
            <a:t>At home</a:t>
          </a:r>
        </a:p>
      </dgm:t>
    </dgm:pt>
    <dgm:pt modelId="{3CFC3E0C-FEC1-4343-B1EE-F41174DE66C5}" type="parTrans" cxnId="{B522A8A5-A203-435B-9E16-A34742E94F19}">
      <dgm:prSet/>
      <dgm:spPr/>
      <dgm:t>
        <a:bodyPr/>
        <a:lstStyle/>
        <a:p>
          <a:endParaRPr lang="fr-FR">
            <a:latin typeface="Arial" panose="020B0604020202020204" pitchFamily="34" charset="0"/>
            <a:cs typeface="Arial" panose="020B0604020202020204" pitchFamily="34" charset="0"/>
          </a:endParaRPr>
        </a:p>
      </dgm:t>
    </dgm:pt>
    <dgm:pt modelId="{DBDBFAF7-961F-4CC7-82DA-519C9FBD892D}" type="sibTrans" cxnId="{B522A8A5-A203-435B-9E16-A34742E94F19}">
      <dgm:prSet/>
      <dgm:spPr/>
      <dgm:t>
        <a:bodyPr/>
        <a:lstStyle/>
        <a:p>
          <a:endParaRPr lang="fr-FR">
            <a:latin typeface="Arial" panose="020B0604020202020204" pitchFamily="34" charset="0"/>
            <a:cs typeface="Arial" panose="020B0604020202020204" pitchFamily="34" charset="0"/>
          </a:endParaRPr>
        </a:p>
      </dgm:t>
    </dgm:pt>
    <dgm:pt modelId="{339393BE-CED6-43A5-9EBB-37A9927C0E6A}">
      <dgm:prSet phldrT="[Texte]"/>
      <dgm:spPr>
        <a:noFill/>
      </dgm:spPr>
      <dgm:t>
        <a:bodyPr/>
        <a:lstStyle/>
        <a:p>
          <a:r>
            <a:rPr lang="fr-FR" dirty="0">
              <a:solidFill>
                <a:schemeClr val="accent1"/>
              </a:solidFill>
              <a:latin typeface="Arial" panose="020B0604020202020204" pitchFamily="34" charset="0"/>
              <a:cs typeface="Arial" panose="020B0604020202020204" pitchFamily="34" charset="0"/>
            </a:rPr>
            <a:t>Store </a:t>
          </a:r>
          <a:r>
            <a:rPr lang="fr-FR" dirty="0" err="1">
              <a:solidFill>
                <a:schemeClr val="accent1"/>
              </a:solidFill>
              <a:latin typeface="Arial" panose="020B0604020202020204" pitchFamily="34" charset="0"/>
              <a:cs typeface="Arial" panose="020B0604020202020204" pitchFamily="34" charset="0"/>
            </a:rPr>
            <a:t>food</a:t>
          </a:r>
          <a:r>
            <a:rPr lang="fr-FR" dirty="0">
              <a:solidFill>
                <a:schemeClr val="accent1"/>
              </a:solidFill>
              <a:latin typeface="Arial" panose="020B0604020202020204" pitchFamily="34" charset="0"/>
              <a:cs typeface="Arial" panose="020B0604020202020204" pitchFamily="34" charset="0"/>
            </a:rPr>
            <a:t> in accordance </a:t>
          </a:r>
          <a:r>
            <a:rPr lang="fr-FR" dirty="0" err="1">
              <a:solidFill>
                <a:schemeClr val="accent1"/>
              </a:solidFill>
              <a:latin typeface="Arial" panose="020B0604020202020204" pitchFamily="34" charset="0"/>
              <a:cs typeface="Arial" panose="020B0604020202020204" pitchFamily="34" charset="0"/>
            </a:rPr>
            <a:t>with</a:t>
          </a:r>
          <a:r>
            <a:rPr lang="fr-FR" dirty="0">
              <a:solidFill>
                <a:schemeClr val="accent1"/>
              </a:solidFill>
              <a:latin typeface="Arial" panose="020B0604020202020204" pitchFamily="34" charset="0"/>
              <a:cs typeface="Arial" panose="020B0604020202020204" pitchFamily="34" charset="0"/>
            </a:rPr>
            <a:t> the instructions on the packaging</a:t>
          </a:r>
        </a:p>
      </dgm:t>
    </dgm:pt>
    <dgm:pt modelId="{0C59BB21-B04E-463C-A552-7C945A0E4920}" type="parTrans" cxnId="{76199B4B-B27D-4348-BEB0-E155AE97F172}">
      <dgm:prSet/>
      <dgm:spPr/>
      <dgm:t>
        <a:bodyPr/>
        <a:lstStyle/>
        <a:p>
          <a:endParaRPr lang="fr-FR">
            <a:latin typeface="Arial" panose="020B0604020202020204" pitchFamily="34" charset="0"/>
            <a:cs typeface="Arial" panose="020B0604020202020204" pitchFamily="34" charset="0"/>
          </a:endParaRPr>
        </a:p>
      </dgm:t>
    </dgm:pt>
    <dgm:pt modelId="{3C23A8DD-6233-44B5-9922-1EA0E1AA943F}" type="sibTrans" cxnId="{76199B4B-B27D-4348-BEB0-E155AE97F172}">
      <dgm:prSet/>
      <dgm:spPr/>
      <dgm:t>
        <a:bodyPr/>
        <a:lstStyle/>
        <a:p>
          <a:endParaRPr lang="fr-FR">
            <a:latin typeface="Arial" panose="020B0604020202020204" pitchFamily="34" charset="0"/>
            <a:cs typeface="Arial" panose="020B0604020202020204" pitchFamily="34" charset="0"/>
          </a:endParaRPr>
        </a:p>
      </dgm:t>
    </dgm:pt>
    <dgm:pt modelId="{C8BDE8FC-CC2A-49B6-BBA0-1FEC3DA7C4AB}">
      <dgm:prSet phldrT="[Texte]"/>
      <dgm:spPr>
        <a:noFill/>
      </dgm:spPr>
      <dgm:t>
        <a:bodyPr/>
        <a:lstStyle/>
        <a:p>
          <a:r>
            <a:rPr lang="fr-FR" dirty="0" err="1">
              <a:solidFill>
                <a:schemeClr val="accent1"/>
              </a:solidFill>
              <a:latin typeface="Arial" panose="020B0604020202020204" pitchFamily="34" charset="0"/>
              <a:cs typeface="Arial" panose="020B0604020202020204" pitchFamily="34" charset="0"/>
            </a:rPr>
            <a:t>Rotate</a:t>
          </a:r>
          <a:r>
            <a:rPr lang="fr-FR" dirty="0">
              <a:solidFill>
                <a:schemeClr val="accent1"/>
              </a:solidFill>
              <a:latin typeface="Arial" panose="020B0604020202020204" pitchFamily="34" charset="0"/>
              <a:cs typeface="Arial" panose="020B0604020202020204" pitchFamily="34" charset="0"/>
            </a:rPr>
            <a:t> (new </a:t>
          </a:r>
          <a:r>
            <a:rPr lang="fr-FR" dirty="0" err="1">
              <a:solidFill>
                <a:schemeClr val="accent1"/>
              </a:solidFill>
              <a:latin typeface="Arial" panose="020B0604020202020204" pitchFamily="34" charset="0"/>
              <a:cs typeface="Arial" panose="020B0604020202020204" pitchFamily="34" charset="0"/>
            </a:rPr>
            <a:t>food</a:t>
          </a:r>
          <a:r>
            <a:rPr lang="fr-FR" dirty="0">
              <a:solidFill>
                <a:schemeClr val="accent1"/>
              </a:solidFill>
              <a:latin typeface="Arial" panose="020B0604020202020204" pitchFamily="34" charset="0"/>
              <a:cs typeface="Arial" panose="020B0604020202020204" pitchFamily="34" charset="0"/>
            </a:rPr>
            <a:t> at the back – check the dates)</a:t>
          </a:r>
        </a:p>
      </dgm:t>
    </dgm:pt>
    <dgm:pt modelId="{E5E61D39-BA04-4085-AF4C-1774D4E4D32A}" type="parTrans" cxnId="{0FCF2909-045F-4179-8837-8C8D8D16FC41}">
      <dgm:prSet/>
      <dgm:spPr/>
      <dgm:t>
        <a:bodyPr/>
        <a:lstStyle/>
        <a:p>
          <a:endParaRPr lang="fr-FR">
            <a:latin typeface="Arial" panose="020B0604020202020204" pitchFamily="34" charset="0"/>
            <a:cs typeface="Arial" panose="020B0604020202020204" pitchFamily="34" charset="0"/>
          </a:endParaRPr>
        </a:p>
      </dgm:t>
    </dgm:pt>
    <dgm:pt modelId="{C95326A6-96AF-492A-8415-ABB011982C07}" type="sibTrans" cxnId="{0FCF2909-045F-4179-8837-8C8D8D16FC41}">
      <dgm:prSet/>
      <dgm:spPr/>
      <dgm:t>
        <a:bodyPr/>
        <a:lstStyle/>
        <a:p>
          <a:endParaRPr lang="fr-FR">
            <a:latin typeface="Arial" panose="020B0604020202020204" pitchFamily="34" charset="0"/>
            <a:cs typeface="Arial" panose="020B0604020202020204" pitchFamily="34" charset="0"/>
          </a:endParaRPr>
        </a:p>
      </dgm:t>
    </dgm:pt>
    <dgm:pt modelId="{9637C0C3-52B1-429C-8112-F0EF361FAD0E}">
      <dgm:prSet/>
      <dgm:spPr>
        <a:noFill/>
      </dgm:spPr>
      <dgm:t>
        <a:bodyPr/>
        <a:lstStyle/>
        <a:p>
          <a:r>
            <a:rPr lang="fr-FR" dirty="0" err="1">
              <a:solidFill>
                <a:schemeClr val="accent1"/>
              </a:solidFill>
              <a:latin typeface="Arial" panose="020B0604020202020204" pitchFamily="34" charset="0"/>
              <a:cs typeface="Arial" panose="020B0604020202020204" pitchFamily="34" charset="0"/>
            </a:rPr>
            <a:t>Maintain</a:t>
          </a:r>
          <a:r>
            <a:rPr lang="fr-FR" dirty="0">
              <a:solidFill>
                <a:schemeClr val="accent1"/>
              </a:solidFill>
              <a:latin typeface="Arial" panose="020B0604020202020204" pitchFamily="34" charset="0"/>
              <a:cs typeface="Arial" panose="020B0604020202020204" pitchFamily="34" charset="0"/>
            </a:rPr>
            <a:t> the cold </a:t>
          </a:r>
          <a:r>
            <a:rPr lang="fr-FR" dirty="0" err="1">
              <a:solidFill>
                <a:schemeClr val="accent1"/>
              </a:solidFill>
              <a:latin typeface="Arial" panose="020B0604020202020204" pitchFamily="34" charset="0"/>
              <a:cs typeface="Arial" panose="020B0604020202020204" pitchFamily="34" charset="0"/>
            </a:rPr>
            <a:t>chain</a:t>
          </a:r>
          <a:endParaRPr lang="fr-FR" dirty="0">
            <a:solidFill>
              <a:schemeClr val="accent1"/>
            </a:solidFill>
            <a:latin typeface="Arial" panose="020B0604020202020204" pitchFamily="34" charset="0"/>
            <a:cs typeface="Arial" panose="020B0604020202020204" pitchFamily="34" charset="0"/>
          </a:endParaRPr>
        </a:p>
      </dgm:t>
    </dgm:pt>
    <dgm:pt modelId="{8B6061E8-0DDC-45ED-99A9-28552BC14B2E}" type="parTrans" cxnId="{75ADFE27-479D-42D0-A9C0-74B93258839C}">
      <dgm:prSet/>
      <dgm:spPr/>
      <dgm:t>
        <a:bodyPr/>
        <a:lstStyle/>
        <a:p>
          <a:endParaRPr lang="fr-FR">
            <a:latin typeface="Arial" panose="020B0604020202020204" pitchFamily="34" charset="0"/>
            <a:cs typeface="Arial" panose="020B0604020202020204" pitchFamily="34" charset="0"/>
          </a:endParaRPr>
        </a:p>
      </dgm:t>
    </dgm:pt>
    <dgm:pt modelId="{38C6CFF1-4C9C-463C-A412-9346A48E4CEE}" type="sibTrans" cxnId="{75ADFE27-479D-42D0-A9C0-74B93258839C}">
      <dgm:prSet/>
      <dgm:spPr/>
      <dgm:t>
        <a:bodyPr/>
        <a:lstStyle/>
        <a:p>
          <a:endParaRPr lang="fr-FR">
            <a:latin typeface="Arial" panose="020B0604020202020204" pitchFamily="34" charset="0"/>
            <a:cs typeface="Arial" panose="020B0604020202020204" pitchFamily="34" charset="0"/>
          </a:endParaRPr>
        </a:p>
      </dgm:t>
    </dgm:pt>
    <dgm:pt modelId="{FE3DAC03-5FCA-4613-AECD-82C2AC11B0A4}">
      <dgm:prSet/>
      <dgm:spPr>
        <a:noFill/>
      </dgm:spPr>
      <dgm:t>
        <a:bodyPr/>
        <a:lstStyle/>
        <a:p>
          <a:r>
            <a:rPr lang="fr-FR" dirty="0">
              <a:solidFill>
                <a:schemeClr val="accent1"/>
              </a:solidFill>
              <a:latin typeface="Arial" panose="020B0604020202020204" pitchFamily="34" charset="0"/>
              <a:cs typeface="Arial" panose="020B0604020202020204" pitchFamily="34" charset="0"/>
            </a:rPr>
            <a:t>Serve </a:t>
          </a:r>
          <a:r>
            <a:rPr lang="fr-FR" dirty="0" err="1">
              <a:solidFill>
                <a:schemeClr val="accent1"/>
              </a:solidFill>
              <a:latin typeface="Arial" panose="020B0604020202020204" pitchFamily="34" charset="0"/>
              <a:cs typeface="Arial" panose="020B0604020202020204" pitchFamily="34" charset="0"/>
            </a:rPr>
            <a:t>small</a:t>
          </a:r>
          <a:r>
            <a:rPr lang="fr-FR" dirty="0">
              <a:solidFill>
                <a:schemeClr val="accent1"/>
              </a:solidFill>
              <a:latin typeface="Arial" panose="020B0604020202020204" pitchFamily="34" charset="0"/>
              <a:cs typeface="Arial" panose="020B0604020202020204" pitchFamily="34" charset="0"/>
            </a:rPr>
            <a:t> </a:t>
          </a:r>
          <a:r>
            <a:rPr lang="fr-FR" dirty="0" err="1">
              <a:solidFill>
                <a:schemeClr val="accent1"/>
              </a:solidFill>
              <a:latin typeface="Arial" panose="020B0604020202020204" pitchFamily="34" charset="0"/>
              <a:cs typeface="Arial" panose="020B0604020202020204" pitchFamily="34" charset="0"/>
            </a:rPr>
            <a:t>amounts</a:t>
          </a:r>
          <a:r>
            <a:rPr lang="fr-FR" dirty="0">
              <a:solidFill>
                <a:schemeClr val="accent1"/>
              </a:solidFill>
              <a:latin typeface="Arial" panose="020B0604020202020204" pitchFamily="34" charset="0"/>
              <a:cs typeface="Arial" panose="020B0604020202020204" pitchFamily="34" charset="0"/>
            </a:rPr>
            <a:t> of </a:t>
          </a:r>
          <a:r>
            <a:rPr lang="fr-FR" dirty="0" err="1">
              <a:solidFill>
                <a:schemeClr val="accent1"/>
              </a:solidFill>
              <a:latin typeface="Arial" panose="020B0604020202020204" pitchFamily="34" charset="0"/>
              <a:cs typeface="Arial" panose="020B0604020202020204" pitchFamily="34" charset="0"/>
            </a:rPr>
            <a:t>food</a:t>
          </a:r>
          <a:r>
            <a:rPr lang="fr-FR" dirty="0">
              <a:solidFill>
                <a:schemeClr val="accent1"/>
              </a:solidFill>
              <a:latin typeface="Arial" panose="020B0604020202020204" pitchFamily="34" charset="0"/>
              <a:cs typeface="Arial" panose="020B0604020202020204" pitchFamily="34" charset="0"/>
            </a:rPr>
            <a:t> and use up </a:t>
          </a:r>
          <a:r>
            <a:rPr lang="fr-FR" dirty="0" err="1">
              <a:solidFill>
                <a:schemeClr val="accent1"/>
              </a:solidFill>
              <a:latin typeface="Arial" panose="020B0604020202020204" pitchFamily="34" charset="0"/>
              <a:cs typeface="Arial" panose="020B0604020202020204" pitchFamily="34" charset="0"/>
            </a:rPr>
            <a:t>your</a:t>
          </a:r>
          <a:r>
            <a:rPr lang="fr-FR" dirty="0">
              <a:solidFill>
                <a:schemeClr val="accent1"/>
              </a:solidFill>
              <a:latin typeface="Arial" panose="020B0604020202020204" pitchFamily="34" charset="0"/>
              <a:cs typeface="Arial" panose="020B0604020202020204" pitchFamily="34" charset="0"/>
            </a:rPr>
            <a:t> </a:t>
          </a:r>
          <a:r>
            <a:rPr lang="fr-FR" dirty="0" err="1">
              <a:solidFill>
                <a:schemeClr val="accent1"/>
              </a:solidFill>
              <a:latin typeface="Arial" panose="020B0604020202020204" pitchFamily="34" charset="0"/>
              <a:cs typeface="Arial" panose="020B0604020202020204" pitchFamily="34" charset="0"/>
            </a:rPr>
            <a:t>leftovers</a:t>
          </a:r>
          <a:endParaRPr lang="fr-FR" dirty="0">
            <a:solidFill>
              <a:schemeClr val="accent1"/>
            </a:solidFill>
            <a:latin typeface="Arial" panose="020B0604020202020204" pitchFamily="34" charset="0"/>
            <a:cs typeface="Arial" panose="020B0604020202020204" pitchFamily="34" charset="0"/>
          </a:endParaRPr>
        </a:p>
      </dgm:t>
    </dgm:pt>
    <dgm:pt modelId="{F8F3DA9A-B7FA-4AF0-93BF-9A21E005B5F5}" type="parTrans" cxnId="{CA494909-39C5-48C2-8479-669B03A12B6A}">
      <dgm:prSet/>
      <dgm:spPr/>
      <dgm:t>
        <a:bodyPr/>
        <a:lstStyle/>
        <a:p>
          <a:endParaRPr lang="fr-FR">
            <a:latin typeface="Arial" panose="020B0604020202020204" pitchFamily="34" charset="0"/>
            <a:cs typeface="Arial" panose="020B0604020202020204" pitchFamily="34" charset="0"/>
          </a:endParaRPr>
        </a:p>
      </dgm:t>
    </dgm:pt>
    <dgm:pt modelId="{5C972419-1512-4E66-AF74-2CED5D54776A}" type="sibTrans" cxnId="{CA494909-39C5-48C2-8479-669B03A12B6A}">
      <dgm:prSet/>
      <dgm:spPr/>
      <dgm:t>
        <a:bodyPr/>
        <a:lstStyle/>
        <a:p>
          <a:endParaRPr lang="fr-FR">
            <a:latin typeface="Arial" panose="020B0604020202020204" pitchFamily="34" charset="0"/>
            <a:cs typeface="Arial" panose="020B0604020202020204" pitchFamily="34" charset="0"/>
          </a:endParaRPr>
        </a:p>
      </dgm:t>
    </dgm:pt>
    <dgm:pt modelId="{0CB79830-D64A-4AF8-A76A-B80B2A06C249}">
      <dgm:prSet/>
      <dgm:spPr>
        <a:noFill/>
      </dgm:spPr>
      <dgm:t>
        <a:bodyPr/>
        <a:lstStyle/>
        <a:p>
          <a:r>
            <a:rPr lang="fr-FR" dirty="0" err="1">
              <a:solidFill>
                <a:schemeClr val="accent1"/>
              </a:solidFill>
              <a:latin typeface="Arial" panose="020B0604020202020204" pitchFamily="34" charset="0"/>
              <a:cs typeface="Arial" panose="020B0604020202020204" pitchFamily="34" charset="0"/>
            </a:rPr>
            <a:t>Freeze</a:t>
          </a:r>
          <a:r>
            <a:rPr lang="fr-FR" dirty="0">
              <a:solidFill>
                <a:schemeClr val="accent1"/>
              </a:solidFill>
              <a:latin typeface="Arial" panose="020B0604020202020204" pitchFamily="34" charset="0"/>
              <a:cs typeface="Arial" panose="020B0604020202020204" pitchFamily="34" charset="0"/>
            </a:rPr>
            <a:t> (</a:t>
          </a:r>
          <a:r>
            <a:rPr lang="fr-FR" dirty="0" err="1">
              <a:solidFill>
                <a:schemeClr val="accent1"/>
              </a:solidFill>
              <a:latin typeface="Arial" panose="020B0604020202020204" pitchFamily="34" charset="0"/>
              <a:cs typeface="Arial" panose="020B0604020202020204" pitchFamily="34" charset="0"/>
            </a:rPr>
            <a:t>except</a:t>
          </a:r>
          <a:r>
            <a:rPr lang="fr-FR" dirty="0">
              <a:solidFill>
                <a:schemeClr val="accent1"/>
              </a:solidFill>
              <a:latin typeface="Arial" panose="020B0604020202020204" pitchFamily="34" charset="0"/>
              <a:cs typeface="Arial" panose="020B0604020202020204" pitchFamily="34" charset="0"/>
            </a:rPr>
            <a:t> if the mention « not </a:t>
          </a:r>
          <a:r>
            <a:rPr lang="fr-FR" dirty="0" err="1">
              <a:solidFill>
                <a:schemeClr val="accent1"/>
              </a:solidFill>
              <a:latin typeface="Arial" panose="020B0604020202020204" pitchFamily="34" charset="0"/>
              <a:cs typeface="Arial" panose="020B0604020202020204" pitchFamily="34" charset="0"/>
            </a:rPr>
            <a:t>suitable</a:t>
          </a:r>
          <a:r>
            <a:rPr lang="fr-FR" dirty="0">
              <a:solidFill>
                <a:schemeClr val="accent1"/>
              </a:solidFill>
              <a:latin typeface="Arial" panose="020B0604020202020204" pitchFamily="34" charset="0"/>
              <a:cs typeface="Arial" panose="020B0604020202020204" pitchFamily="34" charset="0"/>
            </a:rPr>
            <a:t> for home </a:t>
          </a:r>
          <a:r>
            <a:rPr lang="fr-FR" dirty="0" err="1">
              <a:solidFill>
                <a:schemeClr val="accent1"/>
              </a:solidFill>
              <a:latin typeface="Arial" panose="020B0604020202020204" pitchFamily="34" charset="0"/>
              <a:cs typeface="Arial" panose="020B0604020202020204" pitchFamily="34" charset="0"/>
            </a:rPr>
            <a:t>freezing</a:t>
          </a:r>
          <a:r>
            <a:rPr lang="fr-FR" dirty="0">
              <a:solidFill>
                <a:schemeClr val="accent1"/>
              </a:solidFill>
              <a:latin typeface="Arial" panose="020B0604020202020204" pitchFamily="34" charset="0"/>
              <a:cs typeface="Arial" panose="020B0604020202020204" pitchFamily="34" charset="0"/>
            </a:rPr>
            <a:t> » </a:t>
          </a:r>
          <a:r>
            <a:rPr lang="fr-FR" dirty="0" err="1">
              <a:solidFill>
                <a:schemeClr val="accent1"/>
              </a:solidFill>
              <a:latin typeface="Arial" panose="020B0604020202020204" pitchFamily="34" charset="0"/>
              <a:cs typeface="Arial" panose="020B0604020202020204" pitchFamily="34" charset="0"/>
            </a:rPr>
            <a:t>appears</a:t>
          </a:r>
          <a:r>
            <a:rPr lang="fr-FR" dirty="0">
              <a:solidFill>
                <a:schemeClr val="accent1"/>
              </a:solidFill>
              <a:latin typeface="Arial" panose="020B0604020202020204" pitchFamily="34" charset="0"/>
              <a:cs typeface="Arial" panose="020B0604020202020204" pitchFamily="34" charset="0"/>
            </a:rPr>
            <a:t>)</a:t>
          </a:r>
        </a:p>
      </dgm:t>
    </dgm:pt>
    <dgm:pt modelId="{6384666F-EEDD-4849-9BAE-057FA5760CA2}" type="parTrans" cxnId="{1432F113-5A50-4C8A-AB49-326DAB93690B}">
      <dgm:prSet/>
      <dgm:spPr/>
      <dgm:t>
        <a:bodyPr/>
        <a:lstStyle/>
        <a:p>
          <a:endParaRPr lang="fr-FR">
            <a:latin typeface="Arial" panose="020B0604020202020204" pitchFamily="34" charset="0"/>
            <a:cs typeface="Arial" panose="020B0604020202020204" pitchFamily="34" charset="0"/>
          </a:endParaRPr>
        </a:p>
      </dgm:t>
    </dgm:pt>
    <dgm:pt modelId="{86BE77AD-8D0E-4EC8-A7C4-0EE56279A1C1}" type="sibTrans" cxnId="{1432F113-5A50-4C8A-AB49-326DAB93690B}">
      <dgm:prSet/>
      <dgm:spPr/>
      <dgm:t>
        <a:bodyPr/>
        <a:lstStyle/>
        <a:p>
          <a:endParaRPr lang="fr-FR">
            <a:latin typeface="Arial" panose="020B0604020202020204" pitchFamily="34" charset="0"/>
            <a:cs typeface="Arial" panose="020B0604020202020204" pitchFamily="34" charset="0"/>
          </a:endParaRPr>
        </a:p>
      </dgm:t>
    </dgm:pt>
    <dgm:pt modelId="{5980F1B0-AF68-4651-A5B3-552D56104BC1}" type="pres">
      <dgm:prSet presAssocID="{BD64D80A-65F0-4E8C-874D-B917FA9FEA24}" presName="diagram" presStyleCnt="0">
        <dgm:presLayoutVars>
          <dgm:chPref val="1"/>
          <dgm:dir/>
          <dgm:animOne val="branch"/>
          <dgm:animLvl val="lvl"/>
          <dgm:resizeHandles/>
        </dgm:presLayoutVars>
      </dgm:prSet>
      <dgm:spPr/>
    </dgm:pt>
    <dgm:pt modelId="{145D4BD8-695F-43E5-AAAA-2E37492557D1}" type="pres">
      <dgm:prSet presAssocID="{3F6484D7-C2DF-4665-840B-032855044844}" presName="root" presStyleCnt="0"/>
      <dgm:spPr/>
    </dgm:pt>
    <dgm:pt modelId="{A6B09EBC-9F59-4DB5-A13B-E887D9F61A16}" type="pres">
      <dgm:prSet presAssocID="{3F6484D7-C2DF-4665-840B-032855044844}" presName="rootComposite" presStyleCnt="0"/>
      <dgm:spPr/>
    </dgm:pt>
    <dgm:pt modelId="{2E0ADBC8-FB50-47CE-B010-86386ED522FE}" type="pres">
      <dgm:prSet presAssocID="{3F6484D7-C2DF-4665-840B-032855044844}" presName="rootText" presStyleLbl="node1" presStyleIdx="0" presStyleCnt="2"/>
      <dgm:spPr/>
    </dgm:pt>
    <dgm:pt modelId="{924EE807-802C-4823-AA43-8AFF881CBBC8}" type="pres">
      <dgm:prSet presAssocID="{3F6484D7-C2DF-4665-840B-032855044844}" presName="rootConnector" presStyleLbl="node1" presStyleIdx="0" presStyleCnt="2"/>
      <dgm:spPr/>
    </dgm:pt>
    <dgm:pt modelId="{C76527B7-7DF9-4CCD-805B-4B76C9D52114}" type="pres">
      <dgm:prSet presAssocID="{3F6484D7-C2DF-4665-840B-032855044844}" presName="childShape" presStyleCnt="0"/>
      <dgm:spPr/>
    </dgm:pt>
    <dgm:pt modelId="{D92892A8-B55B-4011-AB4D-DBC3FF64F125}" type="pres">
      <dgm:prSet presAssocID="{5490F00C-1198-4FD2-8775-3C6D9B5689E2}" presName="Name13" presStyleLbl="parChTrans1D2" presStyleIdx="0" presStyleCnt="7"/>
      <dgm:spPr/>
    </dgm:pt>
    <dgm:pt modelId="{8F114570-05CC-46C8-8F1E-50DAA8533CDB}" type="pres">
      <dgm:prSet presAssocID="{43A2FA60-F07F-4847-86D8-CB09D40D85D7}" presName="childText" presStyleLbl="bgAcc1" presStyleIdx="0" presStyleCnt="7" custScaleX="116456">
        <dgm:presLayoutVars>
          <dgm:bulletEnabled val="1"/>
        </dgm:presLayoutVars>
      </dgm:prSet>
      <dgm:spPr/>
    </dgm:pt>
    <dgm:pt modelId="{DF43DD14-7EA3-4385-8B27-F046D8CB1617}" type="pres">
      <dgm:prSet presAssocID="{0FA8B7F3-ED1C-4171-9B3B-6213073B2A38}" presName="Name13" presStyleLbl="parChTrans1D2" presStyleIdx="1" presStyleCnt="7"/>
      <dgm:spPr/>
    </dgm:pt>
    <dgm:pt modelId="{DBF258E0-6C23-4F54-B321-B73611985F90}" type="pres">
      <dgm:prSet presAssocID="{F3D8B0DC-6B66-4AB0-908C-C87954DC5882}" presName="childText" presStyleLbl="bgAcc1" presStyleIdx="1" presStyleCnt="7" custScaleX="119215">
        <dgm:presLayoutVars>
          <dgm:bulletEnabled val="1"/>
        </dgm:presLayoutVars>
      </dgm:prSet>
      <dgm:spPr/>
    </dgm:pt>
    <dgm:pt modelId="{ADBB1816-F863-48FF-B1E4-00CA4C07D93C}" type="pres">
      <dgm:prSet presAssocID="{8B6061E8-0DDC-45ED-99A9-28552BC14B2E}" presName="Name13" presStyleLbl="parChTrans1D2" presStyleIdx="2" presStyleCnt="7"/>
      <dgm:spPr/>
    </dgm:pt>
    <dgm:pt modelId="{114927D3-C165-478A-9096-027099A54310}" type="pres">
      <dgm:prSet presAssocID="{9637C0C3-52B1-429C-8112-F0EF361FAD0E}" presName="childText" presStyleLbl="bgAcc1" presStyleIdx="2" presStyleCnt="7" custScaleX="116455">
        <dgm:presLayoutVars>
          <dgm:bulletEnabled val="1"/>
        </dgm:presLayoutVars>
      </dgm:prSet>
      <dgm:spPr/>
    </dgm:pt>
    <dgm:pt modelId="{25A7B35D-30E0-4FED-961D-8A5C20FD03BA}" type="pres">
      <dgm:prSet presAssocID="{F6CCD23D-5E67-42C4-8024-CCDDAE8A3EB6}" presName="root" presStyleCnt="0"/>
      <dgm:spPr/>
    </dgm:pt>
    <dgm:pt modelId="{C879C28D-DDD5-415D-8E3F-11A6F05D52DB}" type="pres">
      <dgm:prSet presAssocID="{F6CCD23D-5E67-42C4-8024-CCDDAE8A3EB6}" presName="rootComposite" presStyleCnt="0"/>
      <dgm:spPr/>
    </dgm:pt>
    <dgm:pt modelId="{85A11FE6-6D56-4B3A-B9F0-531338A6125A}" type="pres">
      <dgm:prSet presAssocID="{F6CCD23D-5E67-42C4-8024-CCDDAE8A3EB6}" presName="rootText" presStyleLbl="node1" presStyleIdx="1" presStyleCnt="2"/>
      <dgm:spPr/>
    </dgm:pt>
    <dgm:pt modelId="{3992064A-F1E6-4666-B10C-0F0610DEA861}" type="pres">
      <dgm:prSet presAssocID="{F6CCD23D-5E67-42C4-8024-CCDDAE8A3EB6}" presName="rootConnector" presStyleLbl="node1" presStyleIdx="1" presStyleCnt="2"/>
      <dgm:spPr/>
    </dgm:pt>
    <dgm:pt modelId="{80432DDF-A21B-4BC4-B4AB-2830EE9C3B3C}" type="pres">
      <dgm:prSet presAssocID="{F6CCD23D-5E67-42C4-8024-CCDDAE8A3EB6}" presName="childShape" presStyleCnt="0"/>
      <dgm:spPr/>
    </dgm:pt>
    <dgm:pt modelId="{7250DE86-7866-4392-99B2-D8DDBB80C3AF}" type="pres">
      <dgm:prSet presAssocID="{0C59BB21-B04E-463C-A552-7C945A0E4920}" presName="Name13" presStyleLbl="parChTrans1D2" presStyleIdx="3" presStyleCnt="7"/>
      <dgm:spPr/>
    </dgm:pt>
    <dgm:pt modelId="{0DAB6559-2547-48C2-82F9-FAFA5167766F}" type="pres">
      <dgm:prSet presAssocID="{339393BE-CED6-43A5-9EBB-37A9927C0E6A}" presName="childText" presStyleLbl="bgAcc1" presStyleIdx="3" presStyleCnt="7" custScaleX="130606">
        <dgm:presLayoutVars>
          <dgm:bulletEnabled val="1"/>
        </dgm:presLayoutVars>
      </dgm:prSet>
      <dgm:spPr/>
    </dgm:pt>
    <dgm:pt modelId="{59160DF7-CCD8-4E63-AFEB-033E74262707}" type="pres">
      <dgm:prSet presAssocID="{E5E61D39-BA04-4085-AF4C-1774D4E4D32A}" presName="Name13" presStyleLbl="parChTrans1D2" presStyleIdx="4" presStyleCnt="7"/>
      <dgm:spPr/>
    </dgm:pt>
    <dgm:pt modelId="{6241F652-158F-41D6-9285-43C5835A9D9D}" type="pres">
      <dgm:prSet presAssocID="{C8BDE8FC-CC2A-49B6-BBA0-1FEC3DA7C4AB}" presName="childText" presStyleLbl="bgAcc1" presStyleIdx="4" presStyleCnt="7" custScaleX="130606">
        <dgm:presLayoutVars>
          <dgm:bulletEnabled val="1"/>
        </dgm:presLayoutVars>
      </dgm:prSet>
      <dgm:spPr/>
    </dgm:pt>
    <dgm:pt modelId="{4E251414-837B-414A-98F9-F9032EAE58D1}" type="pres">
      <dgm:prSet presAssocID="{F8F3DA9A-B7FA-4AF0-93BF-9A21E005B5F5}" presName="Name13" presStyleLbl="parChTrans1D2" presStyleIdx="5" presStyleCnt="7"/>
      <dgm:spPr/>
    </dgm:pt>
    <dgm:pt modelId="{9FBCEE8B-0EA2-4243-81A2-DD14E57EA676}" type="pres">
      <dgm:prSet presAssocID="{FE3DAC03-5FCA-4613-AECD-82C2AC11B0A4}" presName="childText" presStyleLbl="bgAcc1" presStyleIdx="5" presStyleCnt="7" custScaleX="130606">
        <dgm:presLayoutVars>
          <dgm:bulletEnabled val="1"/>
        </dgm:presLayoutVars>
      </dgm:prSet>
      <dgm:spPr/>
    </dgm:pt>
    <dgm:pt modelId="{6905FB7B-1D84-4055-86CE-0D59480C7136}" type="pres">
      <dgm:prSet presAssocID="{6384666F-EEDD-4849-9BAE-057FA5760CA2}" presName="Name13" presStyleLbl="parChTrans1D2" presStyleIdx="6" presStyleCnt="7"/>
      <dgm:spPr/>
    </dgm:pt>
    <dgm:pt modelId="{04EA0294-8948-4637-95C0-158F3FEC9C92}" type="pres">
      <dgm:prSet presAssocID="{0CB79830-D64A-4AF8-A76A-B80B2A06C249}" presName="childText" presStyleLbl="bgAcc1" presStyleIdx="6" presStyleCnt="7" custScaleX="130606">
        <dgm:presLayoutVars>
          <dgm:bulletEnabled val="1"/>
        </dgm:presLayoutVars>
      </dgm:prSet>
      <dgm:spPr/>
    </dgm:pt>
  </dgm:ptLst>
  <dgm:cxnLst>
    <dgm:cxn modelId="{0FCF2909-045F-4179-8837-8C8D8D16FC41}" srcId="{F6CCD23D-5E67-42C4-8024-CCDDAE8A3EB6}" destId="{C8BDE8FC-CC2A-49B6-BBA0-1FEC3DA7C4AB}" srcOrd="1" destOrd="0" parTransId="{E5E61D39-BA04-4085-AF4C-1774D4E4D32A}" sibTransId="{C95326A6-96AF-492A-8415-ABB011982C07}"/>
    <dgm:cxn modelId="{CA494909-39C5-48C2-8479-669B03A12B6A}" srcId="{F6CCD23D-5E67-42C4-8024-CCDDAE8A3EB6}" destId="{FE3DAC03-5FCA-4613-AECD-82C2AC11B0A4}" srcOrd="2" destOrd="0" parTransId="{F8F3DA9A-B7FA-4AF0-93BF-9A21E005B5F5}" sibTransId="{5C972419-1512-4E66-AF74-2CED5D54776A}"/>
    <dgm:cxn modelId="{1432F113-5A50-4C8A-AB49-326DAB93690B}" srcId="{F6CCD23D-5E67-42C4-8024-CCDDAE8A3EB6}" destId="{0CB79830-D64A-4AF8-A76A-B80B2A06C249}" srcOrd="3" destOrd="0" parTransId="{6384666F-EEDD-4849-9BAE-057FA5760CA2}" sibTransId="{86BE77AD-8D0E-4EC8-A7C4-0EE56279A1C1}"/>
    <dgm:cxn modelId="{715E791C-B179-4F73-83E9-253F92DBEF2F}" type="presOf" srcId="{9637C0C3-52B1-429C-8112-F0EF361FAD0E}" destId="{114927D3-C165-478A-9096-027099A54310}" srcOrd="0" destOrd="0" presId="urn:microsoft.com/office/officeart/2005/8/layout/hierarchy3"/>
    <dgm:cxn modelId="{0574C026-4F2E-4A40-97FF-399238A7FBF5}" type="presOf" srcId="{3F6484D7-C2DF-4665-840B-032855044844}" destId="{2E0ADBC8-FB50-47CE-B010-86386ED522FE}" srcOrd="0" destOrd="0" presId="urn:microsoft.com/office/officeart/2005/8/layout/hierarchy3"/>
    <dgm:cxn modelId="{75ADFE27-479D-42D0-A9C0-74B93258839C}" srcId="{3F6484D7-C2DF-4665-840B-032855044844}" destId="{9637C0C3-52B1-429C-8112-F0EF361FAD0E}" srcOrd="2" destOrd="0" parTransId="{8B6061E8-0DDC-45ED-99A9-28552BC14B2E}" sibTransId="{38C6CFF1-4C9C-463C-A412-9346A48E4CEE}"/>
    <dgm:cxn modelId="{836DAE2F-12C4-4FA2-B76C-9539EFC34619}" type="presOf" srcId="{BD64D80A-65F0-4E8C-874D-B917FA9FEA24}" destId="{5980F1B0-AF68-4651-A5B3-552D56104BC1}" srcOrd="0" destOrd="0" presId="urn:microsoft.com/office/officeart/2005/8/layout/hierarchy3"/>
    <dgm:cxn modelId="{DF1C5546-93DC-4865-8AC2-797FA228C181}" type="presOf" srcId="{0FA8B7F3-ED1C-4171-9B3B-6213073B2A38}" destId="{DF43DD14-7EA3-4385-8B27-F046D8CB1617}" srcOrd="0" destOrd="0" presId="urn:microsoft.com/office/officeart/2005/8/layout/hierarchy3"/>
    <dgm:cxn modelId="{818C5546-6377-4C7C-8550-DE4C98730958}" type="presOf" srcId="{339393BE-CED6-43A5-9EBB-37A9927C0E6A}" destId="{0DAB6559-2547-48C2-82F9-FAFA5167766F}" srcOrd="0" destOrd="0" presId="urn:microsoft.com/office/officeart/2005/8/layout/hierarchy3"/>
    <dgm:cxn modelId="{76199B4B-B27D-4348-BEB0-E155AE97F172}" srcId="{F6CCD23D-5E67-42C4-8024-CCDDAE8A3EB6}" destId="{339393BE-CED6-43A5-9EBB-37A9927C0E6A}" srcOrd="0" destOrd="0" parTransId="{0C59BB21-B04E-463C-A552-7C945A0E4920}" sibTransId="{3C23A8DD-6233-44B5-9922-1EA0E1AA943F}"/>
    <dgm:cxn modelId="{B77ABC55-2E95-4657-92F2-1AED885E950E}" type="presOf" srcId="{6384666F-EEDD-4849-9BAE-057FA5760CA2}" destId="{6905FB7B-1D84-4055-86CE-0D59480C7136}" srcOrd="0" destOrd="0" presId="urn:microsoft.com/office/officeart/2005/8/layout/hierarchy3"/>
    <dgm:cxn modelId="{7C4FD882-EABD-4C82-9B50-45A590C07C65}" srcId="{3F6484D7-C2DF-4665-840B-032855044844}" destId="{F3D8B0DC-6B66-4AB0-908C-C87954DC5882}" srcOrd="1" destOrd="0" parTransId="{0FA8B7F3-ED1C-4171-9B3B-6213073B2A38}" sibTransId="{72C85143-2815-4E7E-892B-29CFDB943097}"/>
    <dgm:cxn modelId="{48E92A83-11AA-4F9B-BA90-BD94CEA1D739}" type="presOf" srcId="{F6CCD23D-5E67-42C4-8024-CCDDAE8A3EB6}" destId="{85A11FE6-6D56-4B3A-B9F0-531338A6125A}" srcOrd="0" destOrd="0" presId="urn:microsoft.com/office/officeart/2005/8/layout/hierarchy3"/>
    <dgm:cxn modelId="{10781F85-66E0-403E-9844-C0FC6538CF04}" type="presOf" srcId="{FE3DAC03-5FCA-4613-AECD-82C2AC11B0A4}" destId="{9FBCEE8B-0EA2-4243-81A2-DD14E57EA676}" srcOrd="0" destOrd="0" presId="urn:microsoft.com/office/officeart/2005/8/layout/hierarchy3"/>
    <dgm:cxn modelId="{455F898A-C605-4332-AE8F-FD57DD792812}" type="presOf" srcId="{F3D8B0DC-6B66-4AB0-908C-C87954DC5882}" destId="{DBF258E0-6C23-4F54-B321-B73611985F90}" srcOrd="0" destOrd="0" presId="urn:microsoft.com/office/officeart/2005/8/layout/hierarchy3"/>
    <dgm:cxn modelId="{A1D4A18F-59F7-4388-9ADF-6955CA5070A4}" type="presOf" srcId="{43A2FA60-F07F-4847-86D8-CB09D40D85D7}" destId="{8F114570-05CC-46C8-8F1E-50DAA8533CDB}" srcOrd="0" destOrd="0" presId="urn:microsoft.com/office/officeart/2005/8/layout/hierarchy3"/>
    <dgm:cxn modelId="{4A881594-6E00-4AEA-AC7D-99A300D3146E}" type="presOf" srcId="{0C59BB21-B04E-463C-A552-7C945A0E4920}" destId="{7250DE86-7866-4392-99B2-D8DDBB80C3AF}" srcOrd="0" destOrd="0" presId="urn:microsoft.com/office/officeart/2005/8/layout/hierarchy3"/>
    <dgm:cxn modelId="{57290D9B-709F-45BA-A8D7-6DCDE3981694}" type="presOf" srcId="{E5E61D39-BA04-4085-AF4C-1774D4E4D32A}" destId="{59160DF7-CCD8-4E63-AFEB-033E74262707}" srcOrd="0" destOrd="0" presId="urn:microsoft.com/office/officeart/2005/8/layout/hierarchy3"/>
    <dgm:cxn modelId="{834A4F9D-A429-4979-81AC-7985BE5F106C}" type="presOf" srcId="{3F6484D7-C2DF-4665-840B-032855044844}" destId="{924EE807-802C-4823-AA43-8AFF881CBBC8}" srcOrd="1" destOrd="0" presId="urn:microsoft.com/office/officeart/2005/8/layout/hierarchy3"/>
    <dgm:cxn modelId="{B522A8A5-A203-435B-9E16-A34742E94F19}" srcId="{BD64D80A-65F0-4E8C-874D-B917FA9FEA24}" destId="{F6CCD23D-5E67-42C4-8024-CCDDAE8A3EB6}" srcOrd="1" destOrd="0" parTransId="{3CFC3E0C-FEC1-4343-B1EE-F41174DE66C5}" sibTransId="{DBDBFAF7-961F-4CC7-82DA-519C9FBD892D}"/>
    <dgm:cxn modelId="{89027CAA-2870-4992-93B1-9BC1DDC48481}" type="presOf" srcId="{F6CCD23D-5E67-42C4-8024-CCDDAE8A3EB6}" destId="{3992064A-F1E6-4666-B10C-0F0610DEA861}" srcOrd="1" destOrd="0" presId="urn:microsoft.com/office/officeart/2005/8/layout/hierarchy3"/>
    <dgm:cxn modelId="{830113B0-7092-43F1-9C95-96AB456A83D2}" srcId="{3F6484D7-C2DF-4665-840B-032855044844}" destId="{43A2FA60-F07F-4847-86D8-CB09D40D85D7}" srcOrd="0" destOrd="0" parTransId="{5490F00C-1198-4FD2-8775-3C6D9B5689E2}" sibTransId="{E812D9B5-B83F-4A4E-9C68-0AD99BF3166A}"/>
    <dgm:cxn modelId="{CAF96DB5-8DB1-4265-9EC6-74EA7945111C}" type="presOf" srcId="{C8BDE8FC-CC2A-49B6-BBA0-1FEC3DA7C4AB}" destId="{6241F652-158F-41D6-9285-43C5835A9D9D}" srcOrd="0" destOrd="0" presId="urn:microsoft.com/office/officeart/2005/8/layout/hierarchy3"/>
    <dgm:cxn modelId="{78AA9DCC-F47E-48EE-A259-B7DDBC4B992F}" type="presOf" srcId="{8B6061E8-0DDC-45ED-99A9-28552BC14B2E}" destId="{ADBB1816-F863-48FF-B1E4-00CA4C07D93C}" srcOrd="0" destOrd="0" presId="urn:microsoft.com/office/officeart/2005/8/layout/hierarchy3"/>
    <dgm:cxn modelId="{226128D9-BE58-42DC-B882-130F1670BFFB}" type="presOf" srcId="{F8F3DA9A-B7FA-4AF0-93BF-9A21E005B5F5}" destId="{4E251414-837B-414A-98F9-F9032EAE58D1}" srcOrd="0" destOrd="0" presId="urn:microsoft.com/office/officeart/2005/8/layout/hierarchy3"/>
    <dgm:cxn modelId="{9523F7F0-4A2D-4966-B028-1A9239896A70}" type="presOf" srcId="{5490F00C-1198-4FD2-8775-3C6D9B5689E2}" destId="{D92892A8-B55B-4011-AB4D-DBC3FF64F125}" srcOrd="0" destOrd="0" presId="urn:microsoft.com/office/officeart/2005/8/layout/hierarchy3"/>
    <dgm:cxn modelId="{9D0216F5-4497-423B-BA24-14A0BDEE69A0}" type="presOf" srcId="{0CB79830-D64A-4AF8-A76A-B80B2A06C249}" destId="{04EA0294-8948-4637-95C0-158F3FEC9C92}" srcOrd="0" destOrd="0" presId="urn:microsoft.com/office/officeart/2005/8/layout/hierarchy3"/>
    <dgm:cxn modelId="{F2875CF5-F708-4265-BA58-DEB03C5528D9}" srcId="{BD64D80A-65F0-4E8C-874D-B917FA9FEA24}" destId="{3F6484D7-C2DF-4665-840B-032855044844}" srcOrd="0" destOrd="0" parTransId="{13DBD579-5858-4EEC-B161-8BFABEB62060}" sibTransId="{C8EDCAB1-78A9-46F0-9E80-8460295236BA}"/>
    <dgm:cxn modelId="{BECE765A-F7B1-4991-B415-BC3F86CFD3DE}" type="presParOf" srcId="{5980F1B0-AF68-4651-A5B3-552D56104BC1}" destId="{145D4BD8-695F-43E5-AAAA-2E37492557D1}" srcOrd="0" destOrd="0" presId="urn:microsoft.com/office/officeart/2005/8/layout/hierarchy3"/>
    <dgm:cxn modelId="{E46CB5AD-7F0E-4C04-8B23-3E26E4998A37}" type="presParOf" srcId="{145D4BD8-695F-43E5-AAAA-2E37492557D1}" destId="{A6B09EBC-9F59-4DB5-A13B-E887D9F61A16}" srcOrd="0" destOrd="0" presId="urn:microsoft.com/office/officeart/2005/8/layout/hierarchy3"/>
    <dgm:cxn modelId="{396E8B2F-3F56-48FB-AD95-5EE29225D246}" type="presParOf" srcId="{A6B09EBC-9F59-4DB5-A13B-E887D9F61A16}" destId="{2E0ADBC8-FB50-47CE-B010-86386ED522FE}" srcOrd="0" destOrd="0" presId="urn:microsoft.com/office/officeart/2005/8/layout/hierarchy3"/>
    <dgm:cxn modelId="{8F9667D7-7622-42AF-B1D3-EEDC9379ED1A}" type="presParOf" srcId="{A6B09EBC-9F59-4DB5-A13B-E887D9F61A16}" destId="{924EE807-802C-4823-AA43-8AFF881CBBC8}" srcOrd="1" destOrd="0" presId="urn:microsoft.com/office/officeart/2005/8/layout/hierarchy3"/>
    <dgm:cxn modelId="{8FC0F0AE-CC36-40C6-A883-AFD4D89DD04C}" type="presParOf" srcId="{145D4BD8-695F-43E5-AAAA-2E37492557D1}" destId="{C76527B7-7DF9-4CCD-805B-4B76C9D52114}" srcOrd="1" destOrd="0" presId="urn:microsoft.com/office/officeart/2005/8/layout/hierarchy3"/>
    <dgm:cxn modelId="{FCE27F27-E26C-44F8-BDDC-58BE94DED3BF}" type="presParOf" srcId="{C76527B7-7DF9-4CCD-805B-4B76C9D52114}" destId="{D92892A8-B55B-4011-AB4D-DBC3FF64F125}" srcOrd="0" destOrd="0" presId="urn:microsoft.com/office/officeart/2005/8/layout/hierarchy3"/>
    <dgm:cxn modelId="{4E06E9DE-0E73-4ACE-BEC3-1E8BA1EA48C2}" type="presParOf" srcId="{C76527B7-7DF9-4CCD-805B-4B76C9D52114}" destId="{8F114570-05CC-46C8-8F1E-50DAA8533CDB}" srcOrd="1" destOrd="0" presId="urn:microsoft.com/office/officeart/2005/8/layout/hierarchy3"/>
    <dgm:cxn modelId="{7756A404-D40E-4B1B-ACC5-63AB2ABC5971}" type="presParOf" srcId="{C76527B7-7DF9-4CCD-805B-4B76C9D52114}" destId="{DF43DD14-7EA3-4385-8B27-F046D8CB1617}" srcOrd="2" destOrd="0" presId="urn:microsoft.com/office/officeart/2005/8/layout/hierarchy3"/>
    <dgm:cxn modelId="{01B96848-E246-4FBA-9B3C-211982AC7D21}" type="presParOf" srcId="{C76527B7-7DF9-4CCD-805B-4B76C9D52114}" destId="{DBF258E0-6C23-4F54-B321-B73611985F90}" srcOrd="3" destOrd="0" presId="urn:microsoft.com/office/officeart/2005/8/layout/hierarchy3"/>
    <dgm:cxn modelId="{178A63E4-DD92-49CF-9B46-AF97A33C2E51}" type="presParOf" srcId="{C76527B7-7DF9-4CCD-805B-4B76C9D52114}" destId="{ADBB1816-F863-48FF-B1E4-00CA4C07D93C}" srcOrd="4" destOrd="0" presId="urn:microsoft.com/office/officeart/2005/8/layout/hierarchy3"/>
    <dgm:cxn modelId="{1F22B6E5-3797-4662-A219-86C429590E86}" type="presParOf" srcId="{C76527B7-7DF9-4CCD-805B-4B76C9D52114}" destId="{114927D3-C165-478A-9096-027099A54310}" srcOrd="5" destOrd="0" presId="urn:microsoft.com/office/officeart/2005/8/layout/hierarchy3"/>
    <dgm:cxn modelId="{C679B844-D81B-4CEA-95FC-F83C863CDC71}" type="presParOf" srcId="{5980F1B0-AF68-4651-A5B3-552D56104BC1}" destId="{25A7B35D-30E0-4FED-961D-8A5C20FD03BA}" srcOrd="1" destOrd="0" presId="urn:microsoft.com/office/officeart/2005/8/layout/hierarchy3"/>
    <dgm:cxn modelId="{36911EF3-497D-4863-9635-D904A390FB99}" type="presParOf" srcId="{25A7B35D-30E0-4FED-961D-8A5C20FD03BA}" destId="{C879C28D-DDD5-415D-8E3F-11A6F05D52DB}" srcOrd="0" destOrd="0" presId="urn:microsoft.com/office/officeart/2005/8/layout/hierarchy3"/>
    <dgm:cxn modelId="{8FFED247-DF08-4EAB-A9F9-C3D8CD817345}" type="presParOf" srcId="{C879C28D-DDD5-415D-8E3F-11A6F05D52DB}" destId="{85A11FE6-6D56-4B3A-B9F0-531338A6125A}" srcOrd="0" destOrd="0" presId="urn:microsoft.com/office/officeart/2005/8/layout/hierarchy3"/>
    <dgm:cxn modelId="{E9952080-6FE7-4348-9D68-C10AC6771CC2}" type="presParOf" srcId="{C879C28D-DDD5-415D-8E3F-11A6F05D52DB}" destId="{3992064A-F1E6-4666-B10C-0F0610DEA861}" srcOrd="1" destOrd="0" presId="urn:microsoft.com/office/officeart/2005/8/layout/hierarchy3"/>
    <dgm:cxn modelId="{20E8CA3F-B3A4-48AB-A33A-415890AD6BD0}" type="presParOf" srcId="{25A7B35D-30E0-4FED-961D-8A5C20FD03BA}" destId="{80432DDF-A21B-4BC4-B4AB-2830EE9C3B3C}" srcOrd="1" destOrd="0" presId="urn:microsoft.com/office/officeart/2005/8/layout/hierarchy3"/>
    <dgm:cxn modelId="{FFDA05D1-07C7-4B42-B824-7D0F6FBACC03}" type="presParOf" srcId="{80432DDF-A21B-4BC4-B4AB-2830EE9C3B3C}" destId="{7250DE86-7866-4392-99B2-D8DDBB80C3AF}" srcOrd="0" destOrd="0" presId="urn:microsoft.com/office/officeart/2005/8/layout/hierarchy3"/>
    <dgm:cxn modelId="{3B14EB34-2460-4281-8BA9-5C4B82A2DA35}" type="presParOf" srcId="{80432DDF-A21B-4BC4-B4AB-2830EE9C3B3C}" destId="{0DAB6559-2547-48C2-82F9-FAFA5167766F}" srcOrd="1" destOrd="0" presId="urn:microsoft.com/office/officeart/2005/8/layout/hierarchy3"/>
    <dgm:cxn modelId="{AE1A9174-3E8C-46DC-8248-AC085FA4B6D7}" type="presParOf" srcId="{80432DDF-A21B-4BC4-B4AB-2830EE9C3B3C}" destId="{59160DF7-CCD8-4E63-AFEB-033E74262707}" srcOrd="2" destOrd="0" presId="urn:microsoft.com/office/officeart/2005/8/layout/hierarchy3"/>
    <dgm:cxn modelId="{802BB0E2-A68B-4CB2-B804-1BB5D0F5E915}" type="presParOf" srcId="{80432DDF-A21B-4BC4-B4AB-2830EE9C3B3C}" destId="{6241F652-158F-41D6-9285-43C5835A9D9D}" srcOrd="3" destOrd="0" presId="urn:microsoft.com/office/officeart/2005/8/layout/hierarchy3"/>
    <dgm:cxn modelId="{50285706-3962-487C-A347-7C21861DF5E8}" type="presParOf" srcId="{80432DDF-A21B-4BC4-B4AB-2830EE9C3B3C}" destId="{4E251414-837B-414A-98F9-F9032EAE58D1}" srcOrd="4" destOrd="0" presId="urn:microsoft.com/office/officeart/2005/8/layout/hierarchy3"/>
    <dgm:cxn modelId="{DA9F25D0-F1B8-49DA-A34F-CAC26D8E2F1A}" type="presParOf" srcId="{80432DDF-A21B-4BC4-B4AB-2830EE9C3B3C}" destId="{9FBCEE8B-0EA2-4243-81A2-DD14E57EA676}" srcOrd="5" destOrd="0" presId="urn:microsoft.com/office/officeart/2005/8/layout/hierarchy3"/>
    <dgm:cxn modelId="{19269786-45DE-42D3-B684-BDC6B3A55E9E}" type="presParOf" srcId="{80432DDF-A21B-4BC4-B4AB-2830EE9C3B3C}" destId="{6905FB7B-1D84-4055-86CE-0D59480C7136}" srcOrd="6" destOrd="0" presId="urn:microsoft.com/office/officeart/2005/8/layout/hierarchy3"/>
    <dgm:cxn modelId="{FED4085E-AD93-47B1-BAFB-94C73B6483DD}" type="presParOf" srcId="{80432DDF-A21B-4BC4-B4AB-2830EE9C3B3C}" destId="{04EA0294-8948-4637-95C0-158F3FEC9C92}" srcOrd="7"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F714C188-DB50-459B-AFCF-9B85289E3016}">
      <dgm:prSet phldrT="[Texte]" custT="1"/>
      <dgm:spPr>
        <a:noFill/>
        <a:ln w="28575"/>
      </dgm:spPr>
      <dgm:t>
        <a:bodyPr/>
        <a:lstStyle/>
        <a:p>
          <a:r>
            <a:rPr lang="fr-FR" sz="1400" dirty="0">
              <a:solidFill>
                <a:schemeClr val="tx1"/>
              </a:solidFill>
            </a:rPr>
            <a:t>How to </a:t>
          </a:r>
          <a:r>
            <a:rPr lang="fr-FR" sz="1400" dirty="0" err="1">
              <a:solidFill>
                <a:schemeClr val="tx1"/>
              </a:solidFill>
            </a:rPr>
            <a:t>limit</a:t>
          </a:r>
          <a:r>
            <a:rPr lang="fr-FR" sz="1400" dirty="0">
              <a:solidFill>
                <a:schemeClr val="tx1"/>
              </a:solidFill>
            </a:rPr>
            <a:t> infection transmission </a:t>
          </a:r>
          <a:r>
            <a:rPr lang="fr-FR" sz="1400" dirty="0" err="1">
              <a:solidFill>
                <a:schemeClr val="tx1"/>
              </a:solidFill>
            </a:rPr>
            <a:t>during</a:t>
          </a:r>
          <a:r>
            <a:rPr lang="fr-FR" sz="1400" dirty="0">
              <a:solidFill>
                <a:schemeClr val="tx1"/>
              </a:solidFill>
            </a:rPr>
            <a:t> the </a:t>
          </a:r>
          <a:r>
            <a:rPr lang="fr-FR" sz="1400" dirty="0" err="1">
              <a:solidFill>
                <a:schemeClr val="tx1"/>
              </a:solidFill>
            </a:rPr>
            <a:t>food</a:t>
          </a:r>
          <a:r>
            <a:rPr lang="fr-FR" sz="1400" dirty="0">
              <a:solidFill>
                <a:schemeClr val="tx1"/>
              </a:solidFill>
            </a:rPr>
            <a:t> </a:t>
          </a:r>
          <a:r>
            <a:rPr lang="fr-FR" sz="1400" dirty="0" err="1">
              <a:solidFill>
                <a:schemeClr val="tx1"/>
              </a:solidFill>
            </a:rPr>
            <a:t>journey</a:t>
          </a:r>
          <a:r>
            <a:rPr lang="fr-FR" sz="1400" dirty="0">
              <a:solidFill>
                <a:schemeClr val="tx1"/>
              </a:solidFill>
            </a:rPr>
            <a:t> ?</a:t>
          </a:r>
        </a:p>
      </dgm:t>
    </dgm:pt>
    <dgm:pt modelId="{25063674-1E1E-43EC-B138-A1810715538F}" type="parTrans" cxnId="{214B848E-971E-4CBD-BE17-B1D047CA8D04}">
      <dgm:prSet/>
      <dgm:spPr/>
      <dgm:t>
        <a:bodyPr/>
        <a:lstStyle/>
        <a:p>
          <a:endParaRPr lang="fr-FR">
            <a:solidFill>
              <a:schemeClr val="accent1"/>
            </a:solidFill>
          </a:endParaRPr>
        </a:p>
      </dgm:t>
    </dgm:pt>
    <dgm:pt modelId="{E8FC6AD6-0739-47CD-BF9E-3EE5D3232DEC}" type="sibTrans" cxnId="{214B848E-971E-4CBD-BE17-B1D047CA8D04}">
      <dgm:prSet/>
      <dgm:spPr/>
      <dgm:t>
        <a:bodyPr/>
        <a:lstStyle/>
        <a:p>
          <a:endParaRPr lang="fr-FR">
            <a:solidFill>
              <a:schemeClr val="accent1"/>
            </a:solidFill>
          </a:endParaRPr>
        </a:p>
      </dgm:t>
    </dgm:pt>
    <dgm:pt modelId="{A2C134BE-98E9-4D07-AAC3-AC0D439428B9}">
      <dgm:prSet phldrT="[Texte]" custT="1"/>
      <dgm:spPr>
        <a:noFill/>
        <a:ln w="28575">
          <a:solidFill>
            <a:schemeClr val="accent1"/>
          </a:solidFill>
        </a:ln>
      </dgm:spPr>
      <dgm:t>
        <a:bodyPr/>
        <a:lstStyle/>
        <a:p>
          <a:r>
            <a:rPr lang="fr-FR" sz="1400" dirty="0" err="1">
              <a:solidFill>
                <a:schemeClr val="accent1"/>
              </a:solidFill>
              <a:latin typeface="Arial" panose="020B0604020202020204" pitchFamily="34" charset="0"/>
              <a:cs typeface="Arial" panose="020B0604020202020204" pitchFamily="34" charset="0"/>
            </a:rPr>
            <a:t>Avoid</a:t>
          </a:r>
          <a:r>
            <a:rPr lang="fr-FR" sz="1400" dirty="0">
              <a:solidFill>
                <a:schemeClr val="accent1"/>
              </a:solidFill>
              <a:latin typeface="Arial" panose="020B0604020202020204" pitchFamily="34" charset="0"/>
              <a:cs typeface="Arial" panose="020B0604020202020204" pitchFamily="34" charset="0"/>
            </a:rPr>
            <a:t> cross contamination</a:t>
          </a:r>
        </a:p>
      </dgm:t>
    </dgm:pt>
    <dgm:pt modelId="{A1BA3C45-8C97-4E24-BBDE-10FB2C44F5E5}" type="parTrans" cxnId="{10F9BD1D-FBAD-4F57-9206-C847185C6AAE}">
      <dgm:prSet/>
      <dgm:spPr>
        <a:ln>
          <a:solidFill>
            <a:schemeClr val="tx1"/>
          </a:solidFill>
        </a:ln>
      </dgm:spPr>
      <dgm:t>
        <a:bodyPr/>
        <a:lstStyle/>
        <a:p>
          <a:endParaRPr lang="fr-FR">
            <a:solidFill>
              <a:schemeClr val="accent1"/>
            </a:solidFill>
          </a:endParaRPr>
        </a:p>
      </dgm:t>
    </dgm:pt>
    <dgm:pt modelId="{D4DA1AC9-3321-411C-AD8C-B440CDC2C4D7}" type="sibTrans" cxnId="{10F9BD1D-FBAD-4F57-9206-C847185C6AAE}">
      <dgm:prSet/>
      <dgm:spPr/>
      <dgm:t>
        <a:bodyPr/>
        <a:lstStyle/>
        <a:p>
          <a:endParaRPr lang="fr-FR">
            <a:solidFill>
              <a:schemeClr val="accent1"/>
            </a:solidFill>
          </a:endParaRPr>
        </a:p>
      </dgm:t>
    </dgm:pt>
    <dgm:pt modelId="{C291C261-D5DC-44AC-8C8E-A1A996628E2F}">
      <dgm:prSet phldrT="[Texte]" custT="1"/>
      <dgm:spPr>
        <a:noFill/>
        <a:ln w="28575">
          <a:solidFill>
            <a:schemeClr val="accent1"/>
          </a:solidFill>
        </a:ln>
      </dgm:spPr>
      <dgm:t>
        <a:bodyPr anchor="t"/>
        <a:lstStyle/>
        <a:p>
          <a:r>
            <a:rPr lang="fr-FR" sz="1200" dirty="0">
              <a:solidFill>
                <a:schemeClr val="accent1"/>
              </a:solidFill>
              <a:latin typeface="Arial" panose="020B0604020202020204" pitchFamily="34" charset="0"/>
              <a:cs typeface="Arial" panose="020B0604020202020204" pitchFamily="34" charset="0"/>
            </a:rPr>
            <a:t>Respect </a:t>
          </a:r>
          <a:r>
            <a:rPr lang="fr-FR" sz="1200" dirty="0" err="1">
              <a:solidFill>
                <a:schemeClr val="accent1"/>
              </a:solidFill>
              <a:latin typeface="Arial" panose="020B0604020202020204" pitchFamily="34" charset="0"/>
              <a:cs typeface="Arial" panose="020B0604020202020204" pitchFamily="34" charset="0"/>
            </a:rPr>
            <a:t>hygiene</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rules</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dgm:t>
    </dgm:pt>
    <dgm:pt modelId="{E81DDD8A-A4AF-404F-B238-3804FB5AC064}" type="parTrans" cxnId="{976A950F-CCD6-4638-8FE2-7D8A10B5A49E}">
      <dgm:prSet/>
      <dgm:spPr>
        <a:ln>
          <a:solidFill>
            <a:schemeClr val="tx1"/>
          </a:solidFill>
        </a:ln>
      </dgm:spPr>
      <dgm:t>
        <a:bodyPr/>
        <a:lstStyle/>
        <a:p>
          <a:endParaRPr lang="fr-FR">
            <a:solidFill>
              <a:schemeClr val="accent1"/>
            </a:solidFill>
          </a:endParaRPr>
        </a:p>
      </dgm:t>
    </dgm:pt>
    <dgm:pt modelId="{FE89C581-5FFB-421E-A6AA-D05FFD679773}" type="sibTrans" cxnId="{976A950F-CCD6-4638-8FE2-7D8A10B5A49E}">
      <dgm:prSet/>
      <dgm:spPr/>
      <dgm:t>
        <a:bodyPr/>
        <a:lstStyle/>
        <a:p>
          <a:endParaRPr lang="fr-FR">
            <a:solidFill>
              <a:schemeClr val="accent1"/>
            </a:solidFill>
          </a:endParaRPr>
        </a:p>
      </dgm:t>
    </dgm:pt>
    <dgm:pt modelId="{1E195471-40CD-4790-9481-37F3307D5883}">
      <dgm:prSet phldrT="[Texte]" custT="1"/>
      <dgm:spPr>
        <a:noFill/>
        <a:ln w="28575">
          <a:solidFill>
            <a:schemeClr val="accent1"/>
          </a:solidFill>
        </a:ln>
      </dgm:spPr>
      <dgm:t>
        <a:bodyPr anchor="t"/>
        <a:lstStyle/>
        <a:p>
          <a:r>
            <a:rPr lang="fr-FR" sz="1100" dirty="0">
              <a:solidFill>
                <a:schemeClr val="accent1"/>
              </a:solidFill>
              <a:latin typeface="Arial" panose="020B0604020202020204" pitchFamily="34" charset="0"/>
              <a:cs typeface="Arial" panose="020B0604020202020204" pitchFamily="34" charset="0"/>
            </a:rPr>
            <a:t>Store </a:t>
          </a:r>
          <a:r>
            <a:rPr lang="fr-FR" sz="1100" dirty="0" err="1">
              <a:solidFill>
                <a:schemeClr val="accent1"/>
              </a:solidFill>
              <a:latin typeface="Arial" panose="020B0604020202020204" pitchFamily="34" charset="0"/>
              <a:cs typeface="Arial" panose="020B0604020202020204" pitchFamily="34" charset="0"/>
            </a:rPr>
            <a:t>food</a:t>
          </a:r>
          <a:r>
            <a:rPr lang="fr-FR" sz="1100" dirty="0">
              <a:solidFill>
                <a:schemeClr val="accent1"/>
              </a:solidFill>
              <a:latin typeface="Arial" panose="020B0604020202020204" pitchFamily="34" charset="0"/>
              <a:cs typeface="Arial" panose="020B0604020202020204" pitchFamily="34" charset="0"/>
            </a:rPr>
            <a:t> </a:t>
          </a:r>
          <a:r>
            <a:rPr lang="fr-FR" sz="1100" dirty="0" err="1">
              <a:solidFill>
                <a:schemeClr val="accent1"/>
              </a:solidFill>
              <a:latin typeface="Arial" panose="020B0604020202020204" pitchFamily="34" charset="0"/>
              <a:cs typeface="Arial" panose="020B0604020202020204" pitchFamily="34" charset="0"/>
            </a:rPr>
            <a:t>separately</a:t>
          </a:r>
          <a:endParaRPr lang="fr-FR" sz="1100" dirty="0">
            <a:solidFill>
              <a:schemeClr val="accent1"/>
            </a:solidFill>
            <a:latin typeface="Arial" panose="020B0604020202020204" pitchFamily="34" charset="0"/>
            <a:cs typeface="Arial" panose="020B0604020202020204" pitchFamily="34" charset="0"/>
          </a:endParaRPr>
        </a:p>
        <a:p>
          <a:endParaRPr lang="fr-FR" sz="1100" dirty="0">
            <a:solidFill>
              <a:schemeClr val="accent1"/>
            </a:solidFill>
            <a:latin typeface="Arial" panose="020B0604020202020204" pitchFamily="34" charset="0"/>
            <a:cs typeface="Arial" panose="020B0604020202020204" pitchFamily="34" charset="0"/>
          </a:endParaRPr>
        </a:p>
      </dgm:t>
    </dgm:pt>
    <dgm:pt modelId="{ADC0A27E-EEB3-4EDE-B501-701CAFD01A5D}" type="parTrans" cxnId="{0DDDBAD8-720B-4CCF-899C-CC5F21BAECC9}">
      <dgm:prSet/>
      <dgm:spPr>
        <a:ln>
          <a:solidFill>
            <a:schemeClr val="tx1"/>
          </a:solidFill>
        </a:ln>
      </dgm:spPr>
      <dgm:t>
        <a:bodyPr/>
        <a:lstStyle/>
        <a:p>
          <a:endParaRPr lang="fr-FR">
            <a:solidFill>
              <a:schemeClr val="accent1"/>
            </a:solidFill>
          </a:endParaRPr>
        </a:p>
      </dgm:t>
    </dgm:pt>
    <dgm:pt modelId="{4D02DF86-333F-4116-910A-5D9CA49B29C4}" type="sibTrans" cxnId="{0DDDBAD8-720B-4CCF-899C-CC5F21BAECC9}">
      <dgm:prSet/>
      <dgm:spPr/>
      <dgm:t>
        <a:bodyPr/>
        <a:lstStyle/>
        <a:p>
          <a:endParaRPr lang="fr-FR">
            <a:solidFill>
              <a:schemeClr val="accent1"/>
            </a:solidFill>
          </a:endParaRPr>
        </a:p>
      </dgm:t>
    </dgm:pt>
    <dgm:pt modelId="{DF916143-DBC0-4724-A707-B6FF3C23DA78}">
      <dgm:prSet phldrT="[Texte]" custT="1"/>
      <dgm:spPr>
        <a:noFill/>
        <a:ln w="28575">
          <a:solidFill>
            <a:schemeClr val="accent4">
              <a:lumMod val="25000"/>
            </a:schemeClr>
          </a:solidFill>
        </a:ln>
      </dgm:spPr>
      <dgm:t>
        <a:bodyPr/>
        <a:lstStyle/>
        <a:p>
          <a:r>
            <a:rPr lang="fr-FR" sz="1400" dirty="0">
              <a:solidFill>
                <a:schemeClr val="accent4">
                  <a:lumMod val="25000"/>
                </a:schemeClr>
              </a:solidFill>
              <a:latin typeface="Arial" panose="020B0604020202020204" pitchFamily="34" charset="0"/>
              <a:cs typeface="Arial" panose="020B0604020202020204" pitchFamily="34" charset="0"/>
            </a:rPr>
            <a:t>Monitor the cooking </a:t>
          </a:r>
          <a:r>
            <a:rPr lang="fr-FR" sz="1400" dirty="0" err="1">
              <a:solidFill>
                <a:schemeClr val="accent4">
                  <a:lumMod val="25000"/>
                </a:schemeClr>
              </a:solidFill>
              <a:latin typeface="Arial" panose="020B0604020202020204" pitchFamily="34" charset="0"/>
              <a:cs typeface="Arial" panose="020B0604020202020204" pitchFamily="34" charset="0"/>
            </a:rPr>
            <a:t>process</a:t>
          </a:r>
          <a:endParaRPr lang="fr-FR" sz="1400" dirty="0">
            <a:solidFill>
              <a:schemeClr val="accent4">
                <a:lumMod val="25000"/>
              </a:schemeClr>
            </a:solidFill>
            <a:latin typeface="Arial" panose="020B0604020202020204" pitchFamily="34" charset="0"/>
            <a:cs typeface="Arial" panose="020B0604020202020204" pitchFamily="34" charset="0"/>
          </a:endParaRPr>
        </a:p>
      </dgm:t>
    </dgm:pt>
    <dgm:pt modelId="{2C04149A-9447-4623-B3E8-869AA45664AE}" type="parTrans" cxnId="{2CA9736D-1BA4-43CC-9FFF-0297384CEA0D}">
      <dgm:prSet/>
      <dgm:spPr>
        <a:ln>
          <a:solidFill>
            <a:schemeClr val="tx1"/>
          </a:solidFill>
        </a:ln>
      </dgm:spPr>
      <dgm:t>
        <a:bodyPr/>
        <a:lstStyle/>
        <a:p>
          <a:endParaRPr lang="fr-FR">
            <a:solidFill>
              <a:schemeClr val="accent1"/>
            </a:solidFill>
          </a:endParaRPr>
        </a:p>
      </dgm:t>
    </dgm:pt>
    <dgm:pt modelId="{56AEE368-4FF6-4943-B0E2-ABF448C4B56F}" type="sibTrans" cxnId="{2CA9736D-1BA4-43CC-9FFF-0297384CEA0D}">
      <dgm:prSet/>
      <dgm:spPr/>
      <dgm:t>
        <a:bodyPr/>
        <a:lstStyle/>
        <a:p>
          <a:endParaRPr lang="fr-FR">
            <a:solidFill>
              <a:schemeClr val="accent1"/>
            </a:solidFill>
          </a:endParaRPr>
        </a:p>
      </dgm:t>
    </dgm:pt>
    <dgm:pt modelId="{4BF59079-399D-4591-A89C-7BD065842F33}">
      <dgm:prSet phldrT="[Texte]" custT="1"/>
      <dgm:spPr>
        <a:noFill/>
        <a:ln w="28575">
          <a:solidFill>
            <a:schemeClr val="accent3">
              <a:lumMod val="75000"/>
            </a:schemeClr>
          </a:solidFill>
        </a:ln>
      </dgm:spPr>
      <dgm:t>
        <a:bodyPr/>
        <a:lstStyle/>
        <a:p>
          <a:r>
            <a:rPr lang="fr-FR" sz="1400" dirty="0" err="1">
              <a:solidFill>
                <a:schemeClr val="accent3">
                  <a:lumMod val="75000"/>
                </a:schemeClr>
              </a:solidFill>
              <a:latin typeface="Arial" panose="020B0604020202020204" pitchFamily="34" charset="0"/>
              <a:cs typeface="Arial" panose="020B0604020202020204" pitchFamily="34" charset="0"/>
            </a:rPr>
            <a:t>Limit</a:t>
          </a:r>
          <a:r>
            <a:rPr lang="fr-FR" sz="1400" dirty="0">
              <a:solidFill>
                <a:schemeClr val="accent3">
                  <a:lumMod val="75000"/>
                </a:schemeClr>
              </a:solidFill>
              <a:latin typeface="Arial" panose="020B0604020202020204" pitchFamily="34" charset="0"/>
              <a:cs typeface="Arial" panose="020B0604020202020204" pitchFamily="34" charset="0"/>
            </a:rPr>
            <a:t> </a:t>
          </a:r>
          <a:r>
            <a:rPr lang="fr-FR" sz="1400" dirty="0" err="1">
              <a:solidFill>
                <a:schemeClr val="accent3">
                  <a:lumMod val="75000"/>
                </a:schemeClr>
              </a:solidFill>
              <a:latin typeface="Arial" panose="020B0604020202020204" pitchFamily="34" charset="0"/>
              <a:cs typeface="Arial" panose="020B0604020202020204" pitchFamily="34" charset="0"/>
            </a:rPr>
            <a:t>bacterial</a:t>
          </a:r>
          <a:r>
            <a:rPr lang="fr-FR" sz="1400" dirty="0">
              <a:solidFill>
                <a:schemeClr val="accent3">
                  <a:lumMod val="75000"/>
                </a:schemeClr>
              </a:solidFill>
              <a:latin typeface="Arial" panose="020B0604020202020204" pitchFamily="34" charset="0"/>
              <a:cs typeface="Arial" panose="020B0604020202020204" pitchFamily="34" charset="0"/>
            </a:rPr>
            <a:t> </a:t>
          </a:r>
          <a:r>
            <a:rPr lang="fr-FR" sz="1400" dirty="0" err="1">
              <a:solidFill>
                <a:schemeClr val="accent3">
                  <a:lumMod val="75000"/>
                </a:schemeClr>
              </a:solidFill>
              <a:latin typeface="Arial" panose="020B0604020202020204" pitchFamily="34" charset="0"/>
              <a:cs typeface="Arial" panose="020B0604020202020204" pitchFamily="34" charset="0"/>
            </a:rPr>
            <a:t>growth</a:t>
          </a:r>
          <a:endParaRPr lang="fr-FR" sz="1400" dirty="0">
            <a:solidFill>
              <a:schemeClr val="accent3">
                <a:lumMod val="75000"/>
              </a:schemeClr>
            </a:solidFill>
            <a:latin typeface="Arial" panose="020B0604020202020204" pitchFamily="34" charset="0"/>
            <a:cs typeface="Arial" panose="020B0604020202020204" pitchFamily="34" charset="0"/>
          </a:endParaRPr>
        </a:p>
      </dgm:t>
    </dgm:pt>
    <dgm:pt modelId="{859BF850-67F9-4DBE-A906-9A37C3D7700D}" type="parTrans" cxnId="{284EAE6C-1253-42D7-ADC6-9C0AF3BB657E}">
      <dgm:prSet/>
      <dgm:spPr>
        <a:ln>
          <a:solidFill>
            <a:schemeClr val="tx1"/>
          </a:solidFill>
        </a:ln>
      </dgm:spPr>
      <dgm:t>
        <a:bodyPr/>
        <a:lstStyle/>
        <a:p>
          <a:endParaRPr lang="fr-FR">
            <a:solidFill>
              <a:schemeClr val="accent1"/>
            </a:solidFill>
          </a:endParaRPr>
        </a:p>
      </dgm:t>
    </dgm:pt>
    <dgm:pt modelId="{9AD6DB45-D3FF-45CF-9367-976223B9F2F9}" type="sibTrans" cxnId="{284EAE6C-1253-42D7-ADC6-9C0AF3BB657E}">
      <dgm:prSet/>
      <dgm:spPr/>
      <dgm:t>
        <a:bodyPr/>
        <a:lstStyle/>
        <a:p>
          <a:endParaRPr lang="fr-FR">
            <a:solidFill>
              <a:schemeClr val="accent1"/>
            </a:solidFill>
          </a:endParaRPr>
        </a:p>
      </dgm:t>
    </dgm:pt>
    <dgm:pt modelId="{E714A87C-D6B0-4E47-8BD2-CDE780DEBB8B}">
      <dgm:prSet phldrT="[Texte]" custT="1"/>
      <dgm:spPr>
        <a:noFill/>
        <a:ln w="28575">
          <a:solidFill>
            <a:schemeClr val="accent4">
              <a:lumMod val="25000"/>
            </a:schemeClr>
          </a:solidFill>
        </a:ln>
      </dgm:spPr>
      <dgm:t>
        <a:bodyPr anchor="t"/>
        <a:lstStyle/>
        <a:p>
          <a:r>
            <a:rPr lang="en-US" sz="1200" dirty="0">
              <a:solidFill>
                <a:schemeClr val="accent4">
                  <a:lumMod val="25000"/>
                </a:schemeClr>
              </a:solidFill>
              <a:latin typeface="Arial" panose="020B0604020202020204" pitchFamily="34" charset="0"/>
              <a:cs typeface="Arial" panose="020B0604020202020204" pitchFamily="34" charset="0"/>
            </a:rPr>
            <a:t>Respect a minimum </a:t>
          </a:r>
          <a:r>
            <a:rPr lang="en-US" sz="1200">
              <a:solidFill>
                <a:schemeClr val="accent4">
                  <a:lumMod val="25000"/>
                </a:schemeClr>
              </a:solidFill>
              <a:latin typeface="Arial" panose="020B0604020202020204" pitchFamily="34" charset="0"/>
              <a:cs typeface="Arial" panose="020B0604020202020204" pitchFamily="34" charset="0"/>
            </a:rPr>
            <a:t>temperature in </a:t>
          </a:r>
          <a:r>
            <a:rPr lang="en-US" sz="1200" dirty="0">
              <a:solidFill>
                <a:schemeClr val="accent4">
                  <a:lumMod val="25000"/>
                </a:schemeClr>
              </a:solidFill>
              <a:latin typeface="Arial" panose="020B0604020202020204" pitchFamily="34" charset="0"/>
              <a:cs typeface="Arial" panose="020B0604020202020204" pitchFamily="34" charset="0"/>
            </a:rPr>
            <a:t>all parts of the food</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83484C8A-5772-43CF-9606-FB5FBD2673B7}" type="parTrans" cxnId="{6BC9733A-4C61-4BF5-889E-D4FE6699C44B}">
      <dgm:prSet/>
      <dgm:spPr>
        <a:ln>
          <a:solidFill>
            <a:schemeClr val="tx1"/>
          </a:solidFill>
        </a:ln>
      </dgm:spPr>
      <dgm:t>
        <a:bodyPr/>
        <a:lstStyle/>
        <a:p>
          <a:endParaRPr lang="fr-FR">
            <a:solidFill>
              <a:schemeClr val="accent1"/>
            </a:solidFill>
          </a:endParaRPr>
        </a:p>
      </dgm:t>
    </dgm:pt>
    <dgm:pt modelId="{0478850C-9BC3-418E-ABAB-D3BF4FFCC7C5}" type="sibTrans" cxnId="{6BC9733A-4C61-4BF5-889E-D4FE6699C44B}">
      <dgm:prSet/>
      <dgm:spPr/>
      <dgm:t>
        <a:bodyPr/>
        <a:lstStyle/>
        <a:p>
          <a:endParaRPr lang="fr-FR">
            <a:solidFill>
              <a:schemeClr val="accent1"/>
            </a:solidFill>
          </a:endParaRPr>
        </a:p>
      </dgm:t>
    </dgm:pt>
    <dgm:pt modelId="{E0E51175-C3DC-4BAF-B662-A281E8D4DF64}">
      <dgm:prSet phldrT="[Texte]" custT="1"/>
      <dgm:spPr>
        <a:noFill/>
        <a:ln w="28575">
          <a:solidFill>
            <a:schemeClr val="accent4">
              <a:lumMod val="25000"/>
            </a:schemeClr>
          </a:solidFill>
        </a:ln>
      </dgm:spPr>
      <dgm:t>
        <a:bodyPr anchor="t"/>
        <a:lstStyle/>
        <a:p>
          <a:r>
            <a:rPr lang="en-US" sz="1200" dirty="0">
              <a:solidFill>
                <a:schemeClr val="accent4">
                  <a:lumMod val="25000"/>
                </a:schemeClr>
              </a:solidFill>
              <a:latin typeface="Arial" panose="020B0604020202020204" pitchFamily="34" charset="0"/>
              <a:cs typeface="Arial" panose="020B0604020202020204" pitchFamily="34" charset="0"/>
            </a:rPr>
            <a:t>Homogeneous cooking: Avoid cold spots </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7CE73C51-6C91-4637-9811-A0D8146C500D}" type="parTrans" cxnId="{02FB6152-6F5C-41DB-82B3-AE20E749D946}">
      <dgm:prSet/>
      <dgm:spPr>
        <a:ln>
          <a:solidFill>
            <a:schemeClr val="tx1"/>
          </a:solidFill>
        </a:ln>
      </dgm:spPr>
      <dgm:t>
        <a:bodyPr/>
        <a:lstStyle/>
        <a:p>
          <a:endParaRPr lang="fr-FR">
            <a:solidFill>
              <a:schemeClr val="accent1"/>
            </a:solidFill>
          </a:endParaRPr>
        </a:p>
      </dgm:t>
    </dgm:pt>
    <dgm:pt modelId="{729F88F4-B6F6-4390-BCF6-60FC78FEBC6C}" type="sibTrans" cxnId="{02FB6152-6F5C-41DB-82B3-AE20E749D946}">
      <dgm:prSet/>
      <dgm:spPr/>
      <dgm:t>
        <a:bodyPr/>
        <a:lstStyle/>
        <a:p>
          <a:endParaRPr lang="fr-FR">
            <a:solidFill>
              <a:schemeClr val="accent1"/>
            </a:solidFill>
          </a:endParaRPr>
        </a:p>
      </dgm:t>
    </dgm:pt>
    <dgm:pt modelId="{52A2B234-939E-4805-B670-C1DF519C6A0E}">
      <dgm:prSet phldrT="[Texte]" custT="1"/>
      <dgm:spPr>
        <a:noFill/>
        <a:ln w="28575">
          <a:solidFill>
            <a:schemeClr val="accent3">
              <a:lumMod val="75000"/>
            </a:schemeClr>
          </a:solidFill>
        </a:ln>
      </dgm:spPr>
      <dgm:t>
        <a:bodyPr anchor="t"/>
        <a:lstStyle/>
        <a:p>
          <a:r>
            <a:rPr lang="fr-FR" sz="1200" dirty="0" err="1">
              <a:solidFill>
                <a:schemeClr val="accent3">
                  <a:lumMod val="75000"/>
                </a:schemeClr>
              </a:solidFill>
              <a:latin typeface="Arial" panose="020B0604020202020204" pitchFamily="34" charset="0"/>
              <a:cs typeface="Arial" panose="020B0604020202020204" pitchFamily="34" charset="0"/>
            </a:rPr>
            <a:t>Maintain</a:t>
          </a:r>
          <a:r>
            <a:rPr lang="fr-FR" sz="1200" dirty="0">
              <a:solidFill>
                <a:schemeClr val="accent3">
                  <a:lumMod val="75000"/>
                </a:schemeClr>
              </a:solidFill>
              <a:latin typeface="Arial" panose="020B0604020202020204" pitchFamily="34" charset="0"/>
              <a:cs typeface="Arial" panose="020B0604020202020204" pitchFamily="34" charset="0"/>
            </a:rPr>
            <a:t> the cold </a:t>
          </a:r>
          <a:r>
            <a:rPr lang="fr-FR" sz="1200" dirty="0" err="1">
              <a:solidFill>
                <a:schemeClr val="accent3">
                  <a:lumMod val="75000"/>
                </a:schemeClr>
              </a:solidFill>
              <a:latin typeface="Arial" panose="020B0604020202020204" pitchFamily="34" charset="0"/>
              <a:cs typeface="Arial" panose="020B0604020202020204" pitchFamily="34" charset="0"/>
            </a:rPr>
            <a:t>chain</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340DF1A-42FD-4233-84CD-11DE510AB7A9}" type="parTrans" cxnId="{F1C095AB-2746-4DD3-8C12-0475243F0596}">
      <dgm:prSet/>
      <dgm:spPr>
        <a:ln>
          <a:solidFill>
            <a:schemeClr val="tx1"/>
          </a:solidFill>
        </a:ln>
      </dgm:spPr>
      <dgm:t>
        <a:bodyPr/>
        <a:lstStyle/>
        <a:p>
          <a:endParaRPr lang="fr-FR">
            <a:solidFill>
              <a:schemeClr val="accent1"/>
            </a:solidFill>
          </a:endParaRPr>
        </a:p>
      </dgm:t>
    </dgm:pt>
    <dgm:pt modelId="{083C80BA-4181-4535-B28E-7A64C17D0A9C}" type="sibTrans" cxnId="{F1C095AB-2746-4DD3-8C12-0475243F0596}">
      <dgm:prSet/>
      <dgm:spPr/>
      <dgm:t>
        <a:bodyPr/>
        <a:lstStyle/>
        <a:p>
          <a:endParaRPr lang="fr-FR">
            <a:solidFill>
              <a:schemeClr val="accent1"/>
            </a:solidFill>
          </a:endParaRPr>
        </a:p>
      </dgm:t>
    </dgm:pt>
    <dgm:pt modelId="{E7949680-46D2-4653-80C6-CDC10D3D50F4}">
      <dgm:prSet phldrT="[Texte]" custT="1"/>
      <dgm:spPr>
        <a:noFill/>
        <a:ln w="28575">
          <a:solidFill>
            <a:schemeClr val="accent3">
              <a:lumMod val="75000"/>
            </a:schemeClr>
          </a:solidFill>
        </a:ln>
      </dgm:spPr>
      <dgm:t>
        <a:bodyPr anchor="t"/>
        <a:lstStyle/>
        <a:p>
          <a:r>
            <a:rPr lang="fr-FR" sz="1200" dirty="0" err="1">
              <a:solidFill>
                <a:schemeClr val="accent3">
                  <a:lumMod val="75000"/>
                </a:schemeClr>
              </a:solidFill>
              <a:latin typeface="Arial" panose="020B0604020202020204" pitchFamily="34" charset="0"/>
              <a:cs typeface="Arial" panose="020B0604020202020204" pitchFamily="34" charset="0"/>
            </a:rPr>
            <a:t>Freezing</a:t>
          </a:r>
          <a:r>
            <a:rPr lang="fr-FR" sz="1200" dirty="0">
              <a:solidFill>
                <a:schemeClr val="accent3">
                  <a:lumMod val="75000"/>
                </a:schemeClr>
              </a:solidFill>
              <a:latin typeface="Arial" panose="020B0604020202020204" pitchFamily="34" charset="0"/>
              <a:cs typeface="Arial" panose="020B0604020202020204" pitchFamily="34" charset="0"/>
            </a:rPr>
            <a:t> </a:t>
          </a:r>
          <a:r>
            <a:rPr lang="fr-FR" sz="1200" dirty="0" err="1">
              <a:solidFill>
                <a:schemeClr val="accent3">
                  <a:lumMod val="75000"/>
                </a:schemeClr>
              </a:solidFill>
              <a:latin typeface="Arial" panose="020B0604020202020204" pitchFamily="34" charset="0"/>
              <a:cs typeface="Arial" panose="020B0604020202020204" pitchFamily="34" charset="0"/>
            </a:rPr>
            <a:t>process</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02403CAB-E958-4D61-AD00-C70AC965E527}" type="parTrans" cxnId="{92BB4B93-9B2D-4701-BF1C-FFAAE21A5BC9}">
      <dgm:prSet/>
      <dgm:spPr>
        <a:ln>
          <a:solidFill>
            <a:schemeClr val="tx1"/>
          </a:solidFill>
        </a:ln>
      </dgm:spPr>
      <dgm:t>
        <a:bodyPr/>
        <a:lstStyle/>
        <a:p>
          <a:endParaRPr lang="fr-FR">
            <a:solidFill>
              <a:schemeClr val="accent1"/>
            </a:solidFill>
          </a:endParaRPr>
        </a:p>
      </dgm:t>
    </dgm:pt>
    <dgm:pt modelId="{463144D3-E707-4A99-8B77-9D8D0CC7CF53}" type="sibTrans" cxnId="{92BB4B93-9B2D-4701-BF1C-FFAAE21A5BC9}">
      <dgm:prSet/>
      <dgm:spPr/>
      <dgm:t>
        <a:bodyPr/>
        <a:lstStyle/>
        <a:p>
          <a:endParaRPr lang="fr-FR">
            <a:solidFill>
              <a:schemeClr val="accent1"/>
            </a:solidFill>
          </a:endParaRPr>
        </a:p>
      </dgm:t>
    </dgm:pt>
    <dgm:pt modelId="{B8DEAC4F-C0AE-48C4-9120-9B1C2A4F2062}">
      <dgm:prSet phldrT="[Texte]" custT="1"/>
      <dgm:spPr/>
      <dgm:t>
        <a:bodyPr/>
        <a:lstStyle/>
        <a:p>
          <a:endParaRPr lang="fr-FR" sz="1100" dirty="0">
            <a:solidFill>
              <a:schemeClr val="accent1"/>
            </a:solidFill>
          </a:endParaRPr>
        </a:p>
      </dgm:t>
    </dgm:pt>
    <dgm:pt modelId="{2C061A30-3317-4144-B5DA-FAB3591E8672}" type="parTrans" cxnId="{413F0E89-565C-48E3-98D2-9659EC094F3C}">
      <dgm:prSet/>
      <dgm:spPr/>
      <dgm:t>
        <a:bodyPr/>
        <a:lstStyle/>
        <a:p>
          <a:endParaRPr lang="fr-FR">
            <a:solidFill>
              <a:schemeClr val="accent1"/>
            </a:solidFill>
          </a:endParaRPr>
        </a:p>
      </dgm:t>
    </dgm:pt>
    <dgm:pt modelId="{4A0BCBBE-94B2-4E98-9477-353B8DA0564C}" type="sibTrans" cxnId="{413F0E89-565C-48E3-98D2-9659EC094F3C}">
      <dgm:prSet/>
      <dgm:spPr/>
      <dgm:t>
        <a:bodyPr/>
        <a:lstStyle/>
        <a:p>
          <a:endParaRPr lang="fr-FR">
            <a:solidFill>
              <a:schemeClr val="accent1"/>
            </a:solidFill>
          </a:endParaRPr>
        </a:p>
      </dgm:t>
    </dgm:pt>
    <dgm:pt modelId="{1392157C-2588-4CB1-B729-0300A650F357}">
      <dgm:prSet phldrT="[Texte]" custT="1"/>
      <dgm:spPr>
        <a:noFill/>
        <a:ln w="28575">
          <a:solidFill>
            <a:schemeClr val="accent3">
              <a:lumMod val="75000"/>
            </a:schemeClr>
          </a:solidFill>
        </a:ln>
      </dgm:spPr>
      <dgm:t>
        <a:bodyPr anchor="t"/>
        <a:lstStyle/>
        <a:p>
          <a:r>
            <a:rPr lang="fr-FR" sz="1200" dirty="0">
              <a:solidFill>
                <a:schemeClr val="accent3">
                  <a:lumMod val="75000"/>
                </a:schemeClr>
              </a:solidFill>
              <a:latin typeface="Arial" panose="020B0604020202020204" pitchFamily="34" charset="0"/>
              <a:cs typeface="Arial" panose="020B0604020202020204" pitchFamily="34" charset="0"/>
            </a:rPr>
            <a:t>Egg handling</a:t>
          </a:r>
        </a:p>
      </dgm:t>
    </dgm:pt>
    <dgm:pt modelId="{7B49AAC2-B60A-4C43-B8EE-26512031B785}" type="parTrans" cxnId="{9572C6EC-044D-4F04-B66B-8D75A3574F8F}">
      <dgm:prSet/>
      <dgm:spPr>
        <a:ln>
          <a:solidFill>
            <a:schemeClr val="tx1"/>
          </a:solidFill>
        </a:ln>
      </dgm:spPr>
      <dgm:t>
        <a:bodyPr/>
        <a:lstStyle/>
        <a:p>
          <a:endParaRPr lang="fr-FR">
            <a:solidFill>
              <a:schemeClr val="accent1"/>
            </a:solidFill>
          </a:endParaRPr>
        </a:p>
      </dgm:t>
    </dgm:pt>
    <dgm:pt modelId="{90289004-6A2B-48A6-89A2-3696EA4140D2}" type="sibTrans" cxnId="{9572C6EC-044D-4F04-B66B-8D75A3574F8F}">
      <dgm:prSet/>
      <dgm:spPr/>
      <dgm:t>
        <a:bodyPr/>
        <a:lstStyle/>
        <a:p>
          <a:endParaRPr lang="fr-FR">
            <a:solidFill>
              <a:schemeClr val="accent1"/>
            </a:solidFill>
          </a:endParaRP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527F99AE-307F-4000-B0E9-803DF57C7976}" type="pres">
      <dgm:prSet presAssocID="{F714C188-DB50-459B-AFCF-9B85289E3016}" presName="textCenter" presStyleLbl="node1" presStyleIdx="0" presStyleCnt="11" custScaleX="230708" custScaleY="71155" custLinFactNeighborX="-47203" custLinFactNeighborY="-47396"/>
      <dgm:spPr/>
    </dgm:pt>
    <dgm:pt modelId="{63F0D84A-59BA-42F0-8239-ED728721A6FD}" type="pres">
      <dgm:prSet presAssocID="{F714C188-DB50-459B-AFCF-9B85289E3016}" presName="cycle_1" presStyleCnt="0"/>
      <dgm:spPr/>
    </dgm:pt>
    <dgm:pt modelId="{89CDE61E-CFAE-4F62-AC06-EB203917B1C1}" type="pres">
      <dgm:prSet presAssocID="{A2C134BE-98E9-4D07-AAC3-AC0D439428B9}" presName="childCenter1" presStyleLbl="node1" presStyleIdx="1" presStyleCnt="11" custScaleX="231726" custScaleY="65705" custLinFactNeighborX="4206" custLinFactNeighborY="-2279"/>
      <dgm:spPr/>
    </dgm:pt>
    <dgm:pt modelId="{7A50E2E9-CE9B-4701-8F71-33D5D56C9B68}" type="pres">
      <dgm:prSet presAssocID="{E81DDD8A-A4AF-404F-B238-3804FB5AC064}" presName="Name141" presStyleLbl="parChTrans1D3" presStyleIdx="0" presStyleCnt="7"/>
      <dgm:spPr/>
    </dgm:pt>
    <dgm:pt modelId="{412B3DBD-35F8-4C1E-B35B-D7EBD34B75CF}" type="pres">
      <dgm:prSet presAssocID="{C291C261-D5DC-44AC-8C8E-A1A996628E2F}" presName="text1" presStyleLbl="node1" presStyleIdx="2" presStyleCnt="11" custScaleX="262252" custScaleY="125159" custRadScaleRad="81659" custRadScaleInc="23589">
        <dgm:presLayoutVars>
          <dgm:bulletEnabled val="1"/>
        </dgm:presLayoutVars>
      </dgm:prSet>
      <dgm:spPr/>
    </dgm:pt>
    <dgm:pt modelId="{7AF4BAD7-9605-4FA7-B827-A32DD5234F44}" type="pres">
      <dgm:prSet presAssocID="{ADC0A27E-EEB3-4EDE-B501-701CAFD01A5D}" presName="Name141" presStyleLbl="parChTrans1D3" presStyleIdx="1" presStyleCnt="7"/>
      <dgm:spPr/>
    </dgm:pt>
    <dgm:pt modelId="{7E4AFAF5-D218-4D67-942D-DF515A26957D}" type="pres">
      <dgm:prSet presAssocID="{1E195471-40CD-4790-9481-37F3307D5883}" presName="text1" presStyleLbl="node1" presStyleIdx="3" presStyleCnt="11" custScaleX="240569" custScaleY="129830" custRadScaleRad="169877" custRadScaleInc="20767">
        <dgm:presLayoutVars>
          <dgm:bulletEnabled val="1"/>
        </dgm:presLayoutVars>
      </dgm:prSet>
      <dgm:spPr/>
    </dgm:pt>
    <dgm:pt modelId="{8EFB375E-C85D-498B-A43B-93CE7D4904A2}" type="pres">
      <dgm:prSet presAssocID="{A1BA3C45-8C97-4E24-BBDE-10FB2C44F5E5}" presName="Name144" presStyleLbl="parChTrans1D2" presStyleIdx="0" presStyleCnt="3"/>
      <dgm:spPr/>
    </dgm:pt>
    <dgm:pt modelId="{9761516D-5ED5-483C-BB8F-2E222E16795D}" type="pres">
      <dgm:prSet presAssocID="{F714C188-DB50-459B-AFCF-9B85289E3016}" presName="cycle_2" presStyleCnt="0"/>
      <dgm:spPr/>
    </dgm:pt>
    <dgm:pt modelId="{7B88D125-D959-4DE6-B7EE-97E6AAD9D92C}" type="pres">
      <dgm:prSet presAssocID="{DF916143-DBC0-4724-A707-B6FF3C23DA78}" presName="childCenter2" presStyleLbl="node1" presStyleIdx="4" presStyleCnt="11" custScaleX="207882" custLinFactX="-35744" custLinFactNeighborX="-100000" custLinFactNeighborY="-36459"/>
      <dgm:spPr/>
    </dgm:pt>
    <dgm:pt modelId="{EB40F704-B2FA-4671-AE1A-4E757F40C158}" type="pres">
      <dgm:prSet presAssocID="{83484C8A-5772-43CF-9606-FB5FBD2673B7}" presName="Name218" presStyleLbl="parChTrans1D3" presStyleIdx="2" presStyleCnt="7"/>
      <dgm:spPr/>
    </dgm:pt>
    <dgm:pt modelId="{7076EC9A-DC65-438C-B7EA-77E1BFFF2750}" type="pres">
      <dgm:prSet presAssocID="{E714A87C-D6B0-4E47-8BD2-CDE780DEBB8B}" presName="text2" presStyleLbl="node1" presStyleIdx="5" presStyleCnt="11" custScaleX="250955" custScaleY="167184" custRadScaleRad="352416" custRadScaleInc="-188081">
        <dgm:presLayoutVars>
          <dgm:bulletEnabled val="1"/>
        </dgm:presLayoutVars>
      </dgm:prSet>
      <dgm:spPr/>
    </dgm:pt>
    <dgm:pt modelId="{21C46B8A-E33E-4192-8460-1DCDF6C1ACBE}" type="pres">
      <dgm:prSet presAssocID="{7CE73C51-6C91-4637-9811-A0D8146C500D}" presName="Name218" presStyleLbl="parChTrans1D3" presStyleIdx="3" presStyleCnt="7"/>
      <dgm:spPr/>
    </dgm:pt>
    <dgm:pt modelId="{75B7FB6C-2109-4421-83E2-7DE06AD17605}" type="pres">
      <dgm:prSet presAssocID="{E0E51175-C3DC-4BAF-B662-A281E8D4DF64}" presName="text2" presStyleLbl="node1" presStyleIdx="6" presStyleCnt="11" custScaleX="282455" custScaleY="146060" custRadScaleRad="130240" custRadScaleInc="81508">
        <dgm:presLayoutVars>
          <dgm:bulletEnabled val="1"/>
        </dgm:presLayoutVars>
      </dgm:prSet>
      <dgm:spPr/>
    </dgm:pt>
    <dgm:pt modelId="{5BC6B0B7-C4A4-4BD5-96D2-09CC20D2EF3F}" type="pres">
      <dgm:prSet presAssocID="{2C04149A-9447-4623-B3E8-869AA45664AE}" presName="Name221" presStyleLbl="parChTrans1D2" presStyleIdx="1" presStyleCnt="3"/>
      <dgm:spPr/>
    </dgm:pt>
    <dgm:pt modelId="{CA1E13A1-B11C-43E8-9E45-6CBA2415E1DE}" type="pres">
      <dgm:prSet presAssocID="{F714C188-DB50-459B-AFCF-9B85289E3016}" presName="cycle_3" presStyleCnt="0"/>
      <dgm:spPr/>
    </dgm:pt>
    <dgm:pt modelId="{62985D7B-965E-4465-8964-6D2B29B3D2FE}" type="pres">
      <dgm:prSet presAssocID="{4BF59079-399D-4591-A89C-7BD065842F33}" presName="childCenter3" presStyleLbl="node1" presStyleIdx="7" presStyleCnt="11" custScaleX="235117" custLinFactNeighborX="96660" custLinFactNeighborY="-8979"/>
      <dgm:spPr/>
    </dgm:pt>
    <dgm:pt modelId="{4BF914B3-FFEB-4243-9FC7-147BE3AFF3DD}" type="pres">
      <dgm:prSet presAssocID="{7B49AAC2-B60A-4C43-B8EE-26512031B785}" presName="Name285" presStyleLbl="parChTrans1D3" presStyleIdx="4" presStyleCnt="7"/>
      <dgm:spPr/>
    </dgm:pt>
    <dgm:pt modelId="{4420813B-D58A-4C1E-88AE-53FAA4A52473}" type="pres">
      <dgm:prSet presAssocID="{1392157C-2588-4CB1-B729-0300A650F357}" presName="text3" presStyleLbl="node1" presStyleIdx="8" presStyleCnt="11" custScaleX="218488" custScaleY="135705" custRadScaleRad="365808" custRadScaleInc="-97125">
        <dgm:presLayoutVars>
          <dgm:bulletEnabled val="1"/>
        </dgm:presLayoutVars>
      </dgm:prSet>
      <dgm:spPr/>
    </dgm:pt>
    <dgm:pt modelId="{29522D3D-C6CE-40AD-898A-E721BA0B90F9}" type="pres">
      <dgm:prSet presAssocID="{7340DF1A-42FD-4233-84CD-11DE510AB7A9}" presName="Name285" presStyleLbl="parChTrans1D3" presStyleIdx="5" presStyleCnt="7"/>
      <dgm:spPr/>
    </dgm:pt>
    <dgm:pt modelId="{6F043439-34F6-4308-BA4C-7A7F18D11F98}" type="pres">
      <dgm:prSet presAssocID="{52A2B234-939E-4805-B670-C1DF519C6A0E}" presName="text3" presStyleLbl="node1" presStyleIdx="9" presStyleCnt="11" custScaleX="232750" custScaleY="129383" custRadScaleRad="290726" custRadScaleInc="-297059">
        <dgm:presLayoutVars>
          <dgm:bulletEnabled val="1"/>
        </dgm:presLayoutVars>
      </dgm:prSet>
      <dgm:spPr/>
    </dgm:pt>
    <dgm:pt modelId="{C9252BAA-335B-4E5F-AE88-1FB37A5DBDE6}" type="pres">
      <dgm:prSet presAssocID="{02403CAB-E958-4D61-AD00-C70AC965E527}" presName="Name285" presStyleLbl="parChTrans1D3" presStyleIdx="6" presStyleCnt="7"/>
      <dgm:spPr/>
    </dgm:pt>
    <dgm:pt modelId="{EF05778C-B510-4529-8E2E-1870E1A11946}" type="pres">
      <dgm:prSet presAssocID="{E7949680-46D2-4653-80C6-CDC10D3D50F4}" presName="text3" presStyleLbl="node1" presStyleIdx="10" presStyleCnt="11" custScaleX="212299" custScaleY="124361" custRadScaleRad="198634" custRadScaleInc="234156">
        <dgm:presLayoutVars>
          <dgm:bulletEnabled val="1"/>
        </dgm:presLayoutVars>
      </dgm:prSet>
      <dgm:spPr/>
    </dgm:pt>
    <dgm:pt modelId="{C80B2FB2-C8CF-4CDF-BFC1-906B9B57FCED}" type="pres">
      <dgm:prSet presAssocID="{859BF850-67F9-4DBE-A906-9A37C3D7700D}" presName="Name288" presStyleLbl="parChTrans1D2" presStyleIdx="2" presStyleCnt="3"/>
      <dgm:spPr/>
    </dgm:pt>
  </dgm:ptLst>
  <dgm:cxnLst>
    <dgm:cxn modelId="{6B992C06-67CA-43F3-9FB8-AE28FD9E5759}" type="presOf" srcId="{7340DF1A-42FD-4233-84CD-11DE510AB7A9}" destId="{29522D3D-C6CE-40AD-898A-E721BA0B90F9}" srcOrd="0" destOrd="0" presId="urn:microsoft.com/office/officeart/2008/layout/RadialCluster"/>
    <dgm:cxn modelId="{976A950F-CCD6-4638-8FE2-7D8A10B5A49E}" srcId="{A2C134BE-98E9-4D07-AAC3-AC0D439428B9}" destId="{C291C261-D5DC-44AC-8C8E-A1A996628E2F}" srcOrd="0" destOrd="0" parTransId="{E81DDD8A-A4AF-404F-B238-3804FB5AC064}" sibTransId="{FE89C581-5FFB-421E-A6AA-D05FFD679773}"/>
    <dgm:cxn modelId="{ADB69F15-B919-4980-A8B0-5AACB0C9493F}" type="presOf" srcId="{859BF850-67F9-4DBE-A906-9A37C3D7700D}" destId="{C80B2FB2-C8CF-4CDF-BFC1-906B9B57FCED}" srcOrd="0" destOrd="0" presId="urn:microsoft.com/office/officeart/2008/layout/RadialCluster"/>
    <dgm:cxn modelId="{10F9BD1D-FBAD-4F57-9206-C847185C6AAE}" srcId="{F714C188-DB50-459B-AFCF-9B85289E3016}" destId="{A2C134BE-98E9-4D07-AAC3-AC0D439428B9}" srcOrd="0" destOrd="0" parTransId="{A1BA3C45-8C97-4E24-BBDE-10FB2C44F5E5}" sibTransId="{D4DA1AC9-3321-411C-AD8C-B440CDC2C4D7}"/>
    <dgm:cxn modelId="{0574721F-D6BC-4B59-8C7D-F139673FDD65}" type="presOf" srcId="{7CE73C51-6C91-4637-9811-A0D8146C500D}" destId="{21C46B8A-E33E-4192-8460-1DCDF6C1ACBE}" srcOrd="0" destOrd="0" presId="urn:microsoft.com/office/officeart/2008/layout/RadialCluster"/>
    <dgm:cxn modelId="{F65DF321-735D-4DE3-B0C6-58DF905B6C39}" type="presOf" srcId="{E714A87C-D6B0-4E47-8BD2-CDE780DEBB8B}" destId="{7076EC9A-DC65-438C-B7EA-77E1BFFF2750}" srcOrd="0" destOrd="0" presId="urn:microsoft.com/office/officeart/2008/layout/RadialCluster"/>
    <dgm:cxn modelId="{D07D9B26-93F3-4489-90EB-6B9E0B13699B}" type="presOf" srcId="{E0E51175-C3DC-4BAF-B662-A281E8D4DF64}" destId="{75B7FB6C-2109-4421-83E2-7DE06AD17605}" srcOrd="0" destOrd="0" presId="urn:microsoft.com/office/officeart/2008/layout/RadialCluster"/>
    <dgm:cxn modelId="{6BC9733A-4C61-4BF5-889E-D4FE6699C44B}" srcId="{DF916143-DBC0-4724-A707-B6FF3C23DA78}" destId="{E714A87C-D6B0-4E47-8BD2-CDE780DEBB8B}" srcOrd="0" destOrd="0" parTransId="{83484C8A-5772-43CF-9606-FB5FBD2673B7}" sibTransId="{0478850C-9BC3-418E-ABAB-D3BF4FFCC7C5}"/>
    <dgm:cxn modelId="{6285675E-5E3B-4BB4-92B5-088BE9ED1E2D}" type="presOf" srcId="{02403CAB-E958-4D61-AD00-C70AC965E527}" destId="{C9252BAA-335B-4E5F-AE88-1FB37A5DBDE6}" srcOrd="0" destOrd="0" presId="urn:microsoft.com/office/officeart/2008/layout/RadialCluster"/>
    <dgm:cxn modelId="{A7525D45-667D-499A-BCF2-D251A103E42D}" type="presOf" srcId="{C291C261-D5DC-44AC-8C8E-A1A996628E2F}" destId="{412B3DBD-35F8-4C1E-B35B-D7EBD34B75CF}" srcOrd="0" destOrd="0" presId="urn:microsoft.com/office/officeart/2008/layout/RadialCluster"/>
    <dgm:cxn modelId="{DDAAC068-0766-46ED-AFF7-A5E085650B17}" type="presOf" srcId="{DF916143-DBC0-4724-A707-B6FF3C23DA78}" destId="{7B88D125-D959-4DE6-B7EE-97E6AAD9D92C}" srcOrd="0" destOrd="0" presId="urn:microsoft.com/office/officeart/2008/layout/RadialCluster"/>
    <dgm:cxn modelId="{284EAE6C-1253-42D7-ADC6-9C0AF3BB657E}" srcId="{F714C188-DB50-459B-AFCF-9B85289E3016}" destId="{4BF59079-399D-4591-A89C-7BD065842F33}" srcOrd="2" destOrd="0" parTransId="{859BF850-67F9-4DBE-A906-9A37C3D7700D}" sibTransId="{9AD6DB45-D3FF-45CF-9367-976223B9F2F9}"/>
    <dgm:cxn modelId="{2CA9736D-1BA4-43CC-9FFF-0297384CEA0D}" srcId="{F714C188-DB50-459B-AFCF-9B85289E3016}" destId="{DF916143-DBC0-4724-A707-B6FF3C23DA78}" srcOrd="1" destOrd="0" parTransId="{2C04149A-9447-4623-B3E8-869AA45664AE}" sibTransId="{56AEE368-4FF6-4943-B0E2-ABF448C4B56F}"/>
    <dgm:cxn modelId="{02FB6152-6F5C-41DB-82B3-AE20E749D946}" srcId="{DF916143-DBC0-4724-A707-B6FF3C23DA78}" destId="{E0E51175-C3DC-4BAF-B662-A281E8D4DF64}" srcOrd="1" destOrd="0" parTransId="{7CE73C51-6C91-4637-9811-A0D8146C500D}" sibTransId="{729F88F4-B6F6-4390-BCF6-60FC78FEBC6C}"/>
    <dgm:cxn modelId="{6737E752-8AB7-4617-9A90-B95366D72469}" type="presOf" srcId="{2C04149A-9447-4623-B3E8-869AA45664AE}" destId="{5BC6B0B7-C4A4-4BD5-96D2-09CC20D2EF3F}" srcOrd="0" destOrd="0" presId="urn:microsoft.com/office/officeart/2008/layout/RadialCluster"/>
    <dgm:cxn modelId="{413F0E89-565C-48E3-98D2-9659EC094F3C}" srcId="{7A4DE51C-4982-4D99-8E49-014B727CA27D}" destId="{B8DEAC4F-C0AE-48C4-9120-9B1C2A4F2062}" srcOrd="1" destOrd="0" parTransId="{2C061A30-3317-4144-B5DA-FAB3591E8672}" sibTransId="{4A0BCBBE-94B2-4E98-9477-353B8DA0564C}"/>
    <dgm:cxn modelId="{287B728C-17AC-4021-9C96-DDE40B72159E}" type="presOf" srcId="{F714C188-DB50-459B-AFCF-9B85289E3016}" destId="{527F99AE-307F-4000-B0E9-803DF57C7976}" srcOrd="0" destOrd="0" presId="urn:microsoft.com/office/officeart/2008/layout/RadialCluster"/>
    <dgm:cxn modelId="{214B848E-971E-4CBD-BE17-B1D047CA8D04}" srcId="{7A4DE51C-4982-4D99-8E49-014B727CA27D}" destId="{F714C188-DB50-459B-AFCF-9B85289E3016}" srcOrd="0" destOrd="0" parTransId="{25063674-1E1E-43EC-B138-A1810715538F}" sibTransId="{E8FC6AD6-0739-47CD-BF9E-3EE5D3232DEC}"/>
    <dgm:cxn modelId="{92BB4B93-9B2D-4701-BF1C-FFAAE21A5BC9}" srcId="{4BF59079-399D-4591-A89C-7BD065842F33}" destId="{E7949680-46D2-4653-80C6-CDC10D3D50F4}" srcOrd="2" destOrd="0" parTransId="{02403CAB-E958-4D61-AD00-C70AC965E527}" sibTransId="{463144D3-E707-4A99-8B77-9D8D0CC7CF53}"/>
    <dgm:cxn modelId="{6AA18C97-4471-4F46-921E-F1DD93AD2B50}" type="presOf" srcId="{ADC0A27E-EEB3-4EDE-B501-701CAFD01A5D}" destId="{7AF4BAD7-9605-4FA7-B827-A32DD5234F44}" srcOrd="0" destOrd="0" presId="urn:microsoft.com/office/officeart/2008/layout/RadialCluster"/>
    <dgm:cxn modelId="{26567D99-AA16-4635-8FA2-20BB1F6246A4}" type="presOf" srcId="{E81DDD8A-A4AF-404F-B238-3804FB5AC064}" destId="{7A50E2E9-CE9B-4701-8F71-33D5D56C9B68}" srcOrd="0" destOrd="0" presId="urn:microsoft.com/office/officeart/2008/layout/RadialCluster"/>
    <dgm:cxn modelId="{2FF6B89D-0B7F-4A21-8481-154FA50933D4}" type="presOf" srcId="{E7949680-46D2-4653-80C6-CDC10D3D50F4}" destId="{EF05778C-B510-4529-8E2E-1870E1A11946}" srcOrd="0" destOrd="0" presId="urn:microsoft.com/office/officeart/2008/layout/RadialCluster"/>
    <dgm:cxn modelId="{68BB33A0-8218-4169-8A41-F69450EF6DCB}" type="presOf" srcId="{7A4DE51C-4982-4D99-8E49-014B727CA27D}" destId="{C1F4BF36-F119-40DA-A7B6-B48D67212787}" srcOrd="0" destOrd="0" presId="urn:microsoft.com/office/officeart/2008/layout/RadialCluster"/>
    <dgm:cxn modelId="{FB93BFA2-3C27-4366-873A-67BE6CA80BDE}" type="presOf" srcId="{4BF59079-399D-4591-A89C-7BD065842F33}" destId="{62985D7B-965E-4465-8964-6D2B29B3D2FE}" srcOrd="0" destOrd="0" presId="urn:microsoft.com/office/officeart/2008/layout/RadialCluster"/>
    <dgm:cxn modelId="{F1C095AB-2746-4DD3-8C12-0475243F0596}" srcId="{4BF59079-399D-4591-A89C-7BD065842F33}" destId="{52A2B234-939E-4805-B670-C1DF519C6A0E}" srcOrd="1" destOrd="0" parTransId="{7340DF1A-42FD-4233-84CD-11DE510AB7A9}" sibTransId="{083C80BA-4181-4535-B28E-7A64C17D0A9C}"/>
    <dgm:cxn modelId="{A87CEEC3-22F8-4A4D-90F5-592574D21CAE}" type="presOf" srcId="{A2C134BE-98E9-4D07-AAC3-AC0D439428B9}" destId="{89CDE61E-CFAE-4F62-AC06-EB203917B1C1}" srcOrd="0" destOrd="0" presId="urn:microsoft.com/office/officeart/2008/layout/RadialCluster"/>
    <dgm:cxn modelId="{3977F1C6-4B0A-40B6-BB50-01C998AFED99}" type="presOf" srcId="{83484C8A-5772-43CF-9606-FB5FBD2673B7}" destId="{EB40F704-B2FA-4671-AE1A-4E757F40C158}" srcOrd="0" destOrd="0" presId="urn:microsoft.com/office/officeart/2008/layout/RadialCluster"/>
    <dgm:cxn modelId="{1E8F2CCA-08E3-403A-BBA1-859D309A18F7}" type="presOf" srcId="{7B49AAC2-B60A-4C43-B8EE-26512031B785}" destId="{4BF914B3-FFEB-4243-9FC7-147BE3AFF3DD}" srcOrd="0" destOrd="0" presId="urn:microsoft.com/office/officeart/2008/layout/RadialCluster"/>
    <dgm:cxn modelId="{292259CB-E6AA-48FD-9F45-E173C92F1841}" type="presOf" srcId="{A1BA3C45-8C97-4E24-BBDE-10FB2C44F5E5}" destId="{8EFB375E-C85D-498B-A43B-93CE7D4904A2}" srcOrd="0" destOrd="0" presId="urn:microsoft.com/office/officeart/2008/layout/RadialCluster"/>
    <dgm:cxn modelId="{0DDDBAD8-720B-4CCF-899C-CC5F21BAECC9}" srcId="{A2C134BE-98E9-4D07-AAC3-AC0D439428B9}" destId="{1E195471-40CD-4790-9481-37F3307D5883}" srcOrd="1" destOrd="0" parTransId="{ADC0A27E-EEB3-4EDE-B501-701CAFD01A5D}" sibTransId="{4D02DF86-333F-4116-910A-5D9CA49B29C4}"/>
    <dgm:cxn modelId="{BEC0F8DC-B7C6-4C72-83CA-7B80C8DD27FA}" type="presOf" srcId="{52A2B234-939E-4805-B670-C1DF519C6A0E}" destId="{6F043439-34F6-4308-BA4C-7A7F18D11F98}" srcOrd="0" destOrd="0" presId="urn:microsoft.com/office/officeart/2008/layout/RadialCluster"/>
    <dgm:cxn modelId="{C103EEE4-DAFA-4F89-9733-0B95C6A0ACD6}" type="presOf" srcId="{1392157C-2588-4CB1-B729-0300A650F357}" destId="{4420813B-D58A-4C1E-88AE-53FAA4A52473}" srcOrd="0" destOrd="0" presId="urn:microsoft.com/office/officeart/2008/layout/RadialCluster"/>
    <dgm:cxn modelId="{9572C6EC-044D-4F04-B66B-8D75A3574F8F}" srcId="{4BF59079-399D-4591-A89C-7BD065842F33}" destId="{1392157C-2588-4CB1-B729-0300A650F357}" srcOrd="0" destOrd="0" parTransId="{7B49AAC2-B60A-4C43-B8EE-26512031B785}" sibTransId="{90289004-6A2B-48A6-89A2-3696EA4140D2}"/>
    <dgm:cxn modelId="{C62F7EFA-388A-4F76-B090-8E3A2F88013C}" type="presOf" srcId="{1E195471-40CD-4790-9481-37F3307D5883}" destId="{7E4AFAF5-D218-4D67-942D-DF515A26957D}" srcOrd="0" destOrd="0" presId="urn:microsoft.com/office/officeart/2008/layout/RadialCluster"/>
    <dgm:cxn modelId="{F7F87C5F-552C-4F0B-AD3F-2FA8C0A5ECDD}" type="presParOf" srcId="{C1F4BF36-F119-40DA-A7B6-B48D67212787}" destId="{527F99AE-307F-4000-B0E9-803DF57C7976}" srcOrd="0" destOrd="0" presId="urn:microsoft.com/office/officeart/2008/layout/RadialCluster"/>
    <dgm:cxn modelId="{1DC640FB-26D1-4BE6-8CDC-E4FF6CFF0F0B}" type="presParOf" srcId="{C1F4BF36-F119-40DA-A7B6-B48D67212787}" destId="{63F0D84A-59BA-42F0-8239-ED728721A6FD}" srcOrd="1" destOrd="0" presId="urn:microsoft.com/office/officeart/2008/layout/RadialCluster"/>
    <dgm:cxn modelId="{65C52737-0718-4F81-B67C-061B5E1D4702}" type="presParOf" srcId="{63F0D84A-59BA-42F0-8239-ED728721A6FD}" destId="{89CDE61E-CFAE-4F62-AC06-EB203917B1C1}" srcOrd="0" destOrd="0" presId="urn:microsoft.com/office/officeart/2008/layout/RadialCluster"/>
    <dgm:cxn modelId="{58A670D0-5CFA-4AA7-A9AE-712942B0A227}" type="presParOf" srcId="{63F0D84A-59BA-42F0-8239-ED728721A6FD}" destId="{7A50E2E9-CE9B-4701-8F71-33D5D56C9B68}" srcOrd="1" destOrd="0" presId="urn:microsoft.com/office/officeart/2008/layout/RadialCluster"/>
    <dgm:cxn modelId="{10543CD2-F77A-410E-A01C-A6C6AFA99AC5}" type="presParOf" srcId="{63F0D84A-59BA-42F0-8239-ED728721A6FD}" destId="{412B3DBD-35F8-4C1E-B35B-D7EBD34B75CF}" srcOrd="2" destOrd="0" presId="urn:microsoft.com/office/officeart/2008/layout/RadialCluster"/>
    <dgm:cxn modelId="{A6B3EF25-1D90-4332-A341-139B8D7CE2C8}" type="presParOf" srcId="{63F0D84A-59BA-42F0-8239-ED728721A6FD}" destId="{7AF4BAD7-9605-4FA7-B827-A32DD5234F44}" srcOrd="3" destOrd="0" presId="urn:microsoft.com/office/officeart/2008/layout/RadialCluster"/>
    <dgm:cxn modelId="{067F4FB1-2E42-4EBD-8113-31C098CF4576}" type="presParOf" srcId="{63F0D84A-59BA-42F0-8239-ED728721A6FD}" destId="{7E4AFAF5-D218-4D67-942D-DF515A26957D}" srcOrd="4" destOrd="0" presId="urn:microsoft.com/office/officeart/2008/layout/RadialCluster"/>
    <dgm:cxn modelId="{D23C5A79-B701-41C6-BC68-192D19431E89}" type="presParOf" srcId="{C1F4BF36-F119-40DA-A7B6-B48D67212787}" destId="{8EFB375E-C85D-498B-A43B-93CE7D4904A2}" srcOrd="2" destOrd="0" presId="urn:microsoft.com/office/officeart/2008/layout/RadialCluster"/>
    <dgm:cxn modelId="{B262FB8D-A388-49C7-A008-E2678E3AFDF9}" type="presParOf" srcId="{C1F4BF36-F119-40DA-A7B6-B48D67212787}" destId="{9761516D-5ED5-483C-BB8F-2E222E16795D}" srcOrd="3" destOrd="0" presId="urn:microsoft.com/office/officeart/2008/layout/RadialCluster"/>
    <dgm:cxn modelId="{058A3312-220C-469D-B956-47B95EAB3A63}" type="presParOf" srcId="{9761516D-5ED5-483C-BB8F-2E222E16795D}" destId="{7B88D125-D959-4DE6-B7EE-97E6AAD9D92C}" srcOrd="0" destOrd="0" presId="urn:microsoft.com/office/officeart/2008/layout/RadialCluster"/>
    <dgm:cxn modelId="{76FB9570-9A4C-419C-8401-8C3272782F3E}" type="presParOf" srcId="{9761516D-5ED5-483C-BB8F-2E222E16795D}" destId="{EB40F704-B2FA-4671-AE1A-4E757F40C158}" srcOrd="1" destOrd="0" presId="urn:microsoft.com/office/officeart/2008/layout/RadialCluster"/>
    <dgm:cxn modelId="{8CC2DD04-EE98-46C6-A80F-A50EE12896EB}" type="presParOf" srcId="{9761516D-5ED5-483C-BB8F-2E222E16795D}" destId="{7076EC9A-DC65-438C-B7EA-77E1BFFF2750}" srcOrd="2" destOrd="0" presId="urn:microsoft.com/office/officeart/2008/layout/RadialCluster"/>
    <dgm:cxn modelId="{026B2D11-FAE8-4545-822D-A2A13967BCB0}" type="presParOf" srcId="{9761516D-5ED5-483C-BB8F-2E222E16795D}" destId="{21C46B8A-E33E-4192-8460-1DCDF6C1ACBE}" srcOrd="3" destOrd="0" presId="urn:microsoft.com/office/officeart/2008/layout/RadialCluster"/>
    <dgm:cxn modelId="{57AB2D82-DFE9-4545-93D6-FC81CF36B25A}" type="presParOf" srcId="{9761516D-5ED5-483C-BB8F-2E222E16795D}" destId="{75B7FB6C-2109-4421-83E2-7DE06AD17605}" srcOrd="4" destOrd="0" presId="urn:microsoft.com/office/officeart/2008/layout/RadialCluster"/>
    <dgm:cxn modelId="{6D0A5BE1-118B-405D-87CD-FDAEBE729D4B}" type="presParOf" srcId="{C1F4BF36-F119-40DA-A7B6-B48D67212787}" destId="{5BC6B0B7-C4A4-4BD5-96D2-09CC20D2EF3F}" srcOrd="4" destOrd="0" presId="urn:microsoft.com/office/officeart/2008/layout/RadialCluster"/>
    <dgm:cxn modelId="{AC8C8C5F-B97F-4810-B276-17A4816A7C47}" type="presParOf" srcId="{C1F4BF36-F119-40DA-A7B6-B48D67212787}" destId="{CA1E13A1-B11C-43E8-9E45-6CBA2415E1DE}" srcOrd="5" destOrd="0" presId="urn:microsoft.com/office/officeart/2008/layout/RadialCluster"/>
    <dgm:cxn modelId="{4DAD3529-9A96-4364-AA5E-F0DCEAB61F58}" type="presParOf" srcId="{CA1E13A1-B11C-43E8-9E45-6CBA2415E1DE}" destId="{62985D7B-965E-4465-8964-6D2B29B3D2FE}" srcOrd="0" destOrd="0" presId="urn:microsoft.com/office/officeart/2008/layout/RadialCluster"/>
    <dgm:cxn modelId="{5A5E1E99-DEF9-4618-87C7-C965BEBAC64C}" type="presParOf" srcId="{CA1E13A1-B11C-43E8-9E45-6CBA2415E1DE}" destId="{4BF914B3-FFEB-4243-9FC7-147BE3AFF3DD}" srcOrd="1" destOrd="0" presId="urn:microsoft.com/office/officeart/2008/layout/RadialCluster"/>
    <dgm:cxn modelId="{8ADE143F-E089-4BFE-9A3D-2DED931F088E}" type="presParOf" srcId="{CA1E13A1-B11C-43E8-9E45-6CBA2415E1DE}" destId="{4420813B-D58A-4C1E-88AE-53FAA4A52473}" srcOrd="2" destOrd="0" presId="urn:microsoft.com/office/officeart/2008/layout/RadialCluster"/>
    <dgm:cxn modelId="{399649DC-5134-48B4-B532-C85C7B32AD02}" type="presParOf" srcId="{CA1E13A1-B11C-43E8-9E45-6CBA2415E1DE}" destId="{29522D3D-C6CE-40AD-898A-E721BA0B90F9}" srcOrd="3" destOrd="0" presId="urn:microsoft.com/office/officeart/2008/layout/RadialCluster"/>
    <dgm:cxn modelId="{848A9110-465E-46E8-BE8A-443B20B85C0E}" type="presParOf" srcId="{CA1E13A1-B11C-43E8-9E45-6CBA2415E1DE}" destId="{6F043439-34F6-4308-BA4C-7A7F18D11F98}" srcOrd="4" destOrd="0" presId="urn:microsoft.com/office/officeart/2008/layout/RadialCluster"/>
    <dgm:cxn modelId="{362B785F-52DE-46A3-8A6D-E3678741C9C0}" type="presParOf" srcId="{CA1E13A1-B11C-43E8-9E45-6CBA2415E1DE}" destId="{C9252BAA-335B-4E5F-AE88-1FB37A5DBDE6}" srcOrd="5" destOrd="0" presId="urn:microsoft.com/office/officeart/2008/layout/RadialCluster"/>
    <dgm:cxn modelId="{064A527D-16BA-4C7F-ADE3-95A6BF9339E9}" type="presParOf" srcId="{CA1E13A1-B11C-43E8-9E45-6CBA2415E1DE}" destId="{EF05778C-B510-4529-8E2E-1870E1A11946}" srcOrd="6" destOrd="0" presId="urn:microsoft.com/office/officeart/2008/layout/RadialCluster"/>
    <dgm:cxn modelId="{5DA1C3A5-4B04-4287-8BAB-A225BBD2B058}" type="presParOf" srcId="{C1F4BF36-F119-40DA-A7B6-B48D67212787}" destId="{C80B2FB2-C8CF-4CDF-BFC1-906B9B57FCED}" srcOrd="6" destOrd="0" presId="urn:microsoft.com/office/officeart/2008/layout/RadialCluster"/>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AEF64-A17B-40DD-8112-43560815162C}">
      <dsp:nvSpPr>
        <dsp:cNvPr id="0" name=""/>
        <dsp:cNvSpPr/>
      </dsp:nvSpPr>
      <dsp:spPr>
        <a:xfrm>
          <a:off x="1440244" y="373319"/>
          <a:ext cx="1416241"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accent1"/>
              </a:solidFill>
              <a:latin typeface="Arial" panose="020B0604020202020204" pitchFamily="34" charset="0"/>
              <a:cs typeface="Arial" panose="020B0604020202020204" pitchFamily="34" charset="0"/>
            </a:rPr>
            <a:t>Nutrition</a:t>
          </a:r>
        </a:p>
      </dsp:txBody>
      <dsp:txXfrm>
        <a:off x="1478944" y="412019"/>
        <a:ext cx="1338841" cy="715370"/>
      </dsp:txXfrm>
    </dsp:sp>
    <dsp:sp modelId="{C13A4844-B458-417D-9E28-4C7C133CEE82}">
      <dsp:nvSpPr>
        <dsp:cNvPr id="0" name=""/>
        <dsp:cNvSpPr/>
      </dsp:nvSpPr>
      <dsp:spPr>
        <a:xfrm>
          <a:off x="564201" y="769705"/>
          <a:ext cx="3168328" cy="3168328"/>
        </a:xfrm>
        <a:custGeom>
          <a:avLst/>
          <a:gdLst/>
          <a:ahLst/>
          <a:cxnLst/>
          <a:rect l="0" t="0" r="0" b="0"/>
          <a:pathLst>
            <a:path>
              <a:moveTo>
                <a:pt x="2299478" y="170692"/>
              </a:moveTo>
              <a:arcTo wR="1584164" hR="1584164" stAng="17810554" swAng="17318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C6858D-CF39-4461-95DF-C197EE067386}">
      <dsp:nvSpPr>
        <dsp:cNvPr id="0" name=""/>
        <dsp:cNvSpPr/>
      </dsp:nvSpPr>
      <dsp:spPr>
        <a:xfrm>
          <a:off x="2987519" y="1467950"/>
          <a:ext cx="1334951"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solidFill>
                <a:schemeClr val="accent1"/>
              </a:solidFill>
              <a:latin typeface="Arial" panose="020B0604020202020204" pitchFamily="34" charset="0"/>
              <a:cs typeface="Arial" panose="020B0604020202020204" pitchFamily="34" charset="0"/>
            </a:rPr>
            <a:t>Microbiology</a:t>
          </a:r>
          <a:endParaRPr lang="fr-FR" sz="1200" kern="1200" dirty="0">
            <a:solidFill>
              <a:schemeClr val="accent1"/>
            </a:solidFill>
            <a:latin typeface="Arial" panose="020B0604020202020204" pitchFamily="34" charset="0"/>
            <a:cs typeface="Arial" panose="020B0604020202020204" pitchFamily="34" charset="0"/>
          </a:endParaRPr>
        </a:p>
      </dsp:txBody>
      <dsp:txXfrm>
        <a:off x="3026219" y="1506650"/>
        <a:ext cx="1257551" cy="715370"/>
      </dsp:txXfrm>
    </dsp:sp>
    <dsp:sp modelId="{B2DAEC2F-B782-4A63-B962-0F08C82DEE8C}">
      <dsp:nvSpPr>
        <dsp:cNvPr id="0" name=""/>
        <dsp:cNvSpPr/>
      </dsp:nvSpPr>
      <dsp:spPr>
        <a:xfrm>
          <a:off x="564201" y="769705"/>
          <a:ext cx="3168328" cy="3168328"/>
        </a:xfrm>
        <a:custGeom>
          <a:avLst/>
          <a:gdLst/>
          <a:ahLst/>
          <a:cxnLst/>
          <a:rect l="0" t="0" r="0" b="0"/>
          <a:pathLst>
            <a:path>
              <a:moveTo>
                <a:pt x="3166151" y="1501143"/>
              </a:moveTo>
              <a:arcTo wR="1584164" hR="1584164" stAng="21419756" swAng="21966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203F19-8536-4671-A65A-9B7B0D87C89D}">
      <dsp:nvSpPr>
        <dsp:cNvPr id="0" name=""/>
        <dsp:cNvSpPr/>
      </dsp:nvSpPr>
      <dsp:spPr>
        <a:xfrm>
          <a:off x="2374204" y="3239099"/>
          <a:ext cx="1410618"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solidFill>
                <a:schemeClr val="accent1"/>
              </a:solidFill>
              <a:latin typeface="Arial" panose="020B0604020202020204" pitchFamily="34" charset="0"/>
              <a:cs typeface="Arial" panose="020B0604020202020204" pitchFamily="34" charset="0"/>
            </a:rPr>
            <a:t>Ecology</a:t>
          </a:r>
          <a:endParaRPr lang="fr-FR" sz="1200" kern="1200" dirty="0">
            <a:solidFill>
              <a:schemeClr val="accent1"/>
            </a:solidFill>
            <a:latin typeface="Arial" panose="020B0604020202020204" pitchFamily="34" charset="0"/>
            <a:cs typeface="Arial" panose="020B0604020202020204" pitchFamily="34" charset="0"/>
          </a:endParaRPr>
        </a:p>
      </dsp:txBody>
      <dsp:txXfrm>
        <a:off x="2412904" y="3277799"/>
        <a:ext cx="1333218" cy="715370"/>
      </dsp:txXfrm>
    </dsp:sp>
    <dsp:sp modelId="{16681F37-748E-450E-92DA-7257388C4F51}">
      <dsp:nvSpPr>
        <dsp:cNvPr id="0" name=""/>
        <dsp:cNvSpPr/>
      </dsp:nvSpPr>
      <dsp:spPr>
        <a:xfrm>
          <a:off x="564201" y="769705"/>
          <a:ext cx="3168328" cy="3168328"/>
        </a:xfrm>
        <a:custGeom>
          <a:avLst/>
          <a:gdLst/>
          <a:ahLst/>
          <a:cxnLst/>
          <a:rect l="0" t="0" r="0" b="0"/>
          <a:pathLst>
            <a:path>
              <a:moveTo>
                <a:pt x="1805838" y="3152742"/>
              </a:moveTo>
              <a:arcTo wR="1584164" hR="1584164" stAng="4917368" swAng="89747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194ED6-DF94-4E71-B5F0-330674AC788C}">
      <dsp:nvSpPr>
        <dsp:cNvPr id="0" name=""/>
        <dsp:cNvSpPr/>
      </dsp:nvSpPr>
      <dsp:spPr>
        <a:xfrm>
          <a:off x="480946" y="3239099"/>
          <a:ext cx="1472540"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solidFill>
                <a:schemeClr val="accent1"/>
              </a:solidFill>
              <a:latin typeface="Arial" panose="020B0604020202020204" pitchFamily="34" charset="0"/>
              <a:cs typeface="Arial" panose="020B0604020202020204" pitchFamily="34" charset="0"/>
            </a:rPr>
            <a:t>Allergy</a:t>
          </a:r>
          <a:endParaRPr lang="fr-FR" sz="1200" kern="1200" dirty="0">
            <a:solidFill>
              <a:schemeClr val="accent1"/>
            </a:solidFill>
            <a:latin typeface="Arial" panose="020B0604020202020204" pitchFamily="34" charset="0"/>
            <a:cs typeface="Arial" panose="020B0604020202020204" pitchFamily="34" charset="0"/>
          </a:endParaRPr>
        </a:p>
      </dsp:txBody>
      <dsp:txXfrm>
        <a:off x="519646" y="3277799"/>
        <a:ext cx="1395140" cy="715370"/>
      </dsp:txXfrm>
    </dsp:sp>
    <dsp:sp modelId="{EB859730-7D13-46CD-9BDE-28C59C46EF95}">
      <dsp:nvSpPr>
        <dsp:cNvPr id="0" name=""/>
        <dsp:cNvSpPr/>
      </dsp:nvSpPr>
      <dsp:spPr>
        <a:xfrm>
          <a:off x="564201" y="769705"/>
          <a:ext cx="3168328" cy="3168328"/>
        </a:xfrm>
        <a:custGeom>
          <a:avLst/>
          <a:gdLst/>
          <a:ahLst/>
          <a:cxnLst/>
          <a:rect l="0" t="0" r="0" b="0"/>
          <a:pathLst>
            <a:path>
              <a:moveTo>
                <a:pt x="264771" y="2460964"/>
              </a:moveTo>
              <a:arcTo wR="1584164" hR="1584164" stAng="8783641" swAng="21966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04846F-9FF8-4819-8F5D-E9906C565D0E}">
      <dsp:nvSpPr>
        <dsp:cNvPr id="0" name=""/>
        <dsp:cNvSpPr/>
      </dsp:nvSpPr>
      <dsp:spPr>
        <a:xfrm>
          <a:off x="-88850" y="1467950"/>
          <a:ext cx="1461172"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solidFill>
                <a:schemeClr val="accent1"/>
              </a:solidFill>
              <a:latin typeface="Arial" panose="020B0604020202020204" pitchFamily="34" charset="0"/>
              <a:cs typeface="Arial" panose="020B0604020202020204" pitchFamily="34" charset="0"/>
            </a:rPr>
            <a:t>Culture</a:t>
          </a:r>
          <a:endParaRPr lang="fr-FR" sz="1200" kern="1200" dirty="0">
            <a:solidFill>
              <a:schemeClr val="accent1"/>
            </a:solidFill>
            <a:latin typeface="Arial" panose="020B0604020202020204" pitchFamily="34" charset="0"/>
            <a:cs typeface="Arial" panose="020B0604020202020204" pitchFamily="34" charset="0"/>
          </a:endParaRPr>
        </a:p>
      </dsp:txBody>
      <dsp:txXfrm>
        <a:off x="-50150" y="1506650"/>
        <a:ext cx="1383772" cy="715370"/>
      </dsp:txXfrm>
    </dsp:sp>
    <dsp:sp modelId="{BEBB4BC0-5055-491B-BF7D-5F7EA4AC04CA}">
      <dsp:nvSpPr>
        <dsp:cNvPr id="0" name=""/>
        <dsp:cNvSpPr/>
      </dsp:nvSpPr>
      <dsp:spPr>
        <a:xfrm>
          <a:off x="564201" y="769705"/>
          <a:ext cx="3168328" cy="3168328"/>
        </a:xfrm>
        <a:custGeom>
          <a:avLst/>
          <a:gdLst/>
          <a:ahLst/>
          <a:cxnLst/>
          <a:rect l="0" t="0" r="0" b="0"/>
          <a:pathLst>
            <a:path>
              <a:moveTo>
                <a:pt x="275396" y="691581"/>
              </a:moveTo>
              <a:arcTo wR="1584164" hR="1584164" stAng="12857645" swAng="17318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5A60-C007-4E18-9B87-61FAC01694AB}">
      <dsp:nvSpPr>
        <dsp:cNvPr id="0" name=""/>
        <dsp:cNvSpPr/>
      </dsp:nvSpPr>
      <dsp:spPr>
        <a:xfrm>
          <a:off x="2215761" y="2256128"/>
          <a:ext cx="1492206" cy="84658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To avoid/delay food spoilage</a:t>
          </a:r>
          <a:endParaRPr lang="fr-FR" sz="1200" kern="1200" dirty="0">
            <a:latin typeface="Arial" panose="020B0604020202020204" pitchFamily="34" charset="0"/>
            <a:cs typeface="Arial" panose="020B0604020202020204" pitchFamily="34" charset="0"/>
          </a:endParaRPr>
        </a:p>
      </dsp:txBody>
      <dsp:txXfrm>
        <a:off x="2434290" y="2380108"/>
        <a:ext cx="1055148" cy="598629"/>
      </dsp:txXfrm>
    </dsp:sp>
    <dsp:sp modelId="{80DB76A1-8A1E-4BFF-8750-64FDB322CA31}">
      <dsp:nvSpPr>
        <dsp:cNvPr id="0" name=""/>
        <dsp:cNvSpPr/>
      </dsp:nvSpPr>
      <dsp:spPr>
        <a:xfrm rot="11753438">
          <a:off x="897413" y="2081964"/>
          <a:ext cx="1347894" cy="4032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5C3A-E135-4F30-BBFA-89B9F179E775}">
      <dsp:nvSpPr>
        <dsp:cNvPr id="0" name=""/>
        <dsp:cNvSpPr/>
      </dsp:nvSpPr>
      <dsp:spPr>
        <a:xfrm>
          <a:off x="83082" y="1607689"/>
          <a:ext cx="1680171" cy="98271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Processing:</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Foods treated at high temperature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Vacuum packaging</a:t>
          </a:r>
          <a:endParaRPr lang="fr-FR" sz="1200" kern="1200" dirty="0">
            <a:latin typeface="Arial" panose="020B0604020202020204" pitchFamily="34" charset="0"/>
            <a:cs typeface="Arial" panose="020B0604020202020204" pitchFamily="34" charset="0"/>
          </a:endParaRPr>
        </a:p>
      </dsp:txBody>
      <dsp:txXfrm>
        <a:off x="111865" y="1636472"/>
        <a:ext cx="1622605" cy="925147"/>
      </dsp:txXfrm>
    </dsp:sp>
    <dsp:sp modelId="{2138B041-541E-41A9-B8B1-520428D6A794}">
      <dsp:nvSpPr>
        <dsp:cNvPr id="0" name=""/>
        <dsp:cNvSpPr/>
      </dsp:nvSpPr>
      <dsp:spPr>
        <a:xfrm rot="20516253">
          <a:off x="3652182" y="2021737"/>
          <a:ext cx="1416306" cy="4032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4CA398-7DA0-4458-B65F-BF71E044F8B6}">
      <dsp:nvSpPr>
        <dsp:cNvPr id="0" name=""/>
        <dsp:cNvSpPr/>
      </dsp:nvSpPr>
      <dsp:spPr>
        <a:xfrm>
          <a:off x="4211179" y="1253117"/>
          <a:ext cx="1644822" cy="150132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At home: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Keep food in a very clean environment</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Respect use by dates</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Store fresh food in the fridge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Cooking food</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fr-FR" sz="1200" kern="1200" dirty="0">
            <a:solidFill>
              <a:schemeClr val="accent1"/>
            </a:solidFill>
            <a:latin typeface="Arial" panose="020B0604020202020204" pitchFamily="34" charset="0"/>
            <a:cs typeface="Arial" panose="020B0604020202020204" pitchFamily="34" charset="0"/>
          </a:endParaRPr>
        </a:p>
      </dsp:txBody>
      <dsp:txXfrm>
        <a:off x="4255151" y="1297089"/>
        <a:ext cx="1556878" cy="1413384"/>
      </dsp:txXfrm>
    </dsp:sp>
    <dsp:sp modelId="{B8BB1EB8-6490-42FE-95A2-439789664BDF}">
      <dsp:nvSpPr>
        <dsp:cNvPr id="0" name=""/>
        <dsp:cNvSpPr/>
      </dsp:nvSpPr>
      <dsp:spPr>
        <a:xfrm rot="15986898">
          <a:off x="2486360" y="1586584"/>
          <a:ext cx="840374" cy="4032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31C25-5B35-4245-A305-FF6B1658041A}">
      <dsp:nvSpPr>
        <dsp:cNvPr id="0" name=""/>
        <dsp:cNvSpPr/>
      </dsp:nvSpPr>
      <dsp:spPr>
        <a:xfrm>
          <a:off x="2208485" y="1146909"/>
          <a:ext cx="1344062" cy="4438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Combining barriers</a:t>
          </a:r>
          <a:endParaRPr lang="fr-FR" sz="1200" kern="1200" dirty="0">
            <a:latin typeface="Arial" panose="020B0604020202020204" pitchFamily="34" charset="0"/>
            <a:cs typeface="Arial" panose="020B0604020202020204" pitchFamily="34" charset="0"/>
          </a:endParaRPr>
        </a:p>
      </dsp:txBody>
      <dsp:txXfrm>
        <a:off x="2221484" y="1159908"/>
        <a:ext cx="1318064" cy="417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9B4FE-02EC-45A9-A328-E473654EEE37}">
      <dsp:nvSpPr>
        <dsp:cNvPr id="0" name=""/>
        <dsp:cNvSpPr/>
      </dsp:nvSpPr>
      <dsp:spPr>
        <a:xfrm>
          <a:off x="4313817" y="1012390"/>
          <a:ext cx="1274428" cy="139140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Benefits of useful microbes</a:t>
          </a:r>
          <a:endParaRPr lang="fr-FR" sz="1400" kern="1200" dirty="0">
            <a:latin typeface="Arial" panose="020B0604020202020204" pitchFamily="34" charset="0"/>
            <a:cs typeface="Arial" panose="020B0604020202020204" pitchFamily="34" charset="0"/>
          </a:endParaRPr>
        </a:p>
      </dsp:txBody>
      <dsp:txXfrm>
        <a:off x="4376029" y="1074602"/>
        <a:ext cx="1150004" cy="1266985"/>
      </dsp:txXfrm>
    </dsp:sp>
    <dsp:sp modelId="{2D485984-CD31-4BAA-B94C-8D5D99C5FC98}">
      <dsp:nvSpPr>
        <dsp:cNvPr id="0" name=""/>
        <dsp:cNvSpPr/>
      </dsp:nvSpPr>
      <dsp:spPr>
        <a:xfrm rot="21019528">
          <a:off x="5575510" y="1448966"/>
          <a:ext cx="1791115" cy="0"/>
        </a:xfrm>
        <a:custGeom>
          <a:avLst/>
          <a:gdLst/>
          <a:ahLst/>
          <a:cxnLst/>
          <a:rect l="0" t="0" r="0" b="0"/>
          <a:pathLst>
            <a:path>
              <a:moveTo>
                <a:pt x="0" y="0"/>
              </a:moveTo>
              <a:lnTo>
                <a:pt x="179111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B88AFA-E1D9-4944-B8C8-A967D130E4CB}">
      <dsp:nvSpPr>
        <dsp:cNvPr id="0" name=""/>
        <dsp:cNvSpPr/>
      </dsp:nvSpPr>
      <dsp:spPr>
        <a:xfrm>
          <a:off x="7353889" y="739652"/>
          <a:ext cx="2086711" cy="76189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Improve gastrointestinal </a:t>
          </a:r>
          <a:r>
            <a:rPr lang="fr-FR" sz="1200" kern="1200">
              <a:solidFill>
                <a:srgbClr val="00707C">
                  <a:hueOff val="0"/>
                  <a:satOff val="0"/>
                  <a:lumOff val="0"/>
                  <a:alphaOff val="0"/>
                </a:srgbClr>
              </a:solidFill>
              <a:latin typeface="Arial" panose="020B0604020202020204" pitchFamily="34" charset="0"/>
              <a:ea typeface="+mn-ea"/>
              <a:cs typeface="Arial" panose="020B0604020202020204" pitchFamily="34" charset="0"/>
            </a:rPr>
            <a:t>health, </a:t>
          </a:r>
          <a:r>
            <a:rPr lang="en-US" altLang="fr-FR" sz="1200" kern="1200">
              <a:solidFill>
                <a:srgbClr val="00707C">
                  <a:hueOff val="0"/>
                  <a:satOff val="0"/>
                  <a:lumOff val="0"/>
                  <a:alphaOff val="0"/>
                </a:srgbClr>
              </a:solidFill>
              <a:latin typeface="Arial" panose="020B0604020202020204" pitchFamily="34" charset="0"/>
              <a:ea typeface="+mn-ea"/>
              <a:cs typeface="Arial" panose="020B0604020202020204" pitchFamily="34" charset="0"/>
            </a:rPr>
            <a:t>lowering the risk of type two diabetes and cardiovascular diseases</a:t>
          </a:r>
          <a:endParaRPr lang="fr-FR" sz="1200" kern="1200" dirty="0">
            <a:solidFill>
              <a:srgbClr val="00707C">
                <a:hueOff val="0"/>
                <a:satOff val="0"/>
                <a:lumOff val="0"/>
                <a:alphaOff val="0"/>
              </a:srgbClr>
            </a:solidFill>
            <a:latin typeface="Arial" panose="020B0604020202020204" pitchFamily="34" charset="0"/>
            <a:ea typeface="+mn-ea"/>
            <a:cs typeface="Arial" panose="020B0604020202020204" pitchFamily="34" charset="0"/>
          </a:endParaRPr>
        </a:p>
      </dsp:txBody>
      <dsp:txXfrm>
        <a:off x="7391082" y="776845"/>
        <a:ext cx="2012325" cy="687508"/>
      </dsp:txXfrm>
    </dsp:sp>
    <dsp:sp modelId="{B0087A10-4380-4FA1-99DD-B1050E79D2B9}">
      <dsp:nvSpPr>
        <dsp:cNvPr id="0" name=""/>
        <dsp:cNvSpPr/>
      </dsp:nvSpPr>
      <dsp:spPr>
        <a:xfrm rot="529228">
          <a:off x="5578200" y="1937232"/>
          <a:ext cx="1698949" cy="0"/>
        </a:xfrm>
        <a:custGeom>
          <a:avLst/>
          <a:gdLst/>
          <a:ahLst/>
          <a:cxnLst/>
          <a:rect l="0" t="0" r="0" b="0"/>
          <a:pathLst>
            <a:path>
              <a:moveTo>
                <a:pt x="0" y="0"/>
              </a:moveTo>
              <a:lnTo>
                <a:pt x="1698949"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5AB8E9-4E5F-43CF-B6A8-D4DF23D7FBF0}">
      <dsp:nvSpPr>
        <dsp:cNvPr id="0" name=""/>
        <dsp:cNvSpPr/>
      </dsp:nvSpPr>
      <dsp:spPr>
        <a:xfrm>
          <a:off x="7267103" y="1869735"/>
          <a:ext cx="2173504" cy="73277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Preserves the microbiota</a:t>
          </a:r>
          <a:endParaRPr lang="fr-FR" sz="1200" kern="1200" dirty="0">
            <a:latin typeface="Arial" panose="020B0604020202020204" pitchFamily="34" charset="0"/>
            <a:cs typeface="Arial" panose="020B0604020202020204" pitchFamily="34" charset="0"/>
          </a:endParaRPr>
        </a:p>
      </dsp:txBody>
      <dsp:txXfrm>
        <a:off x="7302874" y="1905506"/>
        <a:ext cx="2101962" cy="661237"/>
      </dsp:txXfrm>
    </dsp:sp>
    <dsp:sp modelId="{6C746583-3C05-434F-B448-EA2E21CCB614}">
      <dsp:nvSpPr>
        <dsp:cNvPr id="0" name=""/>
        <dsp:cNvSpPr/>
      </dsp:nvSpPr>
      <dsp:spPr>
        <a:xfrm rot="10274737">
          <a:off x="2675402" y="1931635"/>
          <a:ext cx="1648014" cy="0"/>
        </a:xfrm>
        <a:custGeom>
          <a:avLst/>
          <a:gdLst/>
          <a:ahLst/>
          <a:cxnLst/>
          <a:rect l="0" t="0" r="0" b="0"/>
          <a:pathLst>
            <a:path>
              <a:moveTo>
                <a:pt x="0" y="0"/>
              </a:moveTo>
              <a:lnTo>
                <a:pt x="164801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12AD71-242A-407B-A934-FBB8C6064C7C}">
      <dsp:nvSpPr>
        <dsp:cNvPr id="0" name=""/>
        <dsp:cNvSpPr/>
      </dsp:nvSpPr>
      <dsp:spPr>
        <a:xfrm>
          <a:off x="587178" y="1812165"/>
          <a:ext cx="2097823" cy="81281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Make some foods more digestable and reduces toxicity</a:t>
          </a:r>
          <a:endParaRPr lang="fr-FR" sz="1200" kern="1200" dirty="0">
            <a:latin typeface="Arial" panose="020B0604020202020204" pitchFamily="34" charset="0"/>
            <a:cs typeface="Arial" panose="020B0604020202020204" pitchFamily="34" charset="0"/>
          </a:endParaRPr>
        </a:p>
      </dsp:txBody>
      <dsp:txXfrm>
        <a:off x="626856" y="1851843"/>
        <a:ext cx="2018467" cy="733458"/>
      </dsp:txXfrm>
    </dsp:sp>
    <dsp:sp modelId="{FC665180-3711-4C21-A2E0-2B27570FBB36}">
      <dsp:nvSpPr>
        <dsp:cNvPr id="0" name=""/>
        <dsp:cNvSpPr/>
      </dsp:nvSpPr>
      <dsp:spPr>
        <a:xfrm rot="11473145">
          <a:off x="2549594" y="1408422"/>
          <a:ext cx="1781242" cy="0"/>
        </a:xfrm>
        <a:custGeom>
          <a:avLst/>
          <a:gdLst/>
          <a:ahLst/>
          <a:cxnLst/>
          <a:rect l="0" t="0" r="0" b="0"/>
          <a:pathLst>
            <a:path>
              <a:moveTo>
                <a:pt x="0" y="0"/>
              </a:moveTo>
              <a:lnTo>
                <a:pt x="178124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BFF3E5-DDA8-4201-8807-AB1CA5B87E26}">
      <dsp:nvSpPr>
        <dsp:cNvPr id="0" name=""/>
        <dsp:cNvSpPr/>
      </dsp:nvSpPr>
      <dsp:spPr>
        <a:xfrm>
          <a:off x="579671" y="602721"/>
          <a:ext cx="1986942" cy="87072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Preservation and microbiological safety of a food</a:t>
          </a:r>
          <a:endParaRPr lang="fr-FR" sz="1200" kern="1200" dirty="0">
            <a:latin typeface="Arial" panose="020B0604020202020204" pitchFamily="34" charset="0"/>
            <a:cs typeface="Arial" panose="020B0604020202020204" pitchFamily="34" charset="0"/>
          </a:endParaRPr>
        </a:p>
      </dsp:txBody>
      <dsp:txXfrm>
        <a:off x="622176" y="645226"/>
        <a:ext cx="1901932" cy="785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ADBC8-FB50-47CE-B010-86386ED522FE}">
      <dsp:nvSpPr>
        <dsp:cNvPr id="0" name=""/>
        <dsp:cNvSpPr/>
      </dsp:nvSpPr>
      <dsp:spPr>
        <a:xfrm>
          <a:off x="153303" y="796"/>
          <a:ext cx="1533885" cy="76694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a:solidFill>
                <a:schemeClr val="accent1"/>
              </a:solidFill>
              <a:latin typeface="Arial" panose="020B0604020202020204" pitchFamily="34" charset="0"/>
              <a:cs typeface="Arial" panose="020B0604020202020204" pitchFamily="34" charset="0"/>
            </a:rPr>
            <a:t>At purchase</a:t>
          </a:r>
          <a:endParaRPr lang="fr-FR" sz="2000" b="1" kern="1200" dirty="0">
            <a:solidFill>
              <a:schemeClr val="accent1"/>
            </a:solidFill>
            <a:latin typeface="Arial" panose="020B0604020202020204" pitchFamily="34" charset="0"/>
            <a:cs typeface="Arial" panose="020B0604020202020204" pitchFamily="34" charset="0"/>
          </a:endParaRPr>
        </a:p>
      </dsp:txBody>
      <dsp:txXfrm>
        <a:off x="175766" y="23259"/>
        <a:ext cx="1488959" cy="722016"/>
      </dsp:txXfrm>
    </dsp:sp>
    <dsp:sp modelId="{D92892A8-B55B-4011-AB4D-DBC3FF64F125}">
      <dsp:nvSpPr>
        <dsp:cNvPr id="0" name=""/>
        <dsp:cNvSpPr/>
      </dsp:nvSpPr>
      <dsp:spPr>
        <a:xfrm>
          <a:off x="306691" y="767739"/>
          <a:ext cx="153388" cy="575207"/>
        </a:xfrm>
        <a:custGeom>
          <a:avLst/>
          <a:gdLst/>
          <a:ahLst/>
          <a:cxnLst/>
          <a:rect l="0" t="0" r="0" b="0"/>
          <a:pathLst>
            <a:path>
              <a:moveTo>
                <a:pt x="0" y="0"/>
              </a:moveTo>
              <a:lnTo>
                <a:pt x="0" y="575207"/>
              </a:lnTo>
              <a:lnTo>
                <a:pt x="153388" y="575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114570-05CC-46C8-8F1E-50DAA8533CDB}">
      <dsp:nvSpPr>
        <dsp:cNvPr id="0" name=""/>
        <dsp:cNvSpPr/>
      </dsp:nvSpPr>
      <dsp:spPr>
        <a:xfrm>
          <a:off x="460080" y="959474"/>
          <a:ext cx="1429041"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chemeClr val="accent1"/>
              </a:solidFill>
              <a:latin typeface="Arial" panose="020B0604020202020204" pitchFamily="34" charset="0"/>
              <a:cs typeface="Arial" panose="020B0604020202020204" pitchFamily="34" charset="0"/>
            </a:rPr>
            <a:t>Plan </a:t>
          </a:r>
          <a:r>
            <a:rPr lang="fr-FR" sz="1300" kern="1200" dirty="0" err="1">
              <a:solidFill>
                <a:schemeClr val="accent1"/>
              </a:solidFill>
              <a:latin typeface="Arial" panose="020B0604020202020204" pitchFamily="34" charset="0"/>
              <a:cs typeface="Arial" panose="020B0604020202020204" pitchFamily="34" charset="0"/>
            </a:rPr>
            <a:t>your</a:t>
          </a:r>
          <a:r>
            <a:rPr lang="fr-FR" sz="1300" kern="1200" dirty="0">
              <a:solidFill>
                <a:schemeClr val="accent1"/>
              </a:solidFill>
              <a:latin typeface="Arial" panose="020B0604020202020204" pitchFamily="34" charset="0"/>
              <a:cs typeface="Arial" panose="020B0604020202020204" pitchFamily="34" charset="0"/>
            </a:rPr>
            <a:t> shopping</a:t>
          </a:r>
        </a:p>
      </dsp:txBody>
      <dsp:txXfrm>
        <a:off x="482543" y="981937"/>
        <a:ext cx="1384115" cy="722016"/>
      </dsp:txXfrm>
    </dsp:sp>
    <dsp:sp modelId="{DF43DD14-7EA3-4385-8B27-F046D8CB1617}">
      <dsp:nvSpPr>
        <dsp:cNvPr id="0" name=""/>
        <dsp:cNvSpPr/>
      </dsp:nvSpPr>
      <dsp:spPr>
        <a:xfrm>
          <a:off x="306691" y="767739"/>
          <a:ext cx="153388" cy="1533885"/>
        </a:xfrm>
        <a:custGeom>
          <a:avLst/>
          <a:gdLst/>
          <a:ahLst/>
          <a:cxnLst/>
          <a:rect l="0" t="0" r="0" b="0"/>
          <a:pathLst>
            <a:path>
              <a:moveTo>
                <a:pt x="0" y="0"/>
              </a:moveTo>
              <a:lnTo>
                <a:pt x="0" y="1533885"/>
              </a:lnTo>
              <a:lnTo>
                <a:pt x="153388" y="153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258E0-6C23-4F54-B321-B73611985F90}">
      <dsp:nvSpPr>
        <dsp:cNvPr id="0" name=""/>
        <dsp:cNvSpPr/>
      </dsp:nvSpPr>
      <dsp:spPr>
        <a:xfrm>
          <a:off x="460080" y="1918153"/>
          <a:ext cx="1462897"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chemeClr val="accent1"/>
              </a:solidFill>
              <a:latin typeface="Arial" panose="020B0604020202020204" pitchFamily="34" charset="0"/>
              <a:cs typeface="Arial" panose="020B0604020202020204" pitchFamily="34" charset="0"/>
            </a:rPr>
            <a:t>Check the dates on labels</a:t>
          </a:r>
        </a:p>
      </dsp:txBody>
      <dsp:txXfrm>
        <a:off x="482543" y="1940616"/>
        <a:ext cx="1417971" cy="722016"/>
      </dsp:txXfrm>
    </dsp:sp>
    <dsp:sp modelId="{ADBB1816-F863-48FF-B1E4-00CA4C07D93C}">
      <dsp:nvSpPr>
        <dsp:cNvPr id="0" name=""/>
        <dsp:cNvSpPr/>
      </dsp:nvSpPr>
      <dsp:spPr>
        <a:xfrm>
          <a:off x="306691" y="767739"/>
          <a:ext cx="153388" cy="2492564"/>
        </a:xfrm>
        <a:custGeom>
          <a:avLst/>
          <a:gdLst/>
          <a:ahLst/>
          <a:cxnLst/>
          <a:rect l="0" t="0" r="0" b="0"/>
          <a:pathLst>
            <a:path>
              <a:moveTo>
                <a:pt x="0" y="0"/>
              </a:moveTo>
              <a:lnTo>
                <a:pt x="0" y="2492564"/>
              </a:lnTo>
              <a:lnTo>
                <a:pt x="153388" y="24925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927D3-C165-478A-9096-027099A54310}">
      <dsp:nvSpPr>
        <dsp:cNvPr id="0" name=""/>
        <dsp:cNvSpPr/>
      </dsp:nvSpPr>
      <dsp:spPr>
        <a:xfrm>
          <a:off x="460080" y="2876832"/>
          <a:ext cx="1429029"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err="1">
              <a:solidFill>
                <a:schemeClr val="accent1"/>
              </a:solidFill>
              <a:latin typeface="Arial" panose="020B0604020202020204" pitchFamily="34" charset="0"/>
              <a:cs typeface="Arial" panose="020B0604020202020204" pitchFamily="34" charset="0"/>
            </a:rPr>
            <a:t>Maintain</a:t>
          </a:r>
          <a:r>
            <a:rPr lang="fr-FR" sz="1300" kern="1200" dirty="0">
              <a:solidFill>
                <a:schemeClr val="accent1"/>
              </a:solidFill>
              <a:latin typeface="Arial" panose="020B0604020202020204" pitchFamily="34" charset="0"/>
              <a:cs typeface="Arial" panose="020B0604020202020204" pitchFamily="34" charset="0"/>
            </a:rPr>
            <a:t> the cold </a:t>
          </a:r>
          <a:r>
            <a:rPr lang="fr-FR" sz="1300" kern="1200" dirty="0" err="1">
              <a:solidFill>
                <a:schemeClr val="accent1"/>
              </a:solidFill>
              <a:latin typeface="Arial" panose="020B0604020202020204" pitchFamily="34" charset="0"/>
              <a:cs typeface="Arial" panose="020B0604020202020204" pitchFamily="34" charset="0"/>
            </a:rPr>
            <a:t>chain</a:t>
          </a:r>
          <a:endParaRPr lang="fr-FR" sz="1300" kern="1200" dirty="0">
            <a:solidFill>
              <a:schemeClr val="accent1"/>
            </a:solidFill>
            <a:latin typeface="Arial" panose="020B0604020202020204" pitchFamily="34" charset="0"/>
            <a:cs typeface="Arial" panose="020B0604020202020204" pitchFamily="34" charset="0"/>
          </a:endParaRPr>
        </a:p>
      </dsp:txBody>
      <dsp:txXfrm>
        <a:off x="482543" y="2899295"/>
        <a:ext cx="1384103" cy="722016"/>
      </dsp:txXfrm>
    </dsp:sp>
    <dsp:sp modelId="{85A11FE6-6D56-4B3A-B9F0-531338A6125A}">
      <dsp:nvSpPr>
        <dsp:cNvPr id="0" name=""/>
        <dsp:cNvSpPr/>
      </dsp:nvSpPr>
      <dsp:spPr>
        <a:xfrm>
          <a:off x="2070660" y="796"/>
          <a:ext cx="1533885" cy="76694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1"/>
              </a:solidFill>
              <a:latin typeface="Arial" panose="020B0604020202020204" pitchFamily="34" charset="0"/>
              <a:cs typeface="Arial" panose="020B0604020202020204" pitchFamily="34" charset="0"/>
            </a:rPr>
            <a:t>At home</a:t>
          </a:r>
        </a:p>
      </dsp:txBody>
      <dsp:txXfrm>
        <a:off x="2093123" y="23259"/>
        <a:ext cx="1488959" cy="722016"/>
      </dsp:txXfrm>
    </dsp:sp>
    <dsp:sp modelId="{7250DE86-7866-4392-99B2-D8DDBB80C3AF}">
      <dsp:nvSpPr>
        <dsp:cNvPr id="0" name=""/>
        <dsp:cNvSpPr/>
      </dsp:nvSpPr>
      <dsp:spPr>
        <a:xfrm>
          <a:off x="2224049" y="767739"/>
          <a:ext cx="153388" cy="575207"/>
        </a:xfrm>
        <a:custGeom>
          <a:avLst/>
          <a:gdLst/>
          <a:ahLst/>
          <a:cxnLst/>
          <a:rect l="0" t="0" r="0" b="0"/>
          <a:pathLst>
            <a:path>
              <a:moveTo>
                <a:pt x="0" y="0"/>
              </a:moveTo>
              <a:lnTo>
                <a:pt x="0" y="575207"/>
              </a:lnTo>
              <a:lnTo>
                <a:pt x="153388" y="575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B6559-2547-48C2-82F9-FAFA5167766F}">
      <dsp:nvSpPr>
        <dsp:cNvPr id="0" name=""/>
        <dsp:cNvSpPr/>
      </dsp:nvSpPr>
      <dsp:spPr>
        <a:xfrm>
          <a:off x="2377437" y="959474"/>
          <a:ext cx="1602677"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chemeClr val="accent1"/>
              </a:solidFill>
              <a:latin typeface="Arial" panose="020B0604020202020204" pitchFamily="34" charset="0"/>
              <a:cs typeface="Arial" panose="020B0604020202020204" pitchFamily="34" charset="0"/>
            </a:rPr>
            <a:t>Store </a:t>
          </a:r>
          <a:r>
            <a:rPr lang="fr-FR" sz="1300" kern="1200" dirty="0" err="1">
              <a:solidFill>
                <a:schemeClr val="accent1"/>
              </a:solidFill>
              <a:latin typeface="Arial" panose="020B0604020202020204" pitchFamily="34" charset="0"/>
              <a:cs typeface="Arial" panose="020B0604020202020204" pitchFamily="34" charset="0"/>
            </a:rPr>
            <a:t>food</a:t>
          </a:r>
          <a:r>
            <a:rPr lang="fr-FR" sz="1300" kern="1200" dirty="0">
              <a:solidFill>
                <a:schemeClr val="accent1"/>
              </a:solidFill>
              <a:latin typeface="Arial" panose="020B0604020202020204" pitchFamily="34" charset="0"/>
              <a:cs typeface="Arial" panose="020B0604020202020204" pitchFamily="34" charset="0"/>
            </a:rPr>
            <a:t> in accordance </a:t>
          </a:r>
          <a:r>
            <a:rPr lang="fr-FR" sz="1300" kern="1200" dirty="0" err="1">
              <a:solidFill>
                <a:schemeClr val="accent1"/>
              </a:solidFill>
              <a:latin typeface="Arial" panose="020B0604020202020204" pitchFamily="34" charset="0"/>
              <a:cs typeface="Arial" panose="020B0604020202020204" pitchFamily="34" charset="0"/>
            </a:rPr>
            <a:t>with</a:t>
          </a:r>
          <a:r>
            <a:rPr lang="fr-FR" sz="1300" kern="1200" dirty="0">
              <a:solidFill>
                <a:schemeClr val="accent1"/>
              </a:solidFill>
              <a:latin typeface="Arial" panose="020B0604020202020204" pitchFamily="34" charset="0"/>
              <a:cs typeface="Arial" panose="020B0604020202020204" pitchFamily="34" charset="0"/>
            </a:rPr>
            <a:t> the instructions on the packaging</a:t>
          </a:r>
        </a:p>
      </dsp:txBody>
      <dsp:txXfrm>
        <a:off x="2399900" y="981937"/>
        <a:ext cx="1557751" cy="722016"/>
      </dsp:txXfrm>
    </dsp:sp>
    <dsp:sp modelId="{59160DF7-CCD8-4E63-AFEB-033E74262707}">
      <dsp:nvSpPr>
        <dsp:cNvPr id="0" name=""/>
        <dsp:cNvSpPr/>
      </dsp:nvSpPr>
      <dsp:spPr>
        <a:xfrm>
          <a:off x="2224049" y="767739"/>
          <a:ext cx="153388" cy="1533885"/>
        </a:xfrm>
        <a:custGeom>
          <a:avLst/>
          <a:gdLst/>
          <a:ahLst/>
          <a:cxnLst/>
          <a:rect l="0" t="0" r="0" b="0"/>
          <a:pathLst>
            <a:path>
              <a:moveTo>
                <a:pt x="0" y="0"/>
              </a:moveTo>
              <a:lnTo>
                <a:pt x="0" y="1533885"/>
              </a:lnTo>
              <a:lnTo>
                <a:pt x="153388" y="153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41F652-158F-41D6-9285-43C5835A9D9D}">
      <dsp:nvSpPr>
        <dsp:cNvPr id="0" name=""/>
        <dsp:cNvSpPr/>
      </dsp:nvSpPr>
      <dsp:spPr>
        <a:xfrm>
          <a:off x="2377437" y="1918153"/>
          <a:ext cx="1602677"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err="1">
              <a:solidFill>
                <a:schemeClr val="accent1"/>
              </a:solidFill>
              <a:latin typeface="Arial" panose="020B0604020202020204" pitchFamily="34" charset="0"/>
              <a:cs typeface="Arial" panose="020B0604020202020204" pitchFamily="34" charset="0"/>
            </a:rPr>
            <a:t>Rotate</a:t>
          </a:r>
          <a:r>
            <a:rPr lang="fr-FR" sz="1300" kern="1200" dirty="0">
              <a:solidFill>
                <a:schemeClr val="accent1"/>
              </a:solidFill>
              <a:latin typeface="Arial" panose="020B0604020202020204" pitchFamily="34" charset="0"/>
              <a:cs typeface="Arial" panose="020B0604020202020204" pitchFamily="34" charset="0"/>
            </a:rPr>
            <a:t> (new </a:t>
          </a:r>
          <a:r>
            <a:rPr lang="fr-FR" sz="1300" kern="1200" dirty="0" err="1">
              <a:solidFill>
                <a:schemeClr val="accent1"/>
              </a:solidFill>
              <a:latin typeface="Arial" panose="020B0604020202020204" pitchFamily="34" charset="0"/>
              <a:cs typeface="Arial" panose="020B0604020202020204" pitchFamily="34" charset="0"/>
            </a:rPr>
            <a:t>food</a:t>
          </a:r>
          <a:r>
            <a:rPr lang="fr-FR" sz="1300" kern="1200" dirty="0">
              <a:solidFill>
                <a:schemeClr val="accent1"/>
              </a:solidFill>
              <a:latin typeface="Arial" panose="020B0604020202020204" pitchFamily="34" charset="0"/>
              <a:cs typeface="Arial" panose="020B0604020202020204" pitchFamily="34" charset="0"/>
            </a:rPr>
            <a:t> at the back – check the dates)</a:t>
          </a:r>
        </a:p>
      </dsp:txBody>
      <dsp:txXfrm>
        <a:off x="2399900" y="1940616"/>
        <a:ext cx="1557751" cy="722016"/>
      </dsp:txXfrm>
    </dsp:sp>
    <dsp:sp modelId="{4E251414-837B-414A-98F9-F9032EAE58D1}">
      <dsp:nvSpPr>
        <dsp:cNvPr id="0" name=""/>
        <dsp:cNvSpPr/>
      </dsp:nvSpPr>
      <dsp:spPr>
        <a:xfrm>
          <a:off x="2224049" y="767739"/>
          <a:ext cx="153388" cy="2492564"/>
        </a:xfrm>
        <a:custGeom>
          <a:avLst/>
          <a:gdLst/>
          <a:ahLst/>
          <a:cxnLst/>
          <a:rect l="0" t="0" r="0" b="0"/>
          <a:pathLst>
            <a:path>
              <a:moveTo>
                <a:pt x="0" y="0"/>
              </a:moveTo>
              <a:lnTo>
                <a:pt x="0" y="2492564"/>
              </a:lnTo>
              <a:lnTo>
                <a:pt x="153388" y="24925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CEE8B-0EA2-4243-81A2-DD14E57EA676}">
      <dsp:nvSpPr>
        <dsp:cNvPr id="0" name=""/>
        <dsp:cNvSpPr/>
      </dsp:nvSpPr>
      <dsp:spPr>
        <a:xfrm>
          <a:off x="2377437" y="2876832"/>
          <a:ext cx="1602677"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chemeClr val="accent1"/>
              </a:solidFill>
              <a:latin typeface="Arial" panose="020B0604020202020204" pitchFamily="34" charset="0"/>
              <a:cs typeface="Arial" panose="020B0604020202020204" pitchFamily="34" charset="0"/>
            </a:rPr>
            <a:t>Serve </a:t>
          </a:r>
          <a:r>
            <a:rPr lang="fr-FR" sz="1300" kern="1200" dirty="0" err="1">
              <a:solidFill>
                <a:schemeClr val="accent1"/>
              </a:solidFill>
              <a:latin typeface="Arial" panose="020B0604020202020204" pitchFamily="34" charset="0"/>
              <a:cs typeface="Arial" panose="020B0604020202020204" pitchFamily="34" charset="0"/>
            </a:rPr>
            <a:t>small</a:t>
          </a:r>
          <a:r>
            <a:rPr lang="fr-FR" sz="1300" kern="1200" dirty="0">
              <a:solidFill>
                <a:schemeClr val="accent1"/>
              </a:solidFill>
              <a:latin typeface="Arial" panose="020B0604020202020204" pitchFamily="34" charset="0"/>
              <a:cs typeface="Arial" panose="020B0604020202020204" pitchFamily="34" charset="0"/>
            </a:rPr>
            <a:t> </a:t>
          </a:r>
          <a:r>
            <a:rPr lang="fr-FR" sz="1300" kern="1200" dirty="0" err="1">
              <a:solidFill>
                <a:schemeClr val="accent1"/>
              </a:solidFill>
              <a:latin typeface="Arial" panose="020B0604020202020204" pitchFamily="34" charset="0"/>
              <a:cs typeface="Arial" panose="020B0604020202020204" pitchFamily="34" charset="0"/>
            </a:rPr>
            <a:t>amounts</a:t>
          </a:r>
          <a:r>
            <a:rPr lang="fr-FR" sz="1300" kern="1200" dirty="0">
              <a:solidFill>
                <a:schemeClr val="accent1"/>
              </a:solidFill>
              <a:latin typeface="Arial" panose="020B0604020202020204" pitchFamily="34" charset="0"/>
              <a:cs typeface="Arial" panose="020B0604020202020204" pitchFamily="34" charset="0"/>
            </a:rPr>
            <a:t> of </a:t>
          </a:r>
          <a:r>
            <a:rPr lang="fr-FR" sz="1300" kern="1200" dirty="0" err="1">
              <a:solidFill>
                <a:schemeClr val="accent1"/>
              </a:solidFill>
              <a:latin typeface="Arial" panose="020B0604020202020204" pitchFamily="34" charset="0"/>
              <a:cs typeface="Arial" panose="020B0604020202020204" pitchFamily="34" charset="0"/>
            </a:rPr>
            <a:t>food</a:t>
          </a:r>
          <a:r>
            <a:rPr lang="fr-FR" sz="1300" kern="1200" dirty="0">
              <a:solidFill>
                <a:schemeClr val="accent1"/>
              </a:solidFill>
              <a:latin typeface="Arial" panose="020B0604020202020204" pitchFamily="34" charset="0"/>
              <a:cs typeface="Arial" panose="020B0604020202020204" pitchFamily="34" charset="0"/>
            </a:rPr>
            <a:t> and use up </a:t>
          </a:r>
          <a:r>
            <a:rPr lang="fr-FR" sz="1300" kern="1200" dirty="0" err="1">
              <a:solidFill>
                <a:schemeClr val="accent1"/>
              </a:solidFill>
              <a:latin typeface="Arial" panose="020B0604020202020204" pitchFamily="34" charset="0"/>
              <a:cs typeface="Arial" panose="020B0604020202020204" pitchFamily="34" charset="0"/>
            </a:rPr>
            <a:t>your</a:t>
          </a:r>
          <a:r>
            <a:rPr lang="fr-FR" sz="1300" kern="1200" dirty="0">
              <a:solidFill>
                <a:schemeClr val="accent1"/>
              </a:solidFill>
              <a:latin typeface="Arial" panose="020B0604020202020204" pitchFamily="34" charset="0"/>
              <a:cs typeface="Arial" panose="020B0604020202020204" pitchFamily="34" charset="0"/>
            </a:rPr>
            <a:t> </a:t>
          </a:r>
          <a:r>
            <a:rPr lang="fr-FR" sz="1300" kern="1200" dirty="0" err="1">
              <a:solidFill>
                <a:schemeClr val="accent1"/>
              </a:solidFill>
              <a:latin typeface="Arial" panose="020B0604020202020204" pitchFamily="34" charset="0"/>
              <a:cs typeface="Arial" panose="020B0604020202020204" pitchFamily="34" charset="0"/>
            </a:rPr>
            <a:t>leftovers</a:t>
          </a:r>
          <a:endParaRPr lang="fr-FR" sz="1300" kern="1200" dirty="0">
            <a:solidFill>
              <a:schemeClr val="accent1"/>
            </a:solidFill>
            <a:latin typeface="Arial" panose="020B0604020202020204" pitchFamily="34" charset="0"/>
            <a:cs typeface="Arial" panose="020B0604020202020204" pitchFamily="34" charset="0"/>
          </a:endParaRPr>
        </a:p>
      </dsp:txBody>
      <dsp:txXfrm>
        <a:off x="2399900" y="2899295"/>
        <a:ext cx="1557751" cy="722016"/>
      </dsp:txXfrm>
    </dsp:sp>
    <dsp:sp modelId="{6905FB7B-1D84-4055-86CE-0D59480C7136}">
      <dsp:nvSpPr>
        <dsp:cNvPr id="0" name=""/>
        <dsp:cNvSpPr/>
      </dsp:nvSpPr>
      <dsp:spPr>
        <a:xfrm>
          <a:off x="2224049" y="767739"/>
          <a:ext cx="153388" cy="3451243"/>
        </a:xfrm>
        <a:custGeom>
          <a:avLst/>
          <a:gdLst/>
          <a:ahLst/>
          <a:cxnLst/>
          <a:rect l="0" t="0" r="0" b="0"/>
          <a:pathLst>
            <a:path>
              <a:moveTo>
                <a:pt x="0" y="0"/>
              </a:moveTo>
              <a:lnTo>
                <a:pt x="0" y="3451243"/>
              </a:lnTo>
              <a:lnTo>
                <a:pt x="153388" y="34512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EA0294-8948-4637-95C0-158F3FEC9C92}">
      <dsp:nvSpPr>
        <dsp:cNvPr id="0" name=""/>
        <dsp:cNvSpPr/>
      </dsp:nvSpPr>
      <dsp:spPr>
        <a:xfrm>
          <a:off x="2377437" y="3835510"/>
          <a:ext cx="1602677" cy="76694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FR" sz="1300" kern="1200" dirty="0" err="1">
              <a:solidFill>
                <a:schemeClr val="accent1"/>
              </a:solidFill>
              <a:latin typeface="Arial" panose="020B0604020202020204" pitchFamily="34" charset="0"/>
              <a:cs typeface="Arial" panose="020B0604020202020204" pitchFamily="34" charset="0"/>
            </a:rPr>
            <a:t>Freeze</a:t>
          </a:r>
          <a:r>
            <a:rPr lang="fr-FR" sz="1300" kern="1200" dirty="0">
              <a:solidFill>
                <a:schemeClr val="accent1"/>
              </a:solidFill>
              <a:latin typeface="Arial" panose="020B0604020202020204" pitchFamily="34" charset="0"/>
              <a:cs typeface="Arial" panose="020B0604020202020204" pitchFamily="34" charset="0"/>
            </a:rPr>
            <a:t> (</a:t>
          </a:r>
          <a:r>
            <a:rPr lang="fr-FR" sz="1300" kern="1200" dirty="0" err="1">
              <a:solidFill>
                <a:schemeClr val="accent1"/>
              </a:solidFill>
              <a:latin typeface="Arial" panose="020B0604020202020204" pitchFamily="34" charset="0"/>
              <a:cs typeface="Arial" panose="020B0604020202020204" pitchFamily="34" charset="0"/>
            </a:rPr>
            <a:t>except</a:t>
          </a:r>
          <a:r>
            <a:rPr lang="fr-FR" sz="1300" kern="1200" dirty="0">
              <a:solidFill>
                <a:schemeClr val="accent1"/>
              </a:solidFill>
              <a:latin typeface="Arial" panose="020B0604020202020204" pitchFamily="34" charset="0"/>
              <a:cs typeface="Arial" panose="020B0604020202020204" pitchFamily="34" charset="0"/>
            </a:rPr>
            <a:t> if the mention « not </a:t>
          </a:r>
          <a:r>
            <a:rPr lang="fr-FR" sz="1300" kern="1200" dirty="0" err="1">
              <a:solidFill>
                <a:schemeClr val="accent1"/>
              </a:solidFill>
              <a:latin typeface="Arial" panose="020B0604020202020204" pitchFamily="34" charset="0"/>
              <a:cs typeface="Arial" panose="020B0604020202020204" pitchFamily="34" charset="0"/>
            </a:rPr>
            <a:t>suitable</a:t>
          </a:r>
          <a:r>
            <a:rPr lang="fr-FR" sz="1300" kern="1200" dirty="0">
              <a:solidFill>
                <a:schemeClr val="accent1"/>
              </a:solidFill>
              <a:latin typeface="Arial" panose="020B0604020202020204" pitchFamily="34" charset="0"/>
              <a:cs typeface="Arial" panose="020B0604020202020204" pitchFamily="34" charset="0"/>
            </a:rPr>
            <a:t> for home </a:t>
          </a:r>
          <a:r>
            <a:rPr lang="fr-FR" sz="1300" kern="1200" dirty="0" err="1">
              <a:solidFill>
                <a:schemeClr val="accent1"/>
              </a:solidFill>
              <a:latin typeface="Arial" panose="020B0604020202020204" pitchFamily="34" charset="0"/>
              <a:cs typeface="Arial" panose="020B0604020202020204" pitchFamily="34" charset="0"/>
            </a:rPr>
            <a:t>freezing</a:t>
          </a:r>
          <a:r>
            <a:rPr lang="fr-FR" sz="1300" kern="1200" dirty="0">
              <a:solidFill>
                <a:schemeClr val="accent1"/>
              </a:solidFill>
              <a:latin typeface="Arial" panose="020B0604020202020204" pitchFamily="34" charset="0"/>
              <a:cs typeface="Arial" panose="020B0604020202020204" pitchFamily="34" charset="0"/>
            </a:rPr>
            <a:t> » </a:t>
          </a:r>
          <a:r>
            <a:rPr lang="fr-FR" sz="1300" kern="1200" dirty="0" err="1">
              <a:solidFill>
                <a:schemeClr val="accent1"/>
              </a:solidFill>
              <a:latin typeface="Arial" panose="020B0604020202020204" pitchFamily="34" charset="0"/>
              <a:cs typeface="Arial" panose="020B0604020202020204" pitchFamily="34" charset="0"/>
            </a:rPr>
            <a:t>appears</a:t>
          </a:r>
          <a:r>
            <a:rPr lang="fr-FR" sz="1300" kern="1200" dirty="0">
              <a:solidFill>
                <a:schemeClr val="accent1"/>
              </a:solidFill>
              <a:latin typeface="Arial" panose="020B0604020202020204" pitchFamily="34" charset="0"/>
              <a:cs typeface="Arial" panose="020B0604020202020204" pitchFamily="34" charset="0"/>
            </a:rPr>
            <a:t>)</a:t>
          </a:r>
        </a:p>
      </dsp:txBody>
      <dsp:txXfrm>
        <a:off x="2399900" y="3857973"/>
        <a:ext cx="1557751" cy="722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B2FB2-C8CF-4CDF-BFC1-906B9B57FCED}">
      <dsp:nvSpPr>
        <dsp:cNvPr id="0" name=""/>
        <dsp:cNvSpPr/>
      </dsp:nvSpPr>
      <dsp:spPr>
        <a:xfrm rot="2224165">
          <a:off x="4982100" y="3021799"/>
          <a:ext cx="886508" cy="0"/>
        </a:xfrm>
        <a:custGeom>
          <a:avLst/>
          <a:gdLst/>
          <a:ahLst/>
          <a:cxnLst/>
          <a:rect l="0" t="0" r="0" b="0"/>
          <a:pathLst>
            <a:path>
              <a:moveTo>
                <a:pt x="0" y="0"/>
              </a:moveTo>
              <a:lnTo>
                <a:pt x="88650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BC6B0B7-C4A4-4BD5-96D2-09CC20D2EF3F}">
      <dsp:nvSpPr>
        <dsp:cNvPr id="0" name=""/>
        <dsp:cNvSpPr/>
      </dsp:nvSpPr>
      <dsp:spPr>
        <a:xfrm rot="10579223">
          <a:off x="2618099" y="2451585"/>
          <a:ext cx="595756" cy="0"/>
        </a:xfrm>
        <a:custGeom>
          <a:avLst/>
          <a:gdLst/>
          <a:ahLst/>
          <a:cxnLst/>
          <a:rect l="0" t="0" r="0" b="0"/>
          <a:pathLst>
            <a:path>
              <a:moveTo>
                <a:pt x="0" y="0"/>
              </a:moveTo>
              <a:lnTo>
                <a:pt x="59575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EFB375E-C85D-498B-A43B-93CE7D4904A2}">
      <dsp:nvSpPr>
        <dsp:cNvPr id="0" name=""/>
        <dsp:cNvSpPr/>
      </dsp:nvSpPr>
      <dsp:spPr>
        <a:xfrm rot="18475677">
          <a:off x="4790841" y="1819314"/>
          <a:ext cx="307493" cy="0"/>
        </a:xfrm>
        <a:custGeom>
          <a:avLst/>
          <a:gdLst/>
          <a:ahLst/>
          <a:cxnLst/>
          <a:rect l="0" t="0" r="0" b="0"/>
          <a:pathLst>
            <a:path>
              <a:moveTo>
                <a:pt x="0" y="0"/>
              </a:moveTo>
              <a:lnTo>
                <a:pt x="307493"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27F99AE-307F-4000-B0E9-803DF57C7976}">
      <dsp:nvSpPr>
        <dsp:cNvPr id="0" name=""/>
        <dsp:cNvSpPr/>
      </dsp:nvSpPr>
      <dsp:spPr>
        <a:xfrm>
          <a:off x="3213242" y="1940587"/>
          <a:ext cx="2639344" cy="814026"/>
        </a:xfrm>
        <a:prstGeom prst="roundRect">
          <a:avLst/>
        </a:prstGeom>
        <a:no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How to </a:t>
          </a:r>
          <a:r>
            <a:rPr lang="fr-FR" sz="1400" kern="1200" dirty="0" err="1">
              <a:solidFill>
                <a:schemeClr val="tx1"/>
              </a:solidFill>
            </a:rPr>
            <a:t>limit</a:t>
          </a:r>
          <a:r>
            <a:rPr lang="fr-FR" sz="1400" kern="1200" dirty="0">
              <a:solidFill>
                <a:schemeClr val="tx1"/>
              </a:solidFill>
            </a:rPr>
            <a:t> infection transmission </a:t>
          </a:r>
          <a:r>
            <a:rPr lang="fr-FR" sz="1400" kern="1200" dirty="0" err="1">
              <a:solidFill>
                <a:schemeClr val="tx1"/>
              </a:solidFill>
            </a:rPr>
            <a:t>during</a:t>
          </a:r>
          <a:r>
            <a:rPr lang="fr-FR" sz="1400" kern="1200" dirty="0">
              <a:solidFill>
                <a:schemeClr val="tx1"/>
              </a:solidFill>
            </a:rPr>
            <a:t> the </a:t>
          </a:r>
          <a:r>
            <a:rPr lang="fr-FR" sz="1400" kern="1200" dirty="0" err="1">
              <a:solidFill>
                <a:schemeClr val="tx1"/>
              </a:solidFill>
            </a:rPr>
            <a:t>food</a:t>
          </a:r>
          <a:r>
            <a:rPr lang="fr-FR" sz="1400" kern="1200" dirty="0">
              <a:solidFill>
                <a:schemeClr val="tx1"/>
              </a:solidFill>
            </a:rPr>
            <a:t> </a:t>
          </a:r>
          <a:r>
            <a:rPr lang="fr-FR" sz="1400" kern="1200" dirty="0" err="1">
              <a:solidFill>
                <a:schemeClr val="tx1"/>
              </a:solidFill>
            </a:rPr>
            <a:t>journey</a:t>
          </a:r>
          <a:r>
            <a:rPr lang="fr-FR" sz="1400" kern="1200" dirty="0">
              <a:solidFill>
                <a:schemeClr val="tx1"/>
              </a:solidFill>
            </a:rPr>
            <a:t> ?</a:t>
          </a:r>
        </a:p>
      </dsp:txBody>
      <dsp:txXfrm>
        <a:off x="3252979" y="1980324"/>
        <a:ext cx="2559870" cy="734552"/>
      </dsp:txXfrm>
    </dsp:sp>
    <dsp:sp modelId="{89CDE61E-CFAE-4F62-AC06-EB203917B1C1}">
      <dsp:nvSpPr>
        <dsp:cNvPr id="0" name=""/>
        <dsp:cNvSpPr/>
      </dsp:nvSpPr>
      <dsp:spPr>
        <a:xfrm>
          <a:off x="4378317" y="1217040"/>
          <a:ext cx="1696374" cy="481000"/>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accent1"/>
              </a:solidFill>
              <a:latin typeface="Arial" panose="020B0604020202020204" pitchFamily="34" charset="0"/>
              <a:cs typeface="Arial" panose="020B0604020202020204" pitchFamily="34" charset="0"/>
            </a:rPr>
            <a:t>Avoid</a:t>
          </a:r>
          <a:r>
            <a:rPr lang="fr-FR" sz="1400" kern="1200" dirty="0">
              <a:solidFill>
                <a:schemeClr val="accent1"/>
              </a:solidFill>
              <a:latin typeface="Arial" panose="020B0604020202020204" pitchFamily="34" charset="0"/>
              <a:cs typeface="Arial" panose="020B0604020202020204" pitchFamily="34" charset="0"/>
            </a:rPr>
            <a:t> cross contamination</a:t>
          </a:r>
        </a:p>
      </dsp:txBody>
      <dsp:txXfrm>
        <a:off x="4401797" y="1240520"/>
        <a:ext cx="1649414" cy="434040"/>
      </dsp:txXfrm>
    </dsp:sp>
    <dsp:sp modelId="{7A50E2E9-CE9B-4701-8F71-33D5D56C9B68}">
      <dsp:nvSpPr>
        <dsp:cNvPr id="0" name=""/>
        <dsp:cNvSpPr/>
      </dsp:nvSpPr>
      <dsp:spPr>
        <a:xfrm rot="14370356">
          <a:off x="4864871" y="1091284"/>
          <a:ext cx="291885" cy="0"/>
        </a:xfrm>
        <a:custGeom>
          <a:avLst/>
          <a:gdLst/>
          <a:ahLst/>
          <a:cxnLst/>
          <a:rect l="0" t="0" r="0" b="0"/>
          <a:pathLst>
            <a:path>
              <a:moveTo>
                <a:pt x="0" y="0"/>
              </a:moveTo>
              <a:lnTo>
                <a:pt x="291885"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2B3DBD-35F8-4C1E-B35B-D7EBD34B75CF}">
      <dsp:nvSpPr>
        <dsp:cNvPr id="0" name=""/>
        <dsp:cNvSpPr/>
      </dsp:nvSpPr>
      <dsp:spPr>
        <a:xfrm>
          <a:off x="3707044" y="49287"/>
          <a:ext cx="1919843" cy="916239"/>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dirty="0">
              <a:solidFill>
                <a:schemeClr val="accent1"/>
              </a:solidFill>
              <a:latin typeface="Arial" panose="020B0604020202020204" pitchFamily="34" charset="0"/>
              <a:cs typeface="Arial" panose="020B0604020202020204" pitchFamily="34" charset="0"/>
            </a:rPr>
            <a:t>Respect </a:t>
          </a:r>
          <a:r>
            <a:rPr lang="fr-FR" sz="1200" kern="1200" dirty="0" err="1">
              <a:solidFill>
                <a:schemeClr val="accent1"/>
              </a:solidFill>
              <a:latin typeface="Arial" panose="020B0604020202020204" pitchFamily="34" charset="0"/>
              <a:cs typeface="Arial" panose="020B0604020202020204" pitchFamily="34" charset="0"/>
            </a:rPr>
            <a:t>hygiene</a:t>
          </a:r>
          <a:r>
            <a:rPr lang="fr-FR" sz="1200" kern="1200" dirty="0">
              <a:solidFill>
                <a:schemeClr val="accent1"/>
              </a:solidFill>
              <a:latin typeface="Arial" panose="020B0604020202020204" pitchFamily="34" charset="0"/>
              <a:cs typeface="Arial" panose="020B0604020202020204" pitchFamily="34" charset="0"/>
            </a:rPr>
            <a:t> </a:t>
          </a:r>
          <a:r>
            <a:rPr lang="fr-FR" sz="1200" kern="1200" dirty="0" err="1">
              <a:solidFill>
                <a:schemeClr val="accent1"/>
              </a:solidFill>
              <a:latin typeface="Arial" panose="020B0604020202020204" pitchFamily="34" charset="0"/>
              <a:cs typeface="Arial" panose="020B0604020202020204" pitchFamily="34" charset="0"/>
            </a:rPr>
            <a:t>rules</a:t>
          </a:r>
          <a:endParaRPr lang="fr-FR" sz="1200" kern="1200" dirty="0">
            <a:solidFill>
              <a:schemeClr val="accent1"/>
            </a:solidFill>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fr-FR" sz="1200" kern="1200" dirty="0">
            <a:solidFill>
              <a:schemeClr val="accent1"/>
            </a:solidFill>
            <a:latin typeface="Arial" panose="020B0604020202020204" pitchFamily="34" charset="0"/>
            <a:cs typeface="Arial" panose="020B0604020202020204" pitchFamily="34" charset="0"/>
          </a:endParaRPr>
        </a:p>
      </dsp:txBody>
      <dsp:txXfrm>
        <a:off x="3751771" y="94014"/>
        <a:ext cx="1830389" cy="826785"/>
      </dsp:txXfrm>
    </dsp:sp>
    <dsp:sp modelId="{7AF4BAD7-9605-4FA7-B827-A32DD5234F44}">
      <dsp:nvSpPr>
        <dsp:cNvPr id="0" name=""/>
        <dsp:cNvSpPr/>
      </dsp:nvSpPr>
      <dsp:spPr>
        <a:xfrm rot="20029083">
          <a:off x="5682599" y="1074894"/>
          <a:ext cx="644325" cy="0"/>
        </a:xfrm>
        <a:custGeom>
          <a:avLst/>
          <a:gdLst/>
          <a:ahLst/>
          <a:cxnLst/>
          <a:rect l="0" t="0" r="0" b="0"/>
          <a:pathLst>
            <a:path>
              <a:moveTo>
                <a:pt x="0" y="0"/>
              </a:moveTo>
              <a:lnTo>
                <a:pt x="644325"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E4AFAF5-D218-4D67-942D-DF515A26957D}">
      <dsp:nvSpPr>
        <dsp:cNvPr id="0" name=""/>
        <dsp:cNvSpPr/>
      </dsp:nvSpPr>
      <dsp:spPr>
        <a:xfrm>
          <a:off x="6293870" y="24589"/>
          <a:ext cx="1761110" cy="950434"/>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None/>
          </a:pPr>
          <a:r>
            <a:rPr lang="fr-FR" sz="1100" kern="1200" dirty="0">
              <a:solidFill>
                <a:schemeClr val="accent1"/>
              </a:solidFill>
              <a:latin typeface="Arial" panose="020B0604020202020204" pitchFamily="34" charset="0"/>
              <a:cs typeface="Arial" panose="020B0604020202020204" pitchFamily="34" charset="0"/>
            </a:rPr>
            <a:t>Store </a:t>
          </a:r>
          <a:r>
            <a:rPr lang="fr-FR" sz="1100" kern="1200" dirty="0" err="1">
              <a:solidFill>
                <a:schemeClr val="accent1"/>
              </a:solidFill>
              <a:latin typeface="Arial" panose="020B0604020202020204" pitchFamily="34" charset="0"/>
              <a:cs typeface="Arial" panose="020B0604020202020204" pitchFamily="34" charset="0"/>
            </a:rPr>
            <a:t>food</a:t>
          </a:r>
          <a:r>
            <a:rPr lang="fr-FR" sz="1100" kern="1200" dirty="0">
              <a:solidFill>
                <a:schemeClr val="accent1"/>
              </a:solidFill>
              <a:latin typeface="Arial" panose="020B0604020202020204" pitchFamily="34" charset="0"/>
              <a:cs typeface="Arial" panose="020B0604020202020204" pitchFamily="34" charset="0"/>
            </a:rPr>
            <a:t> </a:t>
          </a:r>
          <a:r>
            <a:rPr lang="fr-FR" sz="1100" kern="1200" dirty="0" err="1">
              <a:solidFill>
                <a:schemeClr val="accent1"/>
              </a:solidFill>
              <a:latin typeface="Arial" panose="020B0604020202020204" pitchFamily="34" charset="0"/>
              <a:cs typeface="Arial" panose="020B0604020202020204" pitchFamily="34" charset="0"/>
            </a:rPr>
            <a:t>separately</a:t>
          </a:r>
          <a:endParaRPr lang="fr-FR" sz="1100" kern="1200" dirty="0">
            <a:solidFill>
              <a:schemeClr val="accent1"/>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endParaRPr lang="fr-FR" sz="1100" kern="1200" dirty="0">
            <a:solidFill>
              <a:schemeClr val="accent1"/>
            </a:solidFill>
            <a:latin typeface="Arial" panose="020B0604020202020204" pitchFamily="34" charset="0"/>
            <a:cs typeface="Arial" panose="020B0604020202020204" pitchFamily="34" charset="0"/>
          </a:endParaRPr>
        </a:p>
      </dsp:txBody>
      <dsp:txXfrm>
        <a:off x="6340266" y="70985"/>
        <a:ext cx="1668318" cy="857642"/>
      </dsp:txXfrm>
    </dsp:sp>
    <dsp:sp modelId="{7B88D125-D959-4DE6-B7EE-97E6AAD9D92C}">
      <dsp:nvSpPr>
        <dsp:cNvPr id="0" name=""/>
        <dsp:cNvSpPr/>
      </dsp:nvSpPr>
      <dsp:spPr>
        <a:xfrm>
          <a:off x="1025312" y="2138691"/>
          <a:ext cx="1593400" cy="766492"/>
        </a:xfrm>
        <a:prstGeom prst="roundRect">
          <a:avLst/>
        </a:prstGeom>
        <a:noFill/>
        <a:ln w="28575"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accent4">
                  <a:lumMod val="25000"/>
                </a:schemeClr>
              </a:solidFill>
              <a:latin typeface="Arial" panose="020B0604020202020204" pitchFamily="34" charset="0"/>
              <a:cs typeface="Arial" panose="020B0604020202020204" pitchFamily="34" charset="0"/>
            </a:rPr>
            <a:t>Monitor the cooking </a:t>
          </a:r>
          <a:r>
            <a:rPr lang="fr-FR" sz="1400" kern="1200" dirty="0" err="1">
              <a:solidFill>
                <a:schemeClr val="accent4">
                  <a:lumMod val="25000"/>
                </a:schemeClr>
              </a:solidFill>
              <a:latin typeface="Arial" panose="020B0604020202020204" pitchFamily="34" charset="0"/>
              <a:cs typeface="Arial" panose="020B0604020202020204" pitchFamily="34" charset="0"/>
            </a:rPr>
            <a:t>process</a:t>
          </a:r>
          <a:endParaRPr lang="fr-FR" sz="1400" kern="1200" dirty="0">
            <a:solidFill>
              <a:schemeClr val="accent4">
                <a:lumMod val="25000"/>
              </a:schemeClr>
            </a:solidFill>
            <a:latin typeface="Arial" panose="020B0604020202020204" pitchFamily="34" charset="0"/>
            <a:cs typeface="Arial" panose="020B0604020202020204" pitchFamily="34" charset="0"/>
          </a:endParaRPr>
        </a:p>
      </dsp:txBody>
      <dsp:txXfrm>
        <a:off x="1062729" y="2176108"/>
        <a:ext cx="1518566" cy="691658"/>
      </dsp:txXfrm>
    </dsp:sp>
    <dsp:sp modelId="{EB40F704-B2FA-4671-AE1A-4E757F40C158}">
      <dsp:nvSpPr>
        <dsp:cNvPr id="0" name=""/>
        <dsp:cNvSpPr/>
      </dsp:nvSpPr>
      <dsp:spPr>
        <a:xfrm rot="7349543">
          <a:off x="1280206" y="3068546"/>
          <a:ext cx="387361" cy="0"/>
        </a:xfrm>
        <a:custGeom>
          <a:avLst/>
          <a:gdLst/>
          <a:ahLst/>
          <a:cxnLst/>
          <a:rect l="0" t="0" r="0" b="0"/>
          <a:pathLst>
            <a:path>
              <a:moveTo>
                <a:pt x="0" y="0"/>
              </a:moveTo>
              <a:lnTo>
                <a:pt x="387361"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076EC9A-DC65-438C-B7EA-77E1BFFF2750}">
      <dsp:nvSpPr>
        <dsp:cNvPr id="0" name=""/>
        <dsp:cNvSpPr/>
      </dsp:nvSpPr>
      <dsp:spPr>
        <a:xfrm>
          <a:off x="0" y="3231909"/>
          <a:ext cx="1923552" cy="1281453"/>
        </a:xfrm>
        <a:prstGeom prst="roundRect">
          <a:avLst/>
        </a:prstGeom>
        <a:noFill/>
        <a:ln w="28575"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4">
                  <a:lumMod val="25000"/>
                </a:schemeClr>
              </a:solidFill>
              <a:latin typeface="Arial" panose="020B0604020202020204" pitchFamily="34" charset="0"/>
              <a:cs typeface="Arial" panose="020B0604020202020204" pitchFamily="34" charset="0"/>
            </a:rPr>
            <a:t>Respect a minimum </a:t>
          </a:r>
          <a:r>
            <a:rPr lang="en-US" sz="1200" kern="1200">
              <a:solidFill>
                <a:schemeClr val="accent4">
                  <a:lumMod val="25000"/>
                </a:schemeClr>
              </a:solidFill>
              <a:latin typeface="Arial" panose="020B0604020202020204" pitchFamily="34" charset="0"/>
              <a:cs typeface="Arial" panose="020B0604020202020204" pitchFamily="34" charset="0"/>
            </a:rPr>
            <a:t>temperature in </a:t>
          </a:r>
          <a:r>
            <a:rPr lang="en-US" sz="1200" kern="1200" dirty="0">
              <a:solidFill>
                <a:schemeClr val="accent4">
                  <a:lumMod val="25000"/>
                </a:schemeClr>
              </a:solidFill>
              <a:latin typeface="Arial" panose="020B0604020202020204" pitchFamily="34" charset="0"/>
              <a:cs typeface="Arial" panose="020B0604020202020204" pitchFamily="34" charset="0"/>
            </a:rPr>
            <a:t>all parts of the food</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62555" y="3294464"/>
        <a:ext cx="1798442" cy="1156343"/>
      </dsp:txXfrm>
    </dsp:sp>
    <dsp:sp modelId="{21C46B8A-E33E-4192-8460-1DCDF6C1ACBE}">
      <dsp:nvSpPr>
        <dsp:cNvPr id="0" name=""/>
        <dsp:cNvSpPr/>
      </dsp:nvSpPr>
      <dsp:spPr>
        <a:xfrm rot="2479755">
          <a:off x="2072874" y="3395502"/>
          <a:ext cx="1484944" cy="0"/>
        </a:xfrm>
        <a:custGeom>
          <a:avLst/>
          <a:gdLst/>
          <a:ahLst/>
          <a:cxnLst/>
          <a:rect l="0" t="0" r="0" b="0"/>
          <a:pathLst>
            <a:path>
              <a:moveTo>
                <a:pt x="0" y="0"/>
              </a:moveTo>
              <a:lnTo>
                <a:pt x="1484944"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5B7FB6C-2109-4421-83E2-7DE06AD17605}">
      <dsp:nvSpPr>
        <dsp:cNvPr id="0" name=""/>
        <dsp:cNvSpPr/>
      </dsp:nvSpPr>
      <dsp:spPr>
        <a:xfrm>
          <a:off x="2926907" y="3885819"/>
          <a:ext cx="2164997" cy="1119539"/>
        </a:xfrm>
        <a:prstGeom prst="roundRect">
          <a:avLst/>
        </a:prstGeom>
        <a:noFill/>
        <a:ln w="28575"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4">
                  <a:lumMod val="25000"/>
                </a:schemeClr>
              </a:solidFill>
              <a:latin typeface="Arial" panose="020B0604020202020204" pitchFamily="34" charset="0"/>
              <a:cs typeface="Arial" panose="020B0604020202020204" pitchFamily="34" charset="0"/>
            </a:rPr>
            <a:t>Homogeneous cooking: Avoid cold spots </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2981558" y="3940470"/>
        <a:ext cx="2055695" cy="1010237"/>
      </dsp:txXfrm>
    </dsp:sp>
    <dsp:sp modelId="{62985D7B-965E-4465-8964-6D2B29B3D2FE}">
      <dsp:nvSpPr>
        <dsp:cNvPr id="0" name=""/>
        <dsp:cNvSpPr/>
      </dsp:nvSpPr>
      <dsp:spPr>
        <a:xfrm>
          <a:off x="5385257" y="3288985"/>
          <a:ext cx="1802155" cy="766492"/>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err="1">
              <a:solidFill>
                <a:schemeClr val="accent3">
                  <a:lumMod val="75000"/>
                </a:schemeClr>
              </a:solidFill>
              <a:latin typeface="Arial" panose="020B0604020202020204" pitchFamily="34" charset="0"/>
              <a:cs typeface="Arial" panose="020B0604020202020204" pitchFamily="34" charset="0"/>
            </a:rPr>
            <a:t>Limit</a:t>
          </a:r>
          <a:r>
            <a:rPr lang="fr-FR" sz="1400" kern="1200" dirty="0">
              <a:solidFill>
                <a:schemeClr val="accent3">
                  <a:lumMod val="75000"/>
                </a:schemeClr>
              </a:solidFill>
              <a:latin typeface="Arial" panose="020B0604020202020204" pitchFamily="34" charset="0"/>
              <a:cs typeface="Arial" panose="020B0604020202020204" pitchFamily="34" charset="0"/>
            </a:rPr>
            <a:t> </a:t>
          </a:r>
          <a:r>
            <a:rPr lang="fr-FR" sz="1400" kern="1200" dirty="0" err="1">
              <a:solidFill>
                <a:schemeClr val="accent3">
                  <a:lumMod val="75000"/>
                </a:schemeClr>
              </a:solidFill>
              <a:latin typeface="Arial" panose="020B0604020202020204" pitchFamily="34" charset="0"/>
              <a:cs typeface="Arial" panose="020B0604020202020204" pitchFamily="34" charset="0"/>
            </a:rPr>
            <a:t>bacterial</a:t>
          </a:r>
          <a:r>
            <a:rPr lang="fr-FR" sz="1400" kern="1200" dirty="0">
              <a:solidFill>
                <a:schemeClr val="accent3">
                  <a:lumMod val="75000"/>
                </a:schemeClr>
              </a:solidFill>
              <a:latin typeface="Arial" panose="020B0604020202020204" pitchFamily="34" charset="0"/>
              <a:cs typeface="Arial" panose="020B0604020202020204" pitchFamily="34" charset="0"/>
            </a:rPr>
            <a:t> </a:t>
          </a:r>
          <a:r>
            <a:rPr lang="fr-FR" sz="1400" kern="1200" dirty="0" err="1">
              <a:solidFill>
                <a:schemeClr val="accent3">
                  <a:lumMod val="75000"/>
                </a:schemeClr>
              </a:solidFill>
              <a:latin typeface="Arial" panose="020B0604020202020204" pitchFamily="34" charset="0"/>
              <a:cs typeface="Arial" panose="020B0604020202020204" pitchFamily="34" charset="0"/>
            </a:rPr>
            <a:t>growth</a:t>
          </a:r>
          <a:endParaRPr lang="fr-FR" sz="1400" kern="1200" dirty="0">
            <a:solidFill>
              <a:schemeClr val="accent3">
                <a:lumMod val="75000"/>
              </a:schemeClr>
            </a:solidFill>
            <a:latin typeface="Arial" panose="020B0604020202020204" pitchFamily="34" charset="0"/>
            <a:cs typeface="Arial" panose="020B0604020202020204" pitchFamily="34" charset="0"/>
          </a:endParaRPr>
        </a:p>
      </dsp:txBody>
      <dsp:txXfrm>
        <a:off x="5422674" y="3326402"/>
        <a:ext cx="1727321" cy="691658"/>
      </dsp:txXfrm>
    </dsp:sp>
    <dsp:sp modelId="{4BF914B3-FFEB-4243-9FC7-147BE3AFF3DD}">
      <dsp:nvSpPr>
        <dsp:cNvPr id="0" name=""/>
        <dsp:cNvSpPr/>
      </dsp:nvSpPr>
      <dsp:spPr>
        <a:xfrm rot="572578">
          <a:off x="7184430" y="3859450"/>
          <a:ext cx="431092" cy="0"/>
        </a:xfrm>
        <a:custGeom>
          <a:avLst/>
          <a:gdLst/>
          <a:ahLst/>
          <a:cxnLst/>
          <a:rect l="0" t="0" r="0" b="0"/>
          <a:pathLst>
            <a:path>
              <a:moveTo>
                <a:pt x="0" y="0"/>
              </a:moveTo>
              <a:lnTo>
                <a:pt x="431092"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420813B-D58A-4C1E-88AE-53FAA4A52473}">
      <dsp:nvSpPr>
        <dsp:cNvPr id="0" name=""/>
        <dsp:cNvSpPr/>
      </dsp:nvSpPr>
      <dsp:spPr>
        <a:xfrm>
          <a:off x="7612540" y="3515869"/>
          <a:ext cx="1674695" cy="1040169"/>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dirty="0">
              <a:solidFill>
                <a:schemeClr val="accent3">
                  <a:lumMod val="75000"/>
                </a:schemeClr>
              </a:solidFill>
              <a:latin typeface="Arial" panose="020B0604020202020204" pitchFamily="34" charset="0"/>
              <a:cs typeface="Arial" panose="020B0604020202020204" pitchFamily="34" charset="0"/>
            </a:rPr>
            <a:t>Egg handling</a:t>
          </a:r>
        </a:p>
      </dsp:txBody>
      <dsp:txXfrm>
        <a:off x="7663317" y="3566646"/>
        <a:ext cx="1573141" cy="938615"/>
      </dsp:txXfrm>
    </dsp:sp>
    <dsp:sp modelId="{29522D3D-C6CE-40AD-898A-E721BA0B90F9}">
      <dsp:nvSpPr>
        <dsp:cNvPr id="0" name=""/>
        <dsp:cNvSpPr/>
      </dsp:nvSpPr>
      <dsp:spPr>
        <a:xfrm rot="17862685">
          <a:off x="6299617" y="2977837"/>
          <a:ext cx="702919" cy="0"/>
        </a:xfrm>
        <a:custGeom>
          <a:avLst/>
          <a:gdLst/>
          <a:ahLst/>
          <a:cxnLst/>
          <a:rect l="0" t="0" r="0" b="0"/>
          <a:pathLst>
            <a:path>
              <a:moveTo>
                <a:pt x="0" y="0"/>
              </a:moveTo>
              <a:lnTo>
                <a:pt x="702919"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F043439-34F6-4308-BA4C-7A7F18D11F98}">
      <dsp:nvSpPr>
        <dsp:cNvPr id="0" name=""/>
        <dsp:cNvSpPr/>
      </dsp:nvSpPr>
      <dsp:spPr>
        <a:xfrm>
          <a:off x="6182962" y="1674978"/>
          <a:ext cx="1784012" cy="991711"/>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dirty="0" err="1">
              <a:solidFill>
                <a:schemeClr val="accent3">
                  <a:lumMod val="75000"/>
                </a:schemeClr>
              </a:solidFill>
              <a:latin typeface="Arial" panose="020B0604020202020204" pitchFamily="34" charset="0"/>
              <a:cs typeface="Arial" panose="020B0604020202020204" pitchFamily="34" charset="0"/>
            </a:rPr>
            <a:t>Maintain</a:t>
          </a:r>
          <a:r>
            <a:rPr lang="fr-FR" sz="1200" kern="1200" dirty="0">
              <a:solidFill>
                <a:schemeClr val="accent3">
                  <a:lumMod val="75000"/>
                </a:schemeClr>
              </a:solidFill>
              <a:latin typeface="Arial" panose="020B0604020202020204" pitchFamily="34" charset="0"/>
              <a:cs typeface="Arial" panose="020B0604020202020204" pitchFamily="34" charset="0"/>
            </a:rPr>
            <a:t> the cold </a:t>
          </a:r>
          <a:r>
            <a:rPr lang="fr-FR" sz="1200" kern="1200" dirty="0" err="1">
              <a:solidFill>
                <a:schemeClr val="accent3">
                  <a:lumMod val="75000"/>
                </a:schemeClr>
              </a:solidFill>
              <a:latin typeface="Arial" panose="020B0604020202020204" pitchFamily="34" charset="0"/>
              <a:cs typeface="Arial" panose="020B0604020202020204" pitchFamily="34" charset="0"/>
            </a:rPr>
            <a:t>chain</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6231373" y="1723389"/>
        <a:ext cx="1687190" cy="894889"/>
      </dsp:txXfrm>
    </dsp:sp>
    <dsp:sp modelId="{C9252BAA-335B-4E5F-AE88-1FB37A5DBDE6}">
      <dsp:nvSpPr>
        <dsp:cNvPr id="0" name=""/>
        <dsp:cNvSpPr/>
      </dsp:nvSpPr>
      <dsp:spPr>
        <a:xfrm rot="5684476">
          <a:off x="6124871" y="4174845"/>
          <a:ext cx="239554" cy="0"/>
        </a:xfrm>
        <a:custGeom>
          <a:avLst/>
          <a:gdLst/>
          <a:ahLst/>
          <a:cxnLst/>
          <a:rect l="0" t="0" r="0" b="0"/>
          <a:pathLst>
            <a:path>
              <a:moveTo>
                <a:pt x="0" y="0"/>
              </a:moveTo>
              <a:lnTo>
                <a:pt x="239554"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F05778C-B510-4529-8E2E-1870E1A11946}">
      <dsp:nvSpPr>
        <dsp:cNvPr id="0" name=""/>
        <dsp:cNvSpPr/>
      </dsp:nvSpPr>
      <dsp:spPr>
        <a:xfrm>
          <a:off x="5381589" y="4294213"/>
          <a:ext cx="1627256" cy="953218"/>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dirty="0" err="1">
              <a:solidFill>
                <a:schemeClr val="accent3">
                  <a:lumMod val="75000"/>
                </a:schemeClr>
              </a:solidFill>
              <a:latin typeface="Arial" panose="020B0604020202020204" pitchFamily="34" charset="0"/>
              <a:cs typeface="Arial" panose="020B0604020202020204" pitchFamily="34" charset="0"/>
            </a:rPr>
            <a:t>Freezing</a:t>
          </a:r>
          <a:r>
            <a:rPr lang="fr-FR" sz="1200" kern="1200" dirty="0">
              <a:solidFill>
                <a:schemeClr val="accent3">
                  <a:lumMod val="75000"/>
                </a:schemeClr>
              </a:solidFill>
              <a:latin typeface="Arial" panose="020B0604020202020204" pitchFamily="34" charset="0"/>
              <a:cs typeface="Arial" panose="020B0604020202020204" pitchFamily="34" charset="0"/>
            </a:rPr>
            <a:t> </a:t>
          </a:r>
          <a:r>
            <a:rPr lang="fr-FR" sz="1200" kern="1200" dirty="0" err="1">
              <a:solidFill>
                <a:schemeClr val="accent3">
                  <a:lumMod val="75000"/>
                </a:schemeClr>
              </a:solidFill>
              <a:latin typeface="Arial" panose="020B0604020202020204" pitchFamily="34" charset="0"/>
              <a:cs typeface="Arial" panose="020B0604020202020204" pitchFamily="34" charset="0"/>
            </a:rPr>
            <a:t>process</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5428121" y="4340745"/>
        <a:ext cx="1534192" cy="86015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CB3E446-E3DB-4C2A-B619-E6A7920CC6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mn-cs"/>
              </a:defRPr>
            </a:lvl1pPr>
          </a:lstStyle>
          <a:p>
            <a:pPr>
              <a:defRPr/>
            </a:pPr>
            <a:endParaRPr lang="fr-FR"/>
          </a:p>
        </p:txBody>
      </p:sp>
      <p:sp>
        <p:nvSpPr>
          <p:cNvPr id="3" name="Espace réservé de la date 2">
            <a:extLst>
              <a:ext uri="{FF2B5EF4-FFF2-40B4-BE49-F238E27FC236}">
                <a16:creationId xmlns:a16="http://schemas.microsoft.com/office/drawing/2014/main" id="{DEC24477-CC7C-4E4F-89BA-9B242EF0297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cs typeface="+mn-cs"/>
              </a:defRPr>
            </a:lvl1pPr>
          </a:lstStyle>
          <a:p>
            <a:pPr>
              <a:defRPr/>
            </a:pPr>
            <a:fld id="{40FE38DB-1607-4D1C-8B7C-D881B697FDC6}" type="datetimeFigureOut">
              <a:rPr lang="fr-FR"/>
              <a:pPr>
                <a:defRPr/>
              </a:pPr>
              <a:t>11/03/2025</a:t>
            </a:fld>
            <a:endParaRPr lang="fr-FR"/>
          </a:p>
        </p:txBody>
      </p:sp>
      <p:sp>
        <p:nvSpPr>
          <p:cNvPr id="4" name="Espace réservé de l'image des diapositives 3">
            <a:extLst>
              <a:ext uri="{FF2B5EF4-FFF2-40B4-BE49-F238E27FC236}">
                <a16:creationId xmlns:a16="http://schemas.microsoft.com/office/drawing/2014/main" id="{23C83FB6-FDB5-4DF4-A345-94A6152212B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B90670EE-D5C6-40E9-B4C2-875013F16D5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4FA5F91-8378-4A8A-8E5B-8B9ABE6B1DE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225EAD5C-9CCE-4AC2-ADF1-4756D50ADEF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3135678-60CF-42C4-B9CB-CBED1C48430C}"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87A7004B-A8B1-4CF3-8ECE-BD84141A49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notes 2">
            <a:extLst>
              <a:ext uri="{FF2B5EF4-FFF2-40B4-BE49-F238E27FC236}">
                <a16:creationId xmlns:a16="http://schemas.microsoft.com/office/drawing/2014/main" id="{0C188F13-93B8-4835-B8A8-A65A2B2DA2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8436" name="Espace réservé du numéro de diapositive 3">
            <a:extLst>
              <a:ext uri="{FF2B5EF4-FFF2-40B4-BE49-F238E27FC236}">
                <a16:creationId xmlns:a16="http://schemas.microsoft.com/office/drawing/2014/main" id="{4CA76616-9853-442A-83C2-15EF25F083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216D84-D3A5-4F71-AFC8-2D2E24E2935D}" type="slidenum">
              <a:rPr lang="fr-FR" altLang="fr-FR" smtClean="0"/>
              <a:pPr/>
              <a:t>4</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a:extLst>
              <a:ext uri="{FF2B5EF4-FFF2-40B4-BE49-F238E27FC236}">
                <a16:creationId xmlns:a16="http://schemas.microsoft.com/office/drawing/2014/main" id="{C76C469D-7D5B-4EC6-AA48-C74B89B9EB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notes 2">
            <a:extLst>
              <a:ext uri="{FF2B5EF4-FFF2-40B4-BE49-F238E27FC236}">
                <a16:creationId xmlns:a16="http://schemas.microsoft.com/office/drawing/2014/main" id="{F3958393-6F04-4CE8-800E-41D3A101C3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a:p>
        </p:txBody>
      </p:sp>
      <p:sp>
        <p:nvSpPr>
          <p:cNvPr id="26628" name="Espace réservé du numéro de diapositive 3">
            <a:extLst>
              <a:ext uri="{FF2B5EF4-FFF2-40B4-BE49-F238E27FC236}">
                <a16:creationId xmlns:a16="http://schemas.microsoft.com/office/drawing/2014/main" id="{4D2D37E9-B76E-406B-BB59-E29D6B5FAB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13498E-61C1-4294-AD31-2A0ED95EBF23}" type="slidenum">
              <a:rPr lang="fr-FR" altLang="fr-FR" smtClean="0"/>
              <a:pPr/>
              <a:t>11</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13B9BC1C-95B6-42B0-BDCF-DBC93F6160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notes 2">
            <a:extLst>
              <a:ext uri="{FF2B5EF4-FFF2-40B4-BE49-F238E27FC236}">
                <a16:creationId xmlns:a16="http://schemas.microsoft.com/office/drawing/2014/main" id="{0F1E1D3F-93A1-4ED5-8A03-1DBA0FCE19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a:p>
        </p:txBody>
      </p:sp>
      <p:sp>
        <p:nvSpPr>
          <p:cNvPr id="28676" name="Espace réservé du numéro de diapositive 3">
            <a:extLst>
              <a:ext uri="{FF2B5EF4-FFF2-40B4-BE49-F238E27FC236}">
                <a16:creationId xmlns:a16="http://schemas.microsoft.com/office/drawing/2014/main" id="{16C3D100-A5D2-45F4-AA47-059FC0B411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E3BEDB6-D97B-4505-A332-B52DD270A292}" type="slidenum">
              <a:rPr lang="fr-FR" altLang="fr-FR" smtClean="0"/>
              <a:pPr/>
              <a:t>12</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093F62E5-37BD-4575-9A64-B9CEEEB9E2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notes 2">
            <a:extLst>
              <a:ext uri="{FF2B5EF4-FFF2-40B4-BE49-F238E27FC236}">
                <a16:creationId xmlns:a16="http://schemas.microsoft.com/office/drawing/2014/main" id="{E624D605-7606-4C79-AA75-329D38FC56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2772" name="Espace réservé du numéro de diapositive 3">
            <a:extLst>
              <a:ext uri="{FF2B5EF4-FFF2-40B4-BE49-F238E27FC236}">
                <a16:creationId xmlns:a16="http://schemas.microsoft.com/office/drawing/2014/main" id="{A6C92553-C2AA-4EEF-8009-213A5FF576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831D425-C37E-4223-9C43-FC380F542E4D}" type="slidenum">
              <a:rPr lang="fr-FR" altLang="fr-FR" smtClean="0"/>
              <a:pPr/>
              <a:t>15</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972BDC01-69F5-4BD5-AA73-3E42DA113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2379663"/>
            <a:ext cx="793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4B98FBCF-1F0D-4692-B3E3-A972C62D8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738" y="5913438"/>
            <a:ext cx="817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A1D6CD76-FC03-444B-8BCB-83F5DE59769B}"/>
              </a:ext>
            </a:extLst>
          </p:cNvPr>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cs typeface="+mn-cs"/>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5A2CFD07-540C-4BA6-A590-CDC3BE0C4878}"/>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91180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0E57D4B0-13E3-4C23-BDFA-F4CC5A373093}"/>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cs typeface="+mn-cs"/>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1F952C83-BD98-4DA4-BBB4-F62741F10C5C}"/>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83143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6E54E255-7318-4E15-88E0-B0A0093E778B}"/>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67990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DD2E2CC-3A04-454E-8296-85E4EA80B508}"/>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cs typeface="+mn-cs"/>
            </a:endParaRPr>
          </a:p>
        </p:txBody>
      </p:sp>
      <p:sp>
        <p:nvSpPr>
          <p:cNvPr id="3" name="Plassholder for bunntekst 4">
            <a:extLst>
              <a:ext uri="{FF2B5EF4-FFF2-40B4-BE49-F238E27FC236}">
                <a16:creationId xmlns:a16="http://schemas.microsoft.com/office/drawing/2014/main" id="{103B81AA-BAEB-4696-BEF9-36CEFAEB04D5}"/>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324593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E7593D32-3EF2-42E2-9E04-5ED6BDFC5D7C}"/>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791165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9C27E6-C332-4530-993B-B6E9800AD111}"/>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206495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398B6913-891A-4DDA-A02C-A31704AB509E}"/>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09861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419772A8-3F99-451A-A62D-AE5648FDDBA2}"/>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90776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F59AC41B-4209-4BC3-9023-CE2D7818C086}"/>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3632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D3E66DD-E14D-4DC8-A98D-86E56A20271F}"/>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cs typeface="+mn-cs"/>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778AF41B-6698-470C-9428-218CA77808AA}"/>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149708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E43FA81B-6795-4451-AD92-8D247411F82B}"/>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40720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F9FA16BE-9CF1-4C9F-85A5-6BDC7E5D0F00}"/>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cs typeface="+mn-cs"/>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6CEA4E94-627A-4036-A875-FC10C1E14BF0}"/>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02487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0F443A9E-CC19-4FDB-8383-08A5093ACCB6}"/>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155441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98B22E20-E808-4E2B-AC07-24FA1FD80D9A}"/>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254303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84192B-D22D-4506-8016-8F870E05797B}"/>
              </a:ext>
            </a:extLst>
          </p:cNvPr>
          <p:cNvSpPr>
            <a:spLocks noGrp="1" noChangeArrowheads="1"/>
          </p:cNvSpPr>
          <p:nvPr>
            <p:ph type="title"/>
          </p:nvPr>
        </p:nvSpPr>
        <p:spPr bwMode="auto">
          <a:xfrm>
            <a:off x="688975" y="8953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2E9EC350-2399-4E06-8FA0-ACDE1D3451B9}"/>
              </a:ext>
            </a:extLst>
          </p:cNvPr>
          <p:cNvSpPr>
            <a:spLocks noGrp="1" noChangeArrowheads="1"/>
          </p:cNvSpPr>
          <p:nvPr>
            <p:ph type="body" idx="1"/>
          </p:nvPr>
        </p:nvSpPr>
        <p:spPr bwMode="auto">
          <a:xfrm>
            <a:off x="688975" y="3243263"/>
            <a:ext cx="10515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B96C94F4-A68F-409B-A373-59E4EBC083C9}"/>
              </a:ext>
            </a:extLst>
          </p:cNvPr>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cs typeface="+mn-cs"/>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0" r:id="rId6"/>
    <p:sldLayoutId id="2147484478" r:id="rId7"/>
    <p:sldLayoutId id="2147484479" r:id="rId8"/>
    <p:sldLayoutId id="2147484480" r:id="rId9"/>
    <p:sldLayoutId id="2147484481" r:id="rId10"/>
    <p:sldLayoutId id="2147484482" r:id="rId11"/>
    <p:sldLayoutId id="2147484483" r:id="rId12"/>
    <p:sldLayoutId id="2147484471" r:id="rId13"/>
    <p:sldLayoutId id="2147484472" r:id="rId14"/>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2.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2.xml"/><Relationship Id="rId7"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46.jpeg"/><Relationship Id="rId5" Type="http://schemas.openxmlformats.org/officeDocument/2006/relationships/image" Target="../media/image4.png"/><Relationship Id="rId4" Type="http://schemas.openxmlformats.org/officeDocument/2006/relationships/slide" Target="slide2.xml"/><Relationship Id="rId9" Type="http://schemas.openxmlformats.org/officeDocument/2006/relationships/image" Target="../media/image49.jpe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3.xml"/><Relationship Id="rId7" Type="http://schemas.openxmlformats.org/officeDocument/2006/relationships/image" Target="../media/image51.jpe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50.jpeg"/><Relationship Id="rId5" Type="http://schemas.openxmlformats.org/officeDocument/2006/relationships/image" Target="../media/image4.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2.xml"/><Relationship Id="rId7" Type="http://schemas.openxmlformats.org/officeDocument/2006/relationships/diagramQuickStyle" Target="../diagrams/quickStyle2.xml"/><Relationship Id="rId2" Type="http://schemas.openxmlformats.org/officeDocument/2006/relationships/slideLayout" Target="../slideLayouts/slideLayout3.xml"/><Relationship Id="rId1" Type="http://schemas.openxmlformats.org/officeDocument/2006/relationships/themeOverride" Target="../theme/themeOverride4.xml"/><Relationship Id="rId6" Type="http://schemas.openxmlformats.org/officeDocument/2006/relationships/diagramLayout" Target="../diagrams/layout2.xml"/><Relationship Id="rId11" Type="http://schemas.openxmlformats.org/officeDocument/2006/relationships/image" Target="../media/image54.jpeg"/><Relationship Id="rId5" Type="http://schemas.openxmlformats.org/officeDocument/2006/relationships/diagramData" Target="../diagrams/data2.xml"/><Relationship Id="rId10" Type="http://schemas.openxmlformats.org/officeDocument/2006/relationships/image" Target="../media/image53.jpeg"/><Relationship Id="rId4" Type="http://schemas.openxmlformats.org/officeDocument/2006/relationships/image" Target="../media/image4.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slide" Target="slide2.xml"/><Relationship Id="rId7" Type="http://schemas.openxmlformats.org/officeDocument/2006/relationships/image" Target="../media/image57.png"/><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png"/><Relationship Id="rId9" Type="http://schemas.openxmlformats.org/officeDocument/2006/relationships/image" Target="../media/image59.jpe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4.xml"/><Relationship Id="rId7" Type="http://schemas.openxmlformats.org/officeDocument/2006/relationships/diagramLayout" Target="../diagrams/layout3.xm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slide" Target="slide2.xml"/><Relationship Id="rId9"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 Target="slide2.xml"/><Relationship Id="rId7" Type="http://schemas.openxmlformats.org/officeDocument/2006/relationships/diagramQuickStyle" Target="../diagrams/quickStyle4.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diagramQuickStyle" Target="../diagrams/quickStyle5.xml"/><Relationship Id="rId3" Type="http://schemas.openxmlformats.org/officeDocument/2006/relationships/image" Target="../media/image4.png"/><Relationship Id="rId7" Type="http://schemas.openxmlformats.org/officeDocument/2006/relationships/image" Target="../media/image63.jpeg"/><Relationship Id="rId12" Type="http://schemas.openxmlformats.org/officeDocument/2006/relationships/diagramLayout" Target="../diagrams/layout5.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62.jpeg"/><Relationship Id="rId11" Type="http://schemas.openxmlformats.org/officeDocument/2006/relationships/diagramData" Target="../diagrams/data5.xml"/><Relationship Id="rId5" Type="http://schemas.openxmlformats.org/officeDocument/2006/relationships/image" Target="../media/image61.jpeg"/><Relationship Id="rId15" Type="http://schemas.microsoft.com/office/2007/relationships/diagramDrawing" Target="../diagrams/drawing5.xml"/><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jpeg"/><Relationship Id="rId14"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1.xml"/><Relationship Id="rId3" Type="http://schemas.openxmlformats.org/officeDocument/2006/relationships/image" Target="../media/image4.png"/><Relationship Id="rId7" Type="http://schemas.openxmlformats.org/officeDocument/2006/relationships/slide" Target="slide17.xml"/><Relationship Id="rId12"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4.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6.xml"/><Relationship Id="rId14"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2.xm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jpe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re 1">
            <a:extLst>
              <a:ext uri="{FF2B5EF4-FFF2-40B4-BE49-F238E27FC236}">
                <a16:creationId xmlns:a16="http://schemas.microsoft.com/office/drawing/2014/main" id="{90C3E7C3-5DAA-4B9C-A328-62C7B2214962}"/>
              </a:ext>
            </a:extLst>
          </p:cNvPr>
          <p:cNvSpPr txBox="1">
            <a:spLocks noGrp="1" noChangeArrowheads="1"/>
          </p:cNvSpPr>
          <p:nvPr>
            <p:ph type="title" idx="4294967295"/>
          </p:nvPr>
        </p:nvSpPr>
        <p:spPr>
          <a:xfrm>
            <a:off x="46038" y="3706813"/>
            <a:ext cx="12034837" cy="1325562"/>
          </a:xfrm>
        </p:spPr>
        <p:txBody>
          <a:bodyPr rot="0" spcFirstLastPara="0" vertOverflow="overflow" horzOverflow="overflow" lIns="91440" tIns="45720" rIns="91440" bIns="45720" spcCol="0" rtlCol="0" fromWordArt="0" forceAA="0">
            <a:no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defRPr/>
            </a:pPr>
            <a:r>
              <a:rPr lang="en-US" altLang="fr-FR" sz="3200" dirty="0">
                <a:solidFill>
                  <a:schemeClr val="tx2"/>
                </a:solidFill>
                <a:latin typeface="Arial" panose="020B0604020202020204" pitchFamily="34" charset="0"/>
                <a:ea typeface="+mn-ea"/>
                <a:cs typeface="Arial" panose="020B0604020202020204" pitchFamily="34" charset="0"/>
              </a:rPr>
              <a:t>Teaching food hygiene</a:t>
            </a:r>
            <a:br>
              <a:rPr lang="en-US" altLang="fr-FR" sz="3200" dirty="0">
                <a:solidFill>
                  <a:schemeClr val="tx2"/>
                </a:solidFill>
                <a:latin typeface="Arial" panose="020B0604020202020204" pitchFamily="34" charset="0"/>
                <a:ea typeface="+mn-ea"/>
                <a:cs typeface="Arial" panose="020B0604020202020204" pitchFamily="34" charset="0"/>
              </a:rPr>
            </a:br>
            <a:r>
              <a:rPr lang="en-US" altLang="fr-FR" sz="3200" dirty="0">
                <a:solidFill>
                  <a:schemeClr val="tx2"/>
                </a:solidFill>
                <a:latin typeface="Arial" panose="020B0604020202020204" pitchFamily="34" charset="0"/>
                <a:ea typeface="+mn-ea"/>
                <a:cs typeface="Arial" panose="020B0604020202020204" pitchFamily="34" charset="0"/>
              </a:rPr>
              <a:t>Overviews and links</a:t>
            </a:r>
            <a:endParaRPr lang="fr-FR" altLang="fr-FR" sz="3200" dirty="0">
              <a:solidFill>
                <a:schemeClr val="tx2"/>
              </a:solidFill>
              <a:latin typeface="Arial" panose="020B0604020202020204" pitchFamily="34" charset="0"/>
              <a:ea typeface="+mn-ea"/>
              <a:cs typeface="Arial" panose="020B0604020202020204" pitchFamily="34" charset="0"/>
            </a:endParaRPr>
          </a:p>
        </p:txBody>
      </p:sp>
      <p:grpSp>
        <p:nvGrpSpPr>
          <p:cNvPr id="14338" name="Groupe 3" descr="Navigation bar">
            <a:extLst>
              <a:ext uri="{FF2B5EF4-FFF2-40B4-BE49-F238E27FC236}">
                <a16:creationId xmlns:a16="http://schemas.microsoft.com/office/drawing/2014/main" id="{BCBE2DD6-4C88-4BE6-9682-20BB61C2426A}"/>
              </a:ext>
            </a:extLst>
          </p:cNvPr>
          <p:cNvGrpSpPr>
            <a:grpSpLocks/>
          </p:cNvGrpSpPr>
          <p:nvPr/>
        </p:nvGrpSpPr>
        <p:grpSpPr bwMode="auto">
          <a:xfrm>
            <a:off x="-41275" y="6016625"/>
            <a:ext cx="12276138" cy="887413"/>
            <a:chOff x="-41565" y="6016088"/>
            <a:chExt cx="12276859" cy="888671"/>
          </a:xfrm>
        </p:grpSpPr>
        <p:sp>
          <p:nvSpPr>
            <p:cNvPr id="14342" name="ZoneTexte 4">
              <a:extLst>
                <a:ext uri="{FF2B5EF4-FFF2-40B4-BE49-F238E27FC236}">
                  <a16:creationId xmlns:a16="http://schemas.microsoft.com/office/drawing/2014/main" id="{3C8D8FB3-8A4E-4DB9-8D91-1944774120F6}"/>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4343" name="ZoneTexte 5">
              <a:extLst>
                <a:ext uri="{FF2B5EF4-FFF2-40B4-BE49-F238E27FC236}">
                  <a16:creationId xmlns:a16="http://schemas.microsoft.com/office/drawing/2014/main" id="{DB59DFCE-CCAD-4B03-91C3-F6193EB1D683}"/>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7" name="Rectangle 6">
              <a:extLst>
                <a:ext uri="{FF2B5EF4-FFF2-40B4-BE49-F238E27FC236}">
                  <a16:creationId xmlns:a16="http://schemas.microsoft.com/office/drawing/2014/main" id="{3A2F537C-6B8F-47C9-9329-EF340227A053}"/>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Bouton d’action : vide 7">
              <a:hlinkClick r:id="" action="ppaction://hlinkshowjump?jump=endshow" highlightClick="1"/>
              <a:extLst>
                <a:ext uri="{FF2B5EF4-FFF2-40B4-BE49-F238E27FC236}">
                  <a16:creationId xmlns:a16="http://schemas.microsoft.com/office/drawing/2014/main" id="{B760D49E-1141-4A94-B3A2-C361BBF1E0A7}"/>
                </a:ext>
              </a:extLst>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14346" name="ZoneTexte 8">
              <a:extLst>
                <a:ext uri="{FF2B5EF4-FFF2-40B4-BE49-F238E27FC236}">
                  <a16:creationId xmlns:a16="http://schemas.microsoft.com/office/drawing/2014/main" id="{A5C08414-4378-4601-A7B0-43E62782DA84}"/>
                </a:ext>
              </a:extLst>
            </p:cNvPr>
            <p:cNvSpPr txBox="1">
              <a:spLocks noChangeArrowheads="1"/>
            </p:cNvSpPr>
            <p:nvPr/>
          </p:nvSpPr>
          <p:spPr bwMode="auto">
            <a:xfrm>
              <a:off x="6019759" y="6155069"/>
              <a:ext cx="26358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4347" name="ZoneTexte 9">
              <a:extLst>
                <a:ext uri="{FF2B5EF4-FFF2-40B4-BE49-F238E27FC236}">
                  <a16:creationId xmlns:a16="http://schemas.microsoft.com/office/drawing/2014/main" id="{6EC15840-1CE3-434C-9537-B87E7554C02D}"/>
                </a:ext>
              </a:extLst>
            </p:cNvPr>
            <p:cNvSpPr txBox="1">
              <a:spLocks noChangeArrowheads="1"/>
            </p:cNvSpPr>
            <p:nvPr/>
          </p:nvSpPr>
          <p:spPr bwMode="auto">
            <a:xfrm>
              <a:off x="9637568" y="6135725"/>
              <a:ext cx="20713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a:t>
              </a:r>
              <a:r>
                <a:rPr lang="fr-FR" altLang="fr-FR"/>
                <a:t>Previous</a:t>
              </a:r>
              <a:r>
                <a:rPr lang="fr-FR" altLang="fr-FR">
                  <a:solidFill>
                    <a:schemeClr val="bg1"/>
                  </a:solidFill>
                </a:rPr>
                <a:t>                Next</a:t>
              </a:r>
            </a:p>
          </p:txBody>
        </p:sp>
        <p:sp>
          <p:nvSpPr>
            <p:cNvPr id="11" name="Bouton d’action : vide 10">
              <a:hlinkClick r:id="" action="ppaction://hlinkshowjump?jump=nextslide" highlightClick="1"/>
              <a:extLst>
                <a:ext uri="{FF2B5EF4-FFF2-40B4-BE49-F238E27FC236}">
                  <a16:creationId xmlns:a16="http://schemas.microsoft.com/office/drawing/2014/main" id="{C7BE5E29-B07D-4533-B744-77BC95193643}"/>
                </a:ext>
              </a:extLst>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pic>
          <p:nvPicPr>
            <p:cNvPr id="14349" name="Image 11">
              <a:extLst>
                <a:ext uri="{FF2B5EF4-FFF2-40B4-BE49-F238E27FC236}">
                  <a16:creationId xmlns:a16="http://schemas.microsoft.com/office/drawing/2014/main" id="{58E30542-767E-449A-A68A-D12E8FB10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8" name="Image 12" descr="The project has received funding from the European Union's Horizon 2020 research and innovation programme under grant agreement No 727580" title="European flag">
            <a:extLst>
              <a:ext uri="{FF2B5EF4-FFF2-40B4-BE49-F238E27FC236}">
                <a16:creationId xmlns:a16="http://schemas.microsoft.com/office/drawing/2014/main" id="{7B138AB7-8A3B-478C-9A42-489607898298}"/>
              </a:ext>
            </a:extLst>
          </p:cNvPr>
          <p:cNvPicPr>
            <a:picLocks noChangeAspect="1" noChangeArrowheads="1"/>
          </p:cNvPicPr>
          <p:nvPr/>
        </p:nvPicPr>
        <p:blipFill>
          <a:blip r:embed="rId3"/>
          <a:srcRect/>
          <a:stretch>
            <a:fillRect/>
          </a:stretch>
        </p:blipFill>
        <p:spPr bwMode="auto">
          <a:xfrm>
            <a:off x="8932863" y="28575"/>
            <a:ext cx="3259137" cy="833438"/>
          </a:xfrm>
          <a:prstGeom prst="rect">
            <a:avLst/>
          </a:prstGeom>
          <a:noFill/>
          <a:ln>
            <a:noFill/>
          </a:ln>
        </p:spPr>
      </p:pic>
      <p:pic>
        <p:nvPicPr>
          <p:cNvPr id="14340" name="Image 1" descr="Safe Consume logo&#10;">
            <a:extLst>
              <a:ext uri="{FF2B5EF4-FFF2-40B4-BE49-F238E27FC236}">
                <a16:creationId xmlns:a16="http://schemas.microsoft.com/office/drawing/2014/main" id="{D5F1113F-4C0F-45CF-BFBD-422E803FB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13" y="1606550"/>
            <a:ext cx="92741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e 17" descr="Barre de navigation">
            <a:extLst>
              <a:ext uri="{FF2B5EF4-FFF2-40B4-BE49-F238E27FC236}">
                <a16:creationId xmlns:a16="http://schemas.microsoft.com/office/drawing/2014/main" id="{441D9963-5449-42FD-A88A-94C7AE4D413E}"/>
              </a:ext>
            </a:extLst>
          </p:cNvPr>
          <p:cNvGrpSpPr>
            <a:grpSpLocks/>
          </p:cNvGrpSpPr>
          <p:nvPr/>
        </p:nvGrpSpPr>
        <p:grpSpPr bwMode="auto">
          <a:xfrm>
            <a:off x="-41275" y="6135688"/>
            <a:ext cx="12276138" cy="768350"/>
            <a:chOff x="-41565" y="6016088"/>
            <a:chExt cx="12276859" cy="888671"/>
          </a:xfrm>
        </p:grpSpPr>
        <p:sp>
          <p:nvSpPr>
            <p:cNvPr id="24584" name="ZoneTexte 18">
              <a:extLst>
                <a:ext uri="{FF2B5EF4-FFF2-40B4-BE49-F238E27FC236}">
                  <a16:creationId xmlns:a16="http://schemas.microsoft.com/office/drawing/2014/main" id="{DA5EB8B5-9D35-4397-9A87-A2C8B58FC468}"/>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24585" name="ZoneTexte 19">
              <a:extLst>
                <a:ext uri="{FF2B5EF4-FFF2-40B4-BE49-F238E27FC236}">
                  <a16:creationId xmlns:a16="http://schemas.microsoft.com/office/drawing/2014/main" id="{6ED4FDDA-2CE4-4338-B393-48272EA159FE}"/>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37EB990B-DFC9-41F0-865E-03634B2E0EE8}"/>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a:extLst>
                <a:ext uri="{FF2B5EF4-FFF2-40B4-BE49-F238E27FC236}">
                  <a16:creationId xmlns:a16="http://schemas.microsoft.com/office/drawing/2014/main" id="{716257F8-393C-4387-8744-A996A1121698}"/>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4588" name="ZoneTexte 22">
              <a:extLst>
                <a:ext uri="{FF2B5EF4-FFF2-40B4-BE49-F238E27FC236}">
                  <a16:creationId xmlns:a16="http://schemas.microsoft.com/office/drawing/2014/main" id="{A93ED353-FD83-4489-BA9A-543DEA88D535}"/>
                </a:ext>
              </a:extLst>
            </p:cNvPr>
            <p:cNvSpPr txBox="1">
              <a:spLocks noChangeArrowheads="1"/>
            </p:cNvSpPr>
            <p:nvPr/>
          </p:nvSpPr>
          <p:spPr bwMode="auto">
            <a:xfrm>
              <a:off x="6019759" y="6155069"/>
              <a:ext cx="1427476"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pic>
          <p:nvPicPr>
            <p:cNvPr id="24589" name="Image 25">
              <a:extLst>
                <a:ext uri="{FF2B5EF4-FFF2-40B4-BE49-F238E27FC236}">
                  <a16:creationId xmlns:a16="http://schemas.microsoft.com/office/drawing/2014/main" id="{0967ED54-424E-48D8-A854-33A01EE65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79" name="Forme automatique 2">
            <a:extLst>
              <a:ext uri="{FF2B5EF4-FFF2-40B4-BE49-F238E27FC236}">
                <a16:creationId xmlns:a16="http://schemas.microsoft.com/office/drawing/2014/main" id="{B5E82B48-5D6A-4EC3-BB2A-845548C7E866}"/>
              </a:ext>
            </a:extLst>
          </p:cNvPr>
          <p:cNvSpPr>
            <a:spLocks noChangeArrowheads="1"/>
          </p:cNvSpPr>
          <p:nvPr/>
        </p:nvSpPr>
        <p:spPr bwMode="auto">
          <a:xfrm>
            <a:off x="7002463" y="346075"/>
            <a:ext cx="4964112" cy="5664200"/>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eaLnBrk="1" hangingPunct="1">
              <a:lnSpc>
                <a:spcPct val="100000"/>
              </a:lnSpc>
              <a:spcBef>
                <a:spcPct val="0"/>
              </a:spcBef>
              <a:spcAft>
                <a:spcPts val="1000"/>
              </a:spcAft>
              <a:buFontTx/>
              <a:buNone/>
            </a:pPr>
            <a:r>
              <a:rPr lang="fr-FR" altLang="fr-FR" sz="1800" b="1">
                <a:solidFill>
                  <a:srgbClr val="00707C"/>
                </a:solidFill>
                <a:latin typeface="Arial" panose="020B0604020202020204" pitchFamily="34" charset="0"/>
              </a:rPr>
              <a:t>Global perspective</a:t>
            </a:r>
          </a:p>
          <a:p>
            <a:pPr algn="ctr" defTabSz="914400" eaLnBrk="1" hangingPunct="1">
              <a:lnSpc>
                <a:spcPct val="100000"/>
              </a:lnSpc>
              <a:spcBef>
                <a:spcPct val="0"/>
              </a:spcBef>
              <a:spcAft>
                <a:spcPts val="1000"/>
              </a:spcAft>
              <a:buFontTx/>
              <a:buNone/>
            </a:pPr>
            <a:endParaRPr lang="fr-FR" altLang="fr-FR" sz="1600" b="1">
              <a:solidFill>
                <a:srgbClr val="000000"/>
              </a:solidFill>
              <a:latin typeface="Arial" panose="020B0604020202020204" pitchFamily="34" charset="0"/>
            </a:endParaRPr>
          </a:p>
          <a:p>
            <a:pPr defTabSz="914400" eaLnBrk="1" hangingPunct="1">
              <a:lnSpc>
                <a:spcPct val="100000"/>
              </a:lnSpc>
              <a:spcBef>
                <a:spcPct val="0"/>
              </a:spcBef>
              <a:buFontTx/>
              <a:buNone/>
            </a:pPr>
            <a:endParaRPr lang="fr-FR" altLang="fr-FR" sz="1800">
              <a:solidFill>
                <a:srgbClr val="000000"/>
              </a:solidFill>
              <a:latin typeface="Arial" panose="020B0604020202020204" pitchFamily="34" charset="0"/>
            </a:endParaRPr>
          </a:p>
        </p:txBody>
      </p:sp>
      <p:graphicFrame>
        <p:nvGraphicFramePr>
          <p:cNvPr id="2" name="Diagramme 1" descr="Global perspective with Nutrition, Microbiology, Ecology, Allergy and Culture">
            <a:extLst>
              <a:ext uri="{FF2B5EF4-FFF2-40B4-BE49-F238E27FC236}">
                <a16:creationId xmlns:a16="http://schemas.microsoft.com/office/drawing/2014/main" id="{5D78550C-EAD7-4574-80A1-071247EB0524}"/>
              </a:ext>
            </a:extLst>
          </p:cNvPr>
          <p:cNvGraphicFramePr/>
          <p:nvPr/>
        </p:nvGraphicFramePr>
        <p:xfrm>
          <a:off x="7447085" y="1170579"/>
          <a:ext cx="4233620" cy="44577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3433" name="Forme automatique 2">
            <a:extLst>
              <a:ext uri="{FF2B5EF4-FFF2-40B4-BE49-F238E27FC236}">
                <a16:creationId xmlns:a16="http://schemas.microsoft.com/office/drawing/2014/main" id="{6B7CFD6D-F55B-4A12-AD49-954A848FEC68}"/>
              </a:ext>
            </a:extLst>
          </p:cNvPr>
          <p:cNvSpPr>
            <a:spLocks noChangeArrowheads="1"/>
          </p:cNvSpPr>
          <p:nvPr/>
        </p:nvSpPr>
        <p:spPr bwMode="auto">
          <a:xfrm>
            <a:off x="220663" y="781050"/>
            <a:ext cx="6513512" cy="3122613"/>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457200" lvl="1" indent="0" algn="ctr" defTabSz="914400" eaLnBrk="1" hangingPunct="1">
              <a:spcAft>
                <a:spcPts val="1000"/>
              </a:spcAft>
              <a:defRPr/>
            </a:pPr>
            <a:r>
              <a:rPr lang="fr-FR" altLang="fr-FR" sz="1800" b="1" dirty="0" err="1">
                <a:solidFill>
                  <a:srgbClr val="00707C"/>
                </a:solidFill>
                <a:latin typeface="Arial" charset="0"/>
                <a:cs typeface="Arial" charset="0"/>
              </a:rPr>
              <a:t>Foodborne</a:t>
            </a:r>
            <a:r>
              <a:rPr lang="fr-FR" altLang="fr-FR" sz="1800" b="1" dirty="0">
                <a:solidFill>
                  <a:srgbClr val="00707C"/>
                </a:solidFill>
                <a:latin typeface="Arial" charset="0"/>
                <a:cs typeface="Arial" charset="0"/>
              </a:rPr>
              <a:t> </a:t>
            </a:r>
            <a:r>
              <a:rPr lang="fr-FR" altLang="fr-FR" sz="1800" b="1" dirty="0" err="1">
                <a:solidFill>
                  <a:srgbClr val="00707C"/>
                </a:solidFill>
                <a:latin typeface="Arial" charset="0"/>
                <a:cs typeface="Arial" charset="0"/>
              </a:rPr>
              <a:t>disease</a:t>
            </a:r>
            <a:r>
              <a:rPr lang="fr-FR" altLang="fr-FR" sz="1800" b="1" dirty="0">
                <a:solidFill>
                  <a:srgbClr val="00707C"/>
                </a:solidFill>
                <a:latin typeface="Arial" charset="0"/>
                <a:cs typeface="Arial" charset="0"/>
              </a:rPr>
              <a:t> </a:t>
            </a:r>
            <a:r>
              <a:rPr lang="fr-FR" altLang="fr-FR" sz="1800" b="1" dirty="0" err="1">
                <a:solidFill>
                  <a:srgbClr val="00707C"/>
                </a:solidFill>
                <a:latin typeface="Arial" charset="0"/>
                <a:cs typeface="Arial" charset="0"/>
              </a:rPr>
              <a:t>risks</a:t>
            </a:r>
            <a:endParaRPr lang="fr-FR" altLang="fr-FR" sz="1400" dirty="0">
              <a:solidFill>
                <a:srgbClr val="FFFFFF"/>
              </a:solidFill>
              <a:latin typeface="Arial" charset="0"/>
              <a:cs typeface="Arial" charset="0"/>
            </a:endParaRPr>
          </a:p>
          <a:p>
            <a:pPr algn="just" defTabSz="914400" eaLnBrk="1" hangingPunct="1">
              <a:defRPr/>
            </a:pPr>
            <a:endParaRPr lang="en-US" altLang="fr-FR" sz="1400" dirty="0">
              <a:solidFill>
                <a:schemeClr val="accent1"/>
              </a:solidFill>
              <a:latin typeface="Arial" charset="0"/>
              <a:cs typeface="Arial" charset="0"/>
            </a:endParaRPr>
          </a:p>
          <a:p>
            <a:pPr algn="just" defTabSz="914400" eaLnBrk="1" hangingPunct="1">
              <a:defRPr/>
            </a:pPr>
            <a:r>
              <a:rPr lang="en-US" altLang="fr-FR" sz="1400" dirty="0">
                <a:solidFill>
                  <a:schemeClr val="accent1"/>
                </a:solidFill>
                <a:latin typeface="Arial" charset="0"/>
                <a:cs typeface="Arial" charset="0"/>
              </a:rPr>
              <a:t>Recent analyses from WHO estimate that bacteria, parasites, toxins and allergens in food account for about 23 million cases of illness and 5000 deaths in Europe every year.</a:t>
            </a:r>
            <a:endParaRPr lang="fr-FR" altLang="fr-FR" sz="1400" dirty="0">
              <a:solidFill>
                <a:schemeClr val="accent1"/>
              </a:solidFill>
              <a:latin typeface="Arial" charset="0"/>
              <a:cs typeface="Arial" charset="0"/>
            </a:endParaRPr>
          </a:p>
          <a:p>
            <a:pPr algn="just" defTabSz="914400" eaLnBrk="1" hangingPunct="1">
              <a:defRPr/>
            </a:pPr>
            <a:endParaRPr lang="fr-FR" altLang="fr-FR" sz="1400" dirty="0">
              <a:solidFill>
                <a:schemeClr val="accent1"/>
              </a:solidFill>
              <a:latin typeface="Arial" charset="0"/>
              <a:cs typeface="Arial" charset="0"/>
            </a:endParaRPr>
          </a:p>
          <a:p>
            <a:pPr algn="just" defTabSz="914400" eaLnBrk="1" hangingPunct="1">
              <a:defRPr/>
            </a:pPr>
            <a:r>
              <a:rPr lang="fr-FR" altLang="fr-FR" sz="1400" dirty="0">
                <a:solidFill>
                  <a:schemeClr val="accent1"/>
                </a:solidFill>
                <a:latin typeface="Arial" charset="0"/>
                <a:cs typeface="Arial" charset="0"/>
              </a:rPr>
              <a:t>40%  of </a:t>
            </a:r>
            <a:r>
              <a:rPr lang="fr-FR" altLang="fr-FR" sz="1400" dirty="0" err="1">
                <a:solidFill>
                  <a:schemeClr val="accent1"/>
                </a:solidFill>
                <a:latin typeface="Arial" charset="0"/>
                <a:cs typeface="Arial" charset="0"/>
              </a:rPr>
              <a:t>foodborne</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outbreaks</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occur</a:t>
            </a:r>
            <a:r>
              <a:rPr lang="fr-FR" altLang="fr-FR" sz="1400" dirty="0">
                <a:solidFill>
                  <a:schemeClr val="accent1"/>
                </a:solidFill>
                <a:latin typeface="Arial" charset="0"/>
                <a:cs typeface="Arial" charset="0"/>
              </a:rPr>
              <a:t> at home due to:</a:t>
            </a:r>
          </a:p>
          <a:p>
            <a:pPr marL="628650" lvl="1" indent="-171450" algn="just" defTabSz="914400" eaLnBrk="1" hangingPunct="1">
              <a:buFont typeface="Wingdings" panose="05000000000000000000" pitchFamily="2" charset="2"/>
              <a:buChar char="Ø"/>
              <a:defRPr/>
            </a:pPr>
            <a:r>
              <a:rPr lang="fr-FR" altLang="fr-FR" sz="1400" dirty="0">
                <a:solidFill>
                  <a:schemeClr val="accent1"/>
                </a:solidFill>
                <a:latin typeface="Arial" charset="0"/>
                <a:cs typeface="Arial" charset="0"/>
              </a:rPr>
              <a:t>Poor </a:t>
            </a:r>
            <a:r>
              <a:rPr lang="fr-FR" altLang="fr-FR" sz="1400" dirty="0" err="1">
                <a:solidFill>
                  <a:schemeClr val="accent1"/>
                </a:solidFill>
                <a:latin typeface="Arial" charset="0"/>
                <a:cs typeface="Arial" charset="0"/>
              </a:rPr>
              <a:t>hygiene</a:t>
            </a:r>
            <a:endParaRPr lang="fr-FR" altLang="fr-FR" sz="1400" dirty="0">
              <a:solidFill>
                <a:schemeClr val="accent1"/>
              </a:solidFill>
              <a:latin typeface="Arial" charset="0"/>
              <a:cs typeface="Arial" charset="0"/>
            </a:endParaRPr>
          </a:p>
          <a:p>
            <a:pPr marL="628650" lvl="1" indent="-171450" algn="just" defTabSz="914400" eaLnBrk="1" hangingPunct="1">
              <a:buFont typeface="Wingdings" panose="05000000000000000000" pitchFamily="2" charset="2"/>
              <a:buChar char="Ø"/>
              <a:defRPr/>
            </a:pPr>
            <a:r>
              <a:rPr lang="fr-FR" altLang="fr-FR" sz="1400" dirty="0" err="1">
                <a:solidFill>
                  <a:schemeClr val="accent1"/>
                </a:solidFill>
                <a:latin typeface="Arial" charset="0"/>
                <a:cs typeface="Arial" charset="0"/>
              </a:rPr>
              <a:t>Insufficient</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heating</a:t>
            </a:r>
            <a:r>
              <a:rPr lang="fr-FR" altLang="fr-FR" sz="1400" dirty="0">
                <a:solidFill>
                  <a:schemeClr val="accent1"/>
                </a:solidFill>
                <a:latin typeface="Arial" charset="0"/>
                <a:cs typeface="Arial" charset="0"/>
              </a:rPr>
              <a:t> and </a:t>
            </a:r>
            <a:r>
              <a:rPr lang="fr-FR" altLang="fr-FR" sz="1400" dirty="0" err="1">
                <a:solidFill>
                  <a:schemeClr val="accent1"/>
                </a:solidFill>
                <a:latin typeface="Arial" charset="0"/>
                <a:cs typeface="Arial" charset="0"/>
              </a:rPr>
              <a:t>cooling</a:t>
            </a:r>
            <a:endParaRPr lang="fr-FR" altLang="fr-FR" sz="1400" dirty="0">
              <a:solidFill>
                <a:schemeClr val="accent1"/>
              </a:solidFill>
              <a:latin typeface="Arial" charset="0"/>
              <a:cs typeface="Arial" charset="0"/>
            </a:endParaRPr>
          </a:p>
          <a:p>
            <a:pPr marL="457200" lvl="1" indent="0" algn="just" defTabSz="914400" eaLnBrk="1" hangingPunct="1">
              <a:defRPr/>
            </a:pPr>
            <a:endParaRPr lang="fr-FR" altLang="fr-FR" sz="1400" dirty="0">
              <a:solidFill>
                <a:schemeClr val="accent1"/>
              </a:solidFill>
              <a:latin typeface="Arial" charset="0"/>
              <a:cs typeface="Arial" charset="0"/>
            </a:endParaRPr>
          </a:p>
          <a:p>
            <a:pPr algn="just" defTabSz="914400" eaLnBrk="1" hangingPunct="1">
              <a:defRPr/>
            </a:pPr>
            <a:r>
              <a:rPr lang="fr-FR" altLang="fr-FR" sz="1400" dirty="0" err="1">
                <a:solidFill>
                  <a:schemeClr val="accent1"/>
                </a:solidFill>
                <a:latin typeface="Arial" charset="0"/>
                <a:cs typeface="Arial" charset="0"/>
              </a:rPr>
              <a:t>Consumers</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themselves</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through</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safe</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behavior</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food</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choice</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storage</a:t>
            </a:r>
            <a:r>
              <a:rPr lang="fr-FR" altLang="fr-FR" sz="1400" dirty="0">
                <a:solidFill>
                  <a:schemeClr val="accent1"/>
                </a:solidFill>
                <a:latin typeface="Arial" charset="0"/>
                <a:cs typeface="Arial" charset="0"/>
              </a:rPr>
              <a:t> and </a:t>
            </a:r>
            <a:r>
              <a:rPr lang="fr-FR" altLang="fr-FR" sz="1400" dirty="0" err="1">
                <a:solidFill>
                  <a:schemeClr val="accent1"/>
                </a:solidFill>
                <a:latin typeface="Arial" charset="0"/>
                <a:cs typeface="Arial" charset="0"/>
              </a:rPr>
              <a:t>preparation</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can</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partly</a:t>
            </a:r>
            <a:r>
              <a:rPr lang="fr-FR" altLang="fr-FR" sz="1400" dirty="0">
                <a:solidFill>
                  <a:schemeClr val="accent1"/>
                </a:solidFill>
                <a:latin typeface="Arial" charset="0"/>
                <a:cs typeface="Arial" charset="0"/>
              </a:rPr>
              <a:t> or </a:t>
            </a:r>
            <a:r>
              <a:rPr lang="fr-FR" altLang="fr-FR" sz="1400" dirty="0" err="1">
                <a:solidFill>
                  <a:schemeClr val="accent1"/>
                </a:solidFill>
                <a:latin typeface="Arial" charset="0"/>
                <a:cs typeface="Arial" charset="0"/>
              </a:rPr>
              <a:t>completely</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eliminate</a:t>
            </a:r>
            <a:r>
              <a:rPr lang="fr-FR" altLang="fr-FR" sz="1400" dirty="0">
                <a:solidFill>
                  <a:schemeClr val="accent1"/>
                </a:solidFill>
                <a:latin typeface="Arial" charset="0"/>
                <a:cs typeface="Arial" charset="0"/>
              </a:rPr>
              <a:t> </a:t>
            </a:r>
            <a:r>
              <a:rPr lang="fr-FR" altLang="fr-FR" sz="1400" dirty="0" err="1">
                <a:solidFill>
                  <a:schemeClr val="accent1"/>
                </a:solidFill>
                <a:latin typeface="Arial" charset="0"/>
                <a:cs typeface="Arial" charset="0"/>
              </a:rPr>
              <a:t>risk</a:t>
            </a:r>
            <a:r>
              <a:rPr lang="fr-FR" altLang="fr-FR" sz="1400" dirty="0">
                <a:solidFill>
                  <a:schemeClr val="accent1"/>
                </a:solidFill>
                <a:latin typeface="Arial" charset="0"/>
                <a:cs typeface="Arial" charset="0"/>
              </a:rPr>
              <a:t>.</a:t>
            </a:r>
          </a:p>
        </p:txBody>
      </p:sp>
      <p:sp>
        <p:nvSpPr>
          <p:cNvPr id="103434" name="Forme automatique 2">
            <a:extLst>
              <a:ext uri="{FF2B5EF4-FFF2-40B4-BE49-F238E27FC236}">
                <a16:creationId xmlns:a16="http://schemas.microsoft.com/office/drawing/2014/main" id="{0A5B3A56-D52E-47AE-A564-9E0B53371A19}"/>
              </a:ext>
            </a:extLst>
          </p:cNvPr>
          <p:cNvSpPr>
            <a:spLocks noChangeArrowheads="1"/>
          </p:cNvSpPr>
          <p:nvPr/>
        </p:nvSpPr>
        <p:spPr bwMode="auto">
          <a:xfrm>
            <a:off x="220663" y="4010025"/>
            <a:ext cx="6513512" cy="2000250"/>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eaLnBrk="1" hangingPunct="1">
              <a:spcAft>
                <a:spcPts val="0"/>
              </a:spcAft>
              <a:defRPr/>
            </a:pPr>
            <a:r>
              <a:rPr lang="en-US" altLang="fr-FR" sz="1800" b="1" dirty="0">
                <a:solidFill>
                  <a:schemeClr val="accent1"/>
                </a:solidFill>
                <a:latin typeface="Arial" charset="0"/>
                <a:cs typeface="Arial" charset="0"/>
              </a:rPr>
              <a:t>Main microbes leading to foodborne illnesses</a:t>
            </a:r>
          </a:p>
          <a:p>
            <a:pPr algn="ctr" defTabSz="914400" eaLnBrk="1" hangingPunct="1">
              <a:spcAft>
                <a:spcPts val="0"/>
              </a:spcAft>
              <a:defRPr/>
            </a:pPr>
            <a:endParaRPr lang="fr-FR" altLang="fr-FR" sz="1400" dirty="0">
              <a:solidFill>
                <a:schemeClr val="accent1"/>
              </a:solidFill>
              <a:latin typeface="Arial" charset="0"/>
              <a:cs typeface="Arial" charset="0"/>
            </a:endParaRPr>
          </a:p>
          <a:p>
            <a:pPr marL="514350" indent="-285750" defTabSz="914400" eaLnBrk="1" hangingPunct="1">
              <a:buFont typeface="Wingdings" panose="05000000000000000000" pitchFamily="2" charset="2"/>
              <a:buChar char="Ø"/>
              <a:defRPr/>
            </a:pPr>
            <a:r>
              <a:rPr lang="fr-FR" altLang="fr-FR" sz="1400" i="1" dirty="0">
                <a:solidFill>
                  <a:schemeClr val="accent1"/>
                </a:solidFill>
                <a:latin typeface="Arial" charset="0"/>
                <a:cs typeface="Arial" charset="0"/>
              </a:rPr>
              <a:t>Salmonella</a:t>
            </a:r>
          </a:p>
          <a:p>
            <a:pPr marL="514350" indent="-285750" defTabSz="914400" eaLnBrk="1" hangingPunct="1">
              <a:buFont typeface="Wingdings" panose="05000000000000000000" pitchFamily="2" charset="2"/>
              <a:buChar char="Ø"/>
              <a:defRPr/>
            </a:pPr>
            <a:r>
              <a:rPr lang="fr-FR" altLang="fr-FR" sz="1400" i="1" dirty="0" err="1">
                <a:solidFill>
                  <a:schemeClr val="accent1"/>
                </a:solidFill>
                <a:latin typeface="Arial" charset="0"/>
                <a:cs typeface="Arial" charset="0"/>
              </a:rPr>
              <a:t>Campylobacter</a:t>
            </a:r>
            <a:endParaRPr lang="fr-FR" altLang="fr-FR" sz="1400" i="1" dirty="0">
              <a:solidFill>
                <a:schemeClr val="accent1"/>
              </a:solidFill>
              <a:latin typeface="Arial" charset="0"/>
              <a:cs typeface="Arial" charset="0"/>
            </a:endParaRPr>
          </a:p>
          <a:p>
            <a:pPr marL="514350" indent="-285750" defTabSz="914400" eaLnBrk="1" hangingPunct="1">
              <a:buFont typeface="Wingdings" panose="05000000000000000000" pitchFamily="2" charset="2"/>
              <a:buChar char="Ø"/>
              <a:defRPr/>
            </a:pPr>
            <a:r>
              <a:rPr lang="fr-FR" altLang="fr-FR" sz="1400" i="1" dirty="0" err="1">
                <a:solidFill>
                  <a:schemeClr val="accent1"/>
                </a:solidFill>
                <a:latin typeface="Arial" charset="0"/>
                <a:cs typeface="Arial" charset="0"/>
              </a:rPr>
              <a:t>Toxoplasma</a:t>
            </a:r>
            <a:endParaRPr lang="fr-FR" altLang="fr-FR" sz="1400" i="1" dirty="0">
              <a:solidFill>
                <a:schemeClr val="accent1"/>
              </a:solidFill>
              <a:latin typeface="Arial" charset="0"/>
              <a:cs typeface="Arial" charset="0"/>
            </a:endParaRPr>
          </a:p>
          <a:p>
            <a:pPr marL="514350" indent="-285750" defTabSz="914400" eaLnBrk="1" hangingPunct="1">
              <a:buFont typeface="Wingdings" panose="05000000000000000000" pitchFamily="2" charset="2"/>
              <a:buChar char="Ø"/>
              <a:defRPr/>
            </a:pPr>
            <a:r>
              <a:rPr lang="fr-FR" altLang="fr-FR" sz="1400" dirty="0">
                <a:solidFill>
                  <a:schemeClr val="accent1"/>
                </a:solidFill>
                <a:latin typeface="Arial" charset="0"/>
                <a:cs typeface="Arial" charset="0"/>
              </a:rPr>
              <a:t>Norovirus</a:t>
            </a:r>
          </a:p>
          <a:p>
            <a:pPr marL="514350" indent="-285750" defTabSz="914400" eaLnBrk="1" hangingPunct="1">
              <a:buFont typeface="Wingdings" panose="05000000000000000000" pitchFamily="2" charset="2"/>
              <a:buChar char="Ø"/>
              <a:defRPr/>
            </a:pPr>
            <a:r>
              <a:rPr lang="fr-FR" altLang="fr-FR" sz="1400" i="1" dirty="0">
                <a:solidFill>
                  <a:schemeClr val="accent1"/>
                </a:solidFill>
                <a:latin typeface="Arial" charset="0"/>
                <a:cs typeface="Arial" charset="0"/>
              </a:rPr>
              <a:t>Listeria </a:t>
            </a:r>
            <a:r>
              <a:rPr lang="fr-FR" altLang="fr-FR" sz="1400" i="1" dirty="0" err="1">
                <a:solidFill>
                  <a:schemeClr val="accent1"/>
                </a:solidFill>
                <a:latin typeface="Arial" charset="0"/>
                <a:cs typeface="Arial" charset="0"/>
              </a:rPr>
              <a:t>monocytogenes</a:t>
            </a:r>
            <a:endParaRPr lang="fr-FR" altLang="fr-FR" sz="1400" i="1" dirty="0">
              <a:solidFill>
                <a:schemeClr val="accent1"/>
              </a:solidFill>
              <a:latin typeface="Arial" charset="0"/>
              <a:cs typeface="Arial" charset="0"/>
            </a:endParaRPr>
          </a:p>
        </p:txBody>
      </p:sp>
      <p:sp>
        <p:nvSpPr>
          <p:cNvPr id="3" name="ZoneTexte 3">
            <a:extLst>
              <a:ext uri="{FF2B5EF4-FFF2-40B4-BE49-F238E27FC236}">
                <a16:creationId xmlns:a16="http://schemas.microsoft.com/office/drawing/2014/main" id="{CC8D3EF7-E23E-46ED-ADF7-21E22FD70D2A}"/>
              </a:ext>
            </a:extLst>
          </p:cNvPr>
          <p:cNvSpPr txBox="1">
            <a:spLocks noGrp="1" noChangeArrowheads="1"/>
          </p:cNvSpPr>
          <p:nvPr>
            <p:ph type="title" idx="4294967295"/>
          </p:nvPr>
        </p:nvSpPr>
        <p:spPr>
          <a:xfrm>
            <a:off x="-254000" y="0"/>
            <a:ext cx="6988175" cy="5842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r" eaLnBrk="1" hangingPunct="1">
              <a:lnSpc>
                <a:spcPct val="100000"/>
              </a:lnSpc>
              <a:defRPr/>
            </a:pPr>
            <a:r>
              <a:rPr lang="fr-FR" altLang="fr-FR" sz="3200" dirty="0">
                <a:solidFill>
                  <a:srgbClr val="00707C"/>
                </a:solidFill>
                <a:latin typeface="Arial" panose="020B0604020202020204" pitchFamily="34" charset="0"/>
                <a:ea typeface="+mn-ea"/>
                <a:cs typeface="Arial" panose="020B0604020202020204" pitchFamily="34" charset="0"/>
              </a:rPr>
              <a:t>Introduction</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F81FC7B-2358-4367-A884-34FBA8864BB2}"/>
              </a:ext>
            </a:extLst>
          </p:cNvPr>
          <p:cNvGraphicFramePr>
            <a:graphicFrameLocks noGrp="1"/>
          </p:cNvGraphicFramePr>
          <p:nvPr/>
        </p:nvGraphicFramePr>
        <p:xfrm>
          <a:off x="88900" y="868363"/>
          <a:ext cx="12015788" cy="5181600"/>
        </p:xfrm>
        <a:graphic>
          <a:graphicData uri="http://schemas.openxmlformats.org/drawingml/2006/table">
            <a:tbl>
              <a:tblPr firstRow="1" bandRow="1">
                <a:tableStyleId>{5C22544A-7EE6-4342-B048-85BDC9FD1C3A}</a:tableStyleId>
              </a:tblPr>
              <a:tblGrid>
                <a:gridCol w="1612224">
                  <a:extLst>
                    <a:ext uri="{9D8B030D-6E8A-4147-A177-3AD203B41FA5}">
                      <a16:colId xmlns:a16="http://schemas.microsoft.com/office/drawing/2014/main" val="20000"/>
                    </a:ext>
                  </a:extLst>
                </a:gridCol>
                <a:gridCol w="918984">
                  <a:extLst>
                    <a:ext uri="{9D8B030D-6E8A-4147-A177-3AD203B41FA5}">
                      <a16:colId xmlns:a16="http://schemas.microsoft.com/office/drawing/2014/main" val="20001"/>
                    </a:ext>
                  </a:extLst>
                </a:gridCol>
                <a:gridCol w="1510458">
                  <a:extLst>
                    <a:ext uri="{9D8B030D-6E8A-4147-A177-3AD203B41FA5}">
                      <a16:colId xmlns:a16="http://schemas.microsoft.com/office/drawing/2014/main" val="20002"/>
                    </a:ext>
                  </a:extLst>
                </a:gridCol>
                <a:gridCol w="2254468">
                  <a:extLst>
                    <a:ext uri="{9D8B030D-6E8A-4147-A177-3AD203B41FA5}">
                      <a16:colId xmlns:a16="http://schemas.microsoft.com/office/drawing/2014/main" val="20003"/>
                    </a:ext>
                  </a:extLst>
                </a:gridCol>
                <a:gridCol w="1639614">
                  <a:extLst>
                    <a:ext uri="{9D8B030D-6E8A-4147-A177-3AD203B41FA5}">
                      <a16:colId xmlns:a16="http://schemas.microsoft.com/office/drawing/2014/main" val="20004"/>
                    </a:ext>
                  </a:extLst>
                </a:gridCol>
                <a:gridCol w="1778775">
                  <a:extLst>
                    <a:ext uri="{9D8B030D-6E8A-4147-A177-3AD203B41FA5}">
                      <a16:colId xmlns:a16="http://schemas.microsoft.com/office/drawing/2014/main" val="20005"/>
                    </a:ext>
                  </a:extLst>
                </a:gridCol>
                <a:gridCol w="2301264">
                  <a:extLst>
                    <a:ext uri="{9D8B030D-6E8A-4147-A177-3AD203B41FA5}">
                      <a16:colId xmlns:a16="http://schemas.microsoft.com/office/drawing/2014/main" val="20006"/>
                    </a:ext>
                  </a:extLst>
                </a:gridCol>
              </a:tblGrid>
              <a:tr h="518096">
                <a:tc>
                  <a:txBody>
                    <a:bodyPr/>
                    <a:lstStyle/>
                    <a:p>
                      <a:pPr algn="ctr"/>
                      <a:r>
                        <a:rPr lang="fr-FR" sz="1400" dirty="0">
                          <a:solidFill>
                            <a:schemeClr val="accent1"/>
                          </a:solidFill>
                          <a:latin typeface="Arial" panose="020B0604020202020204" pitchFamily="34" charset="0"/>
                          <a:cs typeface="Arial" panose="020B0604020202020204" pitchFamily="34" charset="0"/>
                        </a:rPr>
                        <a:t>Name</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Type of microbe</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Living </a:t>
                      </a:r>
                      <a:r>
                        <a:rPr lang="fr-FR" sz="1400" dirty="0" err="1">
                          <a:solidFill>
                            <a:schemeClr val="accent1"/>
                          </a:solidFill>
                          <a:latin typeface="Arial" panose="020B0604020202020204" pitchFamily="34" charset="0"/>
                          <a:cs typeface="Arial" panose="020B0604020202020204" pitchFamily="34" charset="0"/>
                        </a:rPr>
                        <a:t>environment</a:t>
                      </a:r>
                      <a:endParaRPr lang="fr-FR" sz="14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Transmission</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Symptoms</a:t>
                      </a:r>
                      <a:endParaRPr lang="fr-FR" sz="14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Treatment</a:t>
                      </a:r>
                      <a:endParaRPr lang="fr-FR" sz="14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Barrier</a:t>
                      </a:r>
                      <a:r>
                        <a:rPr lang="fr-FR" sz="1400" dirty="0">
                          <a:solidFill>
                            <a:schemeClr val="accent1"/>
                          </a:solidFill>
                          <a:latin typeface="Arial" panose="020B0604020202020204" pitchFamily="34" charset="0"/>
                          <a:cs typeface="Arial" panose="020B0604020202020204" pitchFamily="34" charset="0"/>
                        </a:rPr>
                        <a:t> </a:t>
                      </a:r>
                      <a:r>
                        <a:rPr lang="fr-FR" sz="1400" dirty="0" err="1">
                          <a:solidFill>
                            <a:schemeClr val="accent1"/>
                          </a:solidFill>
                          <a:latin typeface="Arial" panose="020B0604020202020204" pitchFamily="34" charset="0"/>
                          <a:cs typeface="Arial" panose="020B0604020202020204" pitchFamily="34" charset="0"/>
                        </a:rPr>
                        <a:t>gestures</a:t>
                      </a:r>
                      <a:endParaRPr lang="fr-FR" sz="14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71504">
                <a:tc>
                  <a:txBody>
                    <a:bodyPr/>
                    <a:lstStyle/>
                    <a:p>
                      <a:r>
                        <a:rPr lang="fr-FR" sz="1200" b="1" dirty="0">
                          <a:solidFill>
                            <a:schemeClr val="accent1"/>
                          </a:solidFill>
                          <a:latin typeface="Arial" panose="020B0604020202020204" pitchFamily="34" charset="0"/>
                          <a:cs typeface="Arial" panose="020B0604020202020204" pitchFamily="34" charset="0"/>
                        </a:rPr>
                        <a:t>Norovirus</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Virus</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Human</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beings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On hands, in vomit and </a:t>
                      </a:r>
                      <a:r>
                        <a:rPr lang="fr-FR" sz="1200" dirty="0" err="1">
                          <a:solidFill>
                            <a:schemeClr val="accent1"/>
                          </a:solidFill>
                          <a:latin typeface="Arial" panose="020B0604020202020204" pitchFamily="34" charset="0"/>
                          <a:cs typeface="Arial" panose="020B0604020202020204" pitchFamily="34" charset="0"/>
                        </a:rPr>
                        <a:t>faeces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sewages</a:t>
                      </a:r>
                      <a:endParaRPr lang="fr-FR" sz="1200" dirty="0">
                        <a:solidFill>
                          <a:schemeClr val="accent1"/>
                        </a:solidFill>
                        <a:latin typeface="Arial" panose="020B0604020202020204" pitchFamily="34" charset="0"/>
                        <a:cs typeface="Arial" panose="020B0604020202020204" pitchFamily="34" charset="0"/>
                      </a:endParaRPr>
                    </a:p>
                    <a:p>
                      <a:r>
                        <a:rPr lang="en-US" sz="1200" dirty="0">
                          <a:solidFill>
                            <a:schemeClr val="accent1"/>
                          </a:solidFill>
                          <a:latin typeface="Arial" panose="020B0604020202020204" pitchFamily="34" charset="0"/>
                          <a:cs typeface="Arial" panose="020B0604020202020204" pitchFamily="34" charset="0"/>
                        </a:rPr>
                        <a:t>By food (contaminated by the hands of infected persons, fruits/vegetables contaminated through irrigation, bivalves </a:t>
                      </a:r>
                      <a:r>
                        <a:rPr lang="en-US" sz="1200" err="1">
                          <a:solidFill>
                            <a:schemeClr val="accent1"/>
                          </a:solidFill>
                          <a:latin typeface="Arial" panose="020B0604020202020204" pitchFamily="34" charset="0"/>
                          <a:cs typeface="Arial" panose="020B0604020202020204" pitchFamily="34" charset="0"/>
                        </a:rPr>
                        <a:t>molluscs</a:t>
                      </a:r>
                      <a:r>
                        <a:rPr lang="en-US" sz="120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During</a:t>
                      </a:r>
                      <a:r>
                        <a:rPr lang="fr-FR" sz="1200" baseline="0" dirty="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2-3 </a:t>
                      </a:r>
                      <a:r>
                        <a:rPr lang="fr-FR" sz="1200" dirty="0" err="1">
                          <a:solidFill>
                            <a:schemeClr val="accent1"/>
                          </a:solidFill>
                          <a:latin typeface="Arial" panose="020B0604020202020204" pitchFamily="34" charset="0"/>
                          <a:cs typeface="Arial" panose="020B0604020202020204" pitchFamily="34" charset="0"/>
                        </a:rPr>
                        <a:t>days</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Acute </a:t>
                      </a:r>
                      <a:r>
                        <a:rPr lang="fr-FR" sz="1200" dirty="0" err="1">
                          <a:solidFill>
                            <a:schemeClr val="accent1"/>
                          </a:solidFill>
                          <a:latin typeface="Arial" panose="020B0604020202020204" pitchFamily="34" charset="0"/>
                          <a:cs typeface="Arial" panose="020B0604020202020204" pitchFamily="34" charset="0"/>
                        </a:rPr>
                        <a:t>gastro-enteritis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diarrhea</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vomiting</a:t>
                      </a:r>
                      <a:r>
                        <a:rPr lang="fr-FR" sz="1200" dirty="0">
                          <a:solidFill>
                            <a:schemeClr val="accent1"/>
                          </a:solidFill>
                          <a:latin typeface="Arial" panose="020B0604020202020204" pitchFamily="34" charset="0"/>
                          <a:cs typeface="Arial" panose="020B0604020202020204" pitchFamily="34" charset="0"/>
                        </a:rPr>
                        <a:t>/</a:t>
                      </a:r>
                      <a:r>
                        <a:rPr lang="fr-FR" sz="1200" dirty="0" err="1">
                          <a:solidFill>
                            <a:schemeClr val="accent1"/>
                          </a:solidFill>
                          <a:latin typeface="Arial" panose="020B0604020202020204" pitchFamily="34" charset="0"/>
                          <a:cs typeface="Arial" panose="020B0604020202020204" pitchFamily="34" charset="0"/>
                        </a:rPr>
                        <a:t>nausea</a:t>
                      </a:r>
                      <a:r>
                        <a:rPr lang="fr-FR" sz="1200" dirty="0">
                          <a:solidFill>
                            <a:schemeClr val="accent1"/>
                          </a:solidFill>
                          <a:latin typeface="Arial" panose="020B0604020202020204" pitchFamily="34" charset="0"/>
                          <a:cs typeface="Arial" panose="020B0604020202020204" pitchFamily="34" charset="0"/>
                        </a:rPr>
                        <a:t>, abdominal pain,</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headaches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fever</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No </a:t>
                      </a:r>
                      <a:r>
                        <a:rPr lang="fr-FR" sz="1200" dirty="0" err="1">
                          <a:solidFill>
                            <a:schemeClr val="accent1"/>
                          </a:solidFill>
                          <a:latin typeface="Arial" panose="020B0604020202020204" pitchFamily="34" charset="0"/>
                          <a:cs typeface="Arial" panose="020B0604020202020204" pitchFamily="34" charset="0"/>
                        </a:rPr>
                        <a:t>drug</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Drinking</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plenty</a:t>
                      </a:r>
                      <a:r>
                        <a:rPr lang="fr-FR" sz="1200" dirty="0">
                          <a:solidFill>
                            <a:schemeClr val="accent1"/>
                          </a:solidFill>
                          <a:latin typeface="Arial" panose="020B0604020202020204" pitchFamily="34" charset="0"/>
                          <a:cs typeface="Arial" panose="020B0604020202020204" pitchFamily="34" charset="0"/>
                        </a:rPr>
                        <a:t> of water (to </a:t>
                      </a:r>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dehydratation</a:t>
                      </a:r>
                      <a:r>
                        <a:rPr lang="fr-FR" sz="1200" dirty="0">
                          <a:solidFill>
                            <a:schemeClr val="accent1"/>
                          </a:solidFill>
                          <a:latin typeface="Arial" panose="020B0604020202020204" pitchFamily="34" charset="0"/>
                          <a:cs typeface="Arial" panose="020B0604020202020204" pitchFamily="34" charset="0"/>
                        </a:rPr>
                        <a:t>)</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Carefully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wash</a:t>
                      </a:r>
                      <a:r>
                        <a:rPr lang="fr-FR" sz="1200" dirty="0">
                          <a:solidFill>
                            <a:schemeClr val="accent1"/>
                          </a:solidFill>
                          <a:latin typeface="Arial" panose="020B0604020202020204" pitchFamily="34" charset="0"/>
                          <a:cs typeface="Arial" panose="020B0604020202020204" pitchFamily="34" charset="0"/>
                        </a:rPr>
                        <a:t> fruits and </a:t>
                      </a:r>
                      <a:r>
                        <a:rPr lang="fr-FR" sz="1200" dirty="0" err="1">
                          <a:solidFill>
                            <a:schemeClr val="accent1"/>
                          </a:solidFill>
                          <a:latin typeface="Arial" panose="020B0604020202020204" pitchFamily="34" charset="0"/>
                          <a:cs typeface="Arial" panose="020B0604020202020204" pitchFamily="34" charset="0"/>
                        </a:rPr>
                        <a:t>vegetables</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Eat</a:t>
                      </a:r>
                      <a:r>
                        <a:rPr lang="fr-FR" sz="1200" baseline="0" dirty="0">
                          <a:solidFill>
                            <a:schemeClr val="accent1"/>
                          </a:solidFill>
                          <a:latin typeface="Arial" panose="020B0604020202020204" pitchFamily="34" charset="0"/>
                          <a:cs typeface="Arial" panose="020B0604020202020204" pitchFamily="34" charset="0"/>
                        </a:rPr>
                        <a:t> bivalve </a:t>
                      </a:r>
                      <a:r>
                        <a:rPr lang="fr-FR" sz="1200" baseline="0" dirty="0" err="1">
                          <a:solidFill>
                            <a:schemeClr val="accent1"/>
                          </a:solidFill>
                          <a:latin typeface="Arial" panose="020B0604020202020204" pitchFamily="34" charset="0"/>
                          <a:cs typeface="Arial" panose="020B0604020202020204" pitchFamily="34" charset="0"/>
                        </a:rPr>
                        <a:t>molluscs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well</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cooked</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Wash hands </a:t>
                      </a:r>
                      <a:r>
                        <a:rPr lang="fr-FR" sz="1200" baseline="0" dirty="0" err="1">
                          <a:solidFill>
                            <a:schemeClr val="accent1"/>
                          </a:solidFill>
                          <a:latin typeface="Arial" panose="020B0604020202020204" pitchFamily="34" charset="0"/>
                          <a:cs typeface="Arial" panose="020B0604020202020204" pitchFamily="34" charset="0"/>
                        </a:rPr>
                        <a:t>with</a:t>
                      </a:r>
                      <a:r>
                        <a:rPr lang="fr-FR" sz="1200" baseline="0" dirty="0">
                          <a:solidFill>
                            <a:schemeClr val="accent1"/>
                          </a:solidFill>
                          <a:latin typeface="Arial" panose="020B0604020202020204" pitchFamily="34" charset="0"/>
                          <a:cs typeface="Arial" panose="020B0604020202020204" pitchFamily="34" charset="0"/>
                        </a:rPr>
                        <a:t> soap</a:t>
                      </a:r>
                    </a:p>
                    <a:p>
                      <a:r>
                        <a:rPr lang="fr-FR" sz="1200" baseline="0" dirty="0" err="1">
                          <a:solidFill>
                            <a:schemeClr val="accent1"/>
                          </a:solidFill>
                          <a:latin typeface="Arial" panose="020B0604020202020204" pitchFamily="34" charset="0"/>
                          <a:cs typeface="Arial" panose="020B0604020202020204" pitchFamily="34" charset="0"/>
                        </a:rPr>
                        <a:t>Disinfect</a:t>
                      </a:r>
                      <a:r>
                        <a:rPr lang="fr-FR" sz="1200" baseline="0" dirty="0">
                          <a:solidFill>
                            <a:schemeClr val="accent1"/>
                          </a:solidFill>
                          <a:latin typeface="Arial" panose="020B0604020202020204" pitchFamily="34" charset="0"/>
                          <a:cs typeface="Arial" panose="020B0604020202020204" pitchFamily="34" charset="0"/>
                        </a:rPr>
                        <a:t> surfaces</a:t>
                      </a:r>
                    </a:p>
                    <a:p>
                      <a:r>
                        <a:rPr lang="fr-FR" sz="1200" baseline="0" dirty="0" err="1">
                          <a:solidFill>
                            <a:schemeClr val="accent1"/>
                          </a:solidFill>
                          <a:latin typeface="Arial" panose="020B0604020202020204" pitchFamily="34" charset="0"/>
                          <a:cs typeface="Arial" panose="020B0604020202020204" pitchFamily="34" charset="0"/>
                        </a:rPr>
                        <a:t>Avoid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preparing</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a:t>
                      </a:r>
                      <a:r>
                        <a:rPr lang="fr-FR" sz="1200" baseline="0" dirty="0">
                          <a:solidFill>
                            <a:schemeClr val="accent1"/>
                          </a:solidFill>
                          <a:latin typeface="Arial" panose="020B0604020202020204" pitchFamily="34" charset="0"/>
                          <a:cs typeface="Arial" panose="020B0604020202020204" pitchFamily="34" charset="0"/>
                        </a:rPr>
                        <a:t> if </a:t>
                      </a:r>
                      <a:r>
                        <a:rPr lang="fr-FR" sz="1200" baseline="0" dirty="0" err="1">
                          <a:solidFill>
                            <a:schemeClr val="accent1"/>
                          </a:solidFill>
                          <a:latin typeface="Arial" panose="020B0604020202020204" pitchFamily="34" charset="0"/>
                          <a:cs typeface="Arial" panose="020B0604020202020204" pitchFamily="34" charset="0"/>
                        </a:rPr>
                        <a:t>ill</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87031">
                <a:tc>
                  <a:txBody>
                    <a:bodyPr/>
                    <a:lstStyle/>
                    <a:p>
                      <a:r>
                        <a:rPr lang="fr-FR" sz="1200" b="1" i="1" dirty="0" err="1">
                          <a:solidFill>
                            <a:schemeClr val="accent1"/>
                          </a:solidFill>
                          <a:latin typeface="Arial" panose="020B0604020202020204" pitchFamily="34" charset="0"/>
                          <a:cs typeface="Arial" panose="020B0604020202020204" pitchFamily="34" charset="0"/>
                        </a:rPr>
                        <a:t>Toxoplasma</a:t>
                      </a:r>
                      <a:r>
                        <a:rPr lang="fr-FR" sz="1200" b="1" i="1" dirty="0">
                          <a:solidFill>
                            <a:schemeClr val="accent1"/>
                          </a:solidFill>
                          <a:latin typeface="Arial" panose="020B0604020202020204" pitchFamily="34" charset="0"/>
                          <a:cs typeface="Arial" panose="020B0604020202020204" pitchFamily="34" charset="0"/>
                        </a:rPr>
                        <a:t> </a:t>
                      </a:r>
                      <a:r>
                        <a:rPr lang="fr-FR" sz="1200" b="1" i="1" dirty="0" err="1">
                          <a:solidFill>
                            <a:schemeClr val="accent1"/>
                          </a:solidFill>
                          <a:latin typeface="Arial" panose="020B0604020202020204" pitchFamily="34" charset="0"/>
                          <a:cs typeface="Arial" panose="020B0604020202020204" pitchFamily="34" charset="0"/>
                        </a:rPr>
                        <a:t>gondii</a:t>
                      </a:r>
                      <a:endParaRPr lang="fr-FR" sz="1200" b="1" i="1"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Parasite</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Animals</a:t>
                      </a:r>
                      <a:r>
                        <a:rPr lang="fr-FR" sz="1200" dirty="0">
                          <a:solidFill>
                            <a:schemeClr val="accent1"/>
                          </a:solidFill>
                          <a:latin typeface="Arial" panose="020B0604020202020204" pitchFamily="34" charset="0"/>
                          <a:cs typeface="Arial" panose="020B0604020202020204" pitchFamily="34" charset="0"/>
                        </a:rPr>
                        <a:t> (cats)</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aseline="0" dirty="0" err="1">
                          <a:solidFill>
                            <a:schemeClr val="accent1"/>
                          </a:solidFill>
                          <a:latin typeface="Arial" panose="020B0604020202020204" pitchFamily="34" charset="0"/>
                          <a:cs typeface="Arial" panose="020B0604020202020204" pitchFamily="34" charset="0"/>
                        </a:rPr>
                        <a:t>Consumption</a:t>
                      </a:r>
                      <a:r>
                        <a:rPr lang="fr-FR" sz="1200" baseline="0" dirty="0">
                          <a:solidFill>
                            <a:schemeClr val="accent1"/>
                          </a:solidFill>
                          <a:latin typeface="Arial" panose="020B0604020202020204" pitchFamily="34" charset="0"/>
                          <a:cs typeface="Arial" panose="020B0604020202020204" pitchFamily="34" charset="0"/>
                        </a:rPr>
                        <a:t> of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or </a:t>
                      </a:r>
                      <a:r>
                        <a:rPr lang="fr-FR" sz="1200" baseline="0" dirty="0" err="1">
                          <a:solidFill>
                            <a:schemeClr val="accent1"/>
                          </a:solidFill>
                          <a:latin typeface="Arial" panose="020B0604020202020204" pitchFamily="34" charset="0"/>
                          <a:cs typeface="Arial" panose="020B0604020202020204" pitchFamily="34" charset="0"/>
                        </a:rPr>
                        <a:t>undercooked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meat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fruits and </a:t>
                      </a:r>
                      <a:r>
                        <a:rPr lang="fr-FR" sz="1200" baseline="0" dirty="0" err="1">
                          <a:solidFill>
                            <a:schemeClr val="accent1"/>
                          </a:solidFill>
                          <a:latin typeface="Arial" panose="020B0604020202020204" pitchFamily="34" charset="0"/>
                          <a:cs typeface="Arial" panose="020B0604020202020204" pitchFamily="34" charset="0"/>
                        </a:rPr>
                        <a:t>vegetables</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Direct transmission </a:t>
                      </a:r>
                      <a:r>
                        <a:rPr lang="fr-FR" sz="1200" baseline="0" dirty="0" err="1">
                          <a:solidFill>
                            <a:schemeClr val="accent1"/>
                          </a:solidFill>
                          <a:latin typeface="Arial" panose="020B0604020202020204" pitchFamily="34" charset="0"/>
                          <a:cs typeface="Arial" panose="020B0604020202020204" pitchFamily="34" charset="0"/>
                        </a:rPr>
                        <a:t>from</a:t>
                      </a:r>
                      <a:r>
                        <a:rPr lang="fr-FR" sz="1200" baseline="0" dirty="0">
                          <a:solidFill>
                            <a:schemeClr val="accent1"/>
                          </a:solidFill>
                          <a:latin typeface="Arial" panose="020B0604020202020204" pitchFamily="34" charset="0"/>
                          <a:cs typeface="Arial" panose="020B0604020202020204" pitchFamily="34" charset="0"/>
                        </a:rPr>
                        <a:t> an </a:t>
                      </a:r>
                      <a:r>
                        <a:rPr lang="fr-FR" sz="1200" baseline="0" dirty="0" err="1">
                          <a:solidFill>
                            <a:schemeClr val="accent1"/>
                          </a:solidFill>
                          <a:latin typeface="Arial" panose="020B0604020202020204" pitchFamily="34" charset="0"/>
                          <a:cs typeface="Arial" panose="020B0604020202020204" pitchFamily="34" charset="0"/>
                        </a:rPr>
                        <a:t>infected</a:t>
                      </a:r>
                      <a:r>
                        <a:rPr lang="fr-FR" sz="1200" baseline="0" dirty="0">
                          <a:solidFill>
                            <a:schemeClr val="accent1"/>
                          </a:solidFill>
                          <a:latin typeface="Arial" panose="020B0604020202020204" pitchFamily="34" charset="0"/>
                          <a:cs typeface="Arial" panose="020B0604020202020204" pitchFamily="34" charset="0"/>
                        </a:rPr>
                        <a:t> cat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Usually</a:t>
                      </a:r>
                      <a:r>
                        <a:rPr lang="fr-FR" sz="1200" dirty="0">
                          <a:solidFill>
                            <a:schemeClr val="accent1"/>
                          </a:solidFill>
                          <a:latin typeface="Arial" panose="020B0604020202020204" pitchFamily="34" charset="0"/>
                          <a:cs typeface="Arial" panose="020B0604020202020204" pitchFamily="34" charset="0"/>
                        </a:rPr>
                        <a:t> no </a:t>
                      </a:r>
                      <a:r>
                        <a:rPr lang="fr-FR" sz="1200" dirty="0" err="1">
                          <a:solidFill>
                            <a:schemeClr val="accent1"/>
                          </a:solidFill>
                          <a:latin typeface="Arial" panose="020B0604020202020204" pitchFamily="34" charset="0"/>
                          <a:cs typeface="Arial" panose="020B0604020202020204" pitchFamily="34" charset="0"/>
                        </a:rPr>
                        <a:t>symptoms</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Risks</a:t>
                      </a:r>
                      <a:r>
                        <a:rPr lang="fr-FR" sz="1200" dirty="0">
                          <a:solidFill>
                            <a:schemeClr val="accent1"/>
                          </a:solidFill>
                          <a:latin typeface="Arial" panose="020B0604020202020204" pitchFamily="34" charset="0"/>
                          <a:cs typeface="Arial" panose="020B0604020202020204" pitchFamily="34" charset="0"/>
                        </a:rPr>
                        <a:t> for the fœtus and </a:t>
                      </a:r>
                      <a:r>
                        <a:rPr lang="fr-FR" sz="1200" dirty="0" err="1">
                          <a:solidFill>
                            <a:schemeClr val="accent1"/>
                          </a:solidFill>
                          <a:latin typeface="Arial" panose="020B0604020202020204" pitchFamily="34" charset="0"/>
                          <a:cs typeface="Arial" panose="020B0604020202020204" pitchFamily="34" charset="0"/>
                        </a:rPr>
                        <a:t>immunocompromised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individuals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Antiparasitic</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drugs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can</a:t>
                      </a:r>
                      <a:r>
                        <a:rPr lang="fr-FR" sz="1200" dirty="0">
                          <a:solidFill>
                            <a:schemeClr val="accent1"/>
                          </a:solidFill>
                          <a:latin typeface="Arial" panose="020B0604020202020204" pitchFamily="34" charset="0"/>
                          <a:cs typeface="Arial" panose="020B0604020202020204" pitchFamily="34" charset="0"/>
                        </a:rPr>
                        <a:t> last for </a:t>
                      </a:r>
                      <a:r>
                        <a:rPr lang="fr-FR" sz="1200" dirty="0" err="1">
                          <a:solidFill>
                            <a:schemeClr val="accent1"/>
                          </a:solidFill>
                          <a:latin typeface="Arial" panose="020B0604020202020204" pitchFamily="34" charset="0"/>
                          <a:cs typeface="Arial" panose="020B0604020202020204" pitchFamily="34" charset="0"/>
                        </a:rPr>
                        <a:t>several</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months</a:t>
                      </a:r>
                      <a:r>
                        <a:rPr lang="fr-FR" sz="1200" dirty="0">
                          <a:solidFill>
                            <a:schemeClr val="accent1"/>
                          </a:solidFill>
                          <a:latin typeface="Arial" panose="020B0604020202020204" pitchFamily="34" charset="0"/>
                          <a:cs typeface="Arial" panose="020B0604020202020204" pitchFamily="34" charset="0"/>
                        </a:rPr>
                        <a:t>)</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contact </a:t>
                      </a:r>
                      <a:r>
                        <a:rPr lang="fr-FR" sz="1200" dirty="0" err="1">
                          <a:solidFill>
                            <a:schemeClr val="accent1"/>
                          </a:solidFill>
                          <a:latin typeface="Arial" panose="020B0604020202020204" pitchFamily="34" charset="0"/>
                          <a:cs typeface="Arial" panose="020B0604020202020204" pitchFamily="34" charset="0"/>
                        </a:rPr>
                        <a:t>with</a:t>
                      </a:r>
                      <a:r>
                        <a:rPr lang="fr-FR" sz="1200" dirty="0">
                          <a:solidFill>
                            <a:schemeClr val="accent1"/>
                          </a:solidFill>
                          <a:latin typeface="Arial" panose="020B0604020202020204" pitchFamily="34" charset="0"/>
                          <a:cs typeface="Arial" panose="020B0604020202020204" pitchFamily="34" charset="0"/>
                        </a:rPr>
                        <a:t> cat </a:t>
                      </a:r>
                      <a:r>
                        <a:rPr lang="fr-FR" sz="1200" dirty="0" err="1">
                          <a:solidFill>
                            <a:schemeClr val="accent1"/>
                          </a:solidFill>
                          <a:latin typeface="Arial" panose="020B0604020202020204" pitchFamily="34" charset="0"/>
                          <a:cs typeface="Arial" panose="020B0604020202020204" pitchFamily="34" charset="0"/>
                        </a:rPr>
                        <a:t>litter</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Wash hands </a:t>
                      </a:r>
                      <a:r>
                        <a:rPr lang="fr-FR" sz="1200" dirty="0" err="1">
                          <a:solidFill>
                            <a:schemeClr val="accent1"/>
                          </a:solidFill>
                          <a:latin typeface="Arial" panose="020B0604020202020204" pitchFamily="34" charset="0"/>
                          <a:cs typeface="Arial" panose="020B0604020202020204" pitchFamily="34" charset="0"/>
                        </a:rPr>
                        <a:t>with</a:t>
                      </a:r>
                      <a:r>
                        <a:rPr lang="fr-FR" sz="1200" dirty="0">
                          <a:solidFill>
                            <a:schemeClr val="accent1"/>
                          </a:solidFill>
                          <a:latin typeface="Arial" panose="020B0604020202020204" pitchFamily="34" charset="0"/>
                          <a:cs typeface="Arial" panose="020B0604020202020204" pitchFamily="34" charset="0"/>
                        </a:rPr>
                        <a:t> soap</a:t>
                      </a:r>
                    </a:p>
                    <a:p>
                      <a:r>
                        <a:rPr lang="fr-FR" sz="1200" dirty="0">
                          <a:solidFill>
                            <a:schemeClr val="accent1"/>
                          </a:solidFill>
                          <a:latin typeface="Arial" panose="020B0604020202020204" pitchFamily="34" charset="0"/>
                          <a:cs typeface="Arial" panose="020B0604020202020204" pitchFamily="34" charset="0"/>
                        </a:rPr>
                        <a:t>Wash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fruits</a:t>
                      </a:r>
                      <a:r>
                        <a:rPr lang="fr-FR" sz="1200" baseline="0" dirty="0">
                          <a:solidFill>
                            <a:schemeClr val="accent1"/>
                          </a:solidFill>
                          <a:latin typeface="Arial" panose="020B0604020202020204" pitchFamily="34" charset="0"/>
                          <a:cs typeface="Arial" panose="020B0604020202020204" pitchFamily="34" charset="0"/>
                        </a:rPr>
                        <a:t> and </a:t>
                      </a:r>
                      <a:r>
                        <a:rPr lang="fr-FR" sz="1200" dirty="0" err="1">
                          <a:solidFill>
                            <a:schemeClr val="accent1"/>
                          </a:solidFill>
                          <a:latin typeface="Arial" panose="020B0604020202020204" pitchFamily="34" charset="0"/>
                          <a:cs typeface="Arial" panose="020B0604020202020204" pitchFamily="34" charset="0"/>
                        </a:rPr>
                        <a:t>vegetables</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Cook </a:t>
                      </a:r>
                      <a:r>
                        <a:rPr lang="fr-FR" sz="1200" dirty="0" err="1">
                          <a:solidFill>
                            <a:schemeClr val="accent1"/>
                          </a:solidFill>
                          <a:latin typeface="Arial" panose="020B0604020202020204" pitchFamily="34" charset="0"/>
                          <a:cs typeface="Arial" panose="020B0604020202020204" pitchFamily="34" charset="0"/>
                        </a:rPr>
                        <a:t>meat</a:t>
                      </a:r>
                      <a:r>
                        <a:rPr lang="fr-FR" sz="1200" dirty="0">
                          <a:solidFill>
                            <a:schemeClr val="accent1"/>
                          </a:solidFill>
                          <a:latin typeface="Arial" panose="020B0604020202020204" pitchFamily="34" charset="0"/>
                          <a:cs typeface="Arial" panose="020B0604020202020204" pitchFamily="34" charset="0"/>
                        </a:rPr>
                        <a:t> (&gt;</a:t>
                      </a:r>
                      <a:r>
                        <a:rPr lang="fr-FR" sz="1200" baseline="0" dirty="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 70°C) or </a:t>
                      </a:r>
                      <a:r>
                        <a:rPr lang="fr-FR" sz="1200" dirty="0" err="1">
                          <a:solidFill>
                            <a:schemeClr val="accent1"/>
                          </a:solidFill>
                          <a:latin typeface="Arial" panose="020B0604020202020204" pitchFamily="34" charset="0"/>
                          <a:cs typeface="Arial" panose="020B0604020202020204" pitchFamily="34" charset="0"/>
                        </a:rPr>
                        <a:t>freeze</a:t>
                      </a:r>
                      <a:endParaRPr lang="fr-FR" sz="1200" dirty="0">
                        <a:solidFill>
                          <a:schemeClr val="accent1"/>
                        </a:solidFill>
                        <a:latin typeface="Arial" panose="020B0604020202020204" pitchFamily="34" charset="0"/>
                        <a:cs typeface="Arial" panose="020B0604020202020204" pitchFamily="34" charset="0"/>
                      </a:endParaRPr>
                    </a:p>
                    <a:p>
                      <a:r>
                        <a:rPr lang="fr-FR" sz="120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(&lt;  -12°</a:t>
                      </a:r>
                      <a:r>
                        <a:rPr lang="fr-FR" sz="1200">
                          <a:solidFill>
                            <a:schemeClr val="accent1"/>
                          </a:solidFill>
                          <a:latin typeface="Arial" panose="020B0604020202020204" pitchFamily="34" charset="0"/>
                          <a:cs typeface="Arial" panose="020B0604020202020204" pitchFamily="34" charset="0"/>
                        </a:rPr>
                        <a:t>C) the meat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8631">
                <a:tc>
                  <a:txBody>
                    <a:bodyPr/>
                    <a:lstStyle/>
                    <a:p>
                      <a:r>
                        <a:rPr lang="fr-FR" sz="1200" b="1" i="1" dirty="0" err="1">
                          <a:solidFill>
                            <a:schemeClr val="accent1"/>
                          </a:solidFill>
                          <a:latin typeface="Arial" panose="020B0604020202020204" pitchFamily="34" charset="0"/>
                          <a:cs typeface="Arial" panose="020B0604020202020204" pitchFamily="34" charset="0"/>
                        </a:rPr>
                        <a:t>Campylobacter</a:t>
                      </a:r>
                      <a:endParaRPr lang="fr-FR" sz="1200" b="1" i="1"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Bacteria</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Digestive tracts of </a:t>
                      </a:r>
                      <a:r>
                        <a:rPr lang="fr-FR" sz="1200" dirty="0" err="1">
                          <a:solidFill>
                            <a:schemeClr val="accent1"/>
                          </a:solidFill>
                          <a:latin typeface="Arial" panose="020B0604020202020204" pitchFamily="34" charset="0"/>
                          <a:cs typeface="Arial" panose="020B0604020202020204" pitchFamily="34" charset="0"/>
                        </a:rPr>
                        <a:t>animals</a:t>
                      </a:r>
                      <a:r>
                        <a:rPr lang="fr-FR" sz="1200" dirty="0">
                          <a:solidFill>
                            <a:schemeClr val="accent1"/>
                          </a:solidFill>
                          <a:latin typeface="Arial" panose="020B0604020202020204" pitchFamily="34" charset="0"/>
                          <a:cs typeface="Arial" panose="020B0604020202020204" pitchFamily="34" charset="0"/>
                        </a:rPr>
                        <a:t>, in </a:t>
                      </a:r>
                      <a:r>
                        <a:rPr lang="fr-FR" sz="1200" dirty="0" err="1">
                          <a:solidFill>
                            <a:schemeClr val="accent1"/>
                          </a:solidFill>
                          <a:latin typeface="Arial" panose="020B0604020202020204" pitchFamily="34" charset="0"/>
                          <a:cs typeface="Arial" panose="020B0604020202020204" pitchFamily="34" charset="0"/>
                        </a:rPr>
                        <a:t>particular</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domestic</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birds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poultry</a:t>
                      </a:r>
                      <a:r>
                        <a:rPr lang="fr-FR" sz="1200" dirty="0">
                          <a:solidFill>
                            <a:schemeClr val="accent1"/>
                          </a:solidFill>
                          <a:latin typeface="Arial" panose="020B0604020202020204" pitchFamily="34" charset="0"/>
                          <a:cs typeface="Arial" panose="020B0604020202020204" pitchFamily="34" charset="0"/>
                        </a:rPr>
                        <a:t>)</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or </a:t>
                      </a:r>
                      <a:r>
                        <a:rPr lang="fr-FR" sz="1200" dirty="0" err="1">
                          <a:solidFill>
                            <a:schemeClr val="accent1"/>
                          </a:solidFill>
                          <a:latin typeface="Arial" panose="020B0604020202020204" pitchFamily="34" charset="0"/>
                          <a:cs typeface="Arial" panose="020B0604020202020204" pitchFamily="34" charset="0"/>
                        </a:rPr>
                        <a:t>undercooked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err="1">
                          <a:solidFill>
                            <a:schemeClr val="accent1"/>
                          </a:solidFill>
                          <a:latin typeface="Arial" panose="020B0604020202020204" pitchFamily="34" charset="0"/>
                          <a:cs typeface="Arial" panose="020B0604020202020204" pitchFamily="34" charset="0"/>
                        </a:rPr>
                        <a:t>p</a:t>
                      </a:r>
                      <a:r>
                        <a:rPr lang="fr-FR" sz="1200" err="1">
                          <a:solidFill>
                            <a:schemeClr val="accent1"/>
                          </a:solidFill>
                          <a:latin typeface="Arial" panose="020B0604020202020204" pitchFamily="34" charset="0"/>
                          <a:cs typeface="Arial" panose="020B0604020202020204" pitchFamily="34" charset="0"/>
                        </a:rPr>
                        <a:t>oultry</a:t>
                      </a:r>
                      <a:r>
                        <a:rPr lang="fr-FR" sz="120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M</a:t>
                      </a:r>
                      <a:r>
                        <a:rPr lang="fr-FR" sz="1200">
                          <a:solidFill>
                            <a:schemeClr val="accent1"/>
                          </a:solidFill>
                          <a:latin typeface="Arial" panose="020B0604020202020204" pitchFamily="34" charset="0"/>
                          <a:cs typeface="Arial" panose="020B0604020202020204" pitchFamily="34" charset="0"/>
                        </a:rPr>
                        <a:t>eat </a:t>
                      </a:r>
                      <a:r>
                        <a:rPr lang="fr-FR" sz="1200" dirty="0">
                          <a:solidFill>
                            <a:schemeClr val="accent1"/>
                          </a:solidFill>
                          <a:latin typeface="Arial" panose="020B0604020202020204" pitchFamily="34" charset="0"/>
                          <a:cs typeface="Arial" panose="020B0604020202020204" pitchFamily="34" charset="0"/>
                        </a:rPr>
                        <a:t>and </a:t>
                      </a:r>
                      <a:r>
                        <a:rPr lang="fr-FR" sz="1200" dirty="0" err="1">
                          <a:solidFill>
                            <a:schemeClr val="accent1"/>
                          </a:solidFill>
                          <a:latin typeface="Arial" panose="020B0604020202020204" pitchFamily="34" charset="0"/>
                          <a:cs typeface="Arial" panose="020B0604020202020204" pitchFamily="34" charset="0"/>
                        </a:rPr>
                        <a:t>milk</a:t>
                      </a:r>
                      <a:r>
                        <a:rPr lang="fr-FR" sz="1200" dirty="0">
                          <a:solidFill>
                            <a:schemeClr val="accent1"/>
                          </a:solidFill>
                          <a:latin typeface="Arial" panose="020B0604020202020204" pitchFamily="34" charset="0"/>
                          <a:cs typeface="Arial" panose="020B0604020202020204" pitchFamily="34" charset="0"/>
                        </a:rPr>
                        <a:t> </a:t>
                      </a:r>
                    </a:p>
                    <a:p>
                      <a:pPr marL="0" marR="0" indent="0" algn="l" defTabSz="914446" rtl="0" eaLnBrk="1" fontAlgn="auto" latinLnBrk="0" hangingPunct="1">
                        <a:lnSpc>
                          <a:spcPct val="100000"/>
                        </a:lnSpc>
                        <a:spcBef>
                          <a:spcPts val="0"/>
                        </a:spcBef>
                        <a:spcAft>
                          <a:spcPts val="0"/>
                        </a:spcAft>
                        <a:buClrTx/>
                        <a:buSzTx/>
                        <a:buFontTx/>
                        <a:buNone/>
                        <a:tabLst/>
                        <a:defRPr/>
                      </a:pPr>
                      <a:r>
                        <a:rPr lang="fr-FR" sz="1200" baseline="0" dirty="0">
                          <a:solidFill>
                            <a:schemeClr val="accent1"/>
                          </a:solidFill>
                          <a:latin typeface="Arial" panose="020B0604020202020204" pitchFamily="34" charset="0"/>
                          <a:cs typeface="Arial" panose="020B0604020202020204" pitchFamily="34" charset="0"/>
                        </a:rPr>
                        <a:t>Cross contamination</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During</a:t>
                      </a:r>
                      <a:r>
                        <a:rPr lang="fr-FR" sz="1200" dirty="0">
                          <a:solidFill>
                            <a:schemeClr val="accent1"/>
                          </a:solidFill>
                          <a:latin typeface="Arial" panose="020B0604020202020204" pitchFamily="34" charset="0"/>
                          <a:cs typeface="Arial" panose="020B0604020202020204" pitchFamily="34" charset="0"/>
                        </a:rPr>
                        <a:t> 2</a:t>
                      </a:r>
                      <a:r>
                        <a:rPr lang="fr-FR" sz="1200" baseline="0" dirty="0">
                          <a:solidFill>
                            <a:schemeClr val="accent1"/>
                          </a:solidFill>
                          <a:latin typeface="Arial" panose="020B0604020202020204" pitchFamily="34" charset="0"/>
                          <a:cs typeface="Arial" panose="020B0604020202020204" pitchFamily="34" charset="0"/>
                        </a:rPr>
                        <a:t>-</a:t>
                      </a:r>
                      <a:r>
                        <a:rPr lang="fr-FR" sz="1200" dirty="0">
                          <a:solidFill>
                            <a:schemeClr val="accent1"/>
                          </a:solidFill>
                          <a:latin typeface="Arial" panose="020B0604020202020204" pitchFamily="34" charset="0"/>
                          <a:cs typeface="Arial" panose="020B0604020202020204" pitchFamily="34" charset="0"/>
                        </a:rPr>
                        <a:t>5 </a:t>
                      </a:r>
                      <a:r>
                        <a:rPr lang="fr-FR" sz="1200" dirty="0" err="1">
                          <a:solidFill>
                            <a:schemeClr val="accent1"/>
                          </a:solidFill>
                          <a:latin typeface="Arial" panose="020B0604020202020204" pitchFamily="34" charset="0"/>
                          <a:cs typeface="Arial" panose="020B0604020202020204" pitchFamily="34" charset="0"/>
                        </a:rPr>
                        <a:t>days</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Acute </a:t>
                      </a:r>
                      <a:r>
                        <a:rPr lang="fr-FR" sz="1200" dirty="0" err="1">
                          <a:solidFill>
                            <a:schemeClr val="accent1"/>
                          </a:solidFill>
                          <a:latin typeface="Arial" panose="020B0604020202020204" pitchFamily="34" charset="0"/>
                          <a:cs typeface="Arial" panose="020B0604020202020204" pitchFamily="34" charset="0"/>
                        </a:rPr>
                        <a:t>gastro-enteritis</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Systemic</a:t>
                      </a:r>
                      <a:r>
                        <a:rPr lang="fr-FR" sz="1200" baseline="0" dirty="0">
                          <a:solidFill>
                            <a:schemeClr val="accent1"/>
                          </a:solidFill>
                          <a:latin typeface="Arial" panose="020B0604020202020204" pitchFamily="34" charset="0"/>
                          <a:cs typeface="Arial" panose="020B0604020202020204" pitchFamily="34" charset="0"/>
                        </a:rPr>
                        <a:t> infections </a:t>
                      </a:r>
                      <a:r>
                        <a:rPr lang="fr-FR" sz="1200" dirty="0">
                          <a:solidFill>
                            <a:schemeClr val="accent1"/>
                          </a:solidFill>
                          <a:latin typeface="Arial" panose="020B0604020202020204" pitchFamily="34" charset="0"/>
                          <a:cs typeface="Arial" panose="020B0604020202020204" pitchFamily="34" charset="0"/>
                        </a:rPr>
                        <a:t>(</a:t>
                      </a:r>
                      <a:r>
                        <a:rPr lang="fr-FR" sz="1200" dirty="0" err="1">
                          <a:solidFill>
                            <a:schemeClr val="accent1"/>
                          </a:solidFill>
                          <a:latin typeface="Arial" panose="020B0604020202020204" pitchFamily="34" charset="0"/>
                          <a:cs typeface="Arial" panose="020B0604020202020204" pitchFamily="34" charset="0"/>
                        </a:rPr>
                        <a:t>very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rarely</a:t>
                      </a:r>
                      <a:r>
                        <a:rPr lang="fr-FR" sz="1200" dirty="0">
                          <a:solidFill>
                            <a:schemeClr val="accent1"/>
                          </a:solidFill>
                          <a:latin typeface="Arial" panose="020B0604020202020204" pitchFamily="34" charset="0"/>
                          <a:cs typeface="Arial" panose="020B0604020202020204" pitchFamily="34" charset="0"/>
                        </a:rPr>
                        <a:t>)</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In </a:t>
                      </a:r>
                      <a:r>
                        <a:rPr lang="fr-FR" sz="1200" dirty="0" err="1">
                          <a:solidFill>
                            <a:schemeClr val="accent1"/>
                          </a:solidFill>
                          <a:latin typeface="Arial" panose="020B0604020202020204" pitchFamily="34" charset="0"/>
                          <a:cs typeface="Arial" panose="020B0604020202020204" pitchFamily="34" charset="0"/>
                        </a:rPr>
                        <a:t>most</a:t>
                      </a:r>
                      <a:r>
                        <a:rPr lang="fr-FR" sz="1200" dirty="0">
                          <a:solidFill>
                            <a:schemeClr val="accent1"/>
                          </a:solidFill>
                          <a:latin typeface="Arial" panose="020B0604020202020204" pitchFamily="34" charset="0"/>
                          <a:cs typeface="Arial" panose="020B0604020202020204" pitchFamily="34" charset="0"/>
                        </a:rPr>
                        <a:t> cases, no </a:t>
                      </a:r>
                      <a:r>
                        <a:rPr lang="fr-FR" sz="1200" dirty="0" err="1">
                          <a:solidFill>
                            <a:schemeClr val="accent1"/>
                          </a:solidFill>
                          <a:latin typeface="Arial" panose="020B0604020202020204" pitchFamily="34" charset="0"/>
                          <a:cs typeface="Arial" panose="020B0604020202020204" pitchFamily="34" charset="0"/>
                        </a:rPr>
                        <a:t>treatment</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Antibiotics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severe</a:t>
                      </a:r>
                      <a:r>
                        <a:rPr lang="fr-FR" sz="1200" dirty="0">
                          <a:solidFill>
                            <a:schemeClr val="accent1"/>
                          </a:solidFill>
                          <a:latin typeface="Arial" panose="020B0604020202020204" pitchFamily="34" charset="0"/>
                          <a:cs typeface="Arial" panose="020B0604020202020204" pitchFamily="34" charset="0"/>
                        </a:rPr>
                        <a:t> cases)</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Eat</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well</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cooked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poultry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meat</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Don’t</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wash</a:t>
                      </a:r>
                      <a:r>
                        <a:rPr lang="fr-FR" sz="120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chicken</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Wash hands </a:t>
                      </a:r>
                      <a:r>
                        <a:rPr lang="fr-FR" sz="1200" baseline="0" dirty="0" err="1">
                          <a:solidFill>
                            <a:schemeClr val="accent1"/>
                          </a:solidFill>
                          <a:latin typeface="Arial" panose="020B0604020202020204" pitchFamily="34" charset="0"/>
                          <a:cs typeface="Arial" panose="020B0604020202020204" pitchFamily="34" charset="0"/>
                        </a:rPr>
                        <a:t>with</a:t>
                      </a:r>
                      <a:r>
                        <a:rPr lang="fr-FR" sz="1200" baseline="0" dirty="0">
                          <a:solidFill>
                            <a:schemeClr val="accent1"/>
                          </a:solidFill>
                          <a:latin typeface="Arial" panose="020B0604020202020204" pitchFamily="34" charset="0"/>
                          <a:cs typeface="Arial" panose="020B0604020202020204" pitchFamily="34" charset="0"/>
                        </a:rPr>
                        <a:t> soap</a:t>
                      </a:r>
                    </a:p>
                    <a:p>
                      <a:r>
                        <a:rPr lang="fr-FR" sz="1200" baseline="0" dirty="0">
                          <a:solidFill>
                            <a:schemeClr val="accent1"/>
                          </a:solidFill>
                          <a:latin typeface="Arial" panose="020B0604020202020204" pitchFamily="34" charset="0"/>
                          <a:cs typeface="Arial" panose="020B0604020202020204" pitchFamily="34" charset="0"/>
                        </a:rPr>
                        <a:t>Wash </a:t>
                      </a:r>
                      <a:r>
                        <a:rPr lang="fr-FR" sz="1200" baseline="0" dirty="0" err="1">
                          <a:solidFill>
                            <a:schemeClr val="accent1"/>
                          </a:solidFill>
                          <a:latin typeface="Arial" panose="020B0604020202020204" pitchFamily="34" charset="0"/>
                          <a:cs typeface="Arial" panose="020B0604020202020204" pitchFamily="34" charset="0"/>
                        </a:rPr>
                        <a:t>utensils</a:t>
                      </a:r>
                      <a:r>
                        <a:rPr lang="fr-FR" sz="1200" baseline="0" dirty="0">
                          <a:solidFill>
                            <a:schemeClr val="accent1"/>
                          </a:solidFill>
                          <a:latin typeface="Arial" panose="020B0604020202020204" pitchFamily="34" charset="0"/>
                          <a:cs typeface="Arial" panose="020B0604020202020204" pitchFamily="34" charset="0"/>
                        </a:rPr>
                        <a:t> and surfaces </a:t>
                      </a:r>
                      <a:r>
                        <a:rPr lang="fr-FR" sz="1200" baseline="0" dirty="0" err="1">
                          <a:solidFill>
                            <a:schemeClr val="accent1"/>
                          </a:solidFill>
                          <a:latin typeface="Arial" panose="020B0604020202020204" pitchFamily="34" charset="0"/>
                          <a:cs typeface="Arial" panose="020B0604020202020204" pitchFamily="34" charset="0"/>
                        </a:rPr>
                        <a:t>carefully</a:t>
                      </a:r>
                      <a:r>
                        <a:rPr lang="fr-FR" sz="1200" baseline="0" dirty="0">
                          <a:solidFill>
                            <a:schemeClr val="accent1"/>
                          </a:solidFill>
                          <a:latin typeface="Arial" panose="020B0604020202020204" pitchFamily="34" charset="0"/>
                          <a:cs typeface="Arial" panose="020B0604020202020204" pitchFamily="34" charset="0"/>
                        </a:rPr>
                        <a:t>, use </a:t>
                      </a:r>
                      <a:r>
                        <a:rPr lang="fr-FR" sz="1200" baseline="0" dirty="0" err="1">
                          <a:solidFill>
                            <a:schemeClr val="accent1"/>
                          </a:solidFill>
                          <a:latin typeface="Arial" panose="020B0604020202020204" pitchFamily="34" charset="0"/>
                          <a:cs typeface="Arial" panose="020B0604020202020204" pitchFamily="34" charset="0"/>
                        </a:rPr>
                        <a:t>separate</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cutting</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boards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16338">
                <a:tc>
                  <a:txBody>
                    <a:bodyPr/>
                    <a:lstStyle/>
                    <a:p>
                      <a:r>
                        <a:rPr lang="fr-FR" sz="1200" b="1" i="1" dirty="0">
                          <a:solidFill>
                            <a:schemeClr val="accent1"/>
                          </a:solidFill>
                          <a:latin typeface="Arial" panose="020B0604020202020204" pitchFamily="34" charset="0"/>
                          <a:cs typeface="Arial" panose="020B0604020202020204" pitchFamily="34" charset="0"/>
                        </a:rPr>
                        <a:t>Salmonella</a:t>
                      </a: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Bacteria</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fr-FR" sz="1200" dirty="0">
                          <a:solidFill>
                            <a:schemeClr val="accent1"/>
                          </a:solidFill>
                          <a:latin typeface="Arial" panose="020B0604020202020204" pitchFamily="34" charset="0"/>
                          <a:cs typeface="Arial" panose="020B0604020202020204" pitchFamily="34" charset="0"/>
                        </a:rPr>
                        <a:t>Digestive tracts of </a:t>
                      </a:r>
                      <a:r>
                        <a:rPr lang="fr-FR" sz="1200" dirty="0" err="1">
                          <a:solidFill>
                            <a:schemeClr val="accent1"/>
                          </a:solidFill>
                          <a:latin typeface="Arial" panose="020B0604020202020204" pitchFamily="34" charset="0"/>
                          <a:cs typeface="Arial" panose="020B0604020202020204" pitchFamily="34" charset="0"/>
                        </a:rPr>
                        <a:t>animals</a:t>
                      </a:r>
                      <a:r>
                        <a:rPr lang="fr-FR" sz="1200" dirty="0">
                          <a:solidFill>
                            <a:schemeClr val="accent1"/>
                          </a:solidFill>
                          <a:latin typeface="Arial" panose="020B0604020202020204" pitchFamily="34" charset="0"/>
                          <a:cs typeface="Arial" panose="020B0604020202020204" pitchFamily="34" charset="0"/>
                        </a:rPr>
                        <a:t> (in </a:t>
                      </a:r>
                      <a:r>
                        <a:rPr lang="fr-FR" sz="1200" dirty="0" err="1">
                          <a:solidFill>
                            <a:schemeClr val="accent1"/>
                          </a:solidFill>
                          <a:latin typeface="Arial" panose="020B0604020202020204" pitchFamily="34" charset="0"/>
                          <a:cs typeface="Arial" panose="020B0604020202020204" pitchFamily="34" charset="0"/>
                        </a:rPr>
                        <a:t>particular</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poultry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pig</a:t>
                      </a:r>
                      <a:r>
                        <a:rPr lang="fr-FR" sz="1200" dirty="0">
                          <a:solidFill>
                            <a:schemeClr val="accent1"/>
                          </a:solidFill>
                          <a:latin typeface="Arial" panose="020B0604020202020204" pitchFamily="34" charset="0"/>
                          <a:cs typeface="Arial" panose="020B0604020202020204" pitchFamily="34" charset="0"/>
                        </a:rPr>
                        <a:t> and </a:t>
                      </a:r>
                      <a:r>
                        <a:rPr lang="fr-FR" sz="1200" dirty="0" err="1">
                          <a:solidFill>
                            <a:schemeClr val="accent1"/>
                          </a:solidFill>
                          <a:latin typeface="Arial" panose="020B0604020202020204" pitchFamily="34" charset="0"/>
                          <a:cs typeface="Arial" panose="020B0604020202020204" pitchFamily="34" charset="0"/>
                        </a:rPr>
                        <a:t>cattle</a:t>
                      </a:r>
                      <a:r>
                        <a:rPr lang="fr-FR" sz="1200" dirty="0">
                          <a:solidFill>
                            <a:schemeClr val="accent1"/>
                          </a:solidFill>
                          <a:latin typeface="Arial" panose="020B0604020202020204" pitchFamily="34" charset="0"/>
                          <a:cs typeface="Arial" panose="020B0604020202020204" pitchFamily="34" charset="0"/>
                        </a:rPr>
                        <a:t>)</a:t>
                      </a: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Eggs</a:t>
                      </a:r>
                      <a:r>
                        <a:rPr lang="fr-FR" sz="1200" baseline="0" dirty="0">
                          <a:solidFill>
                            <a:schemeClr val="accent1"/>
                          </a:solidFill>
                          <a:latin typeface="Arial" panose="020B0604020202020204" pitchFamily="34" charset="0"/>
                          <a:cs typeface="Arial" panose="020B0604020202020204" pitchFamily="34" charset="0"/>
                        </a:rPr>
                        <a:t> and </a:t>
                      </a:r>
                      <a:r>
                        <a:rPr lang="fr-FR" sz="1200" baseline="0" dirty="0" err="1">
                          <a:solidFill>
                            <a:schemeClr val="accent1"/>
                          </a:solidFill>
                          <a:latin typeface="Arial" panose="020B0604020202020204" pitchFamily="34" charset="0"/>
                          <a:cs typeface="Arial" panose="020B0604020202020204" pitchFamily="34" charset="0"/>
                        </a:rPr>
                        <a:t>egg</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products</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err="1">
                          <a:solidFill>
                            <a:schemeClr val="accent1"/>
                          </a:solidFill>
                          <a:latin typeface="Arial" panose="020B0604020202020204" pitchFamily="34" charset="0"/>
                          <a:cs typeface="Arial" panose="020B0604020202020204" pitchFamily="34" charset="0"/>
                        </a:rPr>
                        <a:t>Meat</a:t>
                      </a:r>
                      <a:r>
                        <a:rPr lang="fr-FR" sz="1200" baseline="0" dirty="0">
                          <a:solidFill>
                            <a:schemeClr val="accent1"/>
                          </a:solidFill>
                          <a:latin typeface="Arial" panose="020B0604020202020204" pitchFamily="34" charset="0"/>
                          <a:cs typeface="Arial" panose="020B0604020202020204" pitchFamily="34" charset="0"/>
                        </a:rPr>
                        <a:t> and </a:t>
                      </a:r>
                      <a:r>
                        <a:rPr lang="fr-FR" sz="1200" baseline="0" dirty="0" err="1">
                          <a:solidFill>
                            <a:schemeClr val="accent1"/>
                          </a:solidFill>
                          <a:latin typeface="Arial" panose="020B0604020202020204" pitchFamily="34" charset="0"/>
                          <a:cs typeface="Arial" panose="020B0604020202020204" pitchFamily="34" charset="0"/>
                        </a:rPr>
                        <a:t>meat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products</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err="1">
                          <a:solidFill>
                            <a:schemeClr val="accent1"/>
                          </a:solidFill>
                          <a:latin typeface="Arial" panose="020B0604020202020204" pitchFamily="34" charset="0"/>
                          <a:cs typeface="Arial" panose="020B0604020202020204" pitchFamily="34" charset="0"/>
                        </a:rPr>
                        <a:t>Dairy</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products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Acute </a:t>
                      </a:r>
                      <a:r>
                        <a:rPr lang="fr-FR" sz="1200" dirty="0" err="1">
                          <a:solidFill>
                            <a:schemeClr val="accent1"/>
                          </a:solidFill>
                          <a:latin typeface="Arial" panose="020B0604020202020204" pitchFamily="34" charset="0"/>
                          <a:cs typeface="Arial" panose="020B0604020202020204" pitchFamily="34" charset="0"/>
                        </a:rPr>
                        <a:t>gastro-enteritis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No </a:t>
                      </a:r>
                      <a:r>
                        <a:rPr lang="fr-FR" sz="1200" dirty="0" err="1">
                          <a:solidFill>
                            <a:schemeClr val="accent1"/>
                          </a:solidFill>
                          <a:latin typeface="Arial" panose="020B0604020202020204" pitchFamily="34" charset="0"/>
                          <a:cs typeface="Arial" panose="020B0604020202020204" pitchFamily="34" charset="0"/>
                        </a:rPr>
                        <a:t>treatment</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is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required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d</a:t>
                      </a:r>
                      <a:r>
                        <a:rPr lang="fr-FR" sz="1200" dirty="0" err="1">
                          <a:solidFill>
                            <a:schemeClr val="accent1"/>
                          </a:solidFill>
                          <a:latin typeface="Arial" panose="020B0604020202020204" pitchFamily="34" charset="0"/>
                          <a:cs typeface="Arial" panose="020B0604020202020204" pitchFamily="34" charset="0"/>
                        </a:rPr>
                        <a:t>rinking</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plenty</a:t>
                      </a:r>
                      <a:r>
                        <a:rPr lang="fr-FR" sz="1200" baseline="0" dirty="0">
                          <a:solidFill>
                            <a:schemeClr val="accent1"/>
                          </a:solidFill>
                          <a:latin typeface="Arial" panose="020B0604020202020204" pitchFamily="34" charset="0"/>
                          <a:cs typeface="Arial" panose="020B0604020202020204" pitchFamily="34" charset="0"/>
                        </a:rPr>
                        <a:t> of water)</a:t>
                      </a:r>
                    </a:p>
                    <a:p>
                      <a:r>
                        <a:rPr lang="fr-FR" sz="1200" baseline="0" dirty="0" err="1">
                          <a:solidFill>
                            <a:schemeClr val="accent1"/>
                          </a:solidFill>
                          <a:latin typeface="Arial" panose="020B0604020202020204" pitchFamily="34" charset="0"/>
                          <a:cs typeface="Arial" panose="020B0604020202020204" pitchFamily="34" charset="0"/>
                        </a:rPr>
                        <a:t>Antibiotics</a:t>
                      </a:r>
                      <a:r>
                        <a:rPr lang="fr-FR" sz="1200" baseline="0" dirty="0">
                          <a:solidFill>
                            <a:schemeClr val="accent1"/>
                          </a:solidFill>
                          <a:latin typeface="Arial" panose="020B0604020202020204" pitchFamily="34" charset="0"/>
                          <a:cs typeface="Arial" panose="020B0604020202020204" pitchFamily="34" charset="0"/>
                        </a:rPr>
                        <a:t> (in </a:t>
                      </a:r>
                      <a:r>
                        <a:rPr lang="fr-FR" sz="1200" baseline="0" dirty="0" err="1">
                          <a:solidFill>
                            <a:schemeClr val="accent1"/>
                          </a:solidFill>
                          <a:latin typeface="Arial" panose="020B0604020202020204" pitchFamily="34" charset="0"/>
                          <a:cs typeface="Arial" panose="020B0604020202020204" pitchFamily="34" charset="0"/>
                        </a:rPr>
                        <a:t>risk</a:t>
                      </a:r>
                      <a:r>
                        <a:rPr lang="fr-FR" sz="1200" baseline="0" dirty="0">
                          <a:solidFill>
                            <a:schemeClr val="accent1"/>
                          </a:solidFill>
                          <a:latin typeface="Arial" panose="020B0604020202020204" pitchFamily="34" charset="0"/>
                          <a:cs typeface="Arial" panose="020B0604020202020204" pitchFamily="34" charset="0"/>
                        </a:rPr>
                        <a:t> of invasive </a:t>
                      </a:r>
                      <a:r>
                        <a:rPr lang="fr-FR" sz="1200" baseline="0" dirty="0" err="1">
                          <a:solidFill>
                            <a:schemeClr val="accent1"/>
                          </a:solidFill>
                          <a:latin typeface="Arial" panose="020B0604020202020204" pitchFamily="34" charset="0"/>
                          <a:cs typeface="Arial" panose="020B0604020202020204" pitchFamily="34" charset="0"/>
                        </a:rPr>
                        <a:t>disease</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eating</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or </a:t>
                      </a:r>
                      <a:r>
                        <a:rPr lang="fr-FR" sz="1200" dirty="0" err="1">
                          <a:solidFill>
                            <a:schemeClr val="accent1"/>
                          </a:solidFill>
                          <a:latin typeface="Arial" panose="020B0604020202020204" pitchFamily="34" charset="0"/>
                          <a:cs typeface="Arial" panose="020B0604020202020204" pitchFamily="34" charset="0"/>
                        </a:rPr>
                        <a:t>undercooked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eggs</a:t>
                      </a:r>
                      <a:r>
                        <a:rPr lang="fr-FR" sz="1200" dirty="0">
                          <a:solidFill>
                            <a:schemeClr val="accent1"/>
                          </a:solidFill>
                          <a:latin typeface="Arial" panose="020B0604020202020204" pitchFamily="34" charset="0"/>
                          <a:cs typeface="Arial" panose="020B0604020202020204" pitchFamily="34" charset="0"/>
                        </a:rPr>
                        <a:t> (or</a:t>
                      </a:r>
                      <a:r>
                        <a:rPr lang="fr-FR" sz="1200" baseline="0" dirty="0">
                          <a:solidFill>
                            <a:schemeClr val="accent1"/>
                          </a:solidFill>
                          <a:latin typeface="Arial" panose="020B0604020202020204" pitchFamily="34" charset="0"/>
                          <a:cs typeface="Arial" panose="020B0604020202020204" pitchFamily="34" charset="0"/>
                        </a:rPr>
                        <a:t> use </a:t>
                      </a:r>
                      <a:r>
                        <a:rPr lang="fr-FR" sz="1200" baseline="0" dirty="0" err="1">
                          <a:solidFill>
                            <a:schemeClr val="accent1"/>
                          </a:solidFill>
                          <a:latin typeface="Arial" panose="020B0604020202020204" pitchFamily="34" charset="0"/>
                          <a:cs typeface="Arial" panose="020B0604020202020204" pitchFamily="34" charset="0"/>
                        </a:rPr>
                        <a:t>pasteurized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eggs</a:t>
                      </a:r>
                      <a:r>
                        <a:rPr lang="fr-FR" sz="1200" baseline="0" dirty="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and </a:t>
                      </a:r>
                      <a:r>
                        <a:rPr lang="fr-FR" sz="1200" dirty="0" err="1">
                          <a:solidFill>
                            <a:schemeClr val="accent1"/>
                          </a:solidFill>
                          <a:latin typeface="Arial" panose="020B0604020202020204" pitchFamily="34" charset="0"/>
                          <a:cs typeface="Arial" panose="020B0604020202020204" pitchFamily="34" charset="0"/>
                        </a:rPr>
                        <a:t>meat</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Store </a:t>
                      </a:r>
                      <a:r>
                        <a:rPr lang="fr-FR" sz="1200" dirty="0" err="1">
                          <a:solidFill>
                            <a:schemeClr val="accent1"/>
                          </a:solidFill>
                          <a:latin typeface="Arial" panose="020B0604020202020204" pitchFamily="34" charset="0"/>
                          <a:cs typeface="Arial" panose="020B0604020202020204" pitchFamily="34" charset="0"/>
                        </a:rPr>
                        <a:t>eggs</a:t>
                      </a:r>
                      <a:r>
                        <a:rPr lang="fr-FR" sz="1200" dirty="0">
                          <a:solidFill>
                            <a:schemeClr val="accent1"/>
                          </a:solidFill>
                          <a:latin typeface="Arial" panose="020B0604020202020204" pitchFamily="34" charset="0"/>
                          <a:cs typeface="Arial" panose="020B0604020202020204" pitchFamily="34" charset="0"/>
                        </a:rPr>
                        <a:t> in </a:t>
                      </a:r>
                      <a:r>
                        <a:rPr lang="fr-FR" sz="1200">
                          <a:solidFill>
                            <a:schemeClr val="accent1"/>
                          </a:solidFill>
                          <a:latin typeface="Arial" panose="020B0604020202020204" pitchFamily="34" charset="0"/>
                          <a:cs typeface="Arial" panose="020B0604020202020204" pitchFamily="34" charset="0"/>
                        </a:rPr>
                        <a:t>the</a:t>
                      </a:r>
                      <a:r>
                        <a:rPr lang="fr-FR" sz="1200" baseline="0">
                          <a:solidFill>
                            <a:schemeClr val="accent1"/>
                          </a:solidFill>
                          <a:latin typeface="Arial" panose="020B0604020202020204" pitchFamily="34" charset="0"/>
                          <a:cs typeface="Arial" panose="020B0604020202020204" pitchFamily="34" charset="0"/>
                        </a:rPr>
                        <a:t> fridge</a:t>
                      </a:r>
                      <a:endParaRPr lang="fr-FR" sz="1200" dirty="0">
                        <a:solidFill>
                          <a:schemeClr val="accent1"/>
                        </a:solidFill>
                        <a:latin typeface="Arial" panose="020B0604020202020204" pitchFamily="34" charset="0"/>
                        <a:cs typeface="Arial" panose="020B0604020202020204" pitchFamily="34" charset="0"/>
                      </a:endParaRPr>
                    </a:p>
                  </a:txBody>
                  <a:tcPr marL="91442" marR="9144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25652" name="Groupe 17" descr="Barre de navigation">
            <a:extLst>
              <a:ext uri="{FF2B5EF4-FFF2-40B4-BE49-F238E27FC236}">
                <a16:creationId xmlns:a16="http://schemas.microsoft.com/office/drawing/2014/main" id="{423D1AAC-03B6-4388-881A-A08D3B396BD7}"/>
              </a:ext>
            </a:extLst>
          </p:cNvPr>
          <p:cNvGrpSpPr>
            <a:grpSpLocks/>
          </p:cNvGrpSpPr>
          <p:nvPr/>
        </p:nvGrpSpPr>
        <p:grpSpPr bwMode="auto">
          <a:xfrm>
            <a:off x="-41275" y="6135688"/>
            <a:ext cx="12276138" cy="768350"/>
            <a:chOff x="-41565" y="6016088"/>
            <a:chExt cx="12276859" cy="888671"/>
          </a:xfrm>
        </p:grpSpPr>
        <p:sp>
          <p:nvSpPr>
            <p:cNvPr id="25658" name="ZoneTexte 18">
              <a:extLst>
                <a:ext uri="{FF2B5EF4-FFF2-40B4-BE49-F238E27FC236}">
                  <a16:creationId xmlns:a16="http://schemas.microsoft.com/office/drawing/2014/main" id="{E9D136E2-9BCC-4248-A09C-9452649C9535}"/>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25659" name="ZoneTexte 19">
              <a:extLst>
                <a:ext uri="{FF2B5EF4-FFF2-40B4-BE49-F238E27FC236}">
                  <a16:creationId xmlns:a16="http://schemas.microsoft.com/office/drawing/2014/main" id="{B53D15B4-A507-4663-B4D3-97DE7C82D8E7}"/>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33783C15-3AD3-4984-9C2B-3BE16A8D347B}"/>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4" action="ppaction://hlinksldjump" highlightClick="1"/>
              <a:extLst>
                <a:ext uri="{FF2B5EF4-FFF2-40B4-BE49-F238E27FC236}">
                  <a16:creationId xmlns:a16="http://schemas.microsoft.com/office/drawing/2014/main" id="{6A08B6E7-514E-496A-9E6A-5B7ABEF49111}"/>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5662" name="ZoneTexte 22">
              <a:extLst>
                <a:ext uri="{FF2B5EF4-FFF2-40B4-BE49-F238E27FC236}">
                  <a16:creationId xmlns:a16="http://schemas.microsoft.com/office/drawing/2014/main" id="{F43DD99F-2BB3-426D-A859-7C132F47E3C4}"/>
                </a:ext>
              </a:extLst>
            </p:cNvPr>
            <p:cNvSpPr txBox="1">
              <a:spLocks noChangeArrowheads="1"/>
            </p:cNvSpPr>
            <p:nvPr/>
          </p:nvSpPr>
          <p:spPr bwMode="auto">
            <a:xfrm>
              <a:off x="6019759" y="6155069"/>
              <a:ext cx="1489025"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sp>
          <p:nvSpPr>
            <p:cNvPr id="25663" name="ZoneTexte 23">
              <a:extLst>
                <a:ext uri="{FF2B5EF4-FFF2-40B4-BE49-F238E27FC236}">
                  <a16:creationId xmlns:a16="http://schemas.microsoft.com/office/drawing/2014/main" id="{56131D31-E7BA-495A-8BA8-6ADC789A44CB}"/>
                </a:ext>
              </a:extLst>
            </p:cNvPr>
            <p:cNvSpPr txBox="1">
              <a:spLocks noChangeArrowheads="1"/>
            </p:cNvSpPr>
            <p:nvPr/>
          </p:nvSpPr>
          <p:spPr bwMode="auto">
            <a:xfrm>
              <a:off x="9486840" y="6135725"/>
              <a:ext cx="2071327" cy="3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defTabSz="914400" eaLnBrk="1" hangingPunct="1">
                <a:lnSpc>
                  <a:spcPct val="100000"/>
                </a:lnSpc>
                <a:spcBef>
                  <a:spcPct val="0"/>
                </a:spcBef>
                <a:buFontTx/>
                <a:buNone/>
              </a:pPr>
              <a:r>
                <a:rPr lang="fr-FR" altLang="fr-FR">
                  <a:solidFill>
                    <a:srgbClr val="FFFFFF"/>
                  </a:solidFill>
                  <a:latin typeface="Arial" panose="020B0604020202020204" pitchFamily="34" charset="0"/>
                </a:rPr>
                <a:t>	            Next</a:t>
              </a:r>
            </a:p>
          </p:txBody>
        </p:sp>
        <p:sp>
          <p:nvSpPr>
            <p:cNvPr id="25" name="Bouton d’action : vide 24">
              <a:hlinkClick r:id="" action="ppaction://hlinkshowjump?jump=nextslide" highlightClick="1"/>
              <a:extLst>
                <a:ext uri="{FF2B5EF4-FFF2-40B4-BE49-F238E27FC236}">
                  <a16:creationId xmlns:a16="http://schemas.microsoft.com/office/drawing/2014/main" id="{A7ABACB7-4E69-4ADC-B719-129BF4354F09}"/>
                </a:ext>
              </a:extLst>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a:solidFill>
                    <a:prstClr val="black"/>
                  </a:solidFill>
                </a:rPr>
                <a:t>&gt;</a:t>
              </a:r>
            </a:p>
          </p:txBody>
        </p:sp>
        <p:pic>
          <p:nvPicPr>
            <p:cNvPr id="25665" name="Image 25">
              <a:extLst>
                <a:ext uri="{FF2B5EF4-FFF2-40B4-BE49-F238E27FC236}">
                  <a16:creationId xmlns:a16="http://schemas.microsoft.com/office/drawing/2014/main" id="{A3D64391-1DB0-407B-8F55-E993733797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53" name="Image 27" descr="Picture of Salmonella seen under a microscope">
            <a:extLst>
              <a:ext uri="{FF2B5EF4-FFF2-40B4-BE49-F238E27FC236}">
                <a16:creationId xmlns:a16="http://schemas.microsoft.com/office/drawing/2014/main" id="{80AE7869-A910-4C56-A21C-F5ADC5F512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5303838"/>
            <a:ext cx="96678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Image 15" descr="Picture of Campylobacter seen under a microscope">
            <a:extLst>
              <a:ext uri="{FF2B5EF4-FFF2-40B4-BE49-F238E27FC236}">
                <a16:creationId xmlns:a16="http://schemas.microsoft.com/office/drawing/2014/main" id="{9FB735CD-9DB1-447D-8E8E-79024F19EF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188" y="4197350"/>
            <a:ext cx="958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Image 13" descr="Picture of Toxoplasma gondii seen under a microscope">
            <a:extLst>
              <a:ext uri="{FF2B5EF4-FFF2-40B4-BE49-F238E27FC236}">
                <a16:creationId xmlns:a16="http://schemas.microsoft.com/office/drawing/2014/main" id="{9BD85CDB-5DF2-4936-85F3-1A1E824D77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13" y="3009900"/>
            <a:ext cx="9445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6" name="Picture 2" descr="Picture of norovirus seen under a microscope">
            <a:extLst>
              <a:ext uri="{FF2B5EF4-FFF2-40B4-BE49-F238E27FC236}">
                <a16:creationId xmlns:a16="http://schemas.microsoft.com/office/drawing/2014/main" id="{BD9F8A74-990B-4273-80F2-3FA7520954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413" y="1690688"/>
            <a:ext cx="9366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ZoneTexte 3">
            <a:extLst>
              <a:ext uri="{FF2B5EF4-FFF2-40B4-BE49-F238E27FC236}">
                <a16:creationId xmlns:a16="http://schemas.microsoft.com/office/drawing/2014/main" id="{064A9B4E-5C8A-4195-89CE-993879B4ACA6}"/>
              </a:ext>
            </a:extLst>
          </p:cNvPr>
          <p:cNvSpPr txBox="1">
            <a:spLocks noGrp="1" noChangeArrowheads="1"/>
          </p:cNvSpPr>
          <p:nvPr>
            <p:ph type="title" idx="4294967295"/>
          </p:nvPr>
        </p:nvSpPr>
        <p:spPr>
          <a:xfrm>
            <a:off x="-41275" y="88900"/>
            <a:ext cx="12276138" cy="585788"/>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err="1">
                <a:solidFill>
                  <a:srgbClr val="00707C"/>
                </a:solidFill>
                <a:latin typeface="Arial" panose="020B0604020202020204" pitchFamily="34" charset="0"/>
                <a:ea typeface="+mn-ea"/>
                <a:cs typeface="Arial" panose="020B0604020202020204" pitchFamily="34" charset="0"/>
              </a:rPr>
              <a:t>Microbiological</a:t>
            </a:r>
            <a:r>
              <a:rPr lang="fr-FR" altLang="fr-FR" sz="3200" dirty="0">
                <a:solidFill>
                  <a:srgbClr val="00707C"/>
                </a:solidFill>
                <a:latin typeface="Arial" panose="020B0604020202020204" pitchFamily="34" charset="0"/>
                <a:ea typeface="+mn-ea"/>
                <a:cs typeface="Arial" panose="020B0604020202020204" pitchFamily="34" charset="0"/>
              </a:rPr>
              <a:t> aspects - </a:t>
            </a:r>
            <a:r>
              <a:rPr lang="fr-FR" altLang="fr-FR" sz="2800" dirty="0" err="1">
                <a:solidFill>
                  <a:srgbClr val="00707C"/>
                </a:solidFill>
                <a:latin typeface="Arial" panose="020B0604020202020204" pitchFamily="34" charset="0"/>
                <a:ea typeface="+mn-ea"/>
                <a:cs typeface="Arial" panose="020B0604020202020204" pitchFamily="34" charset="0"/>
              </a:rPr>
              <a:t>Harmful</a:t>
            </a:r>
            <a:r>
              <a:rPr lang="fr-FR" altLang="fr-FR" sz="2800" dirty="0">
                <a:solidFill>
                  <a:srgbClr val="00707C"/>
                </a:solidFill>
                <a:latin typeface="Arial" panose="020B0604020202020204" pitchFamily="34" charset="0"/>
                <a:ea typeface="+mn-ea"/>
                <a:cs typeface="Arial" panose="020B0604020202020204" pitchFamily="34" charset="0"/>
              </a:rPr>
              <a:t> microbes</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BB5AA128-2E65-4AAA-AAE6-745DE3C8BCB0}"/>
              </a:ext>
            </a:extLst>
          </p:cNvPr>
          <p:cNvGraphicFramePr>
            <a:graphicFrameLocks noGrp="1"/>
          </p:cNvGraphicFramePr>
          <p:nvPr/>
        </p:nvGraphicFramePr>
        <p:xfrm>
          <a:off x="46038" y="576263"/>
          <a:ext cx="12015787" cy="5540375"/>
        </p:xfrm>
        <a:graphic>
          <a:graphicData uri="http://schemas.openxmlformats.org/drawingml/2006/table">
            <a:tbl>
              <a:tblPr firstRow="1" bandRow="1">
                <a:tableStyleId>{5C22544A-7EE6-4342-B048-85BDC9FD1C3A}</a:tableStyleId>
              </a:tblPr>
              <a:tblGrid>
                <a:gridCol w="1782999">
                  <a:extLst>
                    <a:ext uri="{9D8B030D-6E8A-4147-A177-3AD203B41FA5}">
                      <a16:colId xmlns:a16="http://schemas.microsoft.com/office/drawing/2014/main" val="20000"/>
                    </a:ext>
                  </a:extLst>
                </a:gridCol>
                <a:gridCol w="874643">
                  <a:extLst>
                    <a:ext uri="{9D8B030D-6E8A-4147-A177-3AD203B41FA5}">
                      <a16:colId xmlns:a16="http://schemas.microsoft.com/office/drawing/2014/main" val="20001"/>
                    </a:ext>
                  </a:extLst>
                </a:gridCol>
                <a:gridCol w="1292087">
                  <a:extLst>
                    <a:ext uri="{9D8B030D-6E8A-4147-A177-3AD203B41FA5}">
                      <a16:colId xmlns:a16="http://schemas.microsoft.com/office/drawing/2014/main" val="20002"/>
                    </a:ext>
                  </a:extLst>
                </a:gridCol>
                <a:gridCol w="2087218">
                  <a:extLst>
                    <a:ext uri="{9D8B030D-6E8A-4147-A177-3AD203B41FA5}">
                      <a16:colId xmlns:a16="http://schemas.microsoft.com/office/drawing/2014/main" val="20003"/>
                    </a:ext>
                  </a:extLst>
                </a:gridCol>
                <a:gridCol w="1769165">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gridCol w="2609475">
                  <a:extLst>
                    <a:ext uri="{9D8B030D-6E8A-4147-A177-3AD203B41FA5}">
                      <a16:colId xmlns:a16="http://schemas.microsoft.com/office/drawing/2014/main" val="20006"/>
                    </a:ext>
                  </a:extLst>
                </a:gridCol>
              </a:tblGrid>
              <a:tr h="518238">
                <a:tc>
                  <a:txBody>
                    <a:bodyPr/>
                    <a:lstStyle/>
                    <a:p>
                      <a:pPr algn="ctr"/>
                      <a:r>
                        <a:rPr lang="fr-FR" sz="1400" dirty="0">
                          <a:solidFill>
                            <a:schemeClr val="accent1"/>
                          </a:solidFill>
                          <a:latin typeface="Arial" panose="020B0604020202020204" pitchFamily="34" charset="0"/>
                          <a:cs typeface="Arial" panose="020B0604020202020204" pitchFamily="34" charset="0"/>
                        </a:rPr>
                        <a:t>Name</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Type of microbe</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Living </a:t>
                      </a:r>
                      <a:r>
                        <a:rPr lang="fr-FR" sz="1400" dirty="0" err="1">
                          <a:solidFill>
                            <a:schemeClr val="accent1"/>
                          </a:solidFill>
                          <a:latin typeface="Arial" panose="020B0604020202020204" pitchFamily="34" charset="0"/>
                          <a:cs typeface="Arial" panose="020B0604020202020204" pitchFamily="34" charset="0"/>
                        </a:rPr>
                        <a:t>environment</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a:solidFill>
                            <a:schemeClr val="accent1"/>
                          </a:solidFill>
                          <a:latin typeface="Arial" panose="020B0604020202020204" pitchFamily="34" charset="0"/>
                          <a:cs typeface="Arial" panose="020B0604020202020204" pitchFamily="34" charset="0"/>
                        </a:rPr>
                        <a:t>Transmission</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Symptoms</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Treatment</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dirty="0" err="1">
                          <a:solidFill>
                            <a:schemeClr val="accent1"/>
                          </a:solidFill>
                          <a:latin typeface="Arial" panose="020B0604020202020204" pitchFamily="34" charset="0"/>
                          <a:cs typeface="Arial" panose="020B0604020202020204" pitchFamily="34" charset="0"/>
                        </a:rPr>
                        <a:t>Barrier</a:t>
                      </a:r>
                      <a:r>
                        <a:rPr lang="fr-FR" sz="1400" dirty="0">
                          <a:solidFill>
                            <a:schemeClr val="accent1"/>
                          </a:solidFill>
                          <a:latin typeface="Arial" panose="020B0604020202020204" pitchFamily="34" charset="0"/>
                          <a:cs typeface="Arial" panose="020B0604020202020204" pitchFamily="34" charset="0"/>
                        </a:rPr>
                        <a:t> </a:t>
                      </a:r>
                      <a:r>
                        <a:rPr lang="fr-FR" sz="1400" dirty="0" err="1">
                          <a:solidFill>
                            <a:schemeClr val="accent1"/>
                          </a:solidFill>
                          <a:latin typeface="Arial" panose="020B0604020202020204" pitchFamily="34" charset="0"/>
                          <a:cs typeface="Arial" panose="020B0604020202020204" pitchFamily="34" charset="0"/>
                        </a:rPr>
                        <a:t>gestures</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20540">
                <a:tc>
                  <a:txBody>
                    <a:bodyPr/>
                    <a:lstStyle/>
                    <a:p>
                      <a:r>
                        <a:rPr lang="fr-FR" sz="1200" b="1" i="1" dirty="0">
                          <a:solidFill>
                            <a:schemeClr val="accent1"/>
                          </a:solidFill>
                          <a:latin typeface="Arial" panose="020B0604020202020204" pitchFamily="34" charset="0"/>
                          <a:cs typeface="Arial" panose="020B0604020202020204" pitchFamily="34" charset="0"/>
                        </a:rPr>
                        <a:t>Listeria</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Bacteria</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Soil</a:t>
                      </a:r>
                      <a:r>
                        <a:rPr lang="fr-FR" sz="1200" dirty="0">
                          <a:solidFill>
                            <a:schemeClr val="accent1"/>
                          </a:solidFill>
                          <a:latin typeface="Arial" panose="020B0604020202020204" pitchFamily="34" charset="0"/>
                          <a:cs typeface="Arial" panose="020B0604020202020204" pitchFamily="34" charset="0"/>
                        </a:rPr>
                        <a:t>, waters, </a:t>
                      </a:r>
                      <a:r>
                        <a:rPr lang="fr-FR" sz="1200" dirty="0" err="1">
                          <a:solidFill>
                            <a:schemeClr val="accent1"/>
                          </a:solidFill>
                          <a:latin typeface="Arial" panose="020B0604020202020204" pitchFamily="34" charset="0"/>
                          <a:cs typeface="Arial" panose="020B0604020202020204" pitchFamily="34" charset="0"/>
                        </a:rPr>
                        <a:t>decaying</a:t>
                      </a:r>
                      <a:r>
                        <a:rPr lang="fr-FR" sz="1200" dirty="0">
                          <a:solidFill>
                            <a:schemeClr val="accent1"/>
                          </a:solidFill>
                          <a:latin typeface="Arial" panose="020B0604020202020204" pitchFamily="34" charset="0"/>
                          <a:cs typeface="Arial" panose="020B0604020202020204" pitchFamily="34" charset="0"/>
                        </a:rPr>
                        <a:t> plants</a:t>
                      </a:r>
                    </a:p>
                    <a:p>
                      <a:r>
                        <a:rPr lang="fr-FR" sz="1200" dirty="0">
                          <a:solidFill>
                            <a:schemeClr val="accent1"/>
                          </a:solidFill>
                          <a:latin typeface="Arial" panose="020B0604020202020204" pitchFamily="34" charset="0"/>
                          <a:cs typeface="Arial" panose="020B0604020202020204" pitchFamily="34" charset="0"/>
                        </a:rPr>
                        <a:t>Can </a:t>
                      </a:r>
                      <a:r>
                        <a:rPr lang="fr-FR" sz="1200" dirty="0" err="1">
                          <a:solidFill>
                            <a:schemeClr val="accent1"/>
                          </a:solidFill>
                          <a:latin typeface="Arial" panose="020B0604020202020204" pitchFamily="34" charset="0"/>
                          <a:cs typeface="Arial" panose="020B0604020202020204" pitchFamily="34" charset="0"/>
                        </a:rPr>
                        <a:t>multiply</a:t>
                      </a:r>
                      <a:r>
                        <a:rPr lang="fr-FR" sz="1200" dirty="0">
                          <a:solidFill>
                            <a:schemeClr val="accent1"/>
                          </a:solidFill>
                          <a:latin typeface="Arial" panose="020B0604020202020204" pitchFamily="34" charset="0"/>
                          <a:cs typeface="Arial" panose="020B0604020202020204" pitchFamily="34" charset="0"/>
                        </a:rPr>
                        <a:t> at </a:t>
                      </a:r>
                      <a:r>
                        <a:rPr lang="fr-FR" sz="1200" dirty="0" err="1">
                          <a:solidFill>
                            <a:schemeClr val="accent1"/>
                          </a:solidFill>
                          <a:latin typeface="Arial" panose="020B0604020202020204" pitchFamily="34" charset="0"/>
                          <a:cs typeface="Arial" panose="020B0604020202020204" pitchFamily="34" charset="0"/>
                        </a:rPr>
                        <a:t>low</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temperature</a:t>
                      </a:r>
                      <a:r>
                        <a:rPr lang="fr-FR" sz="1200" dirty="0">
                          <a:solidFill>
                            <a:schemeClr val="accent1"/>
                          </a:solidFill>
                          <a:latin typeface="Arial" panose="020B0604020202020204" pitchFamily="34" charset="0"/>
                          <a:cs typeface="Arial" panose="020B0604020202020204" pitchFamily="34" charset="0"/>
                        </a:rPr>
                        <a:t> (1-2°)</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R</a:t>
                      </a:r>
                      <a:r>
                        <a:rPr lang="fr-FR" sz="1200" baseline="0" dirty="0" err="1">
                          <a:solidFill>
                            <a:schemeClr val="accent1"/>
                          </a:solidFill>
                          <a:latin typeface="Arial" panose="020B0604020202020204" pitchFamily="34" charset="0"/>
                          <a:cs typeface="Arial" panose="020B0604020202020204" pitchFamily="34" charset="0"/>
                        </a:rPr>
                        <a:t>eady</a:t>
                      </a:r>
                      <a:r>
                        <a:rPr lang="fr-FR" sz="1200" baseline="0" dirty="0">
                          <a:solidFill>
                            <a:schemeClr val="accent1"/>
                          </a:solidFill>
                          <a:latin typeface="Arial" panose="020B0604020202020204" pitchFamily="34" charset="0"/>
                          <a:cs typeface="Arial" panose="020B0604020202020204" pitchFamily="34" charset="0"/>
                        </a:rPr>
                        <a:t> to </a:t>
                      </a:r>
                      <a:r>
                        <a:rPr lang="fr-FR" sz="1200" baseline="0" dirty="0" err="1">
                          <a:solidFill>
                            <a:schemeClr val="accent1"/>
                          </a:solidFill>
                          <a:latin typeface="Arial" panose="020B0604020202020204" pitchFamily="34" charset="0"/>
                          <a:cs typeface="Arial" panose="020B0604020202020204" pitchFamily="34" charset="0"/>
                        </a:rPr>
                        <a:t>eat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Surface colonisation (</a:t>
                      </a:r>
                      <a:r>
                        <a:rPr lang="fr-FR" sz="1200" baseline="0" dirty="0" err="1">
                          <a:solidFill>
                            <a:schemeClr val="accent1"/>
                          </a:solidFill>
                          <a:latin typeface="Arial" panose="020B0604020202020204" pitchFamily="34" charset="0"/>
                          <a:cs typeface="Arial" panose="020B0604020202020204" pitchFamily="34" charset="0"/>
                        </a:rPr>
                        <a:t>fridge</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aseline="0" dirty="0" err="1">
                          <a:solidFill>
                            <a:schemeClr val="accent1"/>
                          </a:solidFill>
                          <a:latin typeface="Arial" panose="020B0604020202020204" pitchFamily="34" charset="0"/>
                          <a:cs typeface="Arial" panose="020B0604020202020204" pitchFamily="34" charset="0"/>
                        </a:rPr>
                        <a:t>Bacteremia</a:t>
                      </a:r>
                      <a:r>
                        <a:rPr lang="fr-FR" sz="1200" baseline="0">
                          <a:solidFill>
                            <a:schemeClr val="accent1"/>
                          </a:solidFill>
                          <a:latin typeface="Arial" panose="020B0604020202020204" pitchFamily="34" charset="0"/>
                          <a:cs typeface="Arial" panose="020B0604020202020204" pitchFamily="34" charset="0"/>
                        </a:rPr>
                        <a:t>, meningitis,</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b</a:t>
                      </a:r>
                      <a:r>
                        <a:rPr lang="fr-FR" sz="1200" baseline="0">
                          <a:solidFill>
                            <a:schemeClr val="accent1"/>
                          </a:solidFill>
                          <a:latin typeface="Arial" panose="020B0604020202020204" pitchFamily="34" charset="0"/>
                          <a:cs typeface="Arial" panose="020B0604020202020204" pitchFamily="34" charset="0"/>
                        </a:rPr>
                        <a:t>rain </a:t>
                      </a:r>
                      <a:r>
                        <a:rPr lang="fr-FR" sz="1200" baseline="0" dirty="0" err="1">
                          <a:solidFill>
                            <a:schemeClr val="accent1"/>
                          </a:solidFill>
                          <a:latin typeface="Arial" panose="020B0604020202020204" pitchFamily="34" charset="0"/>
                          <a:cs typeface="Arial" panose="020B0604020202020204" pitchFamily="34" charset="0"/>
                        </a:rPr>
                        <a:t>abscess</a:t>
                      </a:r>
                      <a:r>
                        <a:rPr lang="fr-FR" sz="1200" baseline="0" dirty="0">
                          <a:solidFill>
                            <a:schemeClr val="accent1"/>
                          </a:solidFill>
                          <a:latin typeface="Arial" panose="020B0604020202020204" pitchFamily="34" charset="0"/>
                          <a:cs typeface="Arial" panose="020B0604020202020204" pitchFamily="34" charset="0"/>
                        </a:rPr>
                        <a:t> or </a:t>
                      </a:r>
                      <a:r>
                        <a:rPr lang="fr-FR" sz="1200" baseline="0" dirty="0" err="1">
                          <a:solidFill>
                            <a:schemeClr val="accent1"/>
                          </a:solidFill>
                          <a:latin typeface="Arial" panose="020B0604020202020204" pitchFamily="34" charset="0"/>
                          <a:cs typeface="Arial" panose="020B0604020202020204" pitchFamily="34" charset="0"/>
                        </a:rPr>
                        <a:t>other</a:t>
                      </a:r>
                      <a:r>
                        <a:rPr lang="fr-FR" sz="1200" baseline="0" dirty="0">
                          <a:solidFill>
                            <a:schemeClr val="accent1"/>
                          </a:solidFill>
                          <a:latin typeface="Arial" panose="020B0604020202020204" pitchFamily="34" charset="0"/>
                          <a:cs typeface="Arial" panose="020B0604020202020204" pitchFamily="34" charset="0"/>
                        </a:rPr>
                        <a:t> l</a:t>
                      </a:r>
                      <a:r>
                        <a:rPr lang="fr-FR" sz="1200" dirty="0">
                          <a:solidFill>
                            <a:schemeClr val="accent1"/>
                          </a:solidFill>
                          <a:latin typeface="Arial" panose="020B0604020202020204" pitchFamily="34" charset="0"/>
                          <a:cs typeface="Arial" panose="020B0604020202020204" pitchFamily="34" charset="0"/>
                        </a:rPr>
                        <a:t>ocal</a:t>
                      </a:r>
                      <a:r>
                        <a:rPr lang="fr-FR" sz="1200" baseline="0" dirty="0">
                          <a:solidFill>
                            <a:schemeClr val="accent1"/>
                          </a:solidFill>
                          <a:latin typeface="Arial" panose="020B0604020202020204" pitchFamily="34" charset="0"/>
                          <a:cs typeface="Arial" panose="020B0604020202020204" pitchFamily="34" charset="0"/>
                        </a:rPr>
                        <a:t> infections </a:t>
                      </a:r>
                    </a:p>
                    <a:p>
                      <a:r>
                        <a:rPr lang="fr-FR" sz="1200" baseline="0" dirty="0" err="1">
                          <a:solidFill>
                            <a:schemeClr val="accent1"/>
                          </a:solidFill>
                          <a:latin typeface="Arial" panose="020B0604020202020204" pitchFamily="34" charset="0"/>
                          <a:cs typeface="Arial" panose="020B0604020202020204" pitchFamily="34" charset="0"/>
                        </a:rPr>
                        <a:t>Premature</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birth</a:t>
                      </a:r>
                      <a:r>
                        <a:rPr lang="fr-FR" sz="1200" baseline="0" dirty="0">
                          <a:solidFill>
                            <a:schemeClr val="accent1"/>
                          </a:solidFill>
                          <a:latin typeface="Arial" panose="020B0604020202020204" pitchFamily="34" charset="0"/>
                          <a:cs typeface="Arial" panose="020B0604020202020204" pitchFamily="34" charset="0"/>
                        </a:rPr>
                        <a:t>, abortion, </a:t>
                      </a:r>
                      <a:r>
                        <a:rPr lang="fr-FR" sz="1200" baseline="0" dirty="0" err="1">
                          <a:solidFill>
                            <a:schemeClr val="accent1"/>
                          </a:solidFill>
                          <a:latin typeface="Arial" panose="020B0604020202020204" pitchFamily="34" charset="0"/>
                          <a:cs typeface="Arial" panose="020B0604020202020204" pitchFamily="34" charset="0"/>
                        </a:rPr>
                        <a:t>neonatale</a:t>
                      </a:r>
                      <a:r>
                        <a:rPr lang="fr-FR" sz="1200" baseline="0" dirty="0">
                          <a:solidFill>
                            <a:schemeClr val="accent1"/>
                          </a:solidFill>
                          <a:latin typeface="Arial" panose="020B0604020202020204" pitchFamily="34" charset="0"/>
                          <a:cs typeface="Arial" panose="020B0604020202020204" pitchFamily="34" charset="0"/>
                        </a:rPr>
                        <a:t> infections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Antibiotics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need</a:t>
                      </a:r>
                      <a:r>
                        <a:rPr lang="fr-FR" sz="1200" baseline="0" dirty="0">
                          <a:solidFill>
                            <a:schemeClr val="accent1"/>
                          </a:solidFill>
                          <a:latin typeface="Arial" panose="020B0604020202020204" pitchFamily="34" charset="0"/>
                          <a:cs typeface="Arial" panose="020B0604020202020204" pitchFamily="34" charset="0"/>
                        </a:rPr>
                        <a:t> to </a:t>
                      </a:r>
                      <a:r>
                        <a:rPr lang="fr-FR" sz="1200" baseline="0" dirty="0" err="1">
                          <a:solidFill>
                            <a:schemeClr val="accent1"/>
                          </a:solidFill>
                          <a:latin typeface="Arial" panose="020B0604020202020204" pitchFamily="34" charset="0"/>
                          <a:cs typeface="Arial" panose="020B0604020202020204" pitchFamily="34" charset="0"/>
                        </a:rPr>
                        <a:t>be</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applied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early</a:t>
                      </a:r>
                      <a:r>
                        <a:rPr lang="fr-FR" sz="1200" baseline="0" dirty="0">
                          <a:solidFill>
                            <a:schemeClr val="accent1"/>
                          </a:solidFill>
                          <a:latin typeface="Arial" panose="020B0604020202020204" pitchFamily="34" charset="0"/>
                          <a:cs typeface="Arial" panose="020B0604020202020204" pitchFamily="34" charset="0"/>
                        </a:rPr>
                        <a:t> and do not </a:t>
                      </a:r>
                      <a:r>
                        <a:rPr lang="fr-FR" sz="1200" baseline="0" dirty="0" err="1">
                          <a:solidFill>
                            <a:schemeClr val="accent1"/>
                          </a:solidFill>
                          <a:latin typeface="Arial" panose="020B0604020202020204" pitchFamily="34" charset="0"/>
                          <a:cs typeface="Arial" panose="020B0604020202020204" pitchFamily="34" charset="0"/>
                        </a:rPr>
                        <a:t>always</a:t>
                      </a:r>
                      <a:r>
                        <a:rPr lang="fr-FR" sz="1200" baseline="0" dirty="0">
                          <a:solidFill>
                            <a:schemeClr val="accent1"/>
                          </a:solidFill>
                          <a:latin typeface="Arial" panose="020B0604020202020204" pitchFamily="34" charset="0"/>
                          <a:cs typeface="Arial" panose="020B0604020202020204" pitchFamily="34" charset="0"/>
                        </a:rPr>
                        <a:t> permit to </a:t>
                      </a:r>
                      <a:r>
                        <a:rPr lang="fr-FR" sz="1200" baseline="0" dirty="0" err="1">
                          <a:solidFill>
                            <a:schemeClr val="accent1"/>
                          </a:solidFill>
                          <a:latin typeface="Arial" panose="020B0604020202020204" pitchFamily="34" charset="0"/>
                          <a:cs typeface="Arial" panose="020B0604020202020204" pitchFamily="34" charset="0"/>
                        </a:rPr>
                        <a:t>avoid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lethality</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Keep</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ready</a:t>
                      </a:r>
                      <a:r>
                        <a:rPr lang="fr-FR" sz="1200" baseline="0" dirty="0">
                          <a:solidFill>
                            <a:schemeClr val="accent1"/>
                          </a:solidFill>
                          <a:latin typeface="Arial" panose="020B0604020202020204" pitchFamily="34" charset="0"/>
                          <a:cs typeface="Arial" panose="020B0604020202020204" pitchFamily="34" charset="0"/>
                        </a:rPr>
                        <a:t> to </a:t>
                      </a:r>
                      <a:r>
                        <a:rPr lang="fr-FR" sz="1200" baseline="0" dirty="0" err="1">
                          <a:solidFill>
                            <a:schemeClr val="accent1"/>
                          </a:solidFill>
                          <a:latin typeface="Arial" panose="020B0604020202020204" pitchFamily="34" charset="0"/>
                          <a:cs typeface="Arial" panose="020B0604020202020204" pitchFamily="34" charset="0"/>
                        </a:rPr>
                        <a:t>eat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a:t>
                      </a:r>
                      <a:r>
                        <a:rPr lang="fr-FR" sz="1200" baseline="0" dirty="0">
                          <a:solidFill>
                            <a:schemeClr val="accent1"/>
                          </a:solidFill>
                          <a:latin typeface="Arial" panose="020B0604020202020204" pitchFamily="34" charset="0"/>
                          <a:cs typeface="Arial" panose="020B0604020202020204" pitchFamily="34" charset="0"/>
                        </a:rPr>
                        <a:t> at </a:t>
                      </a:r>
                      <a:r>
                        <a:rPr lang="fr-FR" sz="1200" baseline="0" dirty="0" err="1">
                          <a:solidFill>
                            <a:schemeClr val="accent1"/>
                          </a:solidFill>
                          <a:latin typeface="Arial" panose="020B0604020202020204" pitchFamily="34" charset="0"/>
                          <a:cs typeface="Arial" panose="020B0604020202020204" pitchFamily="34" charset="0"/>
                        </a:rPr>
                        <a:t>refrigeration</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temperature</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Wash </a:t>
                      </a:r>
                      <a:r>
                        <a:rPr lang="fr-FR" sz="1200" baseline="0" dirty="0" err="1">
                          <a:solidFill>
                            <a:schemeClr val="accent1"/>
                          </a:solidFill>
                          <a:latin typeface="Arial" panose="020B0604020202020204" pitchFamily="34" charset="0"/>
                          <a:cs typeface="Arial" panose="020B0604020202020204" pitchFamily="34" charset="0"/>
                        </a:rPr>
                        <a:t>carefully</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vegetables</a:t>
                      </a:r>
                      <a:r>
                        <a:rPr lang="fr-FR" sz="1200" baseline="0" dirty="0">
                          <a:solidFill>
                            <a:schemeClr val="accent1"/>
                          </a:solidFill>
                          <a:latin typeface="Arial" panose="020B0604020202020204" pitchFamily="34" charset="0"/>
                          <a:cs typeface="Arial" panose="020B0604020202020204" pitchFamily="34" charset="0"/>
                        </a:rPr>
                        <a:t>, fruits and </a:t>
                      </a:r>
                      <a:r>
                        <a:rPr lang="fr-FR" sz="1200" baseline="0" dirty="0" err="1">
                          <a:solidFill>
                            <a:schemeClr val="accent1"/>
                          </a:solidFill>
                          <a:latin typeface="Arial" panose="020B0604020202020204" pitchFamily="34" charset="0"/>
                          <a:cs typeface="Arial" panose="020B0604020202020204" pitchFamily="34" charset="0"/>
                        </a:rPr>
                        <a:t>leafy</a:t>
                      </a:r>
                      <a:r>
                        <a:rPr lang="fr-FR" sz="1200" baseline="0" dirty="0">
                          <a:solidFill>
                            <a:schemeClr val="accent1"/>
                          </a:solidFill>
                          <a:latin typeface="Arial" panose="020B0604020202020204" pitchFamily="34" charset="0"/>
                          <a:cs typeface="Arial" panose="020B0604020202020204" pitchFamily="34" charset="0"/>
                        </a:rPr>
                        <a:t> greens but </a:t>
                      </a:r>
                      <a:r>
                        <a:rPr lang="fr-FR" sz="1200" baseline="0" dirty="0" err="1">
                          <a:solidFill>
                            <a:schemeClr val="accent1"/>
                          </a:solidFill>
                          <a:latin typeface="Arial" panose="020B0604020202020204" pitchFamily="34" charset="0"/>
                          <a:cs typeface="Arial" panose="020B0604020202020204" pitchFamily="34" charset="0"/>
                        </a:rPr>
                        <a:t>also</a:t>
                      </a:r>
                      <a:r>
                        <a:rPr lang="fr-FR" sz="1200" baseline="0" dirty="0">
                          <a:solidFill>
                            <a:schemeClr val="accent1"/>
                          </a:solidFill>
                          <a:latin typeface="Arial" panose="020B0604020202020204" pitchFamily="34" charset="0"/>
                          <a:cs typeface="Arial" panose="020B0604020202020204" pitchFamily="34" charset="0"/>
                        </a:rPr>
                        <a:t> surfaces and </a:t>
                      </a:r>
                      <a:r>
                        <a:rPr lang="fr-FR" sz="1200" baseline="0" dirty="0" err="1">
                          <a:solidFill>
                            <a:schemeClr val="accent1"/>
                          </a:solidFill>
                          <a:latin typeface="Arial" panose="020B0604020202020204" pitchFamily="34" charset="0"/>
                          <a:cs typeface="Arial" panose="020B0604020202020204" pitchFamily="34" charset="0"/>
                        </a:rPr>
                        <a:t>equipments</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err="1">
                          <a:solidFill>
                            <a:schemeClr val="accent1"/>
                          </a:solidFill>
                          <a:latin typeface="Arial" panose="020B0604020202020204" pitchFamily="34" charset="0"/>
                          <a:cs typeface="Arial" panose="020B0604020202020204" pitchFamily="34" charset="0"/>
                        </a:rPr>
                        <a:t>Pregnant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women</a:t>
                      </a:r>
                      <a:r>
                        <a:rPr lang="fr-FR" sz="1200" baseline="0" dirty="0">
                          <a:solidFill>
                            <a:schemeClr val="accent1"/>
                          </a:solidFill>
                          <a:latin typeface="Arial" panose="020B0604020202020204" pitchFamily="34" charset="0"/>
                          <a:cs typeface="Arial" panose="020B0604020202020204" pitchFamily="34" charset="0"/>
                        </a:rPr>
                        <a:t> : </a:t>
                      </a:r>
                      <a:r>
                        <a:rPr lang="fr-FR" sz="1200" baseline="0" dirty="0" err="1">
                          <a:solidFill>
                            <a:schemeClr val="accent1"/>
                          </a:solidFill>
                          <a:latin typeface="Arial" panose="020B0604020202020204" pitchFamily="34" charset="0"/>
                          <a:cs typeface="Arial" panose="020B0604020202020204" pitchFamily="34" charset="0"/>
                        </a:rPr>
                        <a:t>avoid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some</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ready</a:t>
                      </a:r>
                      <a:r>
                        <a:rPr lang="fr-FR" sz="1200" baseline="0" dirty="0">
                          <a:solidFill>
                            <a:schemeClr val="accent1"/>
                          </a:solidFill>
                          <a:latin typeface="Arial" panose="020B0604020202020204" pitchFamily="34" charset="0"/>
                          <a:cs typeface="Arial" panose="020B0604020202020204" pitchFamily="34" charset="0"/>
                        </a:rPr>
                        <a:t> to </a:t>
                      </a:r>
                      <a:r>
                        <a:rPr lang="fr-FR" sz="1200" baseline="0" dirty="0" err="1">
                          <a:solidFill>
                            <a:schemeClr val="accent1"/>
                          </a:solidFill>
                          <a:latin typeface="Arial" panose="020B0604020202020204" pitchFamily="34" charset="0"/>
                          <a:cs typeface="Arial" panose="020B0604020202020204" pitchFamily="34" charset="0"/>
                        </a:rPr>
                        <a:t>eat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cheeses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from</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milk</a:t>
                      </a:r>
                      <a:r>
                        <a:rPr lang="fr-FR" sz="1200" baseline="0" dirty="0">
                          <a:solidFill>
                            <a:schemeClr val="accent1"/>
                          </a:solidFill>
                          <a:latin typeface="Arial" panose="020B0604020202020204" pitchFamily="34" charset="0"/>
                          <a:cs typeface="Arial" panose="020B0604020202020204" pitchFamily="34" charset="0"/>
                        </a:rPr>
                        <a:t>, cold </a:t>
                      </a:r>
                      <a:r>
                        <a:rPr lang="fr-FR" sz="1200" baseline="0" dirty="0" err="1">
                          <a:solidFill>
                            <a:schemeClr val="accent1"/>
                          </a:solidFill>
                          <a:latin typeface="Arial" panose="020B0604020202020204" pitchFamily="34" charset="0"/>
                          <a:cs typeface="Arial" panose="020B0604020202020204" pitchFamily="34" charset="0"/>
                        </a:rPr>
                        <a:t>cuts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or </a:t>
                      </a:r>
                      <a:r>
                        <a:rPr lang="fr-FR" sz="1200" baseline="0" dirty="0" err="1">
                          <a:solidFill>
                            <a:schemeClr val="accent1"/>
                          </a:solidFill>
                          <a:latin typeface="Arial" panose="020B0604020202020204" pitchFamily="34" charset="0"/>
                          <a:cs typeface="Arial" panose="020B0604020202020204" pitchFamily="34" charset="0"/>
                        </a:rPr>
                        <a:t>smoked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fish</a:t>
                      </a:r>
                      <a:r>
                        <a:rPr lang="fr-FR" sz="1200" baseline="0" dirty="0">
                          <a:solidFill>
                            <a:schemeClr val="accent1"/>
                          </a:solidFill>
                          <a:latin typeface="Arial" panose="020B0604020202020204" pitchFamily="34" charset="0"/>
                          <a:cs typeface="Arial" panose="020B0604020202020204" pitchFamily="34" charset="0"/>
                        </a:rPr>
                        <a:t> and </a:t>
                      </a:r>
                      <a:r>
                        <a:rPr lang="fr-FR" sz="1200" baseline="0" dirty="0" err="1">
                          <a:solidFill>
                            <a:schemeClr val="accent1"/>
                          </a:solidFill>
                          <a:latin typeface="Arial" panose="020B0604020202020204" pitchFamily="34" charset="0"/>
                          <a:cs typeface="Arial" panose="020B0604020202020204" pitchFamily="34" charset="0"/>
                        </a:rPr>
                        <a:t>sea</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preparations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sprouted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seeds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meat</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54722">
                <a:tc>
                  <a:txBody>
                    <a:bodyPr/>
                    <a:lstStyle/>
                    <a:p>
                      <a:r>
                        <a:rPr lang="fr-FR" sz="1200" b="1" i="1" dirty="0">
                          <a:solidFill>
                            <a:schemeClr val="accent1"/>
                          </a:solidFill>
                          <a:latin typeface="Arial" panose="020B0604020202020204" pitchFamily="34" charset="0"/>
                          <a:cs typeface="Arial" panose="020B0604020202020204" pitchFamily="34" charset="0"/>
                        </a:rPr>
                        <a:t>Bacillus </a:t>
                      </a:r>
                      <a:r>
                        <a:rPr lang="fr-FR" sz="1200" b="1" i="1" dirty="0" err="1">
                          <a:solidFill>
                            <a:schemeClr val="accent1"/>
                          </a:solidFill>
                          <a:latin typeface="Arial" panose="020B0604020202020204" pitchFamily="34" charset="0"/>
                          <a:cs typeface="Arial" panose="020B0604020202020204" pitchFamily="34" charset="0"/>
                        </a:rPr>
                        <a:t>cereus</a:t>
                      </a:r>
                      <a:endParaRPr lang="fr-FR" sz="1200" b="1" i="1"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Bacteria</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Soil</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aseline="0" dirty="0">
                          <a:solidFill>
                            <a:schemeClr val="accent1"/>
                          </a:solidFill>
                          <a:latin typeface="Arial" panose="020B0604020202020204" pitchFamily="34" charset="0"/>
                          <a:cs typeface="Arial" panose="020B0604020202020204" pitchFamily="34" charset="0"/>
                        </a:rPr>
                        <a:t>Spores and toxines </a:t>
                      </a:r>
                      <a:r>
                        <a:rPr lang="fr-FR" sz="1200" baseline="0" dirty="0" err="1">
                          <a:solidFill>
                            <a:schemeClr val="accent1"/>
                          </a:solidFill>
                          <a:latin typeface="Arial" panose="020B0604020202020204" pitchFamily="34" charset="0"/>
                          <a:cs typeface="Arial" panose="020B0604020202020204" pitchFamily="34" charset="0"/>
                        </a:rPr>
                        <a:t>resistant</a:t>
                      </a:r>
                      <a:r>
                        <a:rPr lang="fr-FR" sz="1200" baseline="0" dirty="0">
                          <a:solidFill>
                            <a:schemeClr val="accent1"/>
                          </a:solidFill>
                          <a:latin typeface="Arial" panose="020B0604020202020204" pitchFamily="34" charset="0"/>
                          <a:cs typeface="Arial" panose="020B0604020202020204" pitchFamily="34" charset="0"/>
                        </a:rPr>
                        <a:t> to </a:t>
                      </a:r>
                      <a:r>
                        <a:rPr lang="fr-FR" sz="1200" baseline="0" dirty="0" err="1">
                          <a:solidFill>
                            <a:schemeClr val="accent1"/>
                          </a:solidFill>
                          <a:latin typeface="Arial" panose="020B0604020202020204" pitchFamily="34" charset="0"/>
                          <a:cs typeface="Arial" panose="020B0604020202020204" pitchFamily="34" charset="0"/>
                        </a:rPr>
                        <a:t>heat</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err="1">
                          <a:solidFill>
                            <a:schemeClr val="accent1"/>
                          </a:solidFill>
                          <a:latin typeface="Arial" panose="020B0604020202020204" pitchFamily="34" charset="0"/>
                          <a:cs typeface="Arial" panose="020B0604020202020204" pitchFamily="34" charset="0"/>
                        </a:rPr>
                        <a:t>Cooked</a:t>
                      </a:r>
                      <a:r>
                        <a:rPr lang="fr-FR" sz="1200" baseline="0" dirty="0">
                          <a:solidFill>
                            <a:schemeClr val="accent1"/>
                          </a:solidFill>
                          <a:latin typeface="Arial" panose="020B0604020202020204" pitchFamily="34" charset="0"/>
                          <a:cs typeface="Arial" panose="020B0604020202020204" pitchFamily="34" charset="0"/>
                        </a:rPr>
                        <a:t> or </a:t>
                      </a:r>
                      <a:r>
                        <a:rPr lang="fr-FR" sz="1200" baseline="0" dirty="0" err="1">
                          <a:solidFill>
                            <a:schemeClr val="accent1"/>
                          </a:solidFill>
                          <a:latin typeface="Arial" panose="020B0604020202020204" pitchFamily="34" charset="0"/>
                          <a:cs typeface="Arial" panose="020B0604020202020204" pitchFamily="34" charset="0"/>
                        </a:rPr>
                        <a:t>pasteurized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food</a:t>
                      </a:r>
                      <a:r>
                        <a:rPr lang="fr-FR" sz="1200" baseline="0" dirty="0">
                          <a:solidFill>
                            <a:schemeClr val="accent1"/>
                          </a:solidFill>
                          <a:latin typeface="Arial" panose="020B0604020202020204" pitchFamily="34" charset="0"/>
                          <a:cs typeface="Arial" panose="020B0604020202020204" pitchFamily="34" charset="0"/>
                        </a:rPr>
                        <a:t> not </a:t>
                      </a:r>
                      <a:r>
                        <a:rPr lang="fr-FR" sz="1200" baseline="0" dirty="0" err="1">
                          <a:solidFill>
                            <a:schemeClr val="accent1"/>
                          </a:solidFill>
                          <a:latin typeface="Arial" panose="020B0604020202020204" pitchFamily="34" charset="0"/>
                          <a:cs typeface="Arial" panose="020B0604020202020204" pitchFamily="34" charset="0"/>
                        </a:rPr>
                        <a:t>refrigerated</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rapidly</a:t>
                      </a:r>
                      <a:endParaRPr lang="fr-FR" sz="1200" baseline="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Diarrhea</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vomiting</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nausea</a:t>
                      </a:r>
                      <a:r>
                        <a:rPr lang="fr-FR" sz="1200" dirty="0">
                          <a:solidFill>
                            <a:schemeClr val="accent1"/>
                          </a:solidFill>
                          <a:latin typeface="Arial" panose="020B0604020202020204" pitchFamily="34" charset="0"/>
                          <a:cs typeface="Arial" panose="020B0604020202020204" pitchFamily="34" charset="0"/>
                        </a:rPr>
                        <a:t>, abdominal pain</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No </a:t>
                      </a:r>
                      <a:r>
                        <a:rPr lang="fr-FR" sz="1200" dirty="0" err="1">
                          <a:solidFill>
                            <a:schemeClr val="accent1"/>
                          </a:solidFill>
                          <a:latin typeface="Arial" panose="020B0604020202020204" pitchFamily="34" charset="0"/>
                          <a:cs typeface="Arial" panose="020B0604020202020204" pitchFamily="34" charset="0"/>
                        </a:rPr>
                        <a:t>drugs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Store </a:t>
                      </a:r>
                      <a:r>
                        <a:rPr lang="fr-FR" sz="1200" dirty="0" err="1">
                          <a:solidFill>
                            <a:schemeClr val="accent1"/>
                          </a:solidFill>
                          <a:latin typeface="Arial" panose="020B0604020202020204" pitchFamily="34" charset="0"/>
                          <a:cs typeface="Arial" panose="020B0604020202020204" pitchFamily="34" charset="0"/>
                        </a:rPr>
                        <a:t>food</a:t>
                      </a:r>
                      <a:r>
                        <a:rPr lang="fr-FR" sz="1200" dirty="0">
                          <a:solidFill>
                            <a:schemeClr val="accent1"/>
                          </a:solidFill>
                          <a:latin typeface="Arial" panose="020B0604020202020204" pitchFamily="34" charset="0"/>
                          <a:cs typeface="Arial" panose="020B0604020202020204" pitchFamily="34" charset="0"/>
                        </a:rPr>
                        <a:t> in </a:t>
                      </a:r>
                      <a:r>
                        <a:rPr lang="fr-FR" sz="1200" dirty="0" err="1">
                          <a:solidFill>
                            <a:schemeClr val="accent1"/>
                          </a:solidFill>
                          <a:latin typeface="Arial" panose="020B0604020202020204" pitchFamily="34" charset="0"/>
                          <a:cs typeface="Arial" panose="020B0604020202020204" pitchFamily="34" charset="0"/>
                        </a:rPr>
                        <a:t>fridge</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rapidly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after</a:t>
                      </a:r>
                      <a:r>
                        <a:rPr lang="fr-FR" sz="1200" dirty="0">
                          <a:solidFill>
                            <a:schemeClr val="accent1"/>
                          </a:solidFill>
                          <a:latin typeface="Arial" panose="020B0604020202020204" pitchFamily="34" charset="0"/>
                          <a:cs typeface="Arial" panose="020B0604020202020204" pitchFamily="34" charset="0"/>
                        </a:rPr>
                        <a:t> cooking</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Check the </a:t>
                      </a:r>
                      <a:r>
                        <a:rPr lang="fr-FR" sz="1200" baseline="0" dirty="0" err="1">
                          <a:solidFill>
                            <a:schemeClr val="accent1"/>
                          </a:solidFill>
                          <a:latin typeface="Arial" panose="020B0604020202020204" pitchFamily="34" charset="0"/>
                          <a:cs typeface="Arial" panose="020B0604020202020204" pitchFamily="34" charset="0"/>
                        </a:rPr>
                        <a:t>fridge</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temperature</a:t>
                      </a:r>
                      <a:endParaRPr lang="fr-FR" sz="1200" baseline="0" dirty="0">
                        <a:solidFill>
                          <a:schemeClr val="accent1"/>
                        </a:solidFill>
                        <a:latin typeface="Arial" panose="020B0604020202020204" pitchFamily="34" charset="0"/>
                        <a:cs typeface="Arial" panose="020B0604020202020204" pitchFamily="34" charset="0"/>
                      </a:endParaRPr>
                    </a:p>
                    <a:p>
                      <a:r>
                        <a:rPr lang="fr-FR" sz="1200" baseline="0" dirty="0">
                          <a:solidFill>
                            <a:schemeClr val="accent1"/>
                          </a:solidFill>
                          <a:latin typeface="Arial" panose="020B0604020202020204" pitchFamily="34" charset="0"/>
                          <a:cs typeface="Arial" panose="020B0604020202020204" pitchFamily="34" charset="0"/>
                        </a:rPr>
                        <a:t>Respect use by date</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46875">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fr-FR" sz="1200" b="1" i="1">
                          <a:solidFill>
                            <a:schemeClr val="accent1"/>
                          </a:solidFill>
                          <a:latin typeface="Arial" panose="020B0604020202020204" pitchFamily="34" charset="0"/>
                          <a:cs typeface="Arial" panose="020B0604020202020204" pitchFamily="34" charset="0"/>
                        </a:rPr>
                        <a:t>E.coli </a:t>
                      </a:r>
                      <a:r>
                        <a:rPr lang="en-GB" sz="1200" b="1" i="0" kern="1200" dirty="0">
                          <a:solidFill>
                            <a:schemeClr val="accent1"/>
                          </a:solidFill>
                          <a:latin typeface="Arial" panose="020B0604020202020204" pitchFamily="34" charset="0"/>
                          <a:ea typeface="+mn-ea"/>
                          <a:cs typeface="Arial" panose="020B0604020202020204" pitchFamily="34" charset="0"/>
                        </a:rPr>
                        <a:t>producing </a:t>
                      </a:r>
                      <a:r>
                        <a:rPr lang="en-GB" sz="1200" b="1" i="0" kern="1200" dirty="0" err="1">
                          <a:solidFill>
                            <a:schemeClr val="accent1"/>
                          </a:solidFill>
                          <a:latin typeface="Arial" panose="020B0604020202020204" pitchFamily="34" charset="0"/>
                          <a:ea typeface="+mn-ea"/>
                          <a:cs typeface="Arial" panose="020B0604020202020204" pitchFamily="34" charset="0"/>
                        </a:rPr>
                        <a:t>shigatoxins</a:t>
                      </a:r>
                      <a:r>
                        <a:rPr lang="en-GB" sz="1200" b="1" i="0" kern="1200" dirty="0">
                          <a:solidFill>
                            <a:schemeClr val="accent1"/>
                          </a:solidFill>
                          <a:latin typeface="Arial" panose="020B0604020202020204" pitchFamily="34" charset="0"/>
                          <a:ea typeface="+mn-ea"/>
                          <a:cs typeface="Arial" panose="020B0604020202020204" pitchFamily="34" charset="0"/>
                        </a:rPr>
                        <a:t> </a:t>
                      </a:r>
                      <a:r>
                        <a:rPr lang="en-GB" sz="1200" b="1" i="0" kern="1200">
                          <a:solidFill>
                            <a:schemeClr val="accent1"/>
                          </a:solidFill>
                          <a:latin typeface="Arial" panose="020B0604020202020204" pitchFamily="34" charset="0"/>
                          <a:ea typeface="+mn-ea"/>
                          <a:cs typeface="Arial" panose="020B0604020202020204" pitchFamily="34" charset="0"/>
                        </a:rPr>
                        <a:t>(STEC or </a:t>
                      </a:r>
                      <a:r>
                        <a:rPr lang="en-GB" sz="1200" b="1" i="0" kern="1200" dirty="0">
                          <a:solidFill>
                            <a:schemeClr val="accent1"/>
                          </a:solidFill>
                          <a:latin typeface="Arial" panose="020B0604020202020204" pitchFamily="34" charset="0"/>
                          <a:ea typeface="+mn-ea"/>
                          <a:cs typeface="Arial" panose="020B0604020202020204" pitchFamily="34" charset="0"/>
                        </a:rPr>
                        <a:t>VTEC) </a:t>
                      </a:r>
                      <a:r>
                        <a:rPr lang="fr-FR" sz="1200" b="1" i="0" kern="1200" dirty="0">
                          <a:solidFill>
                            <a:schemeClr val="accent1"/>
                          </a:solidFill>
                          <a:latin typeface="Arial" panose="020B0604020202020204" pitchFamily="34" charset="0"/>
                          <a:ea typeface="+mn-ea"/>
                          <a:cs typeface="Arial" panose="020B0604020202020204" pitchFamily="34" charset="0"/>
                        </a:rPr>
                        <a:t> </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Bacteria</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Normal </a:t>
                      </a:r>
                      <a:r>
                        <a:rPr lang="fr-FR" sz="1200" dirty="0" err="1">
                          <a:solidFill>
                            <a:schemeClr val="accent1"/>
                          </a:solidFill>
                          <a:latin typeface="Arial" panose="020B0604020202020204" pitchFamily="34" charset="0"/>
                          <a:cs typeface="Arial" panose="020B0604020202020204" pitchFamily="34" charset="0"/>
                        </a:rPr>
                        <a:t>inhabitant</a:t>
                      </a:r>
                      <a:r>
                        <a:rPr lang="fr-FR" sz="1200" dirty="0">
                          <a:solidFill>
                            <a:schemeClr val="accent1"/>
                          </a:solidFill>
                          <a:latin typeface="Arial" panose="020B0604020202020204" pitchFamily="34" charset="0"/>
                          <a:cs typeface="Arial" panose="020B0604020202020204" pitchFamily="34" charset="0"/>
                        </a:rPr>
                        <a:t> of the </a:t>
                      </a:r>
                      <a:r>
                        <a:rPr lang="fr-FR" sz="1200" dirty="0" err="1">
                          <a:solidFill>
                            <a:schemeClr val="accent1"/>
                          </a:solidFill>
                          <a:latin typeface="Arial" panose="020B0604020202020204" pitchFamily="34" charset="0"/>
                          <a:cs typeface="Arial" panose="020B0604020202020204" pitchFamily="34" charset="0"/>
                        </a:rPr>
                        <a:t>gut</a:t>
                      </a:r>
                      <a:r>
                        <a:rPr lang="fr-FR" sz="1200" dirty="0">
                          <a:solidFill>
                            <a:schemeClr val="accent1"/>
                          </a:solidFill>
                          <a:latin typeface="Arial" panose="020B0604020202020204" pitchFamily="34" charset="0"/>
                          <a:cs typeface="Arial" panose="020B0604020202020204" pitchFamily="34" charset="0"/>
                        </a:rPr>
                        <a:t> of </a:t>
                      </a:r>
                      <a:r>
                        <a:rPr lang="fr-FR" sz="1200" dirty="0" err="1">
                          <a:solidFill>
                            <a:schemeClr val="accent1"/>
                          </a:solidFill>
                          <a:latin typeface="Arial" panose="020B0604020202020204" pitchFamily="34" charset="0"/>
                          <a:cs typeface="Arial" panose="020B0604020202020204" pitchFamily="34" charset="0"/>
                        </a:rPr>
                        <a:t>humans</a:t>
                      </a:r>
                      <a:r>
                        <a:rPr lang="fr-FR" sz="1200" dirty="0">
                          <a:solidFill>
                            <a:schemeClr val="accent1"/>
                          </a:solidFill>
                          <a:latin typeface="Arial" panose="020B0604020202020204" pitchFamily="34" charset="0"/>
                          <a:cs typeface="Arial" panose="020B0604020202020204" pitchFamily="34" charset="0"/>
                        </a:rPr>
                        <a:t> and </a:t>
                      </a:r>
                      <a:r>
                        <a:rPr lang="fr-FR" sz="1200" dirty="0" err="1">
                          <a:solidFill>
                            <a:schemeClr val="accent1"/>
                          </a:solidFill>
                          <a:latin typeface="Arial" panose="020B0604020202020204" pitchFamily="34" charset="0"/>
                          <a:cs typeface="Arial" panose="020B0604020202020204" pitchFamily="34" charset="0"/>
                        </a:rPr>
                        <a:t>animals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accent1"/>
                          </a:solidFill>
                          <a:latin typeface="Arial" panose="020B0604020202020204" pitchFamily="34" charset="0"/>
                          <a:cs typeface="Arial" panose="020B0604020202020204" pitchFamily="34" charset="0"/>
                        </a:rPr>
                        <a:t>STEC </a:t>
                      </a:r>
                      <a:r>
                        <a:rPr lang="fr-FR" sz="1200" dirty="0" err="1">
                          <a:solidFill>
                            <a:schemeClr val="accent1"/>
                          </a:solidFill>
                          <a:latin typeface="Arial" panose="020B0604020202020204" pitchFamily="34" charset="0"/>
                          <a:cs typeface="Arial" panose="020B0604020202020204" pitchFamily="34" charset="0"/>
                        </a:rPr>
                        <a:t>can</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contaminate</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raw</a:t>
                      </a:r>
                      <a:r>
                        <a:rPr lang="fr-FR" sz="1200" baseline="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milk</a:t>
                      </a:r>
                      <a:r>
                        <a:rPr lang="fr-FR" sz="1200" dirty="0">
                          <a:solidFill>
                            <a:schemeClr val="accent1"/>
                          </a:solidFill>
                          <a:latin typeface="Arial" panose="020B0604020202020204" pitchFamily="34" charset="0"/>
                          <a:cs typeface="Arial" panose="020B0604020202020204" pitchFamily="34" charset="0"/>
                        </a:rPr>
                        <a:t> and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diary</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products</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meat</a:t>
                      </a:r>
                      <a:r>
                        <a:rPr lang="fr-FR" sz="1200" dirty="0">
                          <a:solidFill>
                            <a:schemeClr val="accent1"/>
                          </a:solidFill>
                          <a:latin typeface="Arial" panose="020B0604020202020204" pitchFamily="34" charset="0"/>
                          <a:cs typeface="Arial" panose="020B0604020202020204" pitchFamily="34" charset="0"/>
                        </a:rPr>
                        <a:t>, the </a:t>
                      </a:r>
                      <a:r>
                        <a:rPr lang="fr-FR" sz="1200" dirty="0" err="1">
                          <a:solidFill>
                            <a:schemeClr val="accent1"/>
                          </a:solidFill>
                          <a:latin typeface="Arial" panose="020B0604020202020204" pitchFamily="34" charset="0"/>
                          <a:cs typeface="Arial" panose="020B0604020202020204" pitchFamily="34" charset="0"/>
                        </a:rPr>
                        <a:t>environment</a:t>
                      </a:r>
                      <a:r>
                        <a:rPr lang="fr-FR" sz="1200" dirty="0">
                          <a:solidFill>
                            <a:schemeClr val="accent1"/>
                          </a:solidFill>
                          <a:latin typeface="Arial" panose="020B0604020202020204" pitchFamily="34" charset="0"/>
                          <a:cs typeface="Arial" panose="020B0604020202020204" pitchFamily="34" charset="0"/>
                        </a:rPr>
                        <a:t> via animal</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feaces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which</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can</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contaminate</a:t>
                      </a:r>
                      <a:r>
                        <a:rPr lang="fr-FR" sz="1200" baseline="0" dirty="0">
                          <a:solidFill>
                            <a:schemeClr val="accent1"/>
                          </a:solidFill>
                          <a:latin typeface="Arial" panose="020B0604020202020204" pitchFamily="34" charset="0"/>
                          <a:cs typeface="Arial" panose="020B0604020202020204" pitchFamily="34" charset="0"/>
                        </a:rPr>
                        <a:t> water, fruit, </a:t>
                      </a:r>
                      <a:r>
                        <a:rPr lang="fr-FR" sz="1200" baseline="0" dirty="0" err="1">
                          <a:solidFill>
                            <a:schemeClr val="accent1"/>
                          </a:solidFill>
                          <a:latin typeface="Arial" panose="020B0604020202020204" pitchFamily="34" charset="0"/>
                          <a:cs typeface="Arial" panose="020B0604020202020204" pitchFamily="34" charset="0"/>
                        </a:rPr>
                        <a:t>vegetables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cereals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seed</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Diarrheas</a:t>
                      </a:r>
                      <a:r>
                        <a:rPr lang="fr-FR" sz="1200" dirty="0">
                          <a:solidFill>
                            <a:schemeClr val="accent1"/>
                          </a:solidFill>
                          <a:latin typeface="Arial" panose="020B0604020202020204" pitchFamily="34" charset="0"/>
                          <a:cs typeface="Arial" panose="020B0604020202020204" pitchFamily="34" charset="0"/>
                        </a:rPr>
                        <a:t>,</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sometimes</a:t>
                      </a:r>
                      <a:r>
                        <a:rPr lang="fr-FR" sz="1200" baseline="0" dirty="0">
                          <a:solidFill>
                            <a:schemeClr val="accent1"/>
                          </a:solidFill>
                          <a:latin typeface="Arial" panose="020B0604020202020204" pitchFamily="34" charset="0"/>
                          <a:cs typeface="Arial" panose="020B0604020202020204" pitchFamily="34" charset="0"/>
                        </a:rPr>
                        <a:t> bloody, </a:t>
                      </a:r>
                      <a:r>
                        <a:rPr lang="fr-FR" sz="1200" dirty="0">
                          <a:solidFill>
                            <a:schemeClr val="accent1"/>
                          </a:solidFill>
                          <a:latin typeface="Arial" panose="020B0604020202020204" pitchFamily="34" charset="0"/>
                          <a:cs typeface="Arial" panose="020B0604020202020204" pitchFamily="34" charset="0"/>
                        </a:rPr>
                        <a:t>abdominal</a:t>
                      </a:r>
                      <a:r>
                        <a:rPr lang="fr-FR" sz="1200" baseline="0" dirty="0">
                          <a:solidFill>
                            <a:schemeClr val="accent1"/>
                          </a:solidFill>
                          <a:latin typeface="Arial" panose="020B0604020202020204" pitchFamily="34" charset="0"/>
                          <a:cs typeface="Arial" panose="020B0604020202020204" pitchFamily="34" charset="0"/>
                        </a:rPr>
                        <a:t> pain, </a:t>
                      </a:r>
                      <a:r>
                        <a:rPr lang="fr-FR" sz="1200" baseline="0" dirty="0" err="1">
                          <a:solidFill>
                            <a:schemeClr val="accent1"/>
                          </a:solidFill>
                          <a:latin typeface="Arial" panose="020B0604020202020204" pitchFamily="34" charset="0"/>
                          <a:cs typeface="Arial" panose="020B0604020202020204" pitchFamily="34" charset="0"/>
                        </a:rPr>
                        <a:t>fever</a:t>
                      </a:r>
                      <a:r>
                        <a:rPr lang="fr-FR" sz="1200" baseline="0" dirty="0">
                          <a:solidFill>
                            <a:schemeClr val="accent1"/>
                          </a:solidFill>
                          <a:latin typeface="Arial" panose="020B0604020202020204" pitchFamily="34" charset="0"/>
                          <a:cs typeface="Arial" panose="020B0604020202020204" pitchFamily="34" charset="0"/>
                        </a:rPr>
                        <a:t>,</a:t>
                      </a:r>
                    </a:p>
                    <a:p>
                      <a:r>
                        <a:rPr lang="fr-FR" sz="1200" baseline="0" dirty="0" err="1">
                          <a:solidFill>
                            <a:schemeClr val="accent1"/>
                          </a:solidFill>
                          <a:latin typeface="Arial" panose="020B0604020202020204" pitchFamily="34" charset="0"/>
                          <a:cs typeface="Arial" panose="020B0604020202020204" pitchFamily="34" charset="0"/>
                        </a:rPr>
                        <a:t>Sometimes</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hemolytic</a:t>
                      </a:r>
                      <a:r>
                        <a:rPr lang="fr-FR" sz="1200" baseline="0" dirty="0">
                          <a:solidFill>
                            <a:schemeClr val="accent1"/>
                          </a:solidFill>
                          <a:latin typeface="Arial" panose="020B0604020202020204" pitchFamily="34" charset="0"/>
                          <a:cs typeface="Arial" panose="020B0604020202020204" pitchFamily="34" charset="0"/>
                        </a:rPr>
                        <a:t> </a:t>
                      </a:r>
                      <a:r>
                        <a:rPr lang="fr-FR" sz="1200" baseline="0" dirty="0" err="1">
                          <a:solidFill>
                            <a:schemeClr val="accent1"/>
                          </a:solidFill>
                          <a:latin typeface="Arial" panose="020B0604020202020204" pitchFamily="34" charset="0"/>
                          <a:cs typeface="Arial" panose="020B0604020202020204" pitchFamily="34" charset="0"/>
                        </a:rPr>
                        <a:t>uremic</a:t>
                      </a:r>
                      <a:r>
                        <a:rPr lang="fr-FR" sz="1200" baseline="0" dirty="0">
                          <a:solidFill>
                            <a:schemeClr val="accent1"/>
                          </a:solidFill>
                          <a:latin typeface="Arial" panose="020B0604020202020204" pitchFamily="34" charset="0"/>
                          <a:cs typeface="Arial" panose="020B0604020202020204" pitchFamily="34" charset="0"/>
                        </a:rPr>
                        <a:t> syndrome (HUS)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Supportive</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nonspecific</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therapy</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antibiotics</a:t>
                      </a:r>
                      <a:r>
                        <a:rPr lang="fr-FR" sz="1200" dirty="0">
                          <a:solidFill>
                            <a:schemeClr val="accent1"/>
                          </a:solidFill>
                          <a:latin typeface="Arial" panose="020B0604020202020204" pitchFamily="34" charset="0"/>
                          <a:cs typeface="Arial" panose="020B0604020202020204" pitchFamily="34" charset="0"/>
                        </a:rPr>
                        <a:t> and anti-</a:t>
                      </a:r>
                      <a:r>
                        <a:rPr lang="fr-FR" sz="1200" dirty="0" err="1">
                          <a:solidFill>
                            <a:schemeClr val="accent1"/>
                          </a:solidFill>
                          <a:latin typeface="Arial" panose="020B0604020202020204" pitchFamily="34" charset="0"/>
                          <a:cs typeface="Arial" panose="020B0604020202020204" pitchFamily="34" charset="0"/>
                        </a:rPr>
                        <a:t>diarrheic</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increase</a:t>
                      </a:r>
                      <a:r>
                        <a:rPr lang="fr-FR" sz="1200" dirty="0">
                          <a:solidFill>
                            <a:schemeClr val="accent1"/>
                          </a:solidFill>
                          <a:latin typeface="Arial" panose="020B0604020202020204" pitchFamily="34" charset="0"/>
                          <a:cs typeface="Arial" panose="020B0604020202020204" pitchFamily="34" charset="0"/>
                        </a:rPr>
                        <a:t> the </a:t>
                      </a:r>
                      <a:r>
                        <a:rPr lang="fr-FR" sz="1200" dirty="0" err="1">
                          <a:solidFill>
                            <a:schemeClr val="accent1"/>
                          </a:solidFill>
                          <a:latin typeface="Arial" panose="020B0604020202020204" pitchFamily="34" charset="0"/>
                          <a:cs typeface="Arial" panose="020B0604020202020204" pitchFamily="34" charset="0"/>
                        </a:rPr>
                        <a:t>risk</a:t>
                      </a:r>
                      <a:r>
                        <a:rPr lang="fr-FR" sz="1200" dirty="0">
                          <a:solidFill>
                            <a:schemeClr val="accent1"/>
                          </a:solidFill>
                          <a:latin typeface="Arial" panose="020B0604020202020204" pitchFamily="34" charset="0"/>
                          <a:cs typeface="Arial" panose="020B0604020202020204" pitchFamily="34" charset="0"/>
                        </a:rPr>
                        <a:t> of </a:t>
                      </a:r>
                      <a:r>
                        <a:rPr lang="fr-FR" sz="1200" dirty="0" err="1">
                          <a:solidFill>
                            <a:schemeClr val="accent1"/>
                          </a:solidFill>
                          <a:latin typeface="Arial" panose="020B0604020202020204" pitchFamily="34" charset="0"/>
                          <a:cs typeface="Arial" panose="020B0604020202020204" pitchFamily="34" charset="0"/>
                        </a:rPr>
                        <a:t>developing</a:t>
                      </a:r>
                      <a:r>
                        <a:rPr lang="fr-FR" sz="1200" dirty="0">
                          <a:solidFill>
                            <a:schemeClr val="accent1"/>
                          </a:solidFill>
                          <a:latin typeface="Arial" panose="020B0604020202020204" pitchFamily="34" charset="0"/>
                          <a:cs typeface="Arial" panose="020B0604020202020204" pitchFamily="34" charset="0"/>
                        </a:rPr>
                        <a:t> HUS)</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or </a:t>
                      </a:r>
                      <a:r>
                        <a:rPr lang="fr-FR" sz="1200" dirty="0" err="1">
                          <a:solidFill>
                            <a:schemeClr val="accent1"/>
                          </a:solidFill>
                          <a:latin typeface="Arial" panose="020B0604020202020204" pitchFamily="34" charset="0"/>
                          <a:cs typeface="Arial" panose="020B0604020202020204" pitchFamily="34" charset="0"/>
                        </a:rPr>
                        <a:t>undercooked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meat</a:t>
                      </a:r>
                      <a:r>
                        <a:rPr lang="fr-FR" sz="1200" dirty="0">
                          <a:solidFill>
                            <a:schemeClr val="accent1"/>
                          </a:solidFill>
                          <a:latin typeface="Arial" panose="020B0604020202020204" pitchFamily="34" charset="0"/>
                          <a:cs typeface="Arial" panose="020B0604020202020204" pitchFamily="34" charset="0"/>
                        </a:rPr>
                        <a:t> and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milk</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especially</a:t>
                      </a:r>
                      <a:r>
                        <a:rPr lang="fr-FR" sz="1200" dirty="0">
                          <a:solidFill>
                            <a:schemeClr val="accent1"/>
                          </a:solidFill>
                          <a:latin typeface="Arial" panose="020B0604020202020204" pitchFamily="34" charset="0"/>
                          <a:cs typeface="Arial" panose="020B0604020202020204" pitchFamily="34" charset="0"/>
                        </a:rPr>
                        <a:t> for </a:t>
                      </a:r>
                      <a:r>
                        <a:rPr lang="fr-FR" sz="1200" dirty="0" err="1">
                          <a:solidFill>
                            <a:schemeClr val="accent1"/>
                          </a:solidFill>
                          <a:latin typeface="Arial" panose="020B0604020202020204" pitchFamily="34" charset="0"/>
                          <a:cs typeface="Arial" panose="020B0604020202020204" pitchFamily="34" charset="0"/>
                        </a:rPr>
                        <a:t>young</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children</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Wash fruits and </a:t>
                      </a:r>
                      <a:r>
                        <a:rPr lang="fr-FR" sz="1200" dirty="0" err="1">
                          <a:solidFill>
                            <a:schemeClr val="accent1"/>
                          </a:solidFill>
                          <a:latin typeface="Arial" panose="020B0604020202020204" pitchFamily="34" charset="0"/>
                          <a:cs typeface="Arial" panose="020B0604020202020204" pitchFamily="34" charset="0"/>
                        </a:rPr>
                        <a:t>vegetables</a:t>
                      </a:r>
                      <a:endParaRPr lang="fr-FR" sz="1200" dirty="0">
                        <a:solidFill>
                          <a:schemeClr val="accent1"/>
                        </a:solidFill>
                        <a:latin typeface="Arial" panose="020B0604020202020204" pitchFamily="34" charset="0"/>
                        <a:cs typeface="Arial" panose="020B0604020202020204" pitchFamily="34" charset="0"/>
                      </a:endParaRPr>
                    </a:p>
                    <a:p>
                      <a:r>
                        <a:rPr lang="fr-FR" sz="1200" dirty="0" err="1">
                          <a:solidFill>
                            <a:schemeClr val="accent1"/>
                          </a:solidFill>
                          <a:latin typeface="Arial" panose="020B0604020202020204" pitchFamily="34" charset="0"/>
                          <a:cs typeface="Arial" panose="020B0604020202020204" pitchFamily="34" charset="0"/>
                        </a:rPr>
                        <a:t>Avoid</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eating</a:t>
                      </a:r>
                      <a:r>
                        <a:rPr lang="fr-FR" sz="1200" dirty="0">
                          <a:solidFill>
                            <a:schemeClr val="accent1"/>
                          </a:solidFill>
                          <a:latin typeface="Arial" panose="020B0604020202020204" pitchFamily="34" charset="0"/>
                          <a:cs typeface="Arial" panose="020B0604020202020204" pitchFamily="34" charset="0"/>
                        </a:rPr>
                        <a:t> </a:t>
                      </a:r>
                      <a:r>
                        <a:rPr lang="fr-FR" sz="1200" dirty="0" err="1">
                          <a:solidFill>
                            <a:schemeClr val="accent1"/>
                          </a:solidFill>
                          <a:latin typeface="Arial" panose="020B0604020202020204" pitchFamily="34" charset="0"/>
                          <a:cs typeface="Arial" panose="020B0604020202020204" pitchFamily="34" charset="0"/>
                        </a:rPr>
                        <a:t>raw</a:t>
                      </a:r>
                      <a:r>
                        <a:rPr lang="fr-FR" sz="1200" dirty="0">
                          <a:solidFill>
                            <a:schemeClr val="accent1"/>
                          </a:solidFill>
                          <a:latin typeface="Arial" panose="020B0604020202020204" pitchFamily="34" charset="0"/>
                          <a:cs typeface="Arial" panose="020B0604020202020204" pitchFamily="34" charset="0"/>
                        </a:rPr>
                        <a:t> cake </a:t>
                      </a:r>
                      <a:r>
                        <a:rPr lang="fr-FR" sz="1200" dirty="0" err="1">
                          <a:solidFill>
                            <a:schemeClr val="accent1"/>
                          </a:solidFill>
                          <a:latin typeface="Arial" panose="020B0604020202020204" pitchFamily="34" charset="0"/>
                          <a:cs typeface="Arial" panose="020B0604020202020204" pitchFamily="34" charset="0"/>
                        </a:rPr>
                        <a:t>dough</a:t>
                      </a:r>
                      <a:endParaRPr lang="fr-FR" sz="1200" dirty="0">
                        <a:solidFill>
                          <a:schemeClr val="accent1"/>
                        </a:solidFill>
                        <a:latin typeface="Arial" panose="020B0604020202020204" pitchFamily="34" charset="0"/>
                        <a:cs typeface="Arial" panose="020B0604020202020204" pitchFamily="34" charset="0"/>
                      </a:endParaRPr>
                    </a:p>
                    <a:p>
                      <a:r>
                        <a:rPr lang="fr-FR" sz="1200" dirty="0">
                          <a:solidFill>
                            <a:schemeClr val="accent1"/>
                          </a:solidFill>
                          <a:latin typeface="Arial" panose="020B0604020202020204" pitchFamily="34" charset="0"/>
                          <a:cs typeface="Arial" panose="020B0604020202020204" pitchFamily="34" charset="0"/>
                        </a:rPr>
                        <a:t>Wash hands </a:t>
                      </a:r>
                      <a:r>
                        <a:rPr lang="fr-FR" sz="1200" dirty="0" err="1">
                          <a:solidFill>
                            <a:schemeClr val="accent1"/>
                          </a:solidFill>
                          <a:latin typeface="Arial" panose="020B0604020202020204" pitchFamily="34" charset="0"/>
                          <a:cs typeface="Arial" panose="020B0604020202020204" pitchFamily="34" charset="0"/>
                        </a:rPr>
                        <a:t>with</a:t>
                      </a:r>
                      <a:r>
                        <a:rPr lang="fr-FR" sz="1200" dirty="0">
                          <a:solidFill>
                            <a:schemeClr val="accent1"/>
                          </a:solidFill>
                          <a:latin typeface="Arial" panose="020B0604020202020204" pitchFamily="34" charset="0"/>
                          <a:cs typeface="Arial" panose="020B0604020202020204" pitchFamily="34" charset="0"/>
                        </a:rPr>
                        <a:t> soap</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27692" name="Groupe 17" descr="Barre de navigation">
            <a:extLst>
              <a:ext uri="{FF2B5EF4-FFF2-40B4-BE49-F238E27FC236}">
                <a16:creationId xmlns:a16="http://schemas.microsoft.com/office/drawing/2014/main" id="{FA1A1F58-AECB-417C-A949-1208433E6D2C}"/>
              </a:ext>
            </a:extLst>
          </p:cNvPr>
          <p:cNvGrpSpPr>
            <a:grpSpLocks/>
          </p:cNvGrpSpPr>
          <p:nvPr/>
        </p:nvGrpSpPr>
        <p:grpSpPr bwMode="auto">
          <a:xfrm>
            <a:off x="-41275" y="6135688"/>
            <a:ext cx="12276138" cy="768350"/>
            <a:chOff x="-41565" y="6016088"/>
            <a:chExt cx="12276859" cy="888671"/>
          </a:xfrm>
        </p:grpSpPr>
        <p:sp>
          <p:nvSpPr>
            <p:cNvPr id="27697" name="ZoneTexte 18">
              <a:extLst>
                <a:ext uri="{FF2B5EF4-FFF2-40B4-BE49-F238E27FC236}">
                  <a16:creationId xmlns:a16="http://schemas.microsoft.com/office/drawing/2014/main" id="{49C87AB4-EFAE-4A84-BDDB-11FB5C991EAB}"/>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27698" name="ZoneTexte 19">
              <a:extLst>
                <a:ext uri="{FF2B5EF4-FFF2-40B4-BE49-F238E27FC236}">
                  <a16:creationId xmlns:a16="http://schemas.microsoft.com/office/drawing/2014/main" id="{20610C56-52C4-4E0F-A501-8EA2F368DDAB}"/>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75888959-DC32-4CA2-9815-5E0D7826C43D}"/>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4" action="ppaction://hlinksldjump" highlightClick="1"/>
              <a:extLst>
                <a:ext uri="{FF2B5EF4-FFF2-40B4-BE49-F238E27FC236}">
                  <a16:creationId xmlns:a16="http://schemas.microsoft.com/office/drawing/2014/main" id="{56D2773B-F8E4-44AA-92D7-91A08BED2DF2}"/>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7701" name="ZoneTexte 22">
              <a:extLst>
                <a:ext uri="{FF2B5EF4-FFF2-40B4-BE49-F238E27FC236}">
                  <a16:creationId xmlns:a16="http://schemas.microsoft.com/office/drawing/2014/main" id="{6DF83884-26B8-4DE7-B347-DB8A147ACD51}"/>
                </a:ext>
              </a:extLst>
            </p:cNvPr>
            <p:cNvSpPr txBox="1">
              <a:spLocks noChangeArrowheads="1"/>
            </p:cNvSpPr>
            <p:nvPr/>
          </p:nvSpPr>
          <p:spPr bwMode="auto">
            <a:xfrm>
              <a:off x="6019759" y="6155069"/>
              <a:ext cx="1242826" cy="33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rPr>
                <a:t>Back to menu</a:t>
              </a:r>
            </a:p>
          </p:txBody>
        </p:sp>
        <p:sp>
          <p:nvSpPr>
            <p:cNvPr id="27702" name="ZoneTexte 23">
              <a:extLst>
                <a:ext uri="{FF2B5EF4-FFF2-40B4-BE49-F238E27FC236}">
                  <a16:creationId xmlns:a16="http://schemas.microsoft.com/office/drawing/2014/main" id="{90ED5BC3-2E80-4D35-990D-37A96E4249B6}"/>
                </a:ext>
              </a:extLst>
            </p:cNvPr>
            <p:cNvSpPr txBox="1">
              <a:spLocks noChangeArrowheads="1"/>
            </p:cNvSpPr>
            <p:nvPr/>
          </p:nvSpPr>
          <p:spPr bwMode="auto">
            <a:xfrm>
              <a:off x="9745948" y="6135725"/>
              <a:ext cx="1809856" cy="3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Previous                 Next</a:t>
              </a:r>
            </a:p>
          </p:txBody>
        </p:sp>
        <p:sp>
          <p:nvSpPr>
            <p:cNvPr id="25" name="Bouton d’action : vide 24">
              <a:hlinkClick r:id="" action="ppaction://hlinkshowjump?jump=nextslide" highlightClick="1"/>
              <a:extLst>
                <a:ext uri="{FF2B5EF4-FFF2-40B4-BE49-F238E27FC236}">
                  <a16:creationId xmlns:a16="http://schemas.microsoft.com/office/drawing/2014/main" id="{9D52B558-D735-42F3-89D8-EDB2C6FE6CC5}"/>
                </a:ext>
              </a:extLst>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&gt;</a:t>
              </a:r>
            </a:p>
          </p:txBody>
        </p:sp>
        <p:pic>
          <p:nvPicPr>
            <p:cNvPr id="27704" name="Image 25">
              <a:extLst>
                <a:ext uri="{FF2B5EF4-FFF2-40B4-BE49-F238E27FC236}">
                  <a16:creationId xmlns:a16="http://schemas.microsoft.com/office/drawing/2014/main" id="{03F55165-96E9-4D6B-A73D-A2F78321A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Bouton d’action : vide 26">
              <a:hlinkClick r:id="" action="ppaction://hlinkshowjump?jump=previousslide" highlightClick="1"/>
              <a:extLst>
                <a:ext uri="{FF2B5EF4-FFF2-40B4-BE49-F238E27FC236}">
                  <a16:creationId xmlns:a16="http://schemas.microsoft.com/office/drawing/2014/main" id="{B4100348-D935-417D-B8DB-043F7F13F997}"/>
                </a:ext>
              </a:extLst>
            </p:cNvPr>
            <p:cNvSpPr/>
            <p:nvPr/>
          </p:nvSpPr>
          <p:spPr>
            <a:xfrm>
              <a:off x="9439542" y="6153795"/>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&lt;</a:t>
              </a:r>
            </a:p>
          </p:txBody>
        </p:sp>
      </p:grpSp>
      <p:pic>
        <p:nvPicPr>
          <p:cNvPr id="27693" name="Picture 2" descr="Picture of Escherichia coli seen under a microscope">
            <a:extLst>
              <a:ext uri="{FF2B5EF4-FFF2-40B4-BE49-F238E27FC236}">
                <a16:creationId xmlns:a16="http://schemas.microsoft.com/office/drawing/2014/main" id="{3C40A9B4-A727-4C09-81E7-7826C22001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13" y="5189538"/>
            <a:ext cx="1058862"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4" name="Image 28" descr="Picture of Bacillus cereus seen under a microscope">
            <a:extLst>
              <a:ext uri="{FF2B5EF4-FFF2-40B4-BE49-F238E27FC236}">
                <a16:creationId xmlns:a16="http://schemas.microsoft.com/office/drawing/2014/main" id="{2DD5D308-060F-4FDE-95EF-DFB3D7D3AF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13" y="3303588"/>
            <a:ext cx="10906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5" name="Image 3" descr="Picture of Listeria seen under a microscope">
            <a:extLst>
              <a:ext uri="{FF2B5EF4-FFF2-40B4-BE49-F238E27FC236}">
                <a16:creationId xmlns:a16="http://schemas.microsoft.com/office/drawing/2014/main" id="{2B18DD4F-2841-4890-BABB-82BA3C6E92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13" y="1455738"/>
            <a:ext cx="109061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ZoneTexte 3">
            <a:extLst>
              <a:ext uri="{FF2B5EF4-FFF2-40B4-BE49-F238E27FC236}">
                <a16:creationId xmlns:a16="http://schemas.microsoft.com/office/drawing/2014/main" id="{FFBB9EAB-C2C7-492D-A9CD-5CFE11D59351}"/>
              </a:ext>
            </a:extLst>
          </p:cNvPr>
          <p:cNvSpPr txBox="1">
            <a:spLocks noGrp="1" noChangeArrowheads="1"/>
          </p:cNvSpPr>
          <p:nvPr>
            <p:ph type="title" idx="4294967295"/>
          </p:nvPr>
        </p:nvSpPr>
        <p:spPr>
          <a:xfrm>
            <a:off x="-41275" y="-9525"/>
            <a:ext cx="12276138" cy="5842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err="1">
                <a:solidFill>
                  <a:srgbClr val="00707C"/>
                </a:solidFill>
                <a:latin typeface="Arial" panose="020B0604020202020204" pitchFamily="34" charset="0"/>
                <a:ea typeface="+mn-ea"/>
                <a:cs typeface="Arial" panose="020B0604020202020204" pitchFamily="34" charset="0"/>
              </a:rPr>
              <a:t>Microbiological</a:t>
            </a:r>
            <a:r>
              <a:rPr lang="fr-FR" altLang="fr-FR" sz="3200" dirty="0">
                <a:solidFill>
                  <a:srgbClr val="00707C"/>
                </a:solidFill>
                <a:latin typeface="Arial" panose="020B0604020202020204" pitchFamily="34" charset="0"/>
                <a:ea typeface="+mn-ea"/>
                <a:cs typeface="Arial" panose="020B0604020202020204" pitchFamily="34" charset="0"/>
              </a:rPr>
              <a:t> aspects - </a:t>
            </a:r>
            <a:r>
              <a:rPr lang="fr-FR" altLang="fr-FR" sz="2800" dirty="0" err="1">
                <a:solidFill>
                  <a:srgbClr val="00707C"/>
                </a:solidFill>
                <a:latin typeface="Arial" panose="020B0604020202020204" pitchFamily="34" charset="0"/>
                <a:ea typeface="+mn-ea"/>
                <a:cs typeface="Arial" panose="020B0604020202020204" pitchFamily="34" charset="0"/>
              </a:rPr>
              <a:t>Harmful</a:t>
            </a:r>
            <a:r>
              <a:rPr lang="fr-FR" altLang="fr-FR" sz="2800" dirty="0">
                <a:solidFill>
                  <a:srgbClr val="00707C"/>
                </a:solidFill>
                <a:latin typeface="Arial" panose="020B0604020202020204" pitchFamily="34" charset="0"/>
                <a:ea typeface="+mn-ea"/>
                <a:cs typeface="Arial" panose="020B0604020202020204" pitchFamily="34" charset="0"/>
              </a:rPr>
              <a:t> microbes</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e 17" descr="Barre de navigation">
            <a:extLst>
              <a:ext uri="{FF2B5EF4-FFF2-40B4-BE49-F238E27FC236}">
                <a16:creationId xmlns:a16="http://schemas.microsoft.com/office/drawing/2014/main" id="{2ECEE935-9975-484D-8AAC-F0B4FA7CE856}"/>
              </a:ext>
            </a:extLst>
          </p:cNvPr>
          <p:cNvGrpSpPr>
            <a:grpSpLocks/>
          </p:cNvGrpSpPr>
          <p:nvPr/>
        </p:nvGrpSpPr>
        <p:grpSpPr bwMode="auto">
          <a:xfrm>
            <a:off x="-41275" y="6135688"/>
            <a:ext cx="12276138" cy="768350"/>
            <a:chOff x="-41565" y="6016088"/>
            <a:chExt cx="12276859" cy="888671"/>
          </a:xfrm>
        </p:grpSpPr>
        <p:sp>
          <p:nvSpPr>
            <p:cNvPr id="29708" name="ZoneTexte 18">
              <a:extLst>
                <a:ext uri="{FF2B5EF4-FFF2-40B4-BE49-F238E27FC236}">
                  <a16:creationId xmlns:a16="http://schemas.microsoft.com/office/drawing/2014/main" id="{924752F0-FEBF-4D66-80F5-BDA51CAB5BD4}"/>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29709" name="ZoneTexte 19">
              <a:extLst>
                <a:ext uri="{FF2B5EF4-FFF2-40B4-BE49-F238E27FC236}">
                  <a16:creationId xmlns:a16="http://schemas.microsoft.com/office/drawing/2014/main" id="{F388DD47-FE33-41D7-8F9F-D19F5B0B94DF}"/>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CC7A1B8F-F204-4799-A18D-E4C5FF7E02C4}"/>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a:extLst>
                <a:ext uri="{FF2B5EF4-FFF2-40B4-BE49-F238E27FC236}">
                  <a16:creationId xmlns:a16="http://schemas.microsoft.com/office/drawing/2014/main" id="{4D91D4B1-8575-449C-8DC3-261A1FF2BB16}"/>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9712" name="ZoneTexte 22">
              <a:extLst>
                <a:ext uri="{FF2B5EF4-FFF2-40B4-BE49-F238E27FC236}">
                  <a16:creationId xmlns:a16="http://schemas.microsoft.com/office/drawing/2014/main" id="{783F6E06-7150-4AF9-90E6-CEDC8F3C789D}"/>
                </a:ext>
              </a:extLst>
            </p:cNvPr>
            <p:cNvSpPr txBox="1">
              <a:spLocks noChangeArrowheads="1"/>
            </p:cNvSpPr>
            <p:nvPr/>
          </p:nvSpPr>
          <p:spPr bwMode="auto">
            <a:xfrm>
              <a:off x="6019759" y="6155069"/>
              <a:ext cx="1321962"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sp>
          <p:nvSpPr>
            <p:cNvPr id="25" name="Bouton d’action : vide 24">
              <a:hlinkClick r:id="" action="ppaction://hlinkshowjump?jump=nextslide" highlightClick="1"/>
              <a:extLst>
                <a:ext uri="{FF2B5EF4-FFF2-40B4-BE49-F238E27FC236}">
                  <a16:creationId xmlns:a16="http://schemas.microsoft.com/office/drawing/2014/main" id="{095FDC32-7499-4FCD-9786-E00FF6D0BC5E}"/>
                </a:ext>
              </a:extLst>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a:solidFill>
                    <a:prstClr val="black"/>
                  </a:solidFill>
                </a:rPr>
                <a:t>&gt;</a:t>
              </a:r>
            </a:p>
          </p:txBody>
        </p:sp>
        <p:pic>
          <p:nvPicPr>
            <p:cNvPr id="29714" name="Image 25">
              <a:extLst>
                <a:ext uri="{FF2B5EF4-FFF2-40B4-BE49-F238E27FC236}">
                  <a16:creationId xmlns:a16="http://schemas.microsoft.com/office/drawing/2014/main" id="{ABD6BB9F-8DB3-4DBE-95F6-2E70FAA60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Bouton d’action : vide 26">
              <a:hlinkClick r:id="" action="ppaction://hlinkshowjump?jump=previousslide" highlightClick="1"/>
              <a:extLst>
                <a:ext uri="{FF2B5EF4-FFF2-40B4-BE49-F238E27FC236}">
                  <a16:creationId xmlns:a16="http://schemas.microsoft.com/office/drawing/2014/main" id="{C8ADCB6C-65B9-4543-B9EF-5A90E6C138DC}"/>
                </a:ext>
              </a:extLst>
            </p:cNvPr>
            <p:cNvSpPr/>
            <p:nvPr/>
          </p:nvSpPr>
          <p:spPr>
            <a:xfrm>
              <a:off x="9439542" y="6153795"/>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a:solidFill>
                    <a:prstClr val="black"/>
                  </a:solidFill>
                </a:rPr>
                <a:t>&lt;</a:t>
              </a:r>
            </a:p>
          </p:txBody>
        </p:sp>
      </p:grpSp>
      <p:sp>
        <p:nvSpPr>
          <p:cNvPr id="29699" name="Forme automatique 2">
            <a:extLst>
              <a:ext uri="{FF2B5EF4-FFF2-40B4-BE49-F238E27FC236}">
                <a16:creationId xmlns:a16="http://schemas.microsoft.com/office/drawing/2014/main" id="{D982F23F-0A91-471F-B30A-44864E04DBE3}"/>
              </a:ext>
            </a:extLst>
          </p:cNvPr>
          <p:cNvSpPr>
            <a:spLocks noChangeArrowheads="1"/>
          </p:cNvSpPr>
          <p:nvPr/>
        </p:nvSpPr>
        <p:spPr bwMode="auto">
          <a:xfrm>
            <a:off x="5591175" y="3429000"/>
            <a:ext cx="6415088" cy="2593975"/>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pPr>
            <a:r>
              <a:rPr lang="fr-FR" altLang="fr-FR" sz="2000" b="1">
                <a:solidFill>
                  <a:srgbClr val="00707C"/>
                </a:solidFill>
                <a:latin typeface="Arial" panose="020B0604020202020204" pitchFamily="34" charset="0"/>
              </a:rPr>
              <a:t>How to avoid it?</a:t>
            </a:r>
          </a:p>
          <a:p>
            <a:pPr defTabSz="914400">
              <a:lnSpc>
                <a:spcPct val="100000"/>
              </a:lnSpc>
              <a:spcBef>
                <a:spcPct val="0"/>
              </a:spcBef>
              <a:buFontTx/>
              <a:buNone/>
            </a:pPr>
            <a:endParaRPr lang="fr-FR" altLang="fr-FR" sz="2000">
              <a:solidFill>
                <a:srgbClr val="000000"/>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rgbClr val="000000"/>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rgbClr val="000000"/>
              </a:solidFill>
              <a:latin typeface="Arial" panose="020B0604020202020204" pitchFamily="34" charset="0"/>
              <a:sym typeface="Wingdings" panose="05000000000000000000" pitchFamily="2" charset="2"/>
            </a:endParaRPr>
          </a:p>
          <a:p>
            <a:pPr defTabSz="914400">
              <a:lnSpc>
                <a:spcPct val="100000"/>
              </a:lnSpc>
              <a:spcBef>
                <a:spcPct val="0"/>
              </a:spcBef>
              <a:buFontTx/>
              <a:buNone/>
            </a:pPr>
            <a:r>
              <a:rPr lang="fr-FR" altLang="fr-FR" sz="2000">
                <a:solidFill>
                  <a:srgbClr val="000000"/>
                </a:solidFill>
                <a:latin typeface="Arial" panose="020B0604020202020204" pitchFamily="34" charset="0"/>
                <a:sym typeface="Wingdings" panose="05000000000000000000" pitchFamily="2" charset="2"/>
              </a:rPr>
              <a:t>		</a:t>
            </a:r>
            <a:r>
              <a:rPr lang="fr-FR" altLang="fr-FR" sz="1800">
                <a:solidFill>
                  <a:srgbClr val="000000"/>
                </a:solidFill>
                <a:latin typeface="Arial" panose="020B0604020202020204" pitchFamily="34" charset="0"/>
                <a:sym typeface="Wingdings" panose="05000000000000000000" pitchFamily="2" charset="2"/>
              </a:rPr>
              <a:t>							</a:t>
            </a:r>
            <a:endParaRPr lang="fr-FR" altLang="fr-FR" sz="1800">
              <a:solidFill>
                <a:srgbClr val="000000"/>
              </a:solidFill>
              <a:latin typeface="Arial" panose="020B0604020202020204" pitchFamily="34" charset="0"/>
            </a:endParaRPr>
          </a:p>
        </p:txBody>
      </p:sp>
      <p:graphicFrame>
        <p:nvGraphicFramePr>
          <p:cNvPr id="2" name="Diagramme 1" descr="Diagram : How to avoid/delay food spoilage">
            <a:extLst>
              <a:ext uri="{FF2B5EF4-FFF2-40B4-BE49-F238E27FC236}">
                <a16:creationId xmlns:a16="http://schemas.microsoft.com/office/drawing/2014/main" id="{20763546-6DFC-4739-826B-2E4DBBA213BC}"/>
              </a:ext>
            </a:extLst>
          </p:cNvPr>
          <p:cNvGraphicFramePr/>
          <p:nvPr/>
        </p:nvGraphicFramePr>
        <p:xfrm>
          <a:off x="5672909" y="2829770"/>
          <a:ext cx="6188891" cy="3102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0427" name="Forme automatique 2">
            <a:extLst>
              <a:ext uri="{FF2B5EF4-FFF2-40B4-BE49-F238E27FC236}">
                <a16:creationId xmlns:a16="http://schemas.microsoft.com/office/drawing/2014/main" id="{E9CB76E5-DC39-4731-9530-8176EA874106}"/>
              </a:ext>
            </a:extLst>
          </p:cNvPr>
          <p:cNvSpPr>
            <a:spLocks noChangeArrowheads="1"/>
          </p:cNvSpPr>
          <p:nvPr/>
        </p:nvSpPr>
        <p:spPr bwMode="auto">
          <a:xfrm>
            <a:off x="5591175" y="979488"/>
            <a:ext cx="6415088" cy="2286000"/>
          </a:xfrm>
          <a:prstGeom prst="bracketPair">
            <a:avLst>
              <a:gd name="adj" fmla="val 8051"/>
            </a:avLst>
          </a:prstGeom>
          <a:noFill/>
          <a:ln w="38100">
            <a:solidFill>
              <a:schemeClr val="accent1"/>
            </a:solidFill>
            <a:round/>
            <a:headEnd/>
            <a:tailEnd/>
          </a:ln>
          <a:effectLst/>
        </p:spPr>
        <p:txBody>
          <a:bodyPr lIns="45720" rIns="45720"/>
          <a:lstStyle>
            <a:lvl1pPr eaLnBrk="0" hangingPunct="0">
              <a:lnSpc>
                <a:spcPct val="118000"/>
              </a:lnSpc>
              <a:spcBef>
                <a:spcPts val="300"/>
              </a:spcBef>
              <a:buFont typeface="Arial" charset="0"/>
              <a:buChar char="•"/>
              <a:defRPr sz="1200">
                <a:solidFill>
                  <a:schemeClr val="tx1"/>
                </a:solidFill>
                <a:latin typeface="Microsoft Sans Serif" pitchFamily="34" charset="0"/>
              </a:defRPr>
            </a:lvl1pPr>
            <a:lvl2pPr marL="914400" indent="-171450" eaLnBrk="0" hangingPunct="0">
              <a:lnSpc>
                <a:spcPct val="118000"/>
              </a:lnSpc>
              <a:spcBef>
                <a:spcPts val="500"/>
              </a:spcBef>
              <a:buFont typeface="Arial" charset="0"/>
              <a:buChar char="•"/>
              <a:defRPr sz="1000">
                <a:solidFill>
                  <a:schemeClr val="tx1"/>
                </a:solidFill>
                <a:latin typeface="Microsoft Sans Serif" pitchFamily="34" charset="0"/>
              </a:defRPr>
            </a:lvl2pPr>
            <a:lvl3pPr marL="1143000" indent="-228600" eaLnBrk="0" hangingPunct="0">
              <a:lnSpc>
                <a:spcPct val="118000"/>
              </a:lnSpc>
              <a:spcBef>
                <a:spcPts val="500"/>
              </a:spcBef>
              <a:buFont typeface="Arial" charset="0"/>
              <a:buChar char="•"/>
              <a:defRPr sz="1000">
                <a:solidFill>
                  <a:schemeClr val="tx1"/>
                </a:solidFill>
                <a:latin typeface="Microsoft Sans Serif" pitchFamily="34" charset="0"/>
              </a:defRPr>
            </a:lvl3pPr>
            <a:lvl4pPr marL="1600200" indent="-228600" eaLnBrk="0" hangingPunct="0">
              <a:lnSpc>
                <a:spcPct val="118000"/>
              </a:lnSpc>
              <a:spcBef>
                <a:spcPts val="500"/>
              </a:spcBef>
              <a:buFont typeface="Arial" charset="0"/>
              <a:buChar char="•"/>
              <a:defRPr sz="1000">
                <a:solidFill>
                  <a:schemeClr val="tx1"/>
                </a:solidFill>
                <a:latin typeface="Microsoft Sans Serif" pitchFamily="34" charset="0"/>
              </a:defRPr>
            </a:lvl4pPr>
            <a:lvl5pPr marL="2057400" indent="-228600" eaLnBrk="0" hangingPunct="0">
              <a:lnSpc>
                <a:spcPct val="118000"/>
              </a:lnSpc>
              <a:spcBef>
                <a:spcPts val="500"/>
              </a:spcBef>
              <a:buFont typeface="Arial" charset="0"/>
              <a:buChar char="•"/>
              <a:defRPr sz="1000">
                <a:solidFill>
                  <a:schemeClr val="tx1"/>
                </a:solidFill>
                <a:latin typeface="Microsoft Sans Serif" pitchFamily="34" charset="0"/>
              </a:defRPr>
            </a:lvl5pPr>
            <a:lvl6pPr marL="25146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6pPr>
            <a:lvl7pPr marL="29718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7pPr>
            <a:lvl8pPr marL="34290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8pPr>
            <a:lvl9pPr marL="38862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9pPr>
          </a:lstStyle>
          <a:p>
            <a:pPr algn="ctr" defTabSz="914400">
              <a:lnSpc>
                <a:spcPct val="100000"/>
              </a:lnSpc>
              <a:spcBef>
                <a:spcPct val="0"/>
              </a:spcBef>
              <a:buFontTx/>
              <a:buNone/>
              <a:defRPr/>
            </a:pPr>
            <a:r>
              <a:rPr lang="fr-FR" altLang="fr-FR" sz="2000" b="1" dirty="0" err="1">
                <a:solidFill>
                  <a:schemeClr val="accent1"/>
                </a:solidFill>
                <a:latin typeface="Arial" panose="020B0604020202020204" pitchFamily="34" charset="0"/>
              </a:rPr>
              <a:t>What</a:t>
            </a:r>
            <a:r>
              <a:rPr lang="fr-FR" altLang="fr-FR" sz="2000" b="1" dirty="0">
                <a:solidFill>
                  <a:schemeClr val="accent1"/>
                </a:solidFill>
                <a:latin typeface="Arial" panose="020B0604020202020204" pitchFamily="34" charset="0"/>
              </a:rPr>
              <a:t> </a:t>
            </a:r>
            <a:r>
              <a:rPr lang="fr-FR" altLang="fr-FR" sz="2000" b="1" dirty="0" err="1">
                <a:solidFill>
                  <a:schemeClr val="accent1"/>
                </a:solidFill>
                <a:latin typeface="Arial" panose="020B0604020202020204" pitchFamily="34" charset="0"/>
              </a:rPr>
              <a:t>is</a:t>
            </a:r>
            <a:r>
              <a:rPr lang="fr-FR" altLang="fr-FR" sz="2000" b="1" dirty="0">
                <a:solidFill>
                  <a:schemeClr val="accent1"/>
                </a:solidFill>
                <a:latin typeface="Arial" panose="020B0604020202020204" pitchFamily="34" charset="0"/>
              </a:rPr>
              <a:t> </a:t>
            </a:r>
            <a:r>
              <a:rPr lang="fr-FR" altLang="fr-FR" sz="2000" b="1" dirty="0" err="1">
                <a:solidFill>
                  <a:schemeClr val="accent1"/>
                </a:solidFill>
                <a:latin typeface="Arial" panose="020B0604020202020204" pitchFamily="34" charset="0"/>
              </a:rPr>
              <a:t>food</a:t>
            </a:r>
            <a:r>
              <a:rPr lang="fr-FR" altLang="fr-FR" sz="2000" b="1" dirty="0">
                <a:solidFill>
                  <a:schemeClr val="accent1"/>
                </a:solidFill>
                <a:latin typeface="Arial" panose="020B0604020202020204" pitchFamily="34" charset="0"/>
              </a:rPr>
              <a:t> </a:t>
            </a:r>
            <a:r>
              <a:rPr lang="fr-FR" altLang="fr-FR" sz="2000" b="1" dirty="0" err="1">
                <a:solidFill>
                  <a:schemeClr val="accent1"/>
                </a:solidFill>
                <a:latin typeface="Arial" panose="020B0604020202020204" pitchFamily="34" charset="0"/>
              </a:rPr>
              <a:t>spoilage</a:t>
            </a:r>
            <a:r>
              <a:rPr lang="fr-FR" altLang="fr-FR" sz="2000" b="1" dirty="0">
                <a:solidFill>
                  <a:schemeClr val="accent1"/>
                </a:solidFill>
                <a:latin typeface="Arial" panose="020B0604020202020204" pitchFamily="34" charset="0"/>
              </a:rPr>
              <a:t>?</a:t>
            </a:r>
            <a:endParaRPr lang="fr-FR" altLang="fr-FR" sz="2000" dirty="0">
              <a:solidFill>
                <a:schemeClr val="accent1"/>
              </a:solidFill>
              <a:latin typeface="Arial" panose="020B0604020202020204" pitchFamily="34" charset="0"/>
              <a:sym typeface="Wingdings" pitchFamily="2" charset="2"/>
            </a:endParaRPr>
          </a:p>
          <a:p>
            <a:pPr defTabSz="914400">
              <a:lnSpc>
                <a:spcPct val="100000"/>
              </a:lnSpc>
              <a:spcBef>
                <a:spcPct val="0"/>
              </a:spcBef>
              <a:buFontTx/>
              <a:buNone/>
              <a:defRPr/>
            </a:pPr>
            <a:endParaRPr lang="fr-FR" altLang="fr-FR" sz="1400" dirty="0">
              <a:solidFill>
                <a:schemeClr val="accent1"/>
              </a:solidFill>
              <a:latin typeface="Arial" panose="020B0604020202020204" pitchFamily="34" charset="0"/>
            </a:endParaRPr>
          </a:p>
          <a:p>
            <a:pPr defTabSz="914400">
              <a:lnSpc>
                <a:spcPct val="100000"/>
              </a:lnSpc>
              <a:spcBef>
                <a:spcPct val="0"/>
              </a:spcBef>
              <a:buFontTx/>
              <a:buNone/>
              <a:defRPr/>
            </a:pPr>
            <a:r>
              <a:rPr lang="en-US" altLang="fr-FR" sz="1400" dirty="0">
                <a:solidFill>
                  <a:schemeClr val="accent1"/>
                </a:solidFill>
                <a:latin typeface="Arial" panose="020B0604020202020204" pitchFamily="34" charset="0"/>
              </a:rPr>
              <a:t>Due to food spoilage, one-third of the worlds' food produced for the consumption of humans is lost every year. </a:t>
            </a:r>
          </a:p>
          <a:p>
            <a:pPr defTabSz="914400">
              <a:lnSpc>
                <a:spcPct val="100000"/>
              </a:lnSpc>
              <a:spcBef>
                <a:spcPct val="0"/>
              </a:spcBef>
              <a:buFontTx/>
              <a:buNone/>
              <a:defRPr/>
            </a:pPr>
            <a:r>
              <a:rPr lang="en-US" altLang="fr-FR" sz="1400" b="1" dirty="0">
                <a:solidFill>
                  <a:schemeClr val="accent1"/>
                </a:solidFill>
                <a:latin typeface="Arial" panose="020B0604020202020204" pitchFamily="34" charset="0"/>
                <a:sym typeface="Wingdings" pitchFamily="2" charset="2"/>
              </a:rPr>
              <a:t>Main causes:</a:t>
            </a:r>
          </a:p>
          <a:p>
            <a:pPr marL="171450" defTabSz="914400">
              <a:lnSpc>
                <a:spcPct val="100000"/>
              </a:lnSpc>
              <a:spcBef>
                <a:spcPct val="0"/>
              </a:spcBef>
              <a:buFont typeface="Wingdings" panose="05000000000000000000" pitchFamily="2" charset="2"/>
              <a:buChar char="Ø"/>
              <a:defRPr/>
            </a:pPr>
            <a:r>
              <a:rPr lang="en-US" altLang="fr-FR" sz="1400" b="1" dirty="0">
                <a:solidFill>
                  <a:schemeClr val="accent1"/>
                </a:solidFill>
                <a:latin typeface="Arial" panose="020B0604020202020204" pitchFamily="34" charset="0"/>
                <a:sym typeface="Wingdings" pitchFamily="2" charset="2"/>
              </a:rPr>
              <a:t> </a:t>
            </a:r>
            <a:r>
              <a:rPr lang="en-US" altLang="fr-FR" sz="1400" dirty="0" err="1">
                <a:solidFill>
                  <a:schemeClr val="accent1"/>
                </a:solidFill>
                <a:latin typeface="Arial" panose="020B0604020202020204" pitchFamily="34" charset="0"/>
                <a:sym typeface="Wingdings" pitchFamily="2" charset="2"/>
              </a:rPr>
              <a:t>Physico</a:t>
            </a:r>
            <a:r>
              <a:rPr lang="en-US" altLang="fr-FR" sz="1400" dirty="0">
                <a:solidFill>
                  <a:schemeClr val="accent1"/>
                </a:solidFill>
                <a:latin typeface="Arial" panose="020B0604020202020204" pitchFamily="34" charset="0"/>
                <a:sym typeface="Wingdings" pitchFamily="2" charset="2"/>
              </a:rPr>
              <a:t>-chemical causes: light /oxygen </a:t>
            </a:r>
          </a:p>
          <a:p>
            <a:pPr marL="171450" defTabSz="914400">
              <a:lnSpc>
                <a:spcPct val="100000"/>
              </a:lnSpc>
              <a:spcBef>
                <a:spcPct val="0"/>
              </a:spcBef>
              <a:buFont typeface="Wingdings" panose="05000000000000000000" pitchFamily="2" charset="2"/>
              <a:buChar char="Ø"/>
              <a:defRPr/>
            </a:pPr>
            <a:r>
              <a:rPr lang="en-US" altLang="fr-FR" sz="1400" dirty="0">
                <a:solidFill>
                  <a:schemeClr val="accent1"/>
                </a:solidFill>
                <a:latin typeface="Arial" panose="020B0604020202020204" pitchFamily="34" charset="0"/>
                <a:sym typeface="Wingdings" pitchFamily="2" charset="2"/>
              </a:rPr>
              <a:t> Physical causes: water loss / water movements in the food </a:t>
            </a:r>
          </a:p>
          <a:p>
            <a:pPr marL="171450" defTabSz="914400">
              <a:lnSpc>
                <a:spcPct val="100000"/>
              </a:lnSpc>
              <a:spcBef>
                <a:spcPct val="0"/>
              </a:spcBef>
              <a:buFont typeface="Wingdings" panose="05000000000000000000" pitchFamily="2" charset="2"/>
              <a:buChar char="Ø"/>
              <a:defRPr/>
            </a:pPr>
            <a:r>
              <a:rPr lang="en-US" altLang="fr-FR" sz="1400" dirty="0">
                <a:solidFill>
                  <a:schemeClr val="accent1"/>
                </a:solidFill>
                <a:latin typeface="Arial" panose="020B0604020202020204" pitchFamily="34" charset="0"/>
                <a:sym typeface="Wingdings" pitchFamily="2" charset="2"/>
              </a:rPr>
              <a:t> Microbial causes</a:t>
            </a:r>
          </a:p>
          <a:p>
            <a:pPr defTabSz="914400">
              <a:lnSpc>
                <a:spcPct val="100000"/>
              </a:lnSpc>
              <a:spcBef>
                <a:spcPct val="0"/>
              </a:spcBef>
              <a:buFontTx/>
              <a:buNone/>
              <a:defRPr/>
            </a:pPr>
            <a:r>
              <a:rPr lang="fr-FR" altLang="fr-FR" sz="1400" dirty="0">
                <a:solidFill>
                  <a:schemeClr val="accent1"/>
                </a:solidFill>
                <a:latin typeface="Arial" panose="020B0604020202020204" pitchFamily="34" charset="0"/>
                <a:sym typeface="Wingdings" pitchFamily="2" charset="2"/>
              </a:rPr>
              <a:t>Cultural aspects</a:t>
            </a:r>
          </a:p>
          <a:p>
            <a:pPr defTabSz="914400">
              <a:lnSpc>
                <a:spcPct val="100000"/>
              </a:lnSpc>
              <a:spcBef>
                <a:spcPct val="0"/>
              </a:spcBef>
              <a:buFontTx/>
              <a:buNone/>
              <a:defRPr/>
            </a:pPr>
            <a:endParaRPr lang="fr-FR" altLang="fr-FR" sz="2000" dirty="0">
              <a:solidFill>
                <a:schemeClr val="accent1"/>
              </a:solidFill>
              <a:latin typeface="Arial" panose="020B0604020202020204" pitchFamily="34" charset="0"/>
              <a:sym typeface="Wingdings" pitchFamily="2" charset="2"/>
            </a:endParaRPr>
          </a:p>
          <a:p>
            <a:pPr defTabSz="914400">
              <a:lnSpc>
                <a:spcPct val="100000"/>
              </a:lnSpc>
              <a:spcBef>
                <a:spcPct val="0"/>
              </a:spcBef>
              <a:buFontTx/>
              <a:buNone/>
              <a:defRPr/>
            </a:pPr>
            <a:endParaRPr lang="fr-FR" altLang="fr-FR" sz="2000" dirty="0">
              <a:solidFill>
                <a:schemeClr val="accent1"/>
              </a:solidFill>
              <a:latin typeface="Arial" panose="020B0604020202020204" pitchFamily="34" charset="0"/>
              <a:sym typeface="Wingdings" pitchFamily="2" charset="2"/>
            </a:endParaRPr>
          </a:p>
          <a:p>
            <a:pPr defTabSz="914400">
              <a:lnSpc>
                <a:spcPct val="100000"/>
              </a:lnSpc>
              <a:spcBef>
                <a:spcPct val="0"/>
              </a:spcBef>
              <a:buFontTx/>
              <a:buNone/>
              <a:defRPr/>
            </a:pPr>
            <a:r>
              <a:rPr lang="fr-FR" altLang="fr-FR" sz="2000" dirty="0">
                <a:solidFill>
                  <a:schemeClr val="accent1"/>
                </a:solidFill>
                <a:latin typeface="Arial" panose="020B0604020202020204" pitchFamily="34" charset="0"/>
                <a:sym typeface="Wingdings" pitchFamily="2" charset="2"/>
              </a:rPr>
              <a:t>		</a:t>
            </a:r>
            <a:r>
              <a:rPr lang="fr-FR" altLang="fr-FR" sz="1800" dirty="0">
                <a:solidFill>
                  <a:schemeClr val="accent1"/>
                </a:solidFill>
                <a:latin typeface="Arial" panose="020B0604020202020204" pitchFamily="34" charset="0"/>
                <a:sym typeface="Wingdings" pitchFamily="2" charset="2"/>
              </a:rPr>
              <a:t>							</a:t>
            </a:r>
            <a:endParaRPr lang="fr-FR" altLang="fr-FR" sz="1800" dirty="0">
              <a:solidFill>
                <a:schemeClr val="accent1"/>
              </a:solidFill>
              <a:latin typeface="Arial" panose="020B0604020202020204" pitchFamily="34" charset="0"/>
            </a:endParaRPr>
          </a:p>
        </p:txBody>
      </p:sp>
      <p:pic>
        <p:nvPicPr>
          <p:cNvPr id="29702" name="Picture 10" descr="One brown piece of raw meat among red pieces of raw meat">
            <a:extLst>
              <a:ext uri="{FF2B5EF4-FFF2-40B4-BE49-F238E27FC236}">
                <a16:creationId xmlns:a16="http://schemas.microsoft.com/office/drawing/2014/main" id="{356985AF-4B0E-482E-B361-8D02C96453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6750" y="4014788"/>
            <a:ext cx="1377950"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orme automatique 2">
            <a:extLst>
              <a:ext uri="{FF2B5EF4-FFF2-40B4-BE49-F238E27FC236}">
                <a16:creationId xmlns:a16="http://schemas.microsoft.com/office/drawing/2014/main" id="{356E9EA4-B5E1-4BD4-BDC6-DC08FA1949D8}"/>
              </a:ext>
            </a:extLst>
          </p:cNvPr>
          <p:cNvSpPr>
            <a:spLocks noChangeArrowheads="1"/>
          </p:cNvSpPr>
          <p:nvPr/>
        </p:nvSpPr>
        <p:spPr bwMode="auto">
          <a:xfrm>
            <a:off x="177800" y="3600450"/>
            <a:ext cx="5106988" cy="2332038"/>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a:defRPr/>
            </a:pPr>
            <a:r>
              <a:rPr lang="fr-FR" altLang="fr-FR" sz="2000" b="1" dirty="0" err="1">
                <a:solidFill>
                  <a:schemeClr val="accent1"/>
                </a:solidFill>
                <a:latin typeface="Arial" panose="020B0604020202020204" pitchFamily="34" charset="0"/>
              </a:rPr>
              <a:t>Bacteria</a:t>
            </a:r>
            <a:endParaRPr lang="fr-FR" altLang="fr-FR" sz="2000" b="1" dirty="0">
              <a:solidFill>
                <a:schemeClr val="accent1"/>
              </a:solidFill>
              <a:latin typeface="Arial" panose="020B0604020202020204" pitchFamily="34" charset="0"/>
            </a:endParaRPr>
          </a:p>
          <a:p>
            <a:pPr algn="ctr" defTabSz="914400">
              <a:defRPr/>
            </a:pPr>
            <a:r>
              <a:rPr lang="fr-FR" altLang="fr-FR" sz="1800" dirty="0">
                <a:solidFill>
                  <a:schemeClr val="accent1"/>
                </a:solidFill>
                <a:latin typeface="Arial" panose="020B0604020202020204" pitchFamily="34" charset="0"/>
              </a:rPr>
              <a:t>	</a:t>
            </a:r>
          </a:p>
          <a:p>
            <a:pPr defTabSz="914400">
              <a:defRPr/>
            </a:pPr>
            <a:endParaRPr lang="fr-FR" altLang="fr-FR" sz="14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14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1400" dirty="0">
              <a:solidFill>
                <a:schemeClr val="accent1"/>
              </a:solidFill>
              <a:latin typeface="Arial" panose="020B0604020202020204" pitchFamily="34" charset="0"/>
              <a:sym typeface="Wingdings" panose="05000000000000000000" pitchFamily="2" charset="2"/>
            </a:endParaRPr>
          </a:p>
          <a:p>
            <a:pPr defTabSz="914400">
              <a:defRPr/>
            </a:pP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Fresh</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vegetables</a:t>
            </a:r>
            <a:r>
              <a:rPr lang="fr-FR" altLang="fr-FR" sz="1400" dirty="0">
                <a:solidFill>
                  <a:schemeClr val="accent1"/>
                </a:solidFill>
                <a:latin typeface="Arial" panose="020B0604020202020204" pitchFamily="34" charset="0"/>
                <a:sym typeface="Wingdings" panose="05000000000000000000" pitchFamily="2" charset="2"/>
              </a:rPr>
              <a:t>		 </a:t>
            </a:r>
            <a:r>
              <a:rPr lang="fr-FR" altLang="fr-FR" sz="1400" dirty="0" err="1">
                <a:solidFill>
                  <a:schemeClr val="accent1"/>
                </a:solidFill>
                <a:latin typeface="Arial" panose="020B0604020202020204" pitchFamily="34" charset="0"/>
                <a:sym typeface="Wingdings" panose="05000000000000000000" pitchFamily="2" charset="2"/>
              </a:rPr>
              <a:t>Canned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foods</a:t>
            </a:r>
            <a:endParaRPr lang="fr-FR" altLang="fr-FR" sz="1400" dirty="0">
              <a:solidFill>
                <a:schemeClr val="accent1"/>
              </a:solidFill>
              <a:latin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dirty="0" err="1">
                <a:solidFill>
                  <a:schemeClr val="accent1"/>
                </a:solidFill>
                <a:latin typeface="Arial" panose="020B0604020202020204" pitchFamily="34" charset="0"/>
                <a:sym typeface="Wingdings" panose="05000000000000000000" pitchFamily="2" charset="2"/>
              </a:rPr>
              <a:t>Fresh</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meat</a:t>
            </a:r>
            <a:r>
              <a:rPr lang="fr-FR" altLang="fr-FR" sz="1400" dirty="0">
                <a:solidFill>
                  <a:schemeClr val="accent1"/>
                </a:solidFill>
                <a:latin typeface="Arial" panose="020B0604020202020204" pitchFamily="34" charset="0"/>
                <a:sym typeface="Wingdings" panose="05000000000000000000" pitchFamily="2" charset="2"/>
              </a:rPr>
              <a:t> and </a:t>
            </a:r>
            <a:r>
              <a:rPr lang="fr-FR" altLang="fr-FR" sz="1400" dirty="0" err="1">
                <a:solidFill>
                  <a:schemeClr val="accent1"/>
                </a:solidFill>
                <a:latin typeface="Arial" panose="020B0604020202020204" pitchFamily="34" charset="0"/>
                <a:sym typeface="Wingdings" panose="05000000000000000000" pitchFamily="2" charset="2"/>
              </a:rPr>
              <a:t>fish</a:t>
            </a:r>
            <a:r>
              <a:rPr lang="fr-FR" altLang="fr-FR" sz="1400" dirty="0">
                <a:solidFill>
                  <a:schemeClr val="accent1"/>
                </a:solidFill>
                <a:latin typeface="Arial" panose="020B0604020202020204" pitchFamily="34" charset="0"/>
                <a:sym typeface="Wingdings" panose="05000000000000000000" pitchFamily="2" charset="2"/>
              </a:rPr>
              <a:t>		 </a:t>
            </a:r>
            <a:r>
              <a:rPr lang="fr-FR" altLang="fr-FR" sz="1400" dirty="0" err="1">
                <a:solidFill>
                  <a:schemeClr val="accent1"/>
                </a:solidFill>
                <a:latin typeface="Arial" panose="020B0604020202020204" pitchFamily="34" charset="0"/>
                <a:sym typeface="Wingdings" panose="05000000000000000000" pitchFamily="2" charset="2"/>
              </a:rPr>
              <a:t>Prepared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cooked</a:t>
            </a:r>
            <a:r>
              <a:rPr lang="fr-FR" altLang="fr-FR" sz="1400" dirty="0">
                <a:solidFill>
                  <a:schemeClr val="accent1"/>
                </a:solidFill>
                <a:latin typeface="Arial" panose="020B0604020202020204" pitchFamily="34" charset="0"/>
                <a:sym typeface="Wingdings" panose="05000000000000000000" pitchFamily="2" charset="2"/>
              </a:rPr>
              <a:t> </a:t>
            </a:r>
          </a:p>
          <a:p>
            <a:pPr marL="171450" indent="-171450" defTabSz="914400">
              <a:buFont typeface="Wingdings" pitchFamily="2" charset="2"/>
              <a:buChar char="à"/>
              <a:defRPr/>
            </a:pPr>
            <a:r>
              <a:rPr lang="fr-FR" altLang="fr-FR" sz="1400" dirty="0">
                <a:solidFill>
                  <a:schemeClr val="accent1"/>
                </a:solidFill>
                <a:latin typeface="Arial" panose="020B0604020202020204" pitchFamily="34" charset="0"/>
                <a:sym typeface="Wingdings" panose="05000000000000000000" pitchFamily="2" charset="2"/>
              </a:rPr>
              <a:t>Milk and </a:t>
            </a:r>
            <a:r>
              <a:rPr lang="fr-FR" altLang="fr-FR" sz="1400" dirty="0" err="1">
                <a:solidFill>
                  <a:schemeClr val="accent1"/>
                </a:solidFill>
                <a:latin typeface="Arial" panose="020B0604020202020204" pitchFamily="34" charset="0"/>
                <a:sym typeface="Wingdings" panose="05000000000000000000" pitchFamily="2" charset="2"/>
              </a:rPr>
              <a:t>cheese</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dishes</a:t>
            </a:r>
            <a:endParaRPr lang="fr-FR" altLang="fr-FR" sz="1400" dirty="0">
              <a:solidFill>
                <a:schemeClr val="accent1"/>
              </a:solidFill>
              <a:latin typeface="Arial" panose="020B0604020202020204" pitchFamily="34" charset="0"/>
              <a:sym typeface="Wingdings" panose="05000000000000000000" pitchFamily="2" charset="2"/>
            </a:endParaRPr>
          </a:p>
          <a:p>
            <a:pPr defTabSz="914400">
              <a:defRPr/>
            </a:pP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Pastries</a:t>
            </a:r>
            <a:r>
              <a:rPr lang="fr-FR" altLang="fr-FR" sz="1400" dirty="0">
                <a:solidFill>
                  <a:schemeClr val="accent1"/>
                </a:solidFill>
                <a:latin typeface="Arial" panose="020B0604020202020204" pitchFamily="34" charset="0"/>
                <a:sym typeface="Wingdings" panose="05000000000000000000" pitchFamily="2" charset="2"/>
              </a:rPr>
              <a:t>			 Food </a:t>
            </a:r>
            <a:r>
              <a:rPr lang="fr-FR" altLang="fr-FR" sz="1400" dirty="0" err="1">
                <a:solidFill>
                  <a:schemeClr val="accent1"/>
                </a:solidFill>
                <a:latin typeface="Arial" panose="020B0604020202020204" pitchFamily="34" charset="0"/>
                <a:sym typeface="Wingdings" panose="05000000000000000000" pitchFamily="2" charset="2"/>
              </a:rPr>
              <a:t>leftovers</a:t>
            </a:r>
            <a:endParaRPr lang="fr-FR" altLang="fr-FR" sz="14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sym typeface="Wingdings" panose="05000000000000000000" pitchFamily="2" charset="2"/>
            </a:endParaRPr>
          </a:p>
          <a:p>
            <a:pPr defTabSz="914400">
              <a:defRPr/>
            </a:pPr>
            <a:r>
              <a:rPr lang="fr-FR" altLang="fr-FR" sz="2000" dirty="0">
                <a:solidFill>
                  <a:schemeClr val="accent1"/>
                </a:solidFill>
                <a:latin typeface="Arial" panose="020B0604020202020204" pitchFamily="34" charset="0"/>
                <a:sym typeface="Wingdings" panose="05000000000000000000" pitchFamily="2" charset="2"/>
              </a:rPr>
              <a:t>		</a:t>
            </a:r>
            <a:r>
              <a:rPr lang="fr-FR" altLang="fr-FR" sz="1800" dirty="0">
                <a:solidFill>
                  <a:schemeClr val="accent1"/>
                </a:solidFill>
                <a:latin typeface="Arial" panose="020B0604020202020204" pitchFamily="34" charset="0"/>
                <a:sym typeface="Wingdings" panose="05000000000000000000" pitchFamily="2" charset="2"/>
              </a:rPr>
              <a:t>								</a:t>
            </a:r>
            <a:endParaRPr lang="fr-FR" altLang="fr-FR" sz="1800" dirty="0">
              <a:solidFill>
                <a:schemeClr val="accent1"/>
              </a:solidFill>
              <a:latin typeface="Arial" panose="020B0604020202020204" pitchFamily="34" charset="0"/>
            </a:endParaRPr>
          </a:p>
        </p:txBody>
      </p:sp>
      <p:pic>
        <p:nvPicPr>
          <p:cNvPr id="29704" name="Picture 8" descr="Oranges with molds">
            <a:extLst>
              <a:ext uri="{FF2B5EF4-FFF2-40B4-BE49-F238E27FC236}">
                <a16:creationId xmlns:a16="http://schemas.microsoft.com/office/drawing/2014/main" id="{256FDD24-F8CD-4F7C-ACDE-0375848657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9875" y="1677988"/>
            <a:ext cx="1309688"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5" name="Forme automatique 2">
            <a:extLst>
              <a:ext uri="{FF2B5EF4-FFF2-40B4-BE49-F238E27FC236}">
                <a16:creationId xmlns:a16="http://schemas.microsoft.com/office/drawing/2014/main" id="{F16C8A5D-B505-4860-9DC3-3F4E12741B8D}"/>
              </a:ext>
            </a:extLst>
          </p:cNvPr>
          <p:cNvSpPr>
            <a:spLocks noChangeArrowheads="1"/>
          </p:cNvSpPr>
          <p:nvPr/>
        </p:nvSpPr>
        <p:spPr bwMode="auto">
          <a:xfrm>
            <a:off x="177800" y="1128713"/>
            <a:ext cx="5106988" cy="2273300"/>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a:lnSpc>
                <a:spcPct val="100000"/>
              </a:lnSpc>
              <a:spcBef>
                <a:spcPct val="0"/>
              </a:spcBef>
              <a:buFontTx/>
              <a:buNone/>
            </a:pPr>
            <a:r>
              <a:rPr lang="fr-FR" altLang="fr-FR" sz="2000" b="1">
                <a:solidFill>
                  <a:schemeClr val="accent1"/>
                </a:solidFill>
                <a:latin typeface="Arial" panose="020B0604020202020204" pitchFamily="34" charset="0"/>
              </a:rPr>
              <a:t>	          Fungi</a:t>
            </a:r>
          </a:p>
          <a:p>
            <a:pPr algn="ctr" defTabSz="914400">
              <a:lnSpc>
                <a:spcPct val="100000"/>
              </a:lnSpc>
              <a:spcBef>
                <a:spcPct val="0"/>
              </a:spcBef>
              <a:buFontTx/>
              <a:buNone/>
            </a:pPr>
            <a:endParaRPr lang="fr-FR" altLang="fr-FR" sz="2000" b="1">
              <a:solidFill>
                <a:schemeClr val="accent1"/>
              </a:solidFill>
              <a:latin typeface="Arial" panose="020B0604020202020204" pitchFamily="34" charset="0"/>
            </a:endParaRPr>
          </a:p>
          <a:p>
            <a:pPr algn="ctr" defTabSz="914400">
              <a:lnSpc>
                <a:spcPct val="100000"/>
              </a:lnSpc>
              <a:spcBef>
                <a:spcPct val="0"/>
              </a:spcBef>
              <a:buFontTx/>
              <a:buNone/>
            </a:pPr>
            <a:endParaRPr lang="fr-FR" altLang="fr-FR" sz="2000" b="1">
              <a:solidFill>
                <a:schemeClr val="accent1"/>
              </a:solidFill>
              <a:latin typeface="Arial" panose="020B0604020202020204" pitchFamily="34" charset="0"/>
            </a:endParaRPr>
          </a:p>
          <a:p>
            <a:pPr defTabSz="914400">
              <a:lnSpc>
                <a:spcPct val="100000"/>
              </a:lnSpc>
              <a:spcBef>
                <a:spcPct val="0"/>
              </a:spcBef>
              <a:buFontTx/>
              <a:buNone/>
            </a:pPr>
            <a:endParaRPr lang="fr-FR" altLang="fr-FR" sz="1400" b="1">
              <a:solidFill>
                <a:schemeClr val="accent1"/>
              </a:solidFill>
              <a:latin typeface="Arial" panose="020B0604020202020204" pitchFamily="34" charset="0"/>
            </a:endParaRPr>
          </a:p>
          <a:p>
            <a:pPr defTabSz="914400">
              <a:lnSpc>
                <a:spcPct val="100000"/>
              </a:lnSpc>
              <a:spcBef>
                <a:spcPct val="0"/>
              </a:spcBef>
              <a:buFontTx/>
              <a:buNone/>
            </a:pPr>
            <a:r>
              <a:rPr lang="fr-FR" altLang="fr-FR" sz="1600" b="1">
                <a:solidFill>
                  <a:schemeClr val="accent1"/>
                </a:solidFill>
                <a:latin typeface="Arial" panose="020B0604020202020204" pitchFamily="34" charset="0"/>
              </a:rPr>
              <a:t>Yeasts</a:t>
            </a:r>
            <a:r>
              <a:rPr lang="fr-FR" altLang="fr-FR" sz="1600">
                <a:solidFill>
                  <a:schemeClr val="accent1"/>
                </a:solidFill>
                <a:latin typeface="Arial" panose="020B0604020202020204" pitchFamily="34" charset="0"/>
              </a:rPr>
              <a:t>			</a:t>
            </a:r>
            <a:r>
              <a:rPr lang="fr-FR" altLang="fr-FR" sz="1600" b="1">
                <a:solidFill>
                  <a:schemeClr val="accent1"/>
                </a:solidFill>
                <a:latin typeface="Arial" panose="020B0604020202020204" pitchFamily="34" charset="0"/>
              </a:rPr>
              <a:t>Molds</a:t>
            </a:r>
            <a:r>
              <a:rPr lang="fr-FR" altLang="fr-FR" sz="1800">
                <a:solidFill>
                  <a:schemeClr val="accent1"/>
                </a:solidFill>
                <a:latin typeface="Arial" panose="020B0604020202020204" pitchFamily="34" charset="0"/>
              </a:rPr>
              <a:t>	</a:t>
            </a:r>
          </a:p>
          <a:p>
            <a:pPr defTabSz="914400">
              <a:lnSpc>
                <a:spcPct val="100000"/>
              </a:lnSpc>
              <a:spcBef>
                <a:spcPct val="0"/>
              </a:spcBef>
              <a:buFontTx/>
              <a:buNone/>
            </a:pPr>
            <a:r>
              <a:rPr lang="fr-FR" altLang="fr-FR" sz="1400">
                <a:solidFill>
                  <a:schemeClr val="accent1"/>
                </a:solidFill>
                <a:latin typeface="Arial" panose="020B0604020202020204" pitchFamily="34" charset="0"/>
                <a:sym typeface="Wingdings" panose="05000000000000000000" pitchFamily="2" charset="2"/>
              </a:rPr>
              <a:t> Fruit salads		 Fruits and vegetables</a:t>
            </a:r>
          </a:p>
          <a:p>
            <a:pPr defTabSz="914400">
              <a:lnSpc>
                <a:spcPct val="100000"/>
              </a:lnSpc>
              <a:spcBef>
                <a:spcPct val="0"/>
              </a:spcBef>
              <a:buFontTx/>
              <a:buNone/>
            </a:pPr>
            <a:r>
              <a:rPr lang="fr-FR" altLang="fr-FR" sz="1400">
                <a:solidFill>
                  <a:schemeClr val="accent1"/>
                </a:solidFill>
                <a:latin typeface="Arial" panose="020B0604020202020204" pitchFamily="34" charset="0"/>
                <a:sym typeface="Wingdings" panose="05000000000000000000" pitchFamily="2" charset="2"/>
              </a:rPr>
              <a:t> Fruit juices		 Mouldy breads</a:t>
            </a:r>
          </a:p>
          <a:p>
            <a:pPr defTabSz="914400">
              <a:lnSpc>
                <a:spcPct val="100000"/>
              </a:lnSpc>
              <a:spcBef>
                <a:spcPct val="0"/>
              </a:spcBef>
              <a:buFontTx/>
              <a:buNone/>
            </a:pPr>
            <a:r>
              <a:rPr lang="fr-FR" altLang="fr-FR" sz="1400">
                <a:solidFill>
                  <a:schemeClr val="accent1"/>
                </a:solidFill>
                <a:latin typeface="Arial" panose="020B0604020202020204" pitchFamily="34" charset="0"/>
                <a:sym typeface="Wingdings" panose="05000000000000000000" pitchFamily="2" charset="2"/>
              </a:rPr>
              <a:t> Sweet drinks</a:t>
            </a: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r>
              <a:rPr lang="fr-FR" altLang="fr-FR" sz="2000">
                <a:solidFill>
                  <a:schemeClr val="accent1"/>
                </a:solidFill>
                <a:latin typeface="Arial" panose="020B0604020202020204" pitchFamily="34" charset="0"/>
                <a:sym typeface="Wingdings" panose="05000000000000000000" pitchFamily="2" charset="2"/>
              </a:rPr>
              <a:t>		</a:t>
            </a:r>
            <a:r>
              <a:rPr lang="fr-FR" altLang="fr-FR" sz="1800">
                <a:solidFill>
                  <a:schemeClr val="accent1"/>
                </a:solidFill>
                <a:latin typeface="Arial" panose="020B0604020202020204" pitchFamily="34" charset="0"/>
                <a:sym typeface="Wingdings" panose="05000000000000000000" pitchFamily="2" charset="2"/>
              </a:rPr>
              <a:t>							</a:t>
            </a:r>
            <a:endParaRPr lang="fr-FR" altLang="fr-FR" sz="1800">
              <a:solidFill>
                <a:schemeClr val="accent1"/>
              </a:solidFill>
              <a:latin typeface="Arial" panose="020B0604020202020204" pitchFamily="34" charset="0"/>
            </a:endParaRPr>
          </a:p>
        </p:txBody>
      </p:sp>
      <p:sp>
        <p:nvSpPr>
          <p:cNvPr id="3" name="ZoneTexte 3">
            <a:extLst>
              <a:ext uri="{FF2B5EF4-FFF2-40B4-BE49-F238E27FC236}">
                <a16:creationId xmlns:a16="http://schemas.microsoft.com/office/drawing/2014/main" id="{C720C79F-9615-4500-A65E-8DF8F4B1A82F}"/>
              </a:ext>
            </a:extLst>
          </p:cNvPr>
          <p:cNvSpPr txBox="1">
            <a:spLocks noGrp="1" noChangeArrowheads="1"/>
          </p:cNvSpPr>
          <p:nvPr>
            <p:ph type="title" idx="4294967295"/>
          </p:nvPr>
        </p:nvSpPr>
        <p:spPr>
          <a:xfrm>
            <a:off x="0" y="-34925"/>
            <a:ext cx="12192000" cy="10160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err="1">
                <a:solidFill>
                  <a:srgbClr val="00707C"/>
                </a:solidFill>
                <a:latin typeface="Arial" panose="020B0604020202020204" pitchFamily="34" charset="0"/>
                <a:ea typeface="+mn-ea"/>
                <a:cs typeface="Arial" panose="020B0604020202020204" pitchFamily="34" charset="0"/>
              </a:rPr>
              <a:t>Microbiological</a:t>
            </a:r>
            <a:r>
              <a:rPr lang="fr-FR" altLang="fr-FR" sz="3200" dirty="0">
                <a:solidFill>
                  <a:srgbClr val="00707C"/>
                </a:solidFill>
                <a:latin typeface="Arial" panose="020B0604020202020204" pitchFamily="34" charset="0"/>
                <a:ea typeface="+mn-ea"/>
                <a:cs typeface="Arial" panose="020B0604020202020204" pitchFamily="34" charset="0"/>
              </a:rPr>
              <a:t> aspects</a:t>
            </a:r>
            <a:br>
              <a:rPr lang="fr-FR" altLang="fr-FR" sz="3200" dirty="0">
                <a:solidFill>
                  <a:srgbClr val="00707C"/>
                </a:solidFill>
                <a:latin typeface="Arial" panose="020B0604020202020204" pitchFamily="34" charset="0"/>
                <a:ea typeface="+mn-ea"/>
                <a:cs typeface="Arial" panose="020B0604020202020204" pitchFamily="34" charset="0"/>
              </a:rPr>
            </a:br>
            <a:r>
              <a:rPr lang="fr-FR" altLang="fr-FR" sz="2800" dirty="0">
                <a:solidFill>
                  <a:srgbClr val="00707C"/>
                </a:solidFill>
                <a:latin typeface="Arial" panose="020B0604020202020204" pitchFamily="34" charset="0"/>
                <a:ea typeface="+mn-ea"/>
                <a:cs typeface="Arial" panose="020B0604020202020204" pitchFamily="34" charset="0"/>
              </a:rPr>
              <a:t>Food </a:t>
            </a:r>
            <a:r>
              <a:rPr lang="fr-FR" altLang="fr-FR" sz="2800" dirty="0" err="1">
                <a:solidFill>
                  <a:srgbClr val="00707C"/>
                </a:solidFill>
                <a:latin typeface="Arial" panose="020B0604020202020204" pitchFamily="34" charset="0"/>
                <a:ea typeface="+mn-ea"/>
                <a:cs typeface="Arial" panose="020B0604020202020204" pitchFamily="34" charset="0"/>
              </a:rPr>
              <a:t>spoilage</a:t>
            </a:r>
            <a:endParaRPr lang="fr-FR" altLang="fr-FR" sz="2800" dirty="0">
              <a:solidFill>
                <a:srgbClr val="00707C"/>
              </a:solidFill>
              <a:latin typeface="Arial" panose="020B0604020202020204" pitchFamily="34" charset="0"/>
              <a:ea typeface="+mn-ea"/>
              <a:cs typeface="Arial" panose="020B0604020202020204" pitchFamily="34" charset="0"/>
            </a:endParaRPr>
          </a:p>
        </p:txBody>
      </p:sp>
      <p:sp>
        <p:nvSpPr>
          <p:cNvPr id="29707" name="ZoneTexte 23">
            <a:extLst>
              <a:ext uri="{FF2B5EF4-FFF2-40B4-BE49-F238E27FC236}">
                <a16:creationId xmlns:a16="http://schemas.microsoft.com/office/drawing/2014/main" id="{2FBA7976-D009-4D66-ACBC-2FBC2BA0E9A6}"/>
              </a:ext>
            </a:extLst>
          </p:cNvPr>
          <p:cNvSpPr txBox="1">
            <a:spLocks noChangeArrowheads="1"/>
          </p:cNvSpPr>
          <p:nvPr/>
        </p:nvSpPr>
        <p:spPr bwMode="auto">
          <a:xfrm>
            <a:off x="9745663" y="6238875"/>
            <a:ext cx="1809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Previous                 Next</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Forme automatique 2">
            <a:extLst>
              <a:ext uri="{FF2B5EF4-FFF2-40B4-BE49-F238E27FC236}">
                <a16:creationId xmlns:a16="http://schemas.microsoft.com/office/drawing/2014/main" id="{D0145D86-80BD-4AD4-9702-2AB16CA36A55}"/>
              </a:ext>
            </a:extLst>
          </p:cNvPr>
          <p:cNvSpPr>
            <a:spLocks noChangeArrowheads="1"/>
          </p:cNvSpPr>
          <p:nvPr/>
        </p:nvSpPr>
        <p:spPr bwMode="auto">
          <a:xfrm>
            <a:off x="211138" y="1019175"/>
            <a:ext cx="11907837" cy="5081588"/>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pPr>
            <a:r>
              <a:rPr lang="fr-FR" altLang="fr-FR" sz="2000" b="1">
                <a:solidFill>
                  <a:schemeClr val="accent1"/>
                </a:solidFill>
                <a:latin typeface="Arial" panose="020B0604020202020204" pitchFamily="34" charset="0"/>
              </a:rPr>
              <a:t>Microorganisms involved?</a:t>
            </a:r>
          </a:p>
          <a:p>
            <a:pPr defTabSz="914400">
              <a:lnSpc>
                <a:spcPct val="100000"/>
              </a:lnSpc>
              <a:spcBef>
                <a:spcPct val="0"/>
              </a:spcBef>
              <a:buFontTx/>
              <a:buNone/>
            </a:pPr>
            <a:endParaRPr lang="fr-FR" altLang="fr-FR" sz="1400" b="1">
              <a:solidFill>
                <a:schemeClr val="accent1"/>
              </a:solidFill>
              <a:latin typeface="Arial" panose="020B0604020202020204" pitchFamily="34" charset="0"/>
            </a:endParaRPr>
          </a:p>
          <a:p>
            <a:pPr defTabSz="914400">
              <a:lnSpc>
                <a:spcPct val="100000"/>
              </a:lnSpc>
              <a:spcBef>
                <a:spcPct val="0"/>
              </a:spcBef>
              <a:buFontTx/>
              <a:buNone/>
            </a:pPr>
            <a:r>
              <a:rPr lang="fr-FR" altLang="fr-FR" sz="2000" b="1">
                <a:solidFill>
                  <a:schemeClr val="accent1"/>
                </a:solidFill>
                <a:latin typeface="Arial" panose="020B0604020202020204" pitchFamily="34" charset="0"/>
              </a:rPr>
              <a:t>Yeasts</a:t>
            </a:r>
            <a:r>
              <a:rPr lang="fr-FR" altLang="fr-FR" sz="2000">
                <a:solidFill>
                  <a:schemeClr val="accent1"/>
                </a:solidFill>
                <a:latin typeface="Arial" panose="020B0604020202020204" pitchFamily="34" charset="0"/>
              </a:rPr>
              <a:t>					</a:t>
            </a:r>
            <a:r>
              <a:rPr lang="fr-FR" altLang="fr-FR" sz="2000" b="1">
                <a:solidFill>
                  <a:schemeClr val="accent1"/>
                </a:solidFill>
                <a:latin typeface="Arial" panose="020B0604020202020204" pitchFamily="34" charset="0"/>
              </a:rPr>
              <a:t>Lactic acid bacteria</a:t>
            </a:r>
            <a:r>
              <a:rPr lang="fr-FR" altLang="fr-FR" sz="2000">
                <a:solidFill>
                  <a:schemeClr val="accent1"/>
                </a:solidFill>
                <a:latin typeface="Arial" panose="020B0604020202020204" pitchFamily="34" charset="0"/>
              </a:rPr>
              <a:t>			</a:t>
            </a:r>
            <a:r>
              <a:rPr lang="fr-FR" altLang="fr-FR" sz="2000" b="1">
                <a:solidFill>
                  <a:schemeClr val="accent1"/>
                </a:solidFill>
                <a:latin typeface="Arial" panose="020B0604020202020204" pitchFamily="34" charset="0"/>
              </a:rPr>
              <a:t>Acetobacter</a:t>
            </a:r>
            <a:r>
              <a:rPr lang="fr-FR" altLang="fr-FR" sz="2000">
                <a:solidFill>
                  <a:schemeClr val="accent1"/>
                </a:solidFill>
                <a:latin typeface="Arial" panose="020B0604020202020204" pitchFamily="34" charset="0"/>
              </a:rPr>
              <a:t>	</a:t>
            </a:r>
          </a:p>
          <a:p>
            <a:pPr defTabSz="914400">
              <a:lnSpc>
                <a:spcPct val="100000"/>
              </a:lnSpc>
              <a:spcBef>
                <a:spcPct val="0"/>
              </a:spcBef>
              <a:buFontTx/>
              <a:buNone/>
            </a:pPr>
            <a:r>
              <a:rPr lang="fr-FR" altLang="fr-FR" sz="2000">
                <a:solidFill>
                  <a:schemeClr val="accent1"/>
                </a:solidFill>
                <a:latin typeface="Arial" panose="020B0604020202020204" pitchFamily="34" charset="0"/>
                <a:sym typeface="Wingdings" panose="05000000000000000000" pitchFamily="2" charset="2"/>
              </a:rPr>
              <a:t> </a:t>
            </a:r>
            <a:r>
              <a:rPr lang="fr-FR" altLang="fr-FR" sz="1800">
                <a:solidFill>
                  <a:schemeClr val="accent1"/>
                </a:solidFill>
                <a:latin typeface="Arial" panose="020B0604020202020204" pitchFamily="34" charset="0"/>
                <a:sym typeface="Wingdings" panose="05000000000000000000" pitchFamily="2" charset="2"/>
              </a:rPr>
              <a:t>Bread, wine, beer and spirits		 Dairy products, fermented food		 Vinegar	</a:t>
            </a: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endParaRPr lang="fr-FR" altLang="fr-FR" sz="2000">
              <a:solidFill>
                <a:schemeClr val="accent1"/>
              </a:solidFill>
              <a:latin typeface="Arial" panose="020B0604020202020204" pitchFamily="34" charset="0"/>
              <a:sym typeface="Wingdings" panose="05000000000000000000" pitchFamily="2" charset="2"/>
            </a:endParaRPr>
          </a:p>
          <a:p>
            <a:pPr defTabSz="914400">
              <a:lnSpc>
                <a:spcPct val="100000"/>
              </a:lnSpc>
              <a:spcBef>
                <a:spcPct val="0"/>
              </a:spcBef>
              <a:buFontTx/>
              <a:buNone/>
            </a:pPr>
            <a:r>
              <a:rPr lang="fr-FR" altLang="fr-FR" sz="2000">
                <a:solidFill>
                  <a:schemeClr val="accent1"/>
                </a:solidFill>
                <a:latin typeface="Arial" panose="020B0604020202020204" pitchFamily="34" charset="0"/>
                <a:sym typeface="Wingdings" panose="05000000000000000000" pitchFamily="2" charset="2"/>
              </a:rPr>
              <a:t>		</a:t>
            </a:r>
          </a:p>
          <a:p>
            <a:pPr defTabSz="914400">
              <a:lnSpc>
                <a:spcPct val="100000"/>
              </a:lnSpc>
              <a:spcBef>
                <a:spcPct val="0"/>
              </a:spcBef>
              <a:buFontTx/>
              <a:buNone/>
            </a:pPr>
            <a:r>
              <a:rPr lang="fr-FR" altLang="fr-FR" sz="2000" b="1">
                <a:solidFill>
                  <a:schemeClr val="accent1"/>
                </a:solidFill>
                <a:latin typeface="Arial" panose="020B0604020202020204" pitchFamily="34" charset="0"/>
                <a:sym typeface="Wingdings" panose="05000000000000000000" pitchFamily="2" charset="2"/>
              </a:rPr>
              <a:t>		Aspergillus oryzae	</a:t>
            </a:r>
            <a:r>
              <a:rPr lang="fr-FR" altLang="fr-FR" sz="2000">
                <a:solidFill>
                  <a:schemeClr val="accent1"/>
                </a:solidFill>
                <a:latin typeface="Arial" panose="020B0604020202020204" pitchFamily="34" charset="0"/>
                <a:sym typeface="Wingdings" panose="05000000000000000000" pitchFamily="2" charset="2"/>
              </a:rPr>
              <a:t>		</a:t>
            </a:r>
            <a:r>
              <a:rPr lang="fr-FR" altLang="fr-FR" sz="2000" b="1">
                <a:solidFill>
                  <a:schemeClr val="accent1"/>
                </a:solidFill>
                <a:latin typeface="Arial" panose="020B0604020202020204" pitchFamily="34" charset="0"/>
                <a:sym typeface="Wingdings" panose="05000000000000000000" pitchFamily="2" charset="2"/>
              </a:rPr>
              <a:t>Bacillus subtilis</a:t>
            </a:r>
          </a:p>
          <a:p>
            <a:pPr defTabSz="914400">
              <a:lnSpc>
                <a:spcPct val="100000"/>
              </a:lnSpc>
              <a:spcBef>
                <a:spcPct val="0"/>
              </a:spcBef>
              <a:buFontTx/>
              <a:buNone/>
            </a:pPr>
            <a:r>
              <a:rPr lang="fr-FR" altLang="fr-FR" sz="2000">
                <a:solidFill>
                  <a:schemeClr val="accent1"/>
                </a:solidFill>
                <a:latin typeface="Arial" panose="020B0604020202020204" pitchFamily="34" charset="0"/>
                <a:sym typeface="Wingdings" panose="05000000000000000000" pitchFamily="2" charset="2"/>
              </a:rPr>
              <a:t>		 </a:t>
            </a:r>
            <a:r>
              <a:rPr lang="fr-FR" altLang="fr-FR" sz="1800">
                <a:solidFill>
                  <a:schemeClr val="accent1"/>
                </a:solidFill>
                <a:latin typeface="Arial" panose="020B0604020202020204" pitchFamily="34" charset="0"/>
                <a:sym typeface="Wingdings" panose="05000000000000000000" pitchFamily="2" charset="2"/>
              </a:rPr>
              <a:t>Soja sauce				 Japanese « Natto »</a:t>
            </a:r>
          </a:p>
          <a:p>
            <a:pPr defTabSz="914400">
              <a:lnSpc>
                <a:spcPct val="100000"/>
              </a:lnSpc>
              <a:spcBef>
                <a:spcPct val="0"/>
              </a:spcBef>
              <a:buFontTx/>
              <a:buNone/>
            </a:pPr>
            <a:r>
              <a:rPr lang="fr-FR" altLang="fr-FR" sz="1800">
                <a:solidFill>
                  <a:schemeClr val="accent1"/>
                </a:solidFill>
                <a:latin typeface="Arial" panose="020B0604020202020204" pitchFamily="34" charset="0"/>
                <a:sym typeface="Wingdings" panose="05000000000000000000" pitchFamily="2" charset="2"/>
              </a:rPr>
              <a:t>					</a:t>
            </a:r>
            <a:endParaRPr lang="fr-FR" altLang="fr-FR" sz="1800">
              <a:solidFill>
                <a:schemeClr val="accent1"/>
              </a:solidFill>
              <a:latin typeface="Arial" panose="020B0604020202020204" pitchFamily="34" charset="0"/>
            </a:endParaRPr>
          </a:p>
        </p:txBody>
      </p:sp>
      <p:grpSp>
        <p:nvGrpSpPr>
          <p:cNvPr id="30723" name="Groupe 17" descr="Navigation tool">
            <a:extLst>
              <a:ext uri="{FF2B5EF4-FFF2-40B4-BE49-F238E27FC236}">
                <a16:creationId xmlns:a16="http://schemas.microsoft.com/office/drawing/2014/main" id="{CFD43936-B5FA-4BA3-B2D3-03E8A7080F38}"/>
              </a:ext>
            </a:extLst>
          </p:cNvPr>
          <p:cNvGrpSpPr>
            <a:grpSpLocks/>
          </p:cNvGrpSpPr>
          <p:nvPr/>
        </p:nvGrpSpPr>
        <p:grpSpPr bwMode="auto">
          <a:xfrm>
            <a:off x="-41275" y="6135688"/>
            <a:ext cx="12276138" cy="768350"/>
            <a:chOff x="-41565" y="6016088"/>
            <a:chExt cx="12276859" cy="888671"/>
          </a:xfrm>
        </p:grpSpPr>
        <p:sp>
          <p:nvSpPr>
            <p:cNvPr id="30731" name="ZoneTexte 18">
              <a:extLst>
                <a:ext uri="{FF2B5EF4-FFF2-40B4-BE49-F238E27FC236}">
                  <a16:creationId xmlns:a16="http://schemas.microsoft.com/office/drawing/2014/main" id="{3A2ED26D-E739-4746-89EF-09E4C7391E0D}"/>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30732" name="ZoneTexte 19">
              <a:extLst>
                <a:ext uri="{FF2B5EF4-FFF2-40B4-BE49-F238E27FC236}">
                  <a16:creationId xmlns:a16="http://schemas.microsoft.com/office/drawing/2014/main" id="{897625AF-2274-450D-AFB9-FDA81A6FE6A9}"/>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A4C1F35F-7F8D-4510-A263-B4DE2CF5216E}"/>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a:extLst>
                <a:ext uri="{FF2B5EF4-FFF2-40B4-BE49-F238E27FC236}">
                  <a16:creationId xmlns:a16="http://schemas.microsoft.com/office/drawing/2014/main" id="{A2E81E59-A128-477A-AA50-E097FD2106AE}"/>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0735" name="ZoneTexte 22">
              <a:extLst>
                <a:ext uri="{FF2B5EF4-FFF2-40B4-BE49-F238E27FC236}">
                  <a16:creationId xmlns:a16="http://schemas.microsoft.com/office/drawing/2014/main" id="{C51915E1-F64B-4570-B355-7404DD74BD3C}"/>
                </a:ext>
              </a:extLst>
            </p:cNvPr>
            <p:cNvSpPr txBox="1">
              <a:spLocks noChangeArrowheads="1"/>
            </p:cNvSpPr>
            <p:nvPr/>
          </p:nvSpPr>
          <p:spPr bwMode="auto">
            <a:xfrm>
              <a:off x="6019759" y="6155069"/>
              <a:ext cx="1251619"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sp>
          <p:nvSpPr>
            <p:cNvPr id="25" name="Bouton d’action : vide 24">
              <a:hlinkClick r:id="" action="ppaction://hlinkshowjump?jump=nextslide" highlightClick="1"/>
              <a:extLst>
                <a:ext uri="{FF2B5EF4-FFF2-40B4-BE49-F238E27FC236}">
                  <a16:creationId xmlns:a16="http://schemas.microsoft.com/office/drawing/2014/main" id="{BA35DB34-BA24-4849-90C8-0FCF557395F5}"/>
                </a:ext>
              </a:extLst>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&gt;</a:t>
              </a:r>
            </a:p>
          </p:txBody>
        </p:sp>
        <p:pic>
          <p:nvPicPr>
            <p:cNvPr id="30737" name="Image 25">
              <a:extLst>
                <a:ext uri="{FF2B5EF4-FFF2-40B4-BE49-F238E27FC236}">
                  <a16:creationId xmlns:a16="http://schemas.microsoft.com/office/drawing/2014/main" id="{DEDC6456-975E-4046-A6E3-4AB07ECEE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Bouton d’action : vide 26">
              <a:hlinkClick r:id="" action="ppaction://hlinkshowjump?jump=previousslide" highlightClick="1"/>
              <a:extLst>
                <a:ext uri="{FF2B5EF4-FFF2-40B4-BE49-F238E27FC236}">
                  <a16:creationId xmlns:a16="http://schemas.microsoft.com/office/drawing/2014/main" id="{DBB35152-55CC-436E-A177-A89B8793B343}"/>
                </a:ext>
              </a:extLst>
            </p:cNvPr>
            <p:cNvSpPr/>
            <p:nvPr/>
          </p:nvSpPr>
          <p:spPr>
            <a:xfrm>
              <a:off x="9439542" y="6153795"/>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&lt;</a:t>
              </a:r>
            </a:p>
          </p:txBody>
        </p:sp>
      </p:grpSp>
      <p:pic>
        <p:nvPicPr>
          <p:cNvPr id="30724" name="Image 1" descr="Picture of Bacillus subtilis seen under a microscope">
            <a:extLst>
              <a:ext uri="{FF2B5EF4-FFF2-40B4-BE49-F238E27FC236}">
                <a16:creationId xmlns:a16="http://schemas.microsoft.com/office/drawing/2014/main" id="{E676E021-0139-497A-B0DC-9328FC0829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0" y="4800600"/>
            <a:ext cx="162877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 1" descr="Picture of Aspergillus oryzae seen under a microscope">
            <a:extLst>
              <a:ext uri="{FF2B5EF4-FFF2-40B4-BE49-F238E27FC236}">
                <a16:creationId xmlns:a16="http://schemas.microsoft.com/office/drawing/2014/main" id="{70FC3C8E-B7AF-4771-98E3-B8F926CC5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1863" y="4803775"/>
            <a:ext cx="1595437"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age 1" descr="Picture of Acetobacter seen under a microscope">
            <a:extLst>
              <a:ext uri="{FF2B5EF4-FFF2-40B4-BE49-F238E27FC236}">
                <a16:creationId xmlns:a16="http://schemas.microsoft.com/office/drawing/2014/main" id="{AC78308E-03D8-4D27-8AC9-7090C78A77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1988" y="2357438"/>
            <a:ext cx="14620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9" descr="Picture of lactic acid bacteria seen under a microscope">
            <a:extLst>
              <a:ext uri="{FF2B5EF4-FFF2-40B4-BE49-F238E27FC236}">
                <a16:creationId xmlns:a16="http://schemas.microsoft.com/office/drawing/2014/main" id="{9CB48B71-DB65-469B-9A6B-933C13F7B1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1100" y="2346325"/>
            <a:ext cx="20574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Picture of yeasts seen under a microscope">
            <a:extLst>
              <a:ext uri="{FF2B5EF4-FFF2-40B4-BE49-F238E27FC236}">
                <a16:creationId xmlns:a16="http://schemas.microsoft.com/office/drawing/2014/main" id="{585B626D-5997-4E92-86B6-43F549E86E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38" y="2357438"/>
            <a:ext cx="136683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3">
            <a:extLst>
              <a:ext uri="{FF2B5EF4-FFF2-40B4-BE49-F238E27FC236}">
                <a16:creationId xmlns:a16="http://schemas.microsoft.com/office/drawing/2014/main" id="{20B7E968-CB59-4B32-9E20-6980885A725C}"/>
              </a:ext>
            </a:extLst>
          </p:cNvPr>
          <p:cNvSpPr txBox="1">
            <a:spLocks noGrp="1" noChangeArrowheads="1"/>
          </p:cNvSpPr>
          <p:nvPr>
            <p:ph type="title" idx="4294967295"/>
          </p:nvPr>
        </p:nvSpPr>
        <p:spPr>
          <a:xfrm>
            <a:off x="-41275" y="25400"/>
            <a:ext cx="12276138" cy="10160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err="1">
                <a:solidFill>
                  <a:srgbClr val="00707C"/>
                </a:solidFill>
                <a:latin typeface="Arial" panose="020B0604020202020204" pitchFamily="34" charset="0"/>
                <a:ea typeface="+mn-ea"/>
                <a:cs typeface="Arial" panose="020B0604020202020204" pitchFamily="34" charset="0"/>
              </a:rPr>
              <a:t>Microbiological</a:t>
            </a:r>
            <a:r>
              <a:rPr lang="fr-FR" altLang="fr-FR" sz="3200" dirty="0">
                <a:solidFill>
                  <a:srgbClr val="00707C"/>
                </a:solidFill>
                <a:latin typeface="Arial" panose="020B0604020202020204" pitchFamily="34" charset="0"/>
                <a:ea typeface="+mn-ea"/>
                <a:cs typeface="Arial" panose="020B0604020202020204" pitchFamily="34" charset="0"/>
              </a:rPr>
              <a:t> aspects</a:t>
            </a:r>
            <a:br>
              <a:rPr lang="fr-FR" altLang="fr-FR" sz="3200" dirty="0">
                <a:solidFill>
                  <a:srgbClr val="00707C"/>
                </a:solidFill>
                <a:latin typeface="Arial" panose="020B0604020202020204" pitchFamily="34" charset="0"/>
                <a:ea typeface="+mn-ea"/>
                <a:cs typeface="Arial" panose="020B0604020202020204" pitchFamily="34" charset="0"/>
              </a:rPr>
            </a:br>
            <a:r>
              <a:rPr lang="fr-FR" altLang="fr-FR" sz="2800" dirty="0" err="1">
                <a:solidFill>
                  <a:srgbClr val="00707C"/>
                </a:solidFill>
                <a:latin typeface="Arial" panose="020B0604020202020204" pitchFamily="34" charset="0"/>
                <a:ea typeface="+mn-ea"/>
                <a:cs typeface="Arial" panose="020B0604020202020204" pitchFamily="34" charset="0"/>
              </a:rPr>
              <a:t>Useful</a:t>
            </a:r>
            <a:r>
              <a:rPr lang="fr-FR" altLang="fr-FR" sz="2800" dirty="0">
                <a:solidFill>
                  <a:srgbClr val="00707C"/>
                </a:solidFill>
                <a:latin typeface="Arial" panose="020B0604020202020204" pitchFamily="34" charset="0"/>
                <a:ea typeface="+mn-ea"/>
                <a:cs typeface="Arial" panose="020B0604020202020204" pitchFamily="34" charset="0"/>
              </a:rPr>
              <a:t> microbes</a:t>
            </a:r>
          </a:p>
        </p:txBody>
      </p:sp>
      <p:sp>
        <p:nvSpPr>
          <p:cNvPr id="30730" name="ZoneTexte 23">
            <a:extLst>
              <a:ext uri="{FF2B5EF4-FFF2-40B4-BE49-F238E27FC236}">
                <a16:creationId xmlns:a16="http://schemas.microsoft.com/office/drawing/2014/main" id="{C54B0114-9684-4505-80AA-BA16A2669E48}"/>
              </a:ext>
            </a:extLst>
          </p:cNvPr>
          <p:cNvSpPr txBox="1">
            <a:spLocks noChangeArrowheads="1"/>
          </p:cNvSpPr>
          <p:nvPr/>
        </p:nvSpPr>
        <p:spPr bwMode="auto">
          <a:xfrm>
            <a:off x="9745663" y="6238875"/>
            <a:ext cx="1809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Previous                 Next</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2" name="Forme automatique 2">
            <a:extLst>
              <a:ext uri="{FF2B5EF4-FFF2-40B4-BE49-F238E27FC236}">
                <a16:creationId xmlns:a16="http://schemas.microsoft.com/office/drawing/2014/main" id="{7EF7ECAE-B079-44E7-9BC4-0ACCEEB2A6D4}"/>
              </a:ext>
            </a:extLst>
          </p:cNvPr>
          <p:cNvSpPr>
            <a:spLocks noChangeArrowheads="1"/>
          </p:cNvSpPr>
          <p:nvPr/>
        </p:nvSpPr>
        <p:spPr bwMode="auto">
          <a:xfrm>
            <a:off x="360363" y="1128713"/>
            <a:ext cx="11501437" cy="2038350"/>
          </a:xfrm>
          <a:prstGeom prst="bracketPair">
            <a:avLst>
              <a:gd name="adj" fmla="val 8051"/>
            </a:avLst>
          </a:prstGeom>
          <a:noFill/>
          <a:ln w="38100">
            <a:solidFill>
              <a:schemeClr val="accent1"/>
            </a:solidFill>
            <a:round/>
            <a:headEnd/>
            <a:tailEnd/>
          </a:ln>
          <a:effec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defRPr/>
            </a:pPr>
            <a:r>
              <a:rPr lang="fr-FR" altLang="fr-FR" sz="2000" b="1" dirty="0">
                <a:solidFill>
                  <a:srgbClr val="00707C"/>
                </a:solidFill>
                <a:latin typeface="Arial" panose="020B0604020202020204" pitchFamily="34" charset="0"/>
              </a:rPr>
              <a:t>How?</a:t>
            </a:r>
          </a:p>
          <a:p>
            <a:pPr algn="just" defTabSz="914400">
              <a:lnSpc>
                <a:spcPct val="100000"/>
              </a:lnSpc>
              <a:spcBef>
                <a:spcPct val="0"/>
              </a:spcBef>
              <a:buFontTx/>
              <a:buNone/>
              <a:defRPr/>
            </a:pPr>
            <a:endParaRPr lang="en-US" altLang="fr-FR" sz="1400" dirty="0">
              <a:solidFill>
                <a:schemeClr val="accent1"/>
              </a:solidFill>
              <a:latin typeface="Arial" panose="020B0604020202020204" pitchFamily="34" charset="0"/>
            </a:endParaRPr>
          </a:p>
          <a:p>
            <a:pPr marL="285750" indent="-285750" algn="just" defTabSz="914400">
              <a:lnSpc>
                <a:spcPct val="100000"/>
              </a:lnSpc>
              <a:spcBef>
                <a:spcPct val="0"/>
              </a:spcBef>
              <a:buFont typeface="Wingdings" panose="05000000000000000000" pitchFamily="2" charset="2"/>
              <a:buChar char="Ø"/>
              <a:defRPr/>
            </a:pPr>
            <a:r>
              <a:rPr lang="en-US" altLang="fr-FR" sz="1400" dirty="0">
                <a:solidFill>
                  <a:schemeClr val="accent1"/>
                </a:solidFill>
                <a:latin typeface="Arial" panose="020B0604020202020204" pitchFamily="34" charset="0"/>
              </a:rPr>
              <a:t>Fermentation is a metabolic process in which an organism converts a carbohydrate, such as starch or a sugar, into an alcohol or an acid. For example, yeast performs fermentation to obtain energy by converting sugar into alcohol. Bacteria perform fermentation, converting carbohydrates into lactic acid.</a:t>
            </a:r>
          </a:p>
          <a:p>
            <a:pPr algn="just" defTabSz="914400">
              <a:lnSpc>
                <a:spcPct val="100000"/>
              </a:lnSpc>
              <a:spcBef>
                <a:spcPct val="0"/>
              </a:spcBef>
              <a:buFont typeface="Arial" panose="020B0604020202020204" pitchFamily="34" charset="0"/>
              <a:buNone/>
              <a:defRPr/>
            </a:pPr>
            <a:endParaRPr lang="en-US" altLang="fr-FR" sz="1400" dirty="0">
              <a:solidFill>
                <a:schemeClr val="accent1"/>
              </a:solidFill>
              <a:latin typeface="Arial" panose="020B0604020202020204" pitchFamily="34" charset="0"/>
            </a:endParaRPr>
          </a:p>
          <a:p>
            <a:pPr marL="285750" indent="-285750" algn="just" defTabSz="914400">
              <a:lnSpc>
                <a:spcPct val="100000"/>
              </a:lnSpc>
              <a:spcBef>
                <a:spcPct val="0"/>
              </a:spcBef>
              <a:buFont typeface="Wingdings" panose="05000000000000000000" pitchFamily="2" charset="2"/>
              <a:buChar char="Ø"/>
              <a:defRPr/>
            </a:pPr>
            <a:r>
              <a:rPr lang="en-US" altLang="fr-FR" sz="1400" dirty="0">
                <a:solidFill>
                  <a:schemeClr val="accent1"/>
                </a:solidFill>
                <a:latin typeface="Arial" panose="020B0604020202020204" pitchFamily="34" charset="0"/>
              </a:rPr>
              <a:t>Microbial fermentations have helped to preserve food since ancient times and people applied fermentation to make products such as wine, mead, cheese, and beer long before the biochemical process was understood. </a:t>
            </a:r>
          </a:p>
          <a:p>
            <a:pPr algn="just" defTabSz="914400">
              <a:lnSpc>
                <a:spcPct val="100000"/>
              </a:lnSpc>
              <a:spcBef>
                <a:spcPct val="0"/>
              </a:spcBef>
              <a:buFontTx/>
              <a:buNone/>
              <a:defRPr/>
            </a:pPr>
            <a:endParaRPr lang="fr-FR" altLang="fr-FR" sz="1600" b="1" dirty="0">
              <a:solidFill>
                <a:srgbClr val="000000"/>
              </a:solidFill>
              <a:latin typeface="Arial" panose="020B0604020202020204" pitchFamily="34" charset="0"/>
            </a:endParaRPr>
          </a:p>
          <a:p>
            <a:pPr algn="just" defTabSz="914400">
              <a:lnSpc>
                <a:spcPct val="100000"/>
              </a:lnSpc>
              <a:spcBef>
                <a:spcPct val="0"/>
              </a:spcBef>
              <a:buFontTx/>
              <a:buNone/>
              <a:defRPr/>
            </a:pPr>
            <a:r>
              <a:rPr lang="fr-FR" altLang="fr-FR" sz="2400" b="1" dirty="0">
                <a:solidFill>
                  <a:srgbClr val="000000"/>
                </a:solidFill>
                <a:latin typeface="Arial" panose="020B0604020202020204" pitchFamily="34" charset="0"/>
              </a:rPr>
              <a:t>	</a:t>
            </a:r>
            <a:endParaRPr lang="fr-FR" altLang="fr-FR" sz="2400" dirty="0">
              <a:solidFill>
                <a:srgbClr val="000000"/>
              </a:solidFill>
              <a:latin typeface="Arial" panose="020B0604020202020204" pitchFamily="34" charset="0"/>
            </a:endParaRPr>
          </a:p>
        </p:txBody>
      </p:sp>
      <p:grpSp>
        <p:nvGrpSpPr>
          <p:cNvPr id="31747" name="Groupe 17" descr="Navigation tool">
            <a:extLst>
              <a:ext uri="{FF2B5EF4-FFF2-40B4-BE49-F238E27FC236}">
                <a16:creationId xmlns:a16="http://schemas.microsoft.com/office/drawing/2014/main" id="{18A9BE42-FAA3-4A85-AC16-1DEA273B3E2C}"/>
              </a:ext>
            </a:extLst>
          </p:cNvPr>
          <p:cNvGrpSpPr>
            <a:grpSpLocks/>
          </p:cNvGrpSpPr>
          <p:nvPr/>
        </p:nvGrpSpPr>
        <p:grpSpPr bwMode="auto">
          <a:xfrm>
            <a:off x="-69850" y="6124575"/>
            <a:ext cx="12276138" cy="768350"/>
            <a:chOff x="-41565" y="6016088"/>
            <a:chExt cx="12276859" cy="888671"/>
          </a:xfrm>
        </p:grpSpPr>
        <p:sp>
          <p:nvSpPr>
            <p:cNvPr id="31752" name="ZoneTexte 18">
              <a:extLst>
                <a:ext uri="{FF2B5EF4-FFF2-40B4-BE49-F238E27FC236}">
                  <a16:creationId xmlns:a16="http://schemas.microsoft.com/office/drawing/2014/main" id="{DF41CECD-18B3-47BE-A82F-536FDFCD0907}"/>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31753" name="ZoneTexte 19">
              <a:extLst>
                <a:ext uri="{FF2B5EF4-FFF2-40B4-BE49-F238E27FC236}">
                  <a16:creationId xmlns:a16="http://schemas.microsoft.com/office/drawing/2014/main" id="{536FFB9B-B85E-49B4-8B6D-64F816085512}"/>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EB9482DE-6872-40BC-8C19-C1353BC8A994}"/>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4" action="ppaction://hlinksldjump" highlightClick="1"/>
              <a:extLst>
                <a:ext uri="{FF2B5EF4-FFF2-40B4-BE49-F238E27FC236}">
                  <a16:creationId xmlns:a16="http://schemas.microsoft.com/office/drawing/2014/main" id="{25788504-161E-44FB-A0B8-D08FFF931BFE}"/>
                </a:ext>
              </a:extLst>
            </p:cNvPr>
            <p:cNvSpPr/>
            <p:nvPr/>
          </p:nvSpPr>
          <p:spPr>
            <a:xfrm>
              <a:off x="5713461" y="6153796"/>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1756" name="ZoneTexte 22">
              <a:extLst>
                <a:ext uri="{FF2B5EF4-FFF2-40B4-BE49-F238E27FC236}">
                  <a16:creationId xmlns:a16="http://schemas.microsoft.com/office/drawing/2014/main" id="{EA3DFE5E-E539-4BFB-B18C-221372DE4E97}"/>
                </a:ext>
              </a:extLst>
            </p:cNvPr>
            <p:cNvSpPr txBox="1">
              <a:spLocks noChangeArrowheads="1"/>
            </p:cNvSpPr>
            <p:nvPr/>
          </p:nvSpPr>
          <p:spPr bwMode="auto">
            <a:xfrm>
              <a:off x="6019759" y="6155069"/>
              <a:ext cx="1350538"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sp>
          <p:nvSpPr>
            <p:cNvPr id="31757" name="ZoneTexte 23">
              <a:extLst>
                <a:ext uri="{FF2B5EF4-FFF2-40B4-BE49-F238E27FC236}">
                  <a16:creationId xmlns:a16="http://schemas.microsoft.com/office/drawing/2014/main" id="{E73AD2CB-F2AE-4112-A956-193FC6077B0D}"/>
                </a:ext>
              </a:extLst>
            </p:cNvPr>
            <p:cNvSpPr txBox="1">
              <a:spLocks noChangeArrowheads="1"/>
            </p:cNvSpPr>
            <p:nvPr/>
          </p:nvSpPr>
          <p:spPr bwMode="auto">
            <a:xfrm>
              <a:off x="9748103" y="6135725"/>
              <a:ext cx="2071327" cy="3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latin typeface="Arial" panose="020B0604020202020204" pitchFamily="34" charset="0"/>
                </a:rPr>
                <a:t>Previous</a:t>
              </a:r>
            </a:p>
          </p:txBody>
        </p:sp>
        <p:pic>
          <p:nvPicPr>
            <p:cNvPr id="31758" name="Image 25">
              <a:extLst>
                <a:ext uri="{FF2B5EF4-FFF2-40B4-BE49-F238E27FC236}">
                  <a16:creationId xmlns:a16="http://schemas.microsoft.com/office/drawing/2014/main" id="{7859B422-B5A1-4462-BA86-4003F95EE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Bouton d’action : vide 26">
              <a:hlinkClick r:id="" action="ppaction://hlinkshowjump?jump=previousslide" highlightClick="1"/>
              <a:extLst>
                <a:ext uri="{FF2B5EF4-FFF2-40B4-BE49-F238E27FC236}">
                  <a16:creationId xmlns:a16="http://schemas.microsoft.com/office/drawing/2014/main" id="{CC3FAF51-C040-455E-98B2-31509FDCD904}"/>
                </a:ext>
              </a:extLst>
            </p:cNvPr>
            <p:cNvSpPr/>
            <p:nvPr/>
          </p:nvSpPr>
          <p:spPr>
            <a:xfrm>
              <a:off x="9439542" y="6153796"/>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&lt;</a:t>
              </a:r>
            </a:p>
          </p:txBody>
        </p:sp>
      </p:grpSp>
      <p:sp>
        <p:nvSpPr>
          <p:cNvPr id="31748" name="Forme automatique 2">
            <a:extLst>
              <a:ext uri="{FF2B5EF4-FFF2-40B4-BE49-F238E27FC236}">
                <a16:creationId xmlns:a16="http://schemas.microsoft.com/office/drawing/2014/main" id="{89D69C6C-EC9E-4322-8A1A-ED5154C70525}"/>
              </a:ext>
            </a:extLst>
          </p:cNvPr>
          <p:cNvSpPr>
            <a:spLocks noChangeArrowheads="1"/>
          </p:cNvSpPr>
          <p:nvPr/>
        </p:nvSpPr>
        <p:spPr bwMode="auto">
          <a:xfrm>
            <a:off x="360363" y="3429000"/>
            <a:ext cx="11501437" cy="2371725"/>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pPr>
            <a:r>
              <a:rPr lang="fr-FR" altLang="fr-FR" sz="2000" b="1">
                <a:solidFill>
                  <a:srgbClr val="00707C"/>
                </a:solidFill>
                <a:latin typeface="Arial" panose="020B0604020202020204" pitchFamily="34" charset="0"/>
              </a:rPr>
              <a:t>Why?</a:t>
            </a:r>
          </a:p>
          <a:p>
            <a:pPr defTabSz="914400">
              <a:lnSpc>
                <a:spcPct val="100000"/>
              </a:lnSpc>
              <a:spcBef>
                <a:spcPct val="0"/>
              </a:spcBef>
              <a:buFontTx/>
              <a:buNone/>
            </a:pPr>
            <a:endParaRPr lang="fr-FR" altLang="fr-FR" sz="1600" b="1">
              <a:solidFill>
                <a:srgbClr val="000000"/>
              </a:solidFill>
              <a:latin typeface="Arial" panose="020B0604020202020204" pitchFamily="34" charset="0"/>
            </a:endParaRPr>
          </a:p>
          <a:p>
            <a:pPr defTabSz="914400">
              <a:lnSpc>
                <a:spcPct val="100000"/>
              </a:lnSpc>
              <a:spcBef>
                <a:spcPct val="0"/>
              </a:spcBef>
              <a:buFontTx/>
              <a:buNone/>
            </a:pPr>
            <a:r>
              <a:rPr lang="fr-FR" altLang="fr-FR" sz="2400" b="1">
                <a:solidFill>
                  <a:srgbClr val="000000"/>
                </a:solidFill>
                <a:latin typeface="Arial" panose="020B0604020202020204" pitchFamily="34" charset="0"/>
              </a:rPr>
              <a:t>	</a:t>
            </a:r>
            <a:endParaRPr lang="fr-FR" altLang="fr-FR" sz="2400">
              <a:solidFill>
                <a:srgbClr val="000000"/>
              </a:solidFill>
              <a:latin typeface="Arial" panose="020B0604020202020204" pitchFamily="34" charset="0"/>
            </a:endParaRPr>
          </a:p>
        </p:txBody>
      </p:sp>
      <p:graphicFrame>
        <p:nvGraphicFramePr>
          <p:cNvPr id="3" name="Diagramme 2" descr="Diagram to illustrate benefits of useful microbes">
            <a:extLst>
              <a:ext uri="{FF2B5EF4-FFF2-40B4-BE49-F238E27FC236}">
                <a16:creationId xmlns:a16="http://schemas.microsoft.com/office/drawing/2014/main" id="{4996CFF9-3C35-408D-B5FD-B902CC0DD39A}"/>
              </a:ext>
            </a:extLst>
          </p:cNvPr>
          <p:cNvGraphicFramePr/>
          <p:nvPr/>
        </p:nvGraphicFramePr>
        <p:xfrm>
          <a:off x="867033" y="3103685"/>
          <a:ext cx="10762734" cy="30208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650" name="ZoneTexte 3">
            <a:extLst>
              <a:ext uri="{FF2B5EF4-FFF2-40B4-BE49-F238E27FC236}">
                <a16:creationId xmlns:a16="http://schemas.microsoft.com/office/drawing/2014/main" id="{259FCB80-BAB4-41A2-AD50-BBFA3E66DDAF}"/>
              </a:ext>
            </a:extLst>
          </p:cNvPr>
          <p:cNvSpPr txBox="1">
            <a:spLocks noGrp="1" noChangeArrowheads="1"/>
          </p:cNvSpPr>
          <p:nvPr>
            <p:ph type="title" idx="4294967295"/>
          </p:nvPr>
        </p:nvSpPr>
        <p:spPr>
          <a:xfrm>
            <a:off x="0" y="25400"/>
            <a:ext cx="12234863" cy="10160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err="1">
                <a:solidFill>
                  <a:srgbClr val="00707C"/>
                </a:solidFill>
                <a:latin typeface="Arial" panose="020B0604020202020204" pitchFamily="34" charset="0"/>
                <a:ea typeface="+mn-ea"/>
                <a:cs typeface="Arial" panose="020B0604020202020204" pitchFamily="34" charset="0"/>
              </a:rPr>
              <a:t>Microbiological</a:t>
            </a:r>
            <a:r>
              <a:rPr lang="fr-FR" altLang="fr-FR" sz="3200" dirty="0">
                <a:solidFill>
                  <a:srgbClr val="00707C"/>
                </a:solidFill>
                <a:latin typeface="Arial" panose="020B0604020202020204" pitchFamily="34" charset="0"/>
                <a:ea typeface="+mn-ea"/>
                <a:cs typeface="Arial" panose="020B0604020202020204" pitchFamily="34" charset="0"/>
              </a:rPr>
              <a:t> aspects</a:t>
            </a:r>
            <a:br>
              <a:rPr lang="fr-FR" altLang="fr-FR" sz="3200" dirty="0">
                <a:solidFill>
                  <a:srgbClr val="00707C"/>
                </a:solidFill>
                <a:latin typeface="Arial" panose="020B0604020202020204" pitchFamily="34" charset="0"/>
                <a:ea typeface="+mn-ea"/>
                <a:cs typeface="Arial" panose="020B0604020202020204" pitchFamily="34" charset="0"/>
              </a:rPr>
            </a:br>
            <a:r>
              <a:rPr lang="fr-FR" altLang="fr-FR" sz="2800" dirty="0" err="1">
                <a:solidFill>
                  <a:srgbClr val="00707C"/>
                </a:solidFill>
                <a:latin typeface="Arial" panose="020B0604020202020204" pitchFamily="34" charset="0"/>
                <a:ea typeface="+mn-ea"/>
                <a:cs typeface="Arial" panose="020B0604020202020204" pitchFamily="34" charset="0"/>
              </a:rPr>
              <a:t>Useful</a:t>
            </a:r>
            <a:r>
              <a:rPr lang="fr-FR" altLang="fr-FR" sz="2800" dirty="0">
                <a:solidFill>
                  <a:srgbClr val="00707C"/>
                </a:solidFill>
                <a:latin typeface="Arial" panose="020B0604020202020204" pitchFamily="34" charset="0"/>
                <a:ea typeface="+mn-ea"/>
                <a:cs typeface="Arial" panose="020B0604020202020204" pitchFamily="34" charset="0"/>
              </a:rPr>
              <a:t> microbes</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e 17" descr="Navigation tool">
            <a:extLst>
              <a:ext uri="{FF2B5EF4-FFF2-40B4-BE49-F238E27FC236}">
                <a16:creationId xmlns:a16="http://schemas.microsoft.com/office/drawing/2014/main" id="{2ABB0AD5-A42C-42D7-9CAC-9E3F3A83AAAD}"/>
              </a:ext>
            </a:extLst>
          </p:cNvPr>
          <p:cNvGrpSpPr>
            <a:grpSpLocks/>
          </p:cNvGrpSpPr>
          <p:nvPr/>
        </p:nvGrpSpPr>
        <p:grpSpPr bwMode="auto">
          <a:xfrm>
            <a:off x="-41275" y="6135688"/>
            <a:ext cx="12276138" cy="768350"/>
            <a:chOff x="-41565" y="6016088"/>
            <a:chExt cx="12276859" cy="888671"/>
          </a:xfrm>
        </p:grpSpPr>
        <p:sp>
          <p:nvSpPr>
            <p:cNvPr id="33800" name="ZoneTexte 18">
              <a:extLst>
                <a:ext uri="{FF2B5EF4-FFF2-40B4-BE49-F238E27FC236}">
                  <a16:creationId xmlns:a16="http://schemas.microsoft.com/office/drawing/2014/main" id="{4404D4FA-F703-459C-9C30-D98DACC31AE7}"/>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33801" name="ZoneTexte 19">
              <a:extLst>
                <a:ext uri="{FF2B5EF4-FFF2-40B4-BE49-F238E27FC236}">
                  <a16:creationId xmlns:a16="http://schemas.microsoft.com/office/drawing/2014/main" id="{A6CE18AE-7C3A-45C6-96AA-BA580CE777D4}"/>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05BD7C80-93A5-4CEA-84C3-5950433C3DD8}"/>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a:extLst>
                <a:ext uri="{FF2B5EF4-FFF2-40B4-BE49-F238E27FC236}">
                  <a16:creationId xmlns:a16="http://schemas.microsoft.com/office/drawing/2014/main" id="{6D156F77-FB4D-428F-AADC-ABC63C5B583A}"/>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3804" name="ZoneTexte 22">
              <a:extLst>
                <a:ext uri="{FF2B5EF4-FFF2-40B4-BE49-F238E27FC236}">
                  <a16:creationId xmlns:a16="http://schemas.microsoft.com/office/drawing/2014/main" id="{75650473-7C33-4FFB-B652-A5E9902E6918}"/>
                </a:ext>
              </a:extLst>
            </p:cNvPr>
            <p:cNvSpPr txBox="1">
              <a:spLocks noChangeArrowheads="1"/>
            </p:cNvSpPr>
            <p:nvPr/>
          </p:nvSpPr>
          <p:spPr bwMode="auto">
            <a:xfrm>
              <a:off x="6019759" y="6155069"/>
              <a:ext cx="1135237" cy="3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 typeface="Arial" panose="020B0604020202020204" pitchFamily="34" charset="0"/>
                <a:buNone/>
              </a:pPr>
              <a:r>
                <a:rPr lang="fr-FR" altLang="fr-FR">
                  <a:solidFill>
                    <a:schemeClr val="bg1"/>
                  </a:solidFill>
                  <a:latin typeface="Arial" panose="020B0604020202020204" pitchFamily="34" charset="0"/>
                </a:rPr>
                <a:t>Back to menu</a:t>
              </a:r>
            </a:p>
          </p:txBody>
        </p:sp>
        <p:pic>
          <p:nvPicPr>
            <p:cNvPr id="33805" name="Image 25">
              <a:extLst>
                <a:ext uri="{FF2B5EF4-FFF2-40B4-BE49-F238E27FC236}">
                  <a16:creationId xmlns:a16="http://schemas.microsoft.com/office/drawing/2014/main" id="{F760C7CA-48F8-46DD-9022-3DEB2AB12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 name="Diagramme 4" descr="Diagram about reducing food waste">
            <a:extLst>
              <a:ext uri="{FF2B5EF4-FFF2-40B4-BE49-F238E27FC236}">
                <a16:creationId xmlns:a16="http://schemas.microsoft.com/office/drawing/2014/main" id="{BBC8C122-2546-42F5-92B8-F4963ADE8DBB}"/>
              </a:ext>
            </a:extLst>
          </p:cNvPr>
          <p:cNvGraphicFramePr/>
          <p:nvPr/>
        </p:nvGraphicFramePr>
        <p:xfrm>
          <a:off x="7182066" y="1279775"/>
          <a:ext cx="4133419" cy="46032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3796" name="Forme automatique 2">
            <a:extLst>
              <a:ext uri="{FF2B5EF4-FFF2-40B4-BE49-F238E27FC236}">
                <a16:creationId xmlns:a16="http://schemas.microsoft.com/office/drawing/2014/main" id="{EF3AD4D1-905D-49BD-BFBC-72C8B05175FC}"/>
              </a:ext>
            </a:extLst>
          </p:cNvPr>
          <p:cNvSpPr>
            <a:spLocks noChangeArrowheads="1"/>
          </p:cNvSpPr>
          <p:nvPr/>
        </p:nvSpPr>
        <p:spPr bwMode="auto">
          <a:xfrm>
            <a:off x="6411913" y="579438"/>
            <a:ext cx="5695950" cy="5303837"/>
          </a:xfrm>
          <a:prstGeom prst="bracketPair">
            <a:avLst>
              <a:gd name="adj" fmla="val 8051"/>
            </a:avLst>
          </a:prstGeom>
          <a:noFill/>
          <a:ln w="38100">
            <a:solidFill>
              <a:schemeClr val="accent1"/>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pPr>
            <a:r>
              <a:rPr lang="fr-FR" altLang="fr-FR" sz="2000" b="1">
                <a:solidFill>
                  <a:srgbClr val="00707C"/>
                </a:solidFill>
                <a:latin typeface="Arial" panose="020B0604020202020204" pitchFamily="34" charset="0"/>
              </a:rPr>
              <a:t>How can we reduce food waste ?</a:t>
            </a:r>
          </a:p>
          <a:p>
            <a:pPr defTabSz="914400">
              <a:lnSpc>
                <a:spcPct val="100000"/>
              </a:lnSpc>
              <a:spcBef>
                <a:spcPct val="0"/>
              </a:spcBef>
              <a:buFontTx/>
              <a:buNone/>
            </a:pPr>
            <a:endParaRPr lang="fr-FR" altLang="fr-FR" sz="1600" b="1">
              <a:solidFill>
                <a:srgbClr val="000000"/>
              </a:solidFill>
              <a:latin typeface="Arial" panose="020B0604020202020204" pitchFamily="34" charset="0"/>
            </a:endParaRPr>
          </a:p>
          <a:p>
            <a:pPr defTabSz="914400">
              <a:lnSpc>
                <a:spcPct val="100000"/>
              </a:lnSpc>
              <a:spcBef>
                <a:spcPct val="0"/>
              </a:spcBef>
              <a:buFontTx/>
              <a:buNone/>
            </a:pPr>
            <a:r>
              <a:rPr lang="fr-FR" altLang="fr-FR" sz="2400" b="1">
                <a:solidFill>
                  <a:srgbClr val="000000"/>
                </a:solidFill>
                <a:latin typeface="Arial" panose="020B0604020202020204" pitchFamily="34" charset="0"/>
              </a:rPr>
              <a:t>	</a:t>
            </a:r>
            <a:endParaRPr lang="fr-FR" altLang="fr-FR" sz="2400">
              <a:solidFill>
                <a:srgbClr val="000000"/>
              </a:solidFill>
              <a:latin typeface="Arial" panose="020B0604020202020204" pitchFamily="34" charset="0"/>
            </a:endParaRPr>
          </a:p>
        </p:txBody>
      </p:sp>
      <p:sp>
        <p:nvSpPr>
          <p:cNvPr id="38" name="Forme automatique 2">
            <a:extLst>
              <a:ext uri="{FF2B5EF4-FFF2-40B4-BE49-F238E27FC236}">
                <a16:creationId xmlns:a16="http://schemas.microsoft.com/office/drawing/2014/main" id="{CBC8A322-453C-4D02-A4DC-AB9F7376E6B7}"/>
              </a:ext>
            </a:extLst>
          </p:cNvPr>
          <p:cNvSpPr>
            <a:spLocks noChangeArrowheads="1"/>
          </p:cNvSpPr>
          <p:nvPr/>
        </p:nvSpPr>
        <p:spPr bwMode="auto">
          <a:xfrm>
            <a:off x="185738" y="4225925"/>
            <a:ext cx="6072187" cy="1831975"/>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a:defRPr/>
            </a:pPr>
            <a:r>
              <a:rPr lang="fr-FR" altLang="fr-FR" sz="2000" b="1" dirty="0">
                <a:solidFill>
                  <a:schemeClr val="accent1"/>
                </a:solidFill>
                <a:latin typeface="Arial" panose="020B0604020202020204" pitchFamily="34" charset="0"/>
              </a:rPr>
              <a:t>Food </a:t>
            </a:r>
            <a:r>
              <a:rPr lang="fr-FR" altLang="fr-FR" sz="2000" b="1" dirty="0" err="1">
                <a:solidFill>
                  <a:schemeClr val="accent1"/>
                </a:solidFill>
                <a:latin typeface="Arial" panose="020B0604020202020204" pitchFamily="34" charset="0"/>
              </a:rPr>
              <a:t>waste</a:t>
            </a:r>
            <a:endParaRPr lang="fr-FR" altLang="fr-FR" sz="2000" b="1" dirty="0">
              <a:solidFill>
                <a:schemeClr val="accent1"/>
              </a:solidFill>
              <a:latin typeface="Arial" panose="020B0604020202020204" pitchFamily="34" charset="0"/>
            </a:endParaRPr>
          </a:p>
          <a:p>
            <a:pPr defTabSz="914400">
              <a:defRPr/>
            </a:pPr>
            <a:endParaRPr lang="fr-FR" altLang="fr-FR" sz="1400" dirty="0">
              <a:solidFill>
                <a:schemeClr val="accent1"/>
              </a:solidFill>
              <a:latin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sym typeface="Wingdings" panose="05000000000000000000" pitchFamily="2" charset="2"/>
              </a:rPr>
              <a:t>1/3 </a:t>
            </a:r>
            <a:r>
              <a:rPr lang="fr-FR" altLang="fr-FR" sz="1400" dirty="0">
                <a:solidFill>
                  <a:schemeClr val="accent1"/>
                </a:solidFill>
                <a:latin typeface="Arial" panose="020B0604020202020204" pitchFamily="34" charset="0"/>
                <a:sym typeface="Wingdings" panose="05000000000000000000" pitchFamily="2" charset="2"/>
              </a:rPr>
              <a:t>of the </a:t>
            </a:r>
            <a:r>
              <a:rPr lang="fr-FR" altLang="fr-FR" sz="1400" dirty="0" err="1">
                <a:solidFill>
                  <a:schemeClr val="accent1"/>
                </a:solidFill>
                <a:latin typeface="Arial" panose="020B0604020202020204" pitchFamily="34" charset="0"/>
                <a:sym typeface="Wingdings" panose="05000000000000000000" pitchFamily="2" charset="2"/>
              </a:rPr>
              <a:t>world’s</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food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is</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lost</a:t>
            </a:r>
            <a:r>
              <a:rPr lang="fr-FR" altLang="fr-FR" sz="1400" dirty="0">
                <a:solidFill>
                  <a:schemeClr val="accent1"/>
                </a:solidFill>
                <a:latin typeface="Arial" panose="020B0604020202020204" pitchFamily="34" charset="0"/>
                <a:sym typeface="Wingdings" panose="05000000000000000000" pitchFamily="2" charset="2"/>
              </a:rPr>
              <a:t> or </a:t>
            </a:r>
            <a:r>
              <a:rPr lang="fr-FR" altLang="fr-FR" sz="1400" dirty="0" err="1">
                <a:solidFill>
                  <a:schemeClr val="accent1"/>
                </a:solidFill>
                <a:latin typeface="Arial" panose="020B0604020202020204" pitchFamily="34" charset="0"/>
                <a:sym typeface="Wingdings" panose="05000000000000000000" pitchFamily="2" charset="2"/>
              </a:rPr>
              <a:t>wasted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every</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year</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b="1" dirty="0">
                <a:solidFill>
                  <a:schemeClr val="accent1"/>
                </a:solidFill>
                <a:latin typeface="Arial" panose="020B0604020202020204" pitchFamily="34" charset="0"/>
                <a:sym typeface="Wingdings" panose="05000000000000000000" pitchFamily="2" charset="2"/>
              </a:rPr>
              <a:t>(1,3 billion ton per </a:t>
            </a:r>
            <a:r>
              <a:rPr lang="fr-FR" altLang="fr-FR" sz="1400" b="1" dirty="0" err="1">
                <a:solidFill>
                  <a:schemeClr val="accent1"/>
                </a:solidFill>
                <a:latin typeface="Arial" panose="020B0604020202020204" pitchFamily="34" charset="0"/>
                <a:sym typeface="Wingdings" panose="05000000000000000000" pitchFamily="2" charset="2"/>
              </a:rPr>
              <a:t>year</a:t>
            </a:r>
            <a:r>
              <a:rPr lang="fr-FR" altLang="fr-FR" sz="1400" b="1" dirty="0">
                <a:solidFill>
                  <a:schemeClr val="accent1"/>
                </a:solidFill>
                <a:latin typeface="Arial" panose="020B0604020202020204" pitchFamily="34" charset="0"/>
                <a:sym typeface="Wingdings" panose="05000000000000000000" pitchFamily="2" charset="2"/>
              </a:rPr>
              <a:t>)</a:t>
            </a:r>
            <a:endParaRPr lang="fr-FR" altLang="fr-FR" sz="1400" dirty="0">
              <a:solidFill>
                <a:schemeClr val="accent1"/>
              </a:solidFill>
              <a:latin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sym typeface="Wingdings" panose="05000000000000000000" pitchFamily="2" charset="2"/>
              </a:rPr>
              <a:t>280 kg/</a:t>
            </a:r>
            <a:r>
              <a:rPr lang="fr-FR" altLang="fr-FR" sz="1400" b="1" dirty="0" err="1">
                <a:solidFill>
                  <a:schemeClr val="accent1"/>
                </a:solidFill>
                <a:latin typeface="Arial" panose="020B0604020202020204" pitchFamily="34" charset="0"/>
                <a:sym typeface="Wingdings" panose="05000000000000000000" pitchFamily="2" charset="2"/>
              </a:rPr>
              <a:t>year</a:t>
            </a:r>
            <a:r>
              <a:rPr lang="fr-FR" altLang="fr-FR" sz="1400" b="1" dirty="0">
                <a:solidFill>
                  <a:schemeClr val="accent1"/>
                </a:solidFill>
                <a:latin typeface="Arial" panose="020B0604020202020204" pitchFamily="34" charset="0"/>
                <a:sym typeface="Wingdings" panose="05000000000000000000" pitchFamily="2" charset="2"/>
              </a:rPr>
              <a:t> per capita </a:t>
            </a:r>
            <a:r>
              <a:rPr lang="fr-FR" altLang="fr-FR" sz="1400" dirty="0">
                <a:solidFill>
                  <a:schemeClr val="accent1"/>
                </a:solidFill>
                <a:latin typeface="Arial" panose="020B0604020202020204" pitchFamily="34" charset="0"/>
                <a:sym typeface="Wingdings" panose="05000000000000000000" pitchFamily="2" charset="2"/>
              </a:rPr>
              <a:t>of </a:t>
            </a:r>
            <a:r>
              <a:rPr lang="fr-FR" altLang="fr-FR" sz="1400" dirty="0" err="1">
                <a:solidFill>
                  <a:schemeClr val="accent1"/>
                </a:solidFill>
                <a:latin typeface="Arial" panose="020B0604020202020204" pitchFamily="34" charset="0"/>
                <a:sym typeface="Wingdings" panose="05000000000000000000" pitchFamily="2" charset="2"/>
              </a:rPr>
              <a:t>food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loss</a:t>
            </a:r>
            <a:r>
              <a:rPr lang="fr-FR" altLang="fr-FR" sz="1400" dirty="0">
                <a:solidFill>
                  <a:schemeClr val="accent1"/>
                </a:solidFill>
                <a:latin typeface="Arial" panose="020B0604020202020204" pitchFamily="34" charset="0"/>
                <a:sym typeface="Wingdings" panose="05000000000000000000" pitchFamily="2" charset="2"/>
              </a:rPr>
              <a:t> in Europe</a:t>
            </a: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sym typeface="Wingdings" panose="05000000000000000000" pitchFamily="2" charset="2"/>
              </a:rPr>
              <a:t>95 kg/</a:t>
            </a:r>
            <a:r>
              <a:rPr lang="fr-FR" altLang="fr-FR" sz="1400" b="1" dirty="0" err="1">
                <a:solidFill>
                  <a:schemeClr val="accent1"/>
                </a:solidFill>
                <a:latin typeface="Arial" panose="020B0604020202020204" pitchFamily="34" charset="0"/>
                <a:sym typeface="Wingdings" panose="05000000000000000000" pitchFamily="2" charset="2"/>
              </a:rPr>
              <a:t>year</a:t>
            </a:r>
            <a:r>
              <a:rPr lang="fr-FR" altLang="fr-FR" sz="1400" b="1" dirty="0">
                <a:solidFill>
                  <a:schemeClr val="accent1"/>
                </a:solidFill>
                <a:latin typeface="Arial" panose="020B0604020202020204" pitchFamily="34" charset="0"/>
                <a:sym typeface="Wingdings" panose="05000000000000000000" pitchFamily="2" charset="2"/>
              </a:rPr>
              <a:t> per capita </a:t>
            </a:r>
            <a:r>
              <a:rPr lang="fr-FR" altLang="fr-FR" sz="1400" dirty="0">
                <a:solidFill>
                  <a:schemeClr val="accent1"/>
                </a:solidFill>
                <a:latin typeface="Arial" panose="020B0604020202020204" pitchFamily="34" charset="0"/>
                <a:sym typeface="Wingdings" panose="05000000000000000000" pitchFamily="2" charset="2"/>
              </a:rPr>
              <a:t>of </a:t>
            </a:r>
            <a:r>
              <a:rPr lang="fr-FR" altLang="fr-FR" sz="1400" dirty="0" err="1">
                <a:solidFill>
                  <a:schemeClr val="accent1"/>
                </a:solidFill>
                <a:latin typeface="Arial" panose="020B0604020202020204" pitchFamily="34" charset="0"/>
                <a:sym typeface="Wingdings" panose="05000000000000000000" pitchFamily="2" charset="2"/>
              </a:rPr>
              <a:t>food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waste</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is</a:t>
            </a:r>
            <a:r>
              <a:rPr lang="fr-FR" altLang="fr-FR" sz="1400" dirty="0">
                <a:solidFill>
                  <a:schemeClr val="accent1"/>
                </a:solidFill>
                <a:latin typeface="Arial" panose="020B0604020202020204" pitchFamily="34" charset="0"/>
                <a:sym typeface="Wingdings" panose="05000000000000000000" pitchFamily="2" charset="2"/>
              </a:rPr>
              <a:t> due to </a:t>
            </a:r>
            <a:r>
              <a:rPr lang="fr-FR" altLang="fr-FR" sz="1400" dirty="0" err="1">
                <a:solidFill>
                  <a:schemeClr val="accent1"/>
                </a:solidFill>
                <a:latin typeface="Arial" panose="020B0604020202020204" pitchFamily="34" charset="0"/>
                <a:sym typeface="Wingdings" panose="05000000000000000000" pitchFamily="2" charset="2"/>
              </a:rPr>
              <a:t>consumers</a:t>
            </a:r>
            <a:endParaRPr lang="fr-FR" altLang="fr-FR" sz="1400" dirty="0">
              <a:solidFill>
                <a:schemeClr val="accent1"/>
              </a:solidFill>
              <a:latin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sym typeface="Wingdings" panose="05000000000000000000" pitchFamily="2" charset="2"/>
              </a:rPr>
              <a:t>10% </a:t>
            </a:r>
            <a:r>
              <a:rPr lang="fr-FR" altLang="fr-FR" sz="1400" dirty="0">
                <a:solidFill>
                  <a:schemeClr val="accent1"/>
                </a:solidFill>
                <a:latin typeface="Arial" panose="020B0604020202020204" pitchFamily="34" charset="0"/>
                <a:sym typeface="Wingdings" panose="05000000000000000000" pitchFamily="2" charset="2"/>
              </a:rPr>
              <a:t>of </a:t>
            </a:r>
            <a:r>
              <a:rPr lang="fr-FR" altLang="fr-FR" sz="1400" dirty="0" err="1">
                <a:solidFill>
                  <a:schemeClr val="accent1"/>
                </a:solidFill>
                <a:latin typeface="Arial" panose="020B0604020202020204" pitchFamily="34" charset="0"/>
                <a:sym typeface="Wingdings" panose="05000000000000000000" pitchFamily="2" charset="2"/>
              </a:rPr>
              <a:t>food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waste</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is</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linked</a:t>
            </a:r>
            <a:r>
              <a:rPr lang="fr-FR" altLang="fr-FR" sz="1400" dirty="0">
                <a:solidFill>
                  <a:schemeClr val="accent1"/>
                </a:solidFill>
                <a:latin typeface="Arial" panose="020B0604020202020204" pitchFamily="34" charset="0"/>
                <a:sym typeface="Wingdings" panose="05000000000000000000" pitchFamily="2" charset="2"/>
              </a:rPr>
              <a:t> to date labelling on </a:t>
            </a:r>
            <a:r>
              <a:rPr lang="fr-FR" altLang="fr-FR" sz="1400" dirty="0" err="1">
                <a:solidFill>
                  <a:schemeClr val="accent1"/>
                </a:solidFill>
                <a:latin typeface="Arial" panose="020B0604020202020204" pitchFamily="34" charset="0"/>
                <a:sym typeface="Wingdings" panose="05000000000000000000" pitchFamily="2" charset="2"/>
              </a:rPr>
              <a:t>food</a:t>
            </a:r>
            <a:r>
              <a:rPr lang="fr-FR" altLang="fr-FR" sz="1400" dirty="0">
                <a:solidFill>
                  <a:schemeClr val="accent1"/>
                </a:solidFill>
                <a:latin typeface="Arial" panose="020B0604020202020204" pitchFamily="34" charset="0"/>
                <a:sym typeface="Wingdings" panose="05000000000000000000" pitchFamily="2" charset="2"/>
              </a:rPr>
              <a:t> </a:t>
            </a:r>
            <a:r>
              <a:rPr lang="fr-FR" altLang="fr-FR" sz="1400" dirty="0" err="1">
                <a:solidFill>
                  <a:schemeClr val="accent1"/>
                </a:solidFill>
                <a:latin typeface="Arial" panose="020B0604020202020204" pitchFamily="34" charset="0"/>
                <a:sym typeface="Wingdings" panose="05000000000000000000" pitchFamily="2" charset="2"/>
              </a:rPr>
              <a:t>products</a:t>
            </a:r>
            <a:endParaRPr lang="fr-FR" altLang="fr-FR" sz="1400" dirty="0">
              <a:solidFill>
                <a:schemeClr val="accent1"/>
              </a:solidFill>
              <a:latin typeface="Arial" panose="020B0604020202020204" pitchFamily="34" charset="0"/>
            </a:endParaRPr>
          </a:p>
          <a:p>
            <a:pPr defTabSz="914400">
              <a:defRPr/>
            </a:pPr>
            <a:r>
              <a:rPr lang="fr-FR" altLang="fr-FR" sz="2400" b="1" dirty="0">
                <a:solidFill>
                  <a:schemeClr val="accent1"/>
                </a:solidFill>
                <a:latin typeface="Arial" panose="020B0604020202020204" pitchFamily="34" charset="0"/>
              </a:rPr>
              <a:t>	</a:t>
            </a:r>
            <a:endParaRPr lang="fr-FR" altLang="fr-FR" sz="2400" dirty="0">
              <a:solidFill>
                <a:schemeClr val="accent1"/>
              </a:solidFill>
              <a:latin typeface="Arial" panose="020B0604020202020204" pitchFamily="34" charset="0"/>
            </a:endParaRPr>
          </a:p>
        </p:txBody>
      </p:sp>
      <p:sp>
        <p:nvSpPr>
          <p:cNvPr id="63495" name="Forme automatique 2">
            <a:extLst>
              <a:ext uri="{FF2B5EF4-FFF2-40B4-BE49-F238E27FC236}">
                <a16:creationId xmlns:a16="http://schemas.microsoft.com/office/drawing/2014/main" id="{2A726F93-A28D-49D3-A9A0-B56CE78CA6AE}"/>
              </a:ext>
            </a:extLst>
          </p:cNvPr>
          <p:cNvSpPr>
            <a:spLocks noChangeArrowheads="1"/>
          </p:cNvSpPr>
          <p:nvPr/>
        </p:nvSpPr>
        <p:spPr bwMode="auto">
          <a:xfrm>
            <a:off x="128588" y="609600"/>
            <a:ext cx="6129337" cy="3478213"/>
          </a:xfrm>
          <a:prstGeom prst="bracketPair">
            <a:avLst>
              <a:gd name="adj" fmla="val 8051"/>
            </a:avLst>
          </a:prstGeom>
          <a:noFill/>
          <a:ln w="38100">
            <a:solidFill>
              <a:schemeClr val="accent1"/>
            </a:solidFill>
            <a:round/>
            <a:headEnd/>
            <a:tailEnd/>
          </a:ln>
          <a:effectLst/>
        </p:spPr>
        <p:txBody>
          <a:bodyPr lIns="45720" rIns="45720"/>
          <a:lstStyle>
            <a:lvl1pPr eaLnBrk="0" hangingPunct="0">
              <a:lnSpc>
                <a:spcPct val="118000"/>
              </a:lnSpc>
              <a:spcBef>
                <a:spcPts val="300"/>
              </a:spcBef>
              <a:buFont typeface="Arial" charset="0"/>
              <a:buChar char="•"/>
              <a:defRPr sz="1200">
                <a:solidFill>
                  <a:schemeClr val="tx1"/>
                </a:solidFill>
                <a:latin typeface="Microsoft Sans Serif" pitchFamily="34" charset="0"/>
              </a:defRPr>
            </a:lvl1pPr>
            <a:lvl2pPr marL="914400" indent="-171450" eaLnBrk="0" hangingPunct="0">
              <a:lnSpc>
                <a:spcPct val="118000"/>
              </a:lnSpc>
              <a:spcBef>
                <a:spcPts val="500"/>
              </a:spcBef>
              <a:buFont typeface="Arial" charset="0"/>
              <a:buChar char="•"/>
              <a:defRPr sz="1000">
                <a:solidFill>
                  <a:schemeClr val="tx1"/>
                </a:solidFill>
                <a:latin typeface="Microsoft Sans Serif" pitchFamily="34" charset="0"/>
              </a:defRPr>
            </a:lvl2pPr>
            <a:lvl3pPr marL="1314450" indent="-171450" eaLnBrk="0" hangingPunct="0">
              <a:lnSpc>
                <a:spcPct val="118000"/>
              </a:lnSpc>
              <a:spcBef>
                <a:spcPts val="500"/>
              </a:spcBef>
              <a:buFont typeface="Arial" charset="0"/>
              <a:buChar char="•"/>
              <a:defRPr sz="1000">
                <a:solidFill>
                  <a:schemeClr val="tx1"/>
                </a:solidFill>
                <a:latin typeface="Microsoft Sans Serif" pitchFamily="34" charset="0"/>
              </a:defRPr>
            </a:lvl3pPr>
            <a:lvl4pPr marL="1600200" indent="-228600" eaLnBrk="0" hangingPunct="0">
              <a:lnSpc>
                <a:spcPct val="118000"/>
              </a:lnSpc>
              <a:spcBef>
                <a:spcPts val="500"/>
              </a:spcBef>
              <a:buFont typeface="Arial" charset="0"/>
              <a:buChar char="•"/>
              <a:defRPr sz="1000">
                <a:solidFill>
                  <a:schemeClr val="tx1"/>
                </a:solidFill>
                <a:latin typeface="Microsoft Sans Serif" pitchFamily="34" charset="0"/>
              </a:defRPr>
            </a:lvl4pPr>
            <a:lvl5pPr marL="2057400" indent="-228600" eaLnBrk="0" hangingPunct="0">
              <a:lnSpc>
                <a:spcPct val="118000"/>
              </a:lnSpc>
              <a:spcBef>
                <a:spcPts val="500"/>
              </a:spcBef>
              <a:buFont typeface="Arial" charset="0"/>
              <a:buChar char="•"/>
              <a:defRPr sz="1000">
                <a:solidFill>
                  <a:schemeClr val="tx1"/>
                </a:solidFill>
                <a:latin typeface="Microsoft Sans Serif" pitchFamily="34" charset="0"/>
              </a:defRPr>
            </a:lvl5pPr>
            <a:lvl6pPr marL="25146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6pPr>
            <a:lvl7pPr marL="29718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7pPr>
            <a:lvl8pPr marL="34290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8pPr>
            <a:lvl9pPr marL="38862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9pPr>
          </a:lstStyle>
          <a:p>
            <a:pPr algn="ctr" defTabSz="914400">
              <a:lnSpc>
                <a:spcPct val="100000"/>
              </a:lnSpc>
              <a:spcBef>
                <a:spcPct val="0"/>
              </a:spcBef>
              <a:buFontTx/>
              <a:buNone/>
              <a:defRPr/>
            </a:pPr>
            <a:r>
              <a:rPr lang="fr-FR" altLang="fr-FR" sz="2000" b="1" dirty="0">
                <a:solidFill>
                  <a:schemeClr val="accent1"/>
                </a:solidFill>
                <a:latin typeface="Arial" panose="020B0604020202020204" pitchFamily="34" charset="0"/>
              </a:rPr>
              <a:t>Labels</a:t>
            </a:r>
          </a:p>
          <a:p>
            <a:pPr defTabSz="914400">
              <a:lnSpc>
                <a:spcPct val="100000"/>
              </a:lnSpc>
              <a:spcBef>
                <a:spcPct val="0"/>
              </a:spcBef>
              <a:buFontTx/>
              <a:buNone/>
              <a:defRPr/>
            </a:pPr>
            <a:endParaRPr lang="fr-FR" altLang="fr-FR" sz="1400" dirty="0">
              <a:solidFill>
                <a:schemeClr val="accent1"/>
              </a:solidFill>
              <a:latin typeface="Arial" panose="020B0604020202020204" pitchFamily="34" charset="0"/>
            </a:endParaRPr>
          </a:p>
          <a:p>
            <a:pPr defTabSz="914400">
              <a:lnSpc>
                <a:spcPct val="100000"/>
              </a:lnSpc>
              <a:spcBef>
                <a:spcPct val="0"/>
              </a:spcBef>
              <a:buFontTx/>
              <a:buNone/>
              <a:defRPr/>
            </a:pPr>
            <a:r>
              <a:rPr lang="fr-FR" altLang="fr-FR" sz="1400" dirty="0">
                <a:solidFill>
                  <a:schemeClr val="accent1"/>
                </a:solidFill>
                <a:latin typeface="Arial" panose="020B0604020202020204" pitchFamily="34" charset="0"/>
              </a:rPr>
              <a:t>Labels </a:t>
            </a:r>
            <a:r>
              <a:rPr lang="fr-FR" altLang="fr-FR" sz="1400" dirty="0" err="1">
                <a:solidFill>
                  <a:schemeClr val="accent1"/>
                </a:solidFill>
                <a:latin typeface="Arial" panose="020B0604020202020204" pitchFamily="34" charset="0"/>
              </a:rPr>
              <a:t>can</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be</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divided</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into</a:t>
            </a:r>
            <a:r>
              <a:rPr lang="fr-FR" altLang="fr-FR" sz="1400" dirty="0">
                <a:solidFill>
                  <a:schemeClr val="accent1"/>
                </a:solidFill>
                <a:latin typeface="Arial" panose="020B0604020202020204" pitchFamily="34" charset="0"/>
              </a:rPr>
              <a:t> 3 main </a:t>
            </a:r>
            <a:r>
              <a:rPr lang="fr-FR" altLang="fr-FR" sz="1400" dirty="0" err="1">
                <a:solidFill>
                  <a:schemeClr val="accent1"/>
                </a:solidFill>
                <a:latin typeface="Arial" panose="020B0604020202020204" pitchFamily="34" charset="0"/>
              </a:rPr>
              <a:t>categories</a:t>
            </a:r>
            <a:r>
              <a:rPr lang="fr-FR" altLang="fr-FR" sz="1400" dirty="0">
                <a:solidFill>
                  <a:schemeClr val="accent1"/>
                </a:solidFill>
                <a:latin typeface="Arial" panose="020B0604020202020204" pitchFamily="34" charset="0"/>
              </a:rPr>
              <a:t>: </a:t>
            </a:r>
          </a:p>
          <a:p>
            <a:pPr marL="171450" defTabSz="914400">
              <a:lnSpc>
                <a:spcPct val="100000"/>
              </a:lnSpc>
              <a:spcBef>
                <a:spcPct val="0"/>
              </a:spcBef>
              <a:buFont typeface="Wingdings" panose="05000000000000000000" pitchFamily="2" charset="2"/>
              <a:buChar char="Ø"/>
              <a:defRPr/>
            </a:pPr>
            <a:r>
              <a:rPr lang="fr-FR" altLang="fr-FR" sz="1400" dirty="0">
                <a:solidFill>
                  <a:schemeClr val="accent1"/>
                </a:solidFill>
                <a:latin typeface="Arial" panose="020B0604020202020204" pitchFamily="34" charset="0"/>
              </a:rPr>
              <a:t> </a:t>
            </a:r>
            <a:r>
              <a:rPr lang="fr-FR" altLang="fr-FR" sz="1400" b="1" dirty="0">
                <a:solidFill>
                  <a:schemeClr val="accent1"/>
                </a:solidFill>
                <a:latin typeface="Arial" panose="020B0604020202020204" pitchFamily="34" charset="0"/>
              </a:rPr>
              <a:t>Food </a:t>
            </a:r>
            <a:r>
              <a:rPr lang="fr-FR" altLang="fr-FR" sz="1400" b="1" dirty="0" err="1">
                <a:solidFill>
                  <a:schemeClr val="accent1"/>
                </a:solidFill>
                <a:latin typeface="Arial" panose="020B0604020202020204" pitchFamily="34" charset="0"/>
              </a:rPr>
              <a:t>identity</a:t>
            </a:r>
            <a:r>
              <a:rPr lang="fr-FR" altLang="fr-FR" sz="1400" b="1" dirty="0">
                <a:solidFill>
                  <a:schemeClr val="accent1"/>
                </a:solidFill>
                <a:latin typeface="Arial" panose="020B0604020202020204" pitchFamily="34" charset="0"/>
              </a:rPr>
              <a:t> </a:t>
            </a:r>
            <a:r>
              <a:rPr lang="fr-FR" altLang="fr-FR" sz="1400" dirty="0">
                <a:solidFill>
                  <a:schemeClr val="accent1"/>
                </a:solidFill>
                <a:latin typeface="Arial" panose="020B0604020202020204" pitchFamily="34" charset="0"/>
              </a:rPr>
              <a:t>(</a:t>
            </a:r>
            <a:r>
              <a:rPr lang="fr-FR" altLang="fr-FR" sz="1400" dirty="0" err="1">
                <a:solidFill>
                  <a:schemeClr val="accent1"/>
                </a:solidFill>
                <a:latin typeface="Arial" panose="020B0604020202020204" pitchFamily="34" charset="0"/>
              </a:rPr>
              <a:t>name</a:t>
            </a:r>
            <a:r>
              <a:rPr lang="fr-FR" altLang="fr-FR" sz="1400" dirty="0">
                <a:solidFill>
                  <a:schemeClr val="accent1"/>
                </a:solidFill>
                <a:latin typeface="Arial" panose="020B0604020202020204" pitchFamily="34" charset="0"/>
              </a:rPr>
              <a:t>, description, origine etc.)</a:t>
            </a:r>
          </a:p>
          <a:p>
            <a:pPr marL="171450" defTabSz="914400">
              <a:lnSpc>
                <a:spcPct val="100000"/>
              </a:lnSpc>
              <a:spcBef>
                <a:spcPct val="0"/>
              </a:spcBef>
              <a:buFont typeface="Wingdings" panose="05000000000000000000" pitchFamily="2" charset="2"/>
              <a:buChar char="Ø"/>
              <a:defRPr/>
            </a:pPr>
            <a:r>
              <a:rPr lang="fr-FR" altLang="fr-FR" sz="1400" dirty="0">
                <a:solidFill>
                  <a:schemeClr val="accent1"/>
                </a:solidFill>
                <a:latin typeface="Arial" panose="020B0604020202020204" pitchFamily="34" charset="0"/>
              </a:rPr>
              <a:t> </a:t>
            </a:r>
            <a:r>
              <a:rPr lang="fr-FR" altLang="fr-FR" sz="1400" b="1" dirty="0" err="1">
                <a:solidFill>
                  <a:schemeClr val="accent1"/>
                </a:solidFill>
                <a:latin typeface="Arial" panose="020B0604020202020204" pitchFamily="34" charset="0"/>
              </a:rPr>
              <a:t>Nutritional</a:t>
            </a:r>
            <a:r>
              <a:rPr lang="fr-FR" altLang="fr-FR" sz="1400" b="1" dirty="0">
                <a:solidFill>
                  <a:schemeClr val="accent1"/>
                </a:solidFill>
                <a:latin typeface="Arial" panose="020B0604020202020204" pitchFamily="34" charset="0"/>
              </a:rPr>
              <a:t> aspects </a:t>
            </a:r>
            <a:r>
              <a:rPr lang="fr-FR" altLang="fr-FR" sz="1400" dirty="0">
                <a:solidFill>
                  <a:schemeClr val="accent1"/>
                </a:solidFill>
                <a:latin typeface="Arial" panose="020B0604020202020204" pitchFamily="34" charset="0"/>
              </a:rPr>
              <a:t>(</a:t>
            </a:r>
            <a:r>
              <a:rPr lang="fr-FR" altLang="fr-FR" sz="1400" dirty="0" err="1">
                <a:solidFill>
                  <a:schemeClr val="accent1"/>
                </a:solidFill>
                <a:latin typeface="Arial" panose="020B0604020202020204" pitchFamily="34" charset="0"/>
              </a:rPr>
              <a:t>ingredients</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list</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nutritional</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declaration</a:t>
            </a:r>
            <a:r>
              <a:rPr lang="fr-FR" altLang="fr-FR" sz="1400" dirty="0">
                <a:solidFill>
                  <a:schemeClr val="accent1"/>
                </a:solidFill>
                <a:latin typeface="Arial" panose="020B0604020202020204" pitchFamily="34" charset="0"/>
              </a:rPr>
              <a:t>, etc.)</a:t>
            </a:r>
          </a:p>
          <a:p>
            <a:pPr marL="171450" defTabSz="914400">
              <a:lnSpc>
                <a:spcPct val="100000"/>
              </a:lnSpc>
              <a:spcBef>
                <a:spcPct val="0"/>
              </a:spcBef>
              <a:buFont typeface="Wingdings" panose="05000000000000000000" pitchFamily="2" charset="2"/>
              <a:buChar char="Ø"/>
              <a:defRPr/>
            </a:pPr>
            <a:r>
              <a:rPr lang="fr-FR" altLang="fr-FR" sz="1400" dirty="0">
                <a:solidFill>
                  <a:schemeClr val="accent1"/>
                </a:solidFill>
                <a:latin typeface="Arial" panose="020B0604020202020204" pitchFamily="34" charset="0"/>
              </a:rPr>
              <a:t> </a:t>
            </a:r>
            <a:r>
              <a:rPr lang="fr-FR" altLang="fr-FR" sz="1400" b="1" dirty="0">
                <a:solidFill>
                  <a:schemeClr val="accent1"/>
                </a:solidFill>
                <a:latin typeface="Arial" panose="020B0604020202020204" pitchFamily="34" charset="0"/>
              </a:rPr>
              <a:t>Food </a:t>
            </a:r>
            <a:r>
              <a:rPr lang="fr-FR" altLang="fr-FR" sz="1400" b="1" dirty="0" err="1">
                <a:solidFill>
                  <a:schemeClr val="accent1"/>
                </a:solidFill>
                <a:latin typeface="Arial" panose="020B0604020202020204" pitchFamily="34" charset="0"/>
              </a:rPr>
              <a:t>hygiene</a:t>
            </a:r>
            <a:r>
              <a:rPr lang="fr-FR" altLang="fr-FR" sz="1400" b="1" dirty="0">
                <a:solidFill>
                  <a:schemeClr val="accent1"/>
                </a:solidFill>
                <a:latin typeface="Arial" panose="020B0604020202020204" pitchFamily="34" charset="0"/>
              </a:rPr>
              <a:t> and </a:t>
            </a:r>
            <a:r>
              <a:rPr lang="fr-FR" altLang="fr-FR" sz="1400" b="1" dirty="0" err="1">
                <a:solidFill>
                  <a:schemeClr val="accent1"/>
                </a:solidFill>
                <a:latin typeface="Arial" panose="020B0604020202020204" pitchFamily="34" charset="0"/>
              </a:rPr>
              <a:t>safety</a:t>
            </a:r>
            <a:r>
              <a:rPr lang="fr-FR" altLang="fr-FR" sz="1400" b="1" dirty="0">
                <a:solidFill>
                  <a:schemeClr val="accent1"/>
                </a:solidFill>
                <a:latin typeface="Arial" panose="020B0604020202020204" pitchFamily="34" charset="0"/>
              </a:rPr>
              <a:t> </a:t>
            </a:r>
            <a:r>
              <a:rPr lang="fr-FR" altLang="fr-FR" sz="1400" dirty="0">
                <a:solidFill>
                  <a:schemeClr val="accent1"/>
                </a:solidFill>
                <a:latin typeface="Arial" panose="020B0604020202020204" pitchFamily="34" charset="0"/>
              </a:rPr>
              <a:t>(date of minimum </a:t>
            </a:r>
            <a:r>
              <a:rPr lang="fr-FR" altLang="fr-FR" sz="1400" dirty="0" err="1">
                <a:solidFill>
                  <a:schemeClr val="accent1"/>
                </a:solidFill>
                <a:latin typeface="Arial" panose="020B0604020202020204" pitchFamily="34" charset="0"/>
              </a:rPr>
              <a:t>durability</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special</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storage</a:t>
            </a:r>
            <a:r>
              <a:rPr lang="fr-FR" altLang="fr-FR" sz="1400" dirty="0">
                <a:solidFill>
                  <a:schemeClr val="accent1"/>
                </a:solidFill>
                <a:latin typeface="Arial" panose="020B0604020202020204" pitchFamily="34" charset="0"/>
              </a:rPr>
              <a:t> conditions, </a:t>
            </a:r>
            <a:r>
              <a:rPr lang="fr-FR" altLang="fr-FR" sz="1400" dirty="0" err="1">
                <a:solidFill>
                  <a:schemeClr val="accent1"/>
                </a:solidFill>
                <a:latin typeface="Arial" panose="020B0604020202020204" pitchFamily="34" charset="0"/>
              </a:rPr>
              <a:t>allergens</a:t>
            </a:r>
            <a:r>
              <a:rPr lang="fr-FR" altLang="fr-FR" sz="1400" dirty="0">
                <a:solidFill>
                  <a:schemeClr val="accent1"/>
                </a:solidFill>
                <a:latin typeface="Arial" panose="020B0604020202020204" pitchFamily="34" charset="0"/>
              </a:rPr>
              <a:t>, etc.) </a:t>
            </a:r>
            <a:r>
              <a:rPr lang="fr-FR" altLang="fr-FR" sz="1400" dirty="0" err="1">
                <a:solidFill>
                  <a:schemeClr val="accent1"/>
                </a:solidFill>
                <a:latin typeface="Arial" panose="020B0604020202020204" pitchFamily="34" charset="0"/>
              </a:rPr>
              <a:t>including</a:t>
            </a:r>
            <a:r>
              <a:rPr lang="fr-FR" altLang="fr-FR" sz="1400" dirty="0">
                <a:solidFill>
                  <a:schemeClr val="accent1"/>
                </a:solidFill>
                <a:latin typeface="Arial" panose="020B0604020202020204" pitchFamily="34" charset="0"/>
              </a:rPr>
              <a:t>:</a:t>
            </a:r>
          </a:p>
          <a:p>
            <a:pPr lvl="2"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rPr>
              <a:t>« Use by »</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indicates</a:t>
            </a:r>
            <a:r>
              <a:rPr lang="fr-FR" altLang="fr-FR" sz="1400" dirty="0">
                <a:solidFill>
                  <a:schemeClr val="accent1"/>
                </a:solidFill>
                <a:latin typeface="Arial" panose="020B0604020202020204" pitchFamily="34" charset="0"/>
                <a:sym typeface="Wingdings" pitchFamily="2" charset="2"/>
              </a:rPr>
              <a:t> the date </a:t>
            </a:r>
            <a:r>
              <a:rPr lang="fr-FR" altLang="fr-FR" sz="1400" dirty="0" err="1">
                <a:solidFill>
                  <a:schemeClr val="accent1"/>
                </a:solidFill>
                <a:latin typeface="Arial" panose="020B0604020202020204" pitchFamily="34" charset="0"/>
                <a:sym typeface="Wingdings" pitchFamily="2" charset="2"/>
              </a:rPr>
              <a:t>until</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when</a:t>
            </a:r>
            <a:r>
              <a:rPr lang="fr-FR" altLang="fr-FR" sz="1400" dirty="0">
                <a:solidFill>
                  <a:schemeClr val="accent1"/>
                </a:solidFill>
                <a:latin typeface="Arial" panose="020B0604020202020204" pitchFamily="34" charset="0"/>
                <a:sym typeface="Wingdings" pitchFamily="2" charset="2"/>
              </a:rPr>
              <a:t> the </a:t>
            </a:r>
            <a:r>
              <a:rPr lang="fr-FR" altLang="fr-FR" sz="1400" dirty="0" err="1">
                <a:solidFill>
                  <a:schemeClr val="accent1"/>
                </a:solidFill>
                <a:latin typeface="Arial" panose="020B0604020202020204" pitchFamily="34" charset="0"/>
                <a:sym typeface="Wingdings" pitchFamily="2" charset="2"/>
              </a:rPr>
              <a:t>food</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can</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be</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eaten</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safely</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without</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health</a:t>
            </a:r>
            <a:r>
              <a:rPr lang="fr-FR" altLang="fr-FR" sz="1400" dirty="0">
                <a:solidFill>
                  <a:schemeClr val="accent1"/>
                </a:solidFill>
                <a:latin typeface="Arial" panose="020B0604020202020204" pitchFamily="34" charset="0"/>
                <a:sym typeface="Wingdings" pitchFamily="2" charset="2"/>
              </a:rPr>
              <a:t> </a:t>
            </a:r>
            <a:r>
              <a:rPr lang="fr-FR" altLang="fr-FR" sz="1400" dirty="0" err="1">
                <a:solidFill>
                  <a:schemeClr val="accent1"/>
                </a:solidFill>
                <a:latin typeface="Arial" panose="020B0604020202020204" pitchFamily="34" charset="0"/>
                <a:sym typeface="Wingdings" pitchFamily="2" charset="2"/>
              </a:rPr>
              <a:t>risks</a:t>
            </a:r>
            <a:endParaRPr lang="fr-FR" altLang="fr-FR" sz="1400" dirty="0">
              <a:solidFill>
                <a:schemeClr val="accent1"/>
              </a:solidFill>
              <a:latin typeface="Arial" panose="020B0604020202020204" pitchFamily="34" charset="0"/>
            </a:endParaRPr>
          </a:p>
          <a:p>
            <a:pPr lvl="2"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rPr>
              <a:t>« Best </a:t>
            </a:r>
            <a:r>
              <a:rPr lang="fr-FR" altLang="fr-FR" sz="1400" dirty="0" err="1">
                <a:solidFill>
                  <a:schemeClr val="accent1"/>
                </a:solidFill>
                <a:latin typeface="Arial" panose="020B0604020202020204" pitchFamily="34" charset="0"/>
              </a:rPr>
              <a:t>before</a:t>
            </a:r>
            <a:r>
              <a:rPr lang="fr-FR" altLang="fr-FR" sz="1400" dirty="0">
                <a:solidFill>
                  <a:schemeClr val="accent1"/>
                </a:solidFill>
                <a:latin typeface="Arial" panose="020B0604020202020204" pitchFamily="34" charset="0"/>
              </a:rPr>
              <a:t> » </a:t>
            </a:r>
            <a:r>
              <a:rPr lang="fr-FR" altLang="fr-FR" sz="1400" dirty="0" err="1">
                <a:solidFill>
                  <a:schemeClr val="accent1"/>
                </a:solidFill>
                <a:latin typeface="Arial" panose="020B0604020202020204" pitchFamily="34" charset="0"/>
              </a:rPr>
              <a:t>indicates</a:t>
            </a:r>
            <a:r>
              <a:rPr lang="fr-FR" altLang="fr-FR" sz="1400" dirty="0">
                <a:solidFill>
                  <a:schemeClr val="accent1"/>
                </a:solidFill>
                <a:latin typeface="Arial" panose="020B0604020202020204" pitchFamily="34" charset="0"/>
              </a:rPr>
              <a:t> the date </a:t>
            </a:r>
            <a:r>
              <a:rPr lang="fr-FR" altLang="fr-FR" sz="1400" dirty="0" err="1">
                <a:solidFill>
                  <a:schemeClr val="accent1"/>
                </a:solidFill>
                <a:latin typeface="Arial" panose="020B0604020202020204" pitchFamily="34" charset="0"/>
              </a:rPr>
              <a:t>until</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when</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food</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retains</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its</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expected</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quality</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eating</a:t>
            </a:r>
            <a:r>
              <a:rPr lang="fr-FR" altLang="fr-FR" sz="1400" dirty="0">
                <a:solidFill>
                  <a:schemeClr val="accent1"/>
                </a:solidFill>
                <a:latin typeface="Arial" panose="020B0604020202020204" pitchFamily="34" charset="0"/>
              </a:rPr>
              <a:t> the </a:t>
            </a:r>
            <a:r>
              <a:rPr lang="fr-FR" altLang="fr-FR" sz="1400" dirty="0" err="1">
                <a:solidFill>
                  <a:schemeClr val="accent1"/>
                </a:solidFill>
                <a:latin typeface="Arial" panose="020B0604020202020204" pitchFamily="34" charset="0"/>
              </a:rPr>
              <a:t>food</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after</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this</a:t>
            </a:r>
            <a:r>
              <a:rPr lang="fr-FR" altLang="fr-FR" sz="1400" dirty="0">
                <a:solidFill>
                  <a:schemeClr val="accent1"/>
                </a:solidFill>
                <a:latin typeface="Arial" panose="020B0604020202020204" pitchFamily="34" charset="0"/>
              </a:rPr>
              <a:t> date </a:t>
            </a:r>
            <a:r>
              <a:rPr lang="fr-FR" altLang="fr-FR" sz="1400" dirty="0" err="1">
                <a:solidFill>
                  <a:schemeClr val="accent1"/>
                </a:solidFill>
                <a:latin typeface="Arial" panose="020B0604020202020204" pitchFamily="34" charset="0"/>
              </a:rPr>
              <a:t>will</a:t>
            </a:r>
            <a:r>
              <a:rPr lang="fr-FR" altLang="fr-FR" sz="1400" dirty="0">
                <a:solidFill>
                  <a:schemeClr val="accent1"/>
                </a:solidFill>
                <a:latin typeface="Arial" panose="020B0604020202020204" pitchFamily="34" charset="0"/>
              </a:rPr>
              <a:t> not </a:t>
            </a:r>
            <a:r>
              <a:rPr lang="fr-FR" altLang="fr-FR" sz="1400" dirty="0" err="1">
                <a:solidFill>
                  <a:schemeClr val="accent1"/>
                </a:solidFill>
                <a:latin typeface="Arial" panose="020B0604020202020204" pitchFamily="34" charset="0"/>
              </a:rPr>
              <a:t>mean</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you’ll</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get</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ill</a:t>
            </a:r>
            <a:r>
              <a:rPr lang="fr-FR" altLang="fr-FR" sz="1400" dirty="0">
                <a:solidFill>
                  <a:schemeClr val="accent1"/>
                </a:solidFill>
                <a:latin typeface="Arial" panose="020B0604020202020204" pitchFamily="34" charset="0"/>
              </a:rPr>
              <a:t> but the </a:t>
            </a:r>
            <a:r>
              <a:rPr lang="fr-FR" altLang="fr-FR" sz="1400" dirty="0" err="1">
                <a:solidFill>
                  <a:schemeClr val="accent1"/>
                </a:solidFill>
                <a:latin typeface="Arial" panose="020B0604020202020204" pitchFamily="34" charset="0"/>
              </a:rPr>
              <a:t>flavour</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might</a:t>
            </a:r>
            <a:r>
              <a:rPr lang="fr-FR" altLang="fr-FR" sz="1400" dirty="0">
                <a:solidFill>
                  <a:schemeClr val="accent1"/>
                </a:solidFill>
                <a:latin typeface="Arial" panose="020B0604020202020204" pitchFamily="34" charset="0"/>
              </a:rPr>
              <a:t> not </a:t>
            </a:r>
            <a:r>
              <a:rPr lang="fr-FR" altLang="fr-FR" sz="1400" dirty="0" err="1">
                <a:solidFill>
                  <a:schemeClr val="accent1"/>
                </a:solidFill>
                <a:latin typeface="Arial" panose="020B0604020202020204" pitchFamily="34" charset="0"/>
              </a:rPr>
              <a:t>be</a:t>
            </a:r>
            <a:r>
              <a:rPr lang="fr-FR" altLang="fr-FR" sz="1400" dirty="0">
                <a:solidFill>
                  <a:schemeClr val="accent1"/>
                </a:solidFill>
                <a:latin typeface="Arial" panose="020B0604020202020204" pitchFamily="34" charset="0"/>
              </a:rPr>
              <a:t> as good)</a:t>
            </a:r>
          </a:p>
          <a:p>
            <a:pPr lvl="2"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rPr>
              <a:t>« Display </a:t>
            </a:r>
            <a:r>
              <a:rPr lang="fr-FR" altLang="fr-FR" sz="1400" dirty="0" err="1">
                <a:solidFill>
                  <a:schemeClr val="accent1"/>
                </a:solidFill>
                <a:latin typeface="Arial" panose="020B0604020202020204" pitchFamily="34" charset="0"/>
              </a:rPr>
              <a:t>until</a:t>
            </a:r>
            <a:r>
              <a:rPr lang="fr-FR" altLang="fr-FR" sz="1400" dirty="0">
                <a:solidFill>
                  <a:schemeClr val="accent1"/>
                </a:solidFill>
                <a:latin typeface="Arial" panose="020B0604020202020204" pitchFamily="34" charset="0"/>
              </a:rPr>
              <a:t> »</a:t>
            </a:r>
          </a:p>
          <a:p>
            <a:pPr lvl="2"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rPr>
              <a:t>« Consume </a:t>
            </a:r>
            <a:r>
              <a:rPr lang="fr-FR" altLang="fr-FR" sz="1400" dirty="0" err="1">
                <a:solidFill>
                  <a:schemeClr val="accent1"/>
                </a:solidFill>
                <a:latin typeface="Arial" panose="020B0604020202020204" pitchFamily="34" charset="0"/>
              </a:rPr>
              <a:t>within</a:t>
            </a:r>
            <a:r>
              <a:rPr lang="fr-FR" altLang="fr-FR" sz="1400" dirty="0">
                <a:solidFill>
                  <a:schemeClr val="accent1"/>
                </a:solidFill>
                <a:latin typeface="Arial" panose="020B0604020202020204" pitchFamily="34" charset="0"/>
              </a:rPr>
              <a:t> 3 </a:t>
            </a:r>
            <a:r>
              <a:rPr lang="fr-FR" altLang="fr-FR" sz="1400" dirty="0" err="1">
                <a:solidFill>
                  <a:schemeClr val="accent1"/>
                </a:solidFill>
                <a:latin typeface="Arial" panose="020B0604020202020204" pitchFamily="34" charset="0"/>
              </a:rPr>
              <a:t>days</a:t>
            </a:r>
            <a:r>
              <a:rPr lang="fr-FR" altLang="fr-FR" sz="1400" dirty="0">
                <a:solidFill>
                  <a:schemeClr val="accent1"/>
                </a:solidFill>
                <a:latin typeface="Arial" panose="020B0604020202020204" pitchFamily="34" charset="0"/>
              </a:rPr>
              <a:t> of </a:t>
            </a:r>
            <a:r>
              <a:rPr lang="fr-FR" altLang="fr-FR" sz="1400" dirty="0" err="1">
                <a:solidFill>
                  <a:schemeClr val="accent1"/>
                </a:solidFill>
                <a:latin typeface="Arial" panose="020B0604020202020204" pitchFamily="34" charset="0"/>
              </a:rPr>
              <a:t>opening</a:t>
            </a:r>
            <a:r>
              <a:rPr lang="fr-FR" altLang="fr-FR" sz="1400" dirty="0">
                <a:solidFill>
                  <a:schemeClr val="accent1"/>
                </a:solidFill>
                <a:latin typeface="Arial" panose="020B0604020202020204" pitchFamily="34" charset="0"/>
              </a:rPr>
              <a:t> »</a:t>
            </a:r>
          </a:p>
          <a:p>
            <a:pPr lvl="2"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Keep</a:t>
            </a:r>
            <a:r>
              <a:rPr lang="fr-FR" altLang="fr-FR" sz="1400" dirty="0">
                <a:solidFill>
                  <a:schemeClr val="accent1"/>
                </a:solidFill>
                <a:latin typeface="Arial" panose="020B0604020202020204" pitchFamily="34" charset="0"/>
              </a:rPr>
              <a:t> </a:t>
            </a:r>
            <a:r>
              <a:rPr lang="fr-FR" altLang="fr-FR" sz="1400" dirty="0" err="1">
                <a:solidFill>
                  <a:schemeClr val="accent1"/>
                </a:solidFill>
                <a:latin typeface="Arial" panose="020B0604020202020204" pitchFamily="34" charset="0"/>
              </a:rPr>
              <a:t>refrigerated</a:t>
            </a:r>
            <a:r>
              <a:rPr lang="fr-FR" altLang="fr-FR" sz="1400" dirty="0">
                <a:solidFill>
                  <a:schemeClr val="accent1"/>
                </a:solidFill>
                <a:latin typeface="Arial" panose="020B0604020202020204" pitchFamily="34" charset="0"/>
              </a:rPr>
              <a:t> once </a:t>
            </a:r>
            <a:r>
              <a:rPr lang="fr-FR" altLang="fr-FR" sz="1400" dirty="0" err="1">
                <a:solidFill>
                  <a:schemeClr val="accent1"/>
                </a:solidFill>
                <a:latin typeface="Arial" panose="020B0604020202020204" pitchFamily="34" charset="0"/>
              </a:rPr>
              <a:t>opened</a:t>
            </a:r>
            <a:r>
              <a:rPr lang="fr-FR" altLang="fr-FR" sz="1400" dirty="0">
                <a:solidFill>
                  <a:schemeClr val="accent1"/>
                </a:solidFill>
                <a:latin typeface="Arial" panose="020B0604020202020204" pitchFamily="34" charset="0"/>
              </a:rPr>
              <a:t> »</a:t>
            </a:r>
          </a:p>
          <a:p>
            <a:pPr defTabSz="914400">
              <a:lnSpc>
                <a:spcPct val="100000"/>
              </a:lnSpc>
              <a:spcBef>
                <a:spcPct val="0"/>
              </a:spcBef>
              <a:buFontTx/>
              <a:buNone/>
              <a:defRPr/>
            </a:pPr>
            <a:endParaRPr lang="fr-FR" altLang="fr-FR" sz="1600" b="1" dirty="0">
              <a:solidFill>
                <a:schemeClr val="accent1"/>
              </a:solidFill>
              <a:latin typeface="Arial" panose="020B0604020202020204" pitchFamily="34" charset="0"/>
            </a:endParaRPr>
          </a:p>
          <a:p>
            <a:pPr defTabSz="914400">
              <a:lnSpc>
                <a:spcPct val="100000"/>
              </a:lnSpc>
              <a:spcBef>
                <a:spcPct val="0"/>
              </a:spcBef>
              <a:buFontTx/>
              <a:buNone/>
              <a:defRPr/>
            </a:pPr>
            <a:r>
              <a:rPr lang="fr-FR" altLang="fr-FR" sz="2400" b="1" dirty="0">
                <a:solidFill>
                  <a:schemeClr val="accent1"/>
                </a:solidFill>
                <a:latin typeface="Arial" panose="020B0604020202020204" pitchFamily="34" charset="0"/>
              </a:rPr>
              <a:t>	</a:t>
            </a:r>
            <a:endParaRPr lang="fr-FR" altLang="fr-FR" sz="2400" dirty="0">
              <a:solidFill>
                <a:schemeClr val="accent1"/>
              </a:solidFill>
              <a:latin typeface="Arial" panose="020B0604020202020204" pitchFamily="34" charset="0"/>
            </a:endParaRPr>
          </a:p>
        </p:txBody>
      </p:sp>
      <p:sp>
        <p:nvSpPr>
          <p:cNvPr id="2" name="ZoneTexte 3">
            <a:extLst>
              <a:ext uri="{FF2B5EF4-FFF2-40B4-BE49-F238E27FC236}">
                <a16:creationId xmlns:a16="http://schemas.microsoft.com/office/drawing/2014/main" id="{B1BA9B0C-5086-4DA1-BA82-48001A1C0148}"/>
              </a:ext>
            </a:extLst>
          </p:cNvPr>
          <p:cNvSpPr txBox="1">
            <a:spLocks noGrp="1" noChangeArrowheads="1"/>
          </p:cNvSpPr>
          <p:nvPr>
            <p:ph type="title" idx="4294967295"/>
          </p:nvPr>
        </p:nvSpPr>
        <p:spPr>
          <a:xfrm>
            <a:off x="-41275" y="25400"/>
            <a:ext cx="12276138" cy="5842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a:solidFill>
                  <a:srgbClr val="00707C"/>
                </a:solidFill>
                <a:latin typeface="Arial" panose="020B0604020202020204" pitchFamily="34" charset="0"/>
                <a:ea typeface="+mn-ea"/>
                <a:cs typeface="Arial" panose="020B0604020202020204" pitchFamily="34" charset="0"/>
              </a:rPr>
              <a:t>Food labels</a:t>
            </a:r>
            <a:endParaRPr lang="fr-FR" altLang="fr-FR" sz="2800" dirty="0">
              <a:solidFill>
                <a:srgbClr val="00707C"/>
              </a:solidFill>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e 17" descr="Navigation tool">
            <a:extLst>
              <a:ext uri="{FF2B5EF4-FFF2-40B4-BE49-F238E27FC236}">
                <a16:creationId xmlns:a16="http://schemas.microsoft.com/office/drawing/2014/main" id="{54D73F46-5BB5-4CF5-A55D-C14AC0545BE1}"/>
              </a:ext>
            </a:extLst>
          </p:cNvPr>
          <p:cNvGrpSpPr>
            <a:grpSpLocks/>
          </p:cNvGrpSpPr>
          <p:nvPr/>
        </p:nvGrpSpPr>
        <p:grpSpPr bwMode="auto">
          <a:xfrm>
            <a:off x="-41275" y="6135688"/>
            <a:ext cx="12276138" cy="768350"/>
            <a:chOff x="-41565" y="6016088"/>
            <a:chExt cx="12276859" cy="888671"/>
          </a:xfrm>
        </p:grpSpPr>
        <p:sp>
          <p:nvSpPr>
            <p:cNvPr id="34835" name="ZoneTexte 18">
              <a:extLst>
                <a:ext uri="{FF2B5EF4-FFF2-40B4-BE49-F238E27FC236}">
                  <a16:creationId xmlns:a16="http://schemas.microsoft.com/office/drawing/2014/main" id="{73E59518-B500-4A8B-BF76-FC5B65682605}"/>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Close</a:t>
              </a:r>
            </a:p>
          </p:txBody>
        </p:sp>
        <p:sp>
          <p:nvSpPr>
            <p:cNvPr id="34836" name="ZoneTexte 19">
              <a:extLst>
                <a:ext uri="{FF2B5EF4-FFF2-40B4-BE49-F238E27FC236}">
                  <a16:creationId xmlns:a16="http://schemas.microsoft.com/office/drawing/2014/main" id="{5220E794-4774-493A-993B-561DF28FEBFE}"/>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Tx/>
                <a:buNone/>
              </a:pPr>
              <a:r>
                <a:rPr lang="fr-FR" altLang="fr-FR">
                  <a:solidFill>
                    <a:srgbClr val="FFFFFF"/>
                  </a:solidFill>
                </a:rPr>
                <a:t>                             Next</a:t>
              </a:r>
            </a:p>
          </p:txBody>
        </p:sp>
        <p:sp>
          <p:nvSpPr>
            <p:cNvPr id="21" name="Rectangle 20">
              <a:extLst>
                <a:ext uri="{FF2B5EF4-FFF2-40B4-BE49-F238E27FC236}">
                  <a16:creationId xmlns:a16="http://schemas.microsoft.com/office/drawing/2014/main" id="{E631037C-0941-49E2-A640-7AB16296C9DF}"/>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2" action="ppaction://hlinksldjump" highlightClick="1"/>
              <a:extLst>
                <a:ext uri="{FF2B5EF4-FFF2-40B4-BE49-F238E27FC236}">
                  <a16:creationId xmlns:a16="http://schemas.microsoft.com/office/drawing/2014/main" id="{19426342-16DC-4659-BAAF-E0C662AE8510}"/>
                </a:ext>
              </a:extLst>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4839" name="ZoneTexte 22">
              <a:extLst>
                <a:ext uri="{FF2B5EF4-FFF2-40B4-BE49-F238E27FC236}">
                  <a16:creationId xmlns:a16="http://schemas.microsoft.com/office/drawing/2014/main" id="{0BE35594-E6B9-487E-A940-A0DF23105FC8}"/>
                </a:ext>
              </a:extLst>
            </p:cNvPr>
            <p:cNvSpPr txBox="1">
              <a:spLocks noChangeArrowheads="1"/>
            </p:cNvSpPr>
            <p:nvPr/>
          </p:nvSpPr>
          <p:spPr bwMode="auto">
            <a:xfrm>
              <a:off x="6019759" y="6155069"/>
              <a:ext cx="1453854" cy="3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fr-FR">
                  <a:solidFill>
                    <a:schemeClr val="bg1"/>
                  </a:solidFill>
                  <a:latin typeface="Arial" panose="020B0604020202020204" pitchFamily="34" charset="0"/>
                </a:rPr>
                <a:t>Back to menu</a:t>
              </a:r>
            </a:p>
          </p:txBody>
        </p:sp>
        <p:pic>
          <p:nvPicPr>
            <p:cNvPr id="34840" name="Image 25">
              <a:extLst>
                <a:ext uri="{FF2B5EF4-FFF2-40B4-BE49-F238E27FC236}">
                  <a16:creationId xmlns:a16="http://schemas.microsoft.com/office/drawing/2014/main" id="{A5A37147-8C7B-435C-941E-1951EAB2B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ZoneTexte 37">
            <a:extLst>
              <a:ext uri="{FF2B5EF4-FFF2-40B4-BE49-F238E27FC236}">
                <a16:creationId xmlns:a16="http://schemas.microsoft.com/office/drawing/2014/main" id="{DA5E5128-7DCD-4AC1-8E31-CEE44AC41978}"/>
              </a:ext>
            </a:extLst>
          </p:cNvPr>
          <p:cNvSpPr txBox="1"/>
          <p:nvPr/>
        </p:nvSpPr>
        <p:spPr>
          <a:xfrm>
            <a:off x="25400" y="5162550"/>
            <a:ext cx="3157538" cy="1016000"/>
          </a:xfrm>
          <a:prstGeom prst="rect">
            <a:avLst/>
          </a:prstGeom>
          <a:noFill/>
        </p:spPr>
        <p:txBody>
          <a:bodyPr>
            <a:spAutoFit/>
          </a:bodyPr>
          <a:lstStyle/>
          <a:p>
            <a:pPr marL="171450" indent="-171450" defTabSz="914400" eaLnBrk="1" hangingPunct="1">
              <a:buFont typeface="Wingdings" panose="05000000000000000000" pitchFamily="2" charset="2"/>
              <a:buChar char="Ø"/>
              <a:defRPr/>
            </a:pPr>
            <a:r>
              <a:rPr lang="en-US" sz="1200" dirty="0">
                <a:solidFill>
                  <a:schemeClr val="accent4">
                    <a:lumMod val="25000"/>
                  </a:schemeClr>
                </a:solidFill>
                <a:latin typeface="Arial" panose="020B0604020202020204" pitchFamily="34" charset="0"/>
              </a:rPr>
              <a:t>Use a </a:t>
            </a:r>
            <a:r>
              <a:rPr lang="en-US" sz="1200">
                <a:solidFill>
                  <a:schemeClr val="accent4">
                    <a:lumMod val="25000"/>
                  </a:schemeClr>
                </a:solidFill>
                <a:latin typeface="Arial" panose="020B0604020202020204" pitchFamily="34" charset="0"/>
              </a:rPr>
              <a:t>cooking thermometer </a:t>
            </a:r>
          </a:p>
          <a:p>
            <a:pPr defTabSz="914400" eaLnBrk="1" hangingPunct="1">
              <a:defRPr/>
            </a:pPr>
            <a:r>
              <a:rPr lang="en-US" sz="1200">
                <a:solidFill>
                  <a:schemeClr val="accent4">
                    <a:lumMod val="25000"/>
                  </a:schemeClr>
                </a:solidFill>
                <a:latin typeface="Arial" panose="020B0604020202020204" pitchFamily="34" charset="0"/>
              </a:rPr>
              <a:t>   (75°C for poultry/pork meat/hamburger  </a:t>
            </a:r>
          </a:p>
          <a:p>
            <a:pPr defTabSz="914400" eaLnBrk="1" hangingPunct="1">
              <a:defRPr/>
            </a:pPr>
            <a:r>
              <a:rPr lang="en-US" sz="1200">
                <a:solidFill>
                  <a:schemeClr val="accent4">
                    <a:lumMod val="25000"/>
                  </a:schemeClr>
                </a:solidFill>
                <a:latin typeface="Arial" panose="020B0604020202020204" pitchFamily="34" charset="0"/>
              </a:rPr>
              <a:t>    65°C for red meat)</a:t>
            </a:r>
            <a:endParaRPr lang="en-US" sz="1200" dirty="0">
              <a:solidFill>
                <a:schemeClr val="accent4">
                  <a:lumMod val="25000"/>
                </a:schemeClr>
              </a:solidFill>
              <a:latin typeface="Arial" panose="020B0604020202020204" pitchFamily="34" charset="0"/>
            </a:endParaRPr>
          </a:p>
          <a:p>
            <a:pPr marL="171450" indent="-171450" defTabSz="914400" eaLnBrk="1" hangingPunct="1">
              <a:buFont typeface="Wingdings" panose="05000000000000000000" pitchFamily="2" charset="2"/>
              <a:buChar char="Ø"/>
              <a:defRPr/>
            </a:pPr>
            <a:r>
              <a:rPr lang="en-US" sz="1200" dirty="0">
                <a:solidFill>
                  <a:schemeClr val="accent4">
                    <a:lumMod val="25000"/>
                  </a:schemeClr>
                </a:solidFill>
                <a:latin typeface="Arial" panose="020B0604020202020204" pitchFamily="34" charset="0"/>
              </a:rPr>
              <a:t>The inside of the meat should not be pink or glossy</a:t>
            </a:r>
            <a:endParaRPr lang="fr-FR" sz="1200" dirty="0">
              <a:solidFill>
                <a:schemeClr val="accent4">
                  <a:lumMod val="25000"/>
                </a:schemeClr>
              </a:solidFill>
              <a:latin typeface="Arial" panose="020B0604020202020204" pitchFamily="34" charset="0"/>
            </a:endParaRPr>
          </a:p>
        </p:txBody>
      </p:sp>
      <p:pic>
        <p:nvPicPr>
          <p:cNvPr id="34820" name="Picture 8" descr="Cooking thermometer">
            <a:extLst>
              <a:ext uri="{FF2B5EF4-FFF2-40B4-BE49-F238E27FC236}">
                <a16:creationId xmlns:a16="http://schemas.microsoft.com/office/drawing/2014/main" id="{827B810F-3EEA-44FB-9097-2938BE532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8" y="4438650"/>
            <a:ext cx="6842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ZoneTexte 38">
            <a:extLst>
              <a:ext uri="{FF2B5EF4-FFF2-40B4-BE49-F238E27FC236}">
                <a16:creationId xmlns:a16="http://schemas.microsoft.com/office/drawing/2014/main" id="{FB40B02E-6584-4BA0-B13E-E3772999EEA5}"/>
              </a:ext>
            </a:extLst>
          </p:cNvPr>
          <p:cNvSpPr txBox="1"/>
          <p:nvPr/>
        </p:nvSpPr>
        <p:spPr>
          <a:xfrm>
            <a:off x="3240088" y="5680075"/>
            <a:ext cx="2825750" cy="461963"/>
          </a:xfrm>
          <a:prstGeom prst="rect">
            <a:avLst/>
          </a:prstGeom>
          <a:noFill/>
        </p:spPr>
        <p:txBody>
          <a:bodyPr>
            <a:spAutoFit/>
          </a:bodyPr>
          <a:lstStyle/>
          <a:p>
            <a:pPr marL="171450" indent="-171450" defTabSz="914400" eaLnBrk="1" hangingPunct="1">
              <a:buFont typeface="Wingdings" panose="05000000000000000000" pitchFamily="2" charset="2"/>
              <a:buChar char="Ø"/>
              <a:defRPr/>
            </a:pPr>
            <a:r>
              <a:rPr lang="en-US" sz="1200" dirty="0">
                <a:solidFill>
                  <a:schemeClr val="accent4">
                    <a:lumMod val="25000"/>
                  </a:schemeClr>
                </a:solidFill>
                <a:latin typeface="Arial" panose="020B0604020202020204" pitchFamily="34" charset="0"/>
              </a:rPr>
              <a:t>Be careful with the use of barbecues</a:t>
            </a:r>
          </a:p>
          <a:p>
            <a:pPr marL="171450" indent="-171450" defTabSz="914400" eaLnBrk="1" hangingPunct="1">
              <a:buFont typeface="Wingdings" panose="05000000000000000000" pitchFamily="2" charset="2"/>
              <a:buChar char="Ø"/>
              <a:defRPr/>
            </a:pPr>
            <a:r>
              <a:rPr lang="en-US" sz="1200" dirty="0">
                <a:solidFill>
                  <a:schemeClr val="accent4">
                    <a:lumMod val="25000"/>
                  </a:schemeClr>
                </a:solidFill>
                <a:latin typeface="Arial" panose="020B0604020202020204" pitchFamily="34" charset="0"/>
              </a:rPr>
              <a:t>Use a covered container</a:t>
            </a:r>
            <a:endParaRPr lang="fr-FR" sz="1200" dirty="0">
              <a:solidFill>
                <a:schemeClr val="accent4">
                  <a:lumMod val="25000"/>
                </a:schemeClr>
              </a:solidFill>
              <a:latin typeface="Arial" panose="020B0604020202020204" pitchFamily="34" charset="0"/>
            </a:endParaRPr>
          </a:p>
        </p:txBody>
      </p:sp>
      <p:pic>
        <p:nvPicPr>
          <p:cNvPr id="34822" name="Picture 7" descr="Covered container">
            <a:extLst>
              <a:ext uri="{FF2B5EF4-FFF2-40B4-BE49-F238E27FC236}">
                <a16:creationId xmlns:a16="http://schemas.microsoft.com/office/drawing/2014/main" id="{D9953670-6CB1-41AE-9FF1-E86AA80CA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8475" y="4940300"/>
            <a:ext cx="576263" cy="68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3" name="ZoneTexte 39">
            <a:extLst>
              <a:ext uri="{FF2B5EF4-FFF2-40B4-BE49-F238E27FC236}">
                <a16:creationId xmlns:a16="http://schemas.microsoft.com/office/drawing/2014/main" id="{C6C7968F-D295-4123-BB10-FD155542ADCC}"/>
              </a:ext>
            </a:extLst>
          </p:cNvPr>
          <p:cNvSpPr txBox="1">
            <a:spLocks noChangeArrowheads="1"/>
          </p:cNvSpPr>
          <p:nvPr/>
        </p:nvSpPr>
        <p:spPr bwMode="auto">
          <a:xfrm>
            <a:off x="7642225" y="5246688"/>
            <a:ext cx="2068513" cy="646112"/>
          </a:xfrm>
          <a:prstGeom prst="rect">
            <a:avLst/>
          </a:prstGeom>
          <a:noFill/>
          <a:ln>
            <a:noFill/>
          </a:ln>
        </p:spPr>
        <p:txBody>
          <a:bodyPr>
            <a:spAutoFit/>
          </a:bodyPr>
          <a:lstStyle>
            <a:lvl1pPr marL="171450" indent="-171450">
              <a:defRPr sz="900">
                <a:solidFill>
                  <a:schemeClr val="tx1"/>
                </a:solidFill>
                <a:latin typeface="Microsoft Sans Serif" pitchFamily="34" charset="0"/>
              </a:defRPr>
            </a:lvl1pPr>
            <a:lvl2pPr>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eaLnBrk="0" fontAlgn="base" hangingPunct="0">
              <a:spcBef>
                <a:spcPct val="0"/>
              </a:spcBef>
              <a:spcAft>
                <a:spcPct val="0"/>
              </a:spcAft>
              <a:defRPr sz="900">
                <a:solidFill>
                  <a:schemeClr val="tx1"/>
                </a:solidFill>
                <a:latin typeface="Microsoft Sans Serif" pitchFamily="34" charset="0"/>
              </a:defRPr>
            </a:lvl6pPr>
            <a:lvl7pPr marL="1828800" indent="914400" eaLnBrk="0" fontAlgn="base" hangingPunct="0">
              <a:spcBef>
                <a:spcPct val="0"/>
              </a:spcBef>
              <a:spcAft>
                <a:spcPct val="0"/>
              </a:spcAft>
              <a:defRPr sz="900">
                <a:solidFill>
                  <a:schemeClr val="tx1"/>
                </a:solidFill>
                <a:latin typeface="Microsoft Sans Serif" pitchFamily="34" charset="0"/>
              </a:defRPr>
            </a:lvl7pPr>
            <a:lvl8pPr marL="2286000" indent="914400" eaLnBrk="0" fontAlgn="base" hangingPunct="0">
              <a:spcBef>
                <a:spcPct val="0"/>
              </a:spcBef>
              <a:spcAft>
                <a:spcPct val="0"/>
              </a:spcAft>
              <a:defRPr sz="900">
                <a:solidFill>
                  <a:schemeClr val="tx1"/>
                </a:solidFill>
                <a:latin typeface="Microsoft Sans Serif" pitchFamily="34" charset="0"/>
              </a:defRPr>
            </a:lvl8pPr>
            <a:lvl9pPr marL="2743200" indent="914400" eaLnBrk="0" fontAlgn="base" hangingPunct="0">
              <a:spcBef>
                <a:spcPct val="0"/>
              </a:spcBef>
              <a:spcAft>
                <a:spcPct val="0"/>
              </a:spcAft>
              <a:defRPr sz="900">
                <a:solidFill>
                  <a:schemeClr val="tx1"/>
                </a:solidFill>
                <a:latin typeface="Microsoft Sans Serif" pitchFamily="34" charset="0"/>
              </a:defRPr>
            </a:lvl9pPr>
          </a:lstStyle>
          <a:p>
            <a:pPr defTabSz="914400" eaLnBrk="1" hangingPunct="1">
              <a:buFont typeface="Wingdings" pitchFamily="2" charset="2"/>
              <a:buChar char="Ø"/>
              <a:defRPr/>
            </a:pPr>
            <a:r>
              <a:rPr lang="en-US" altLang="fr-FR" sz="1200" b="1" dirty="0">
                <a:solidFill>
                  <a:schemeClr val="accent3">
                    <a:lumMod val="75000"/>
                  </a:schemeClr>
                </a:solidFill>
                <a:latin typeface="Arial" charset="0"/>
                <a:cs typeface="Arial" charset="0"/>
              </a:rPr>
              <a:t>Do not </a:t>
            </a:r>
            <a:r>
              <a:rPr lang="en-US" altLang="fr-FR" sz="1200" dirty="0">
                <a:solidFill>
                  <a:schemeClr val="accent3">
                    <a:lumMod val="75000"/>
                  </a:schemeClr>
                </a:solidFill>
                <a:latin typeface="Arial" charset="0"/>
                <a:cs typeface="Arial" charset="0"/>
              </a:rPr>
              <a:t>freeze twice</a:t>
            </a:r>
          </a:p>
          <a:p>
            <a:pPr defTabSz="914400" eaLnBrk="1" hangingPunct="1">
              <a:buFont typeface="Wingdings" pitchFamily="2" charset="2"/>
              <a:buChar char="Ø"/>
              <a:defRPr/>
            </a:pPr>
            <a:r>
              <a:rPr lang="en-US" altLang="fr-FR" sz="1200" dirty="0">
                <a:solidFill>
                  <a:schemeClr val="accent3">
                    <a:lumMod val="75000"/>
                  </a:schemeClr>
                </a:solidFill>
                <a:latin typeface="Arial" charset="0"/>
                <a:cs typeface="Arial" charset="0"/>
              </a:rPr>
              <a:t>Defrost food in the fridge, microwave or hot water</a:t>
            </a:r>
            <a:endParaRPr lang="fr-FR" altLang="fr-FR" sz="1200" dirty="0">
              <a:solidFill>
                <a:schemeClr val="accent3">
                  <a:lumMod val="75000"/>
                </a:schemeClr>
              </a:solidFill>
              <a:latin typeface="Arial" charset="0"/>
              <a:cs typeface="Arial" charset="0"/>
            </a:endParaRPr>
          </a:p>
        </p:txBody>
      </p:sp>
      <p:pic>
        <p:nvPicPr>
          <p:cNvPr id="34824" name="Picture 6" descr="Frozen food">
            <a:extLst>
              <a:ext uri="{FF2B5EF4-FFF2-40B4-BE49-F238E27FC236}">
                <a16:creationId xmlns:a16="http://schemas.microsoft.com/office/drawing/2014/main" id="{0BE73456-028C-4E0D-94D0-18C67827E0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850" y="5241925"/>
            <a:ext cx="600075"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4" name="ZoneTexte 40">
            <a:extLst>
              <a:ext uri="{FF2B5EF4-FFF2-40B4-BE49-F238E27FC236}">
                <a16:creationId xmlns:a16="http://schemas.microsoft.com/office/drawing/2014/main" id="{9EB67AE3-C31F-4FC7-87A3-AAED12D4FD31}"/>
              </a:ext>
            </a:extLst>
          </p:cNvPr>
          <p:cNvSpPr txBox="1">
            <a:spLocks noChangeArrowheads="1"/>
          </p:cNvSpPr>
          <p:nvPr/>
        </p:nvSpPr>
        <p:spPr bwMode="auto">
          <a:xfrm>
            <a:off x="9875838" y="4179888"/>
            <a:ext cx="2257425" cy="1939925"/>
          </a:xfrm>
          <a:prstGeom prst="rect">
            <a:avLst/>
          </a:prstGeom>
          <a:noFill/>
          <a:ln>
            <a:noFill/>
          </a:ln>
        </p:spPr>
        <p:txBody>
          <a:bodyPr>
            <a:spAutoFit/>
          </a:bodyPr>
          <a:lstStyle>
            <a:lvl1pPr marL="171450" indent="-171450">
              <a:defRPr sz="900">
                <a:solidFill>
                  <a:schemeClr val="tx1"/>
                </a:solidFill>
                <a:latin typeface="Microsoft Sans Serif" pitchFamily="34" charset="0"/>
              </a:defRPr>
            </a:lvl1pPr>
            <a:lvl2pPr>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eaLnBrk="0" fontAlgn="base" hangingPunct="0">
              <a:spcBef>
                <a:spcPct val="0"/>
              </a:spcBef>
              <a:spcAft>
                <a:spcPct val="0"/>
              </a:spcAft>
              <a:defRPr sz="900">
                <a:solidFill>
                  <a:schemeClr val="tx1"/>
                </a:solidFill>
                <a:latin typeface="Microsoft Sans Serif" pitchFamily="34" charset="0"/>
              </a:defRPr>
            </a:lvl6pPr>
            <a:lvl7pPr marL="1828800" indent="914400" eaLnBrk="0" fontAlgn="base" hangingPunct="0">
              <a:spcBef>
                <a:spcPct val="0"/>
              </a:spcBef>
              <a:spcAft>
                <a:spcPct val="0"/>
              </a:spcAft>
              <a:defRPr sz="900">
                <a:solidFill>
                  <a:schemeClr val="tx1"/>
                </a:solidFill>
                <a:latin typeface="Microsoft Sans Serif" pitchFamily="34" charset="0"/>
              </a:defRPr>
            </a:lvl7pPr>
            <a:lvl8pPr marL="2286000" indent="914400" eaLnBrk="0" fontAlgn="base" hangingPunct="0">
              <a:spcBef>
                <a:spcPct val="0"/>
              </a:spcBef>
              <a:spcAft>
                <a:spcPct val="0"/>
              </a:spcAft>
              <a:defRPr sz="900">
                <a:solidFill>
                  <a:schemeClr val="tx1"/>
                </a:solidFill>
                <a:latin typeface="Microsoft Sans Serif" pitchFamily="34" charset="0"/>
              </a:defRPr>
            </a:lvl8pPr>
            <a:lvl9pPr marL="2743200" indent="914400" eaLnBrk="0" fontAlgn="base" hangingPunct="0">
              <a:spcBef>
                <a:spcPct val="0"/>
              </a:spcBef>
              <a:spcAft>
                <a:spcPct val="0"/>
              </a:spcAft>
              <a:defRPr sz="900">
                <a:solidFill>
                  <a:schemeClr val="tx1"/>
                </a:solidFill>
                <a:latin typeface="Microsoft Sans Serif" pitchFamily="34" charset="0"/>
              </a:defRPr>
            </a:lvl9pPr>
          </a:lstStyle>
          <a:p>
            <a:pPr defTabSz="914400" eaLnBrk="1" hangingPunct="1">
              <a:buFont typeface="Wingdings" pitchFamily="2" charset="2"/>
              <a:buChar char="Ø"/>
              <a:defRPr/>
            </a:pPr>
            <a:r>
              <a:rPr lang="en-US" altLang="fr-FR" sz="1200" dirty="0">
                <a:solidFill>
                  <a:schemeClr val="accent3">
                    <a:lumMod val="75000"/>
                  </a:schemeClr>
                </a:solidFill>
                <a:latin typeface="Arial" charset="0"/>
                <a:cs typeface="Arial" charset="0"/>
              </a:rPr>
              <a:t>Store eggs in the fridge (not in the door)</a:t>
            </a:r>
          </a:p>
          <a:p>
            <a:pPr defTabSz="914400" eaLnBrk="1" hangingPunct="1">
              <a:buFont typeface="Wingdings" pitchFamily="2" charset="2"/>
              <a:buChar char="Ø"/>
              <a:defRPr/>
            </a:pPr>
            <a:r>
              <a:rPr lang="en-US" altLang="fr-FR" sz="1200" dirty="0">
                <a:solidFill>
                  <a:schemeClr val="accent3">
                    <a:lumMod val="75000"/>
                  </a:schemeClr>
                </a:solidFill>
                <a:latin typeface="Arial" charset="0"/>
                <a:cs typeface="Arial" charset="0"/>
              </a:rPr>
              <a:t>Preferably use pasteurized eggs </a:t>
            </a:r>
          </a:p>
          <a:p>
            <a:pPr defTabSz="914400" eaLnBrk="1" hangingPunct="1">
              <a:buFont typeface="Wingdings" pitchFamily="2" charset="2"/>
              <a:buChar char="Ø"/>
              <a:defRPr/>
            </a:pPr>
            <a:r>
              <a:rPr lang="en-US" altLang="fr-FR" sz="1200" dirty="0">
                <a:solidFill>
                  <a:schemeClr val="accent3">
                    <a:lumMod val="75000"/>
                  </a:schemeClr>
                </a:solidFill>
                <a:latin typeface="Arial" charset="0"/>
                <a:cs typeface="Arial" charset="0"/>
              </a:rPr>
              <a:t>Check the date and </a:t>
            </a:r>
            <a:r>
              <a:rPr lang="en-US" altLang="fr-FR" sz="1200" b="1" dirty="0">
                <a:solidFill>
                  <a:schemeClr val="accent3">
                    <a:lumMod val="75000"/>
                  </a:schemeClr>
                </a:solidFill>
                <a:latin typeface="Arial" charset="0"/>
                <a:cs typeface="Arial" charset="0"/>
              </a:rPr>
              <a:t>do not </a:t>
            </a:r>
            <a:r>
              <a:rPr lang="en-US" altLang="fr-FR" sz="1200" dirty="0">
                <a:solidFill>
                  <a:schemeClr val="accent3">
                    <a:lumMod val="75000"/>
                  </a:schemeClr>
                </a:solidFill>
                <a:latin typeface="Arial" charset="0"/>
                <a:cs typeface="Arial" charset="0"/>
              </a:rPr>
              <a:t>buy dirty eggs or dirty packages</a:t>
            </a:r>
          </a:p>
          <a:p>
            <a:pPr defTabSz="914400" eaLnBrk="1" hangingPunct="1">
              <a:buFont typeface="Wingdings" pitchFamily="2" charset="2"/>
              <a:buChar char="Ø"/>
              <a:defRPr/>
            </a:pPr>
            <a:r>
              <a:rPr lang="en-US" altLang="fr-FR" sz="1200" dirty="0">
                <a:solidFill>
                  <a:schemeClr val="accent3">
                    <a:lumMod val="75000"/>
                  </a:schemeClr>
                </a:solidFill>
                <a:latin typeface="Arial" charset="0"/>
                <a:cs typeface="Arial" charset="0"/>
              </a:rPr>
              <a:t>Eggs from backyards hens are more at risk (</a:t>
            </a:r>
            <a:r>
              <a:rPr lang="en-US" altLang="fr-FR" sz="1200" i="1" dirty="0">
                <a:solidFill>
                  <a:schemeClr val="accent3">
                    <a:lumMod val="75000"/>
                  </a:schemeClr>
                </a:solidFill>
                <a:latin typeface="Arial" charset="0"/>
                <a:cs typeface="Arial" charset="0"/>
              </a:rPr>
              <a:t>Salmonella </a:t>
            </a:r>
            <a:r>
              <a:rPr lang="en-US" altLang="fr-FR" sz="1200" i="1" dirty="0" err="1">
                <a:solidFill>
                  <a:schemeClr val="accent3">
                    <a:lumMod val="75000"/>
                  </a:schemeClr>
                </a:solidFill>
                <a:latin typeface="Arial" charset="0"/>
                <a:cs typeface="Arial" charset="0"/>
              </a:rPr>
              <a:t>enterica</a:t>
            </a:r>
            <a:r>
              <a:rPr lang="en-US" altLang="fr-FR" sz="1200" dirty="0">
                <a:solidFill>
                  <a:schemeClr val="accent3">
                    <a:lumMod val="75000"/>
                  </a:schemeClr>
                </a:solidFill>
                <a:latin typeface="Arial" charset="0"/>
                <a:cs typeface="Arial" charset="0"/>
              </a:rPr>
              <a:t>)</a:t>
            </a:r>
          </a:p>
        </p:txBody>
      </p:sp>
      <p:pic>
        <p:nvPicPr>
          <p:cNvPr id="34826" name="Picture 4" descr="Eggs">
            <a:extLst>
              <a:ext uri="{FF2B5EF4-FFF2-40B4-BE49-F238E27FC236}">
                <a16:creationId xmlns:a16="http://schemas.microsoft.com/office/drawing/2014/main" id="{BA33D6D7-53A3-4D86-A258-DDF56D6A4E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8525" y="4479925"/>
            <a:ext cx="1192213"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5" name="ZoneTexte 41">
            <a:extLst>
              <a:ext uri="{FF2B5EF4-FFF2-40B4-BE49-F238E27FC236}">
                <a16:creationId xmlns:a16="http://schemas.microsoft.com/office/drawing/2014/main" id="{E3D9006D-75DC-4353-A027-1FC8DE6A9F45}"/>
              </a:ext>
            </a:extLst>
          </p:cNvPr>
          <p:cNvSpPr txBox="1">
            <a:spLocks noChangeArrowheads="1"/>
          </p:cNvSpPr>
          <p:nvPr/>
        </p:nvSpPr>
        <p:spPr bwMode="auto">
          <a:xfrm>
            <a:off x="8616950" y="1673225"/>
            <a:ext cx="3575050" cy="2308225"/>
          </a:xfrm>
          <a:prstGeom prst="rect">
            <a:avLst/>
          </a:prstGeom>
          <a:noFill/>
          <a:ln>
            <a:noFill/>
          </a:ln>
        </p:spPr>
        <p:txBody>
          <a:bodyPr>
            <a:spAutoFit/>
          </a:bodyPr>
          <a:lstStyle>
            <a:lvl1pPr marL="171450" indent="-171450">
              <a:defRPr sz="900">
                <a:solidFill>
                  <a:schemeClr val="tx1"/>
                </a:solidFill>
                <a:latin typeface="Microsoft Sans Serif" pitchFamily="34" charset="0"/>
              </a:defRPr>
            </a:lvl1pPr>
            <a:lvl2pPr marL="628650" indent="-171450">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eaLnBrk="0" fontAlgn="base" hangingPunct="0">
              <a:spcBef>
                <a:spcPct val="0"/>
              </a:spcBef>
              <a:spcAft>
                <a:spcPct val="0"/>
              </a:spcAft>
              <a:defRPr sz="900">
                <a:solidFill>
                  <a:schemeClr val="tx1"/>
                </a:solidFill>
                <a:latin typeface="Microsoft Sans Serif" pitchFamily="34" charset="0"/>
              </a:defRPr>
            </a:lvl6pPr>
            <a:lvl7pPr marL="1828800" indent="914400" eaLnBrk="0" fontAlgn="base" hangingPunct="0">
              <a:spcBef>
                <a:spcPct val="0"/>
              </a:spcBef>
              <a:spcAft>
                <a:spcPct val="0"/>
              </a:spcAft>
              <a:defRPr sz="900">
                <a:solidFill>
                  <a:schemeClr val="tx1"/>
                </a:solidFill>
                <a:latin typeface="Microsoft Sans Serif" pitchFamily="34" charset="0"/>
              </a:defRPr>
            </a:lvl7pPr>
            <a:lvl8pPr marL="2286000" indent="914400" eaLnBrk="0" fontAlgn="base" hangingPunct="0">
              <a:spcBef>
                <a:spcPct val="0"/>
              </a:spcBef>
              <a:spcAft>
                <a:spcPct val="0"/>
              </a:spcAft>
              <a:defRPr sz="900">
                <a:solidFill>
                  <a:schemeClr val="tx1"/>
                </a:solidFill>
                <a:latin typeface="Microsoft Sans Serif" pitchFamily="34" charset="0"/>
              </a:defRPr>
            </a:lvl8pPr>
            <a:lvl9pPr marL="2743200" indent="914400" eaLnBrk="0" fontAlgn="base" hangingPunct="0">
              <a:spcBef>
                <a:spcPct val="0"/>
              </a:spcBef>
              <a:spcAft>
                <a:spcPct val="0"/>
              </a:spcAft>
              <a:defRPr sz="900">
                <a:solidFill>
                  <a:schemeClr val="tx1"/>
                </a:solidFill>
                <a:latin typeface="Microsoft Sans Serif" pitchFamily="34" charset="0"/>
              </a:defRPr>
            </a:lvl9pPr>
          </a:lstStyle>
          <a:p>
            <a:pPr defTabSz="914400" eaLnBrk="1" hangingPunct="1">
              <a:buFont typeface="Wingdings" pitchFamily="2" charset="2"/>
              <a:buChar char="Ø"/>
              <a:defRPr/>
            </a:pPr>
            <a:r>
              <a:rPr lang="en-US" altLang="fr-FR" sz="1200" u="sng" dirty="0">
                <a:solidFill>
                  <a:schemeClr val="accent3">
                    <a:lumMod val="75000"/>
                  </a:schemeClr>
                </a:solidFill>
                <a:latin typeface="Arial" charset="0"/>
                <a:cs typeface="Arial" charset="0"/>
              </a:rPr>
              <a:t>The day of purchase</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Buy fresh and frozen products last and use cooler bags</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Rapid transport</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Store fresh and frozen products first</a:t>
            </a:r>
          </a:p>
          <a:p>
            <a:pPr defTabSz="914400" eaLnBrk="1" hangingPunct="1">
              <a:buFont typeface="Wingdings" pitchFamily="2" charset="2"/>
              <a:buChar char="Ø"/>
              <a:defRPr/>
            </a:pPr>
            <a:r>
              <a:rPr lang="en-US" altLang="fr-FR" sz="1200" u="sng" dirty="0">
                <a:solidFill>
                  <a:schemeClr val="accent3">
                    <a:lumMod val="75000"/>
                  </a:schemeClr>
                </a:solidFill>
                <a:latin typeface="Arial" charset="0"/>
                <a:cs typeface="Arial" charset="0"/>
              </a:rPr>
              <a:t>In the refrigerator</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Control temperature of the fridge (≤ 4°C)</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Store the most sensitive foods in the coldest areas</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Identify use by dates</a:t>
            </a:r>
          </a:p>
          <a:p>
            <a:pPr defTabSz="914400" eaLnBrk="1" hangingPunct="1">
              <a:buFont typeface="Courier New" pitchFamily="49" charset="0"/>
              <a:buChar char="o"/>
              <a:defRPr/>
            </a:pPr>
            <a:r>
              <a:rPr lang="en-US" altLang="fr-FR" sz="1200" dirty="0">
                <a:solidFill>
                  <a:schemeClr val="accent3">
                    <a:lumMod val="75000"/>
                  </a:schemeClr>
                </a:solidFill>
                <a:latin typeface="Arial" charset="0"/>
                <a:cs typeface="Arial" charset="0"/>
              </a:rPr>
              <a:t>Respect the 1,2,3,4 rule for leftovers.</a:t>
            </a:r>
          </a:p>
          <a:p>
            <a:pPr defTabSz="914400" eaLnBrk="1" hangingPunct="1">
              <a:buFont typeface="Courier New" pitchFamily="49" charset="0"/>
              <a:buChar char="o"/>
              <a:defRPr/>
            </a:pPr>
            <a:r>
              <a:rPr lang="en-US" altLang="fr-FR" sz="1200" b="1" dirty="0">
                <a:solidFill>
                  <a:schemeClr val="accent3">
                    <a:lumMod val="75000"/>
                  </a:schemeClr>
                </a:solidFill>
                <a:latin typeface="Arial" charset="0"/>
                <a:cs typeface="Arial" charset="0"/>
              </a:rPr>
              <a:t>Do not </a:t>
            </a:r>
            <a:r>
              <a:rPr lang="en-US" altLang="fr-FR" sz="1200" dirty="0">
                <a:solidFill>
                  <a:schemeClr val="accent3">
                    <a:lumMod val="75000"/>
                  </a:schemeClr>
                </a:solidFill>
                <a:latin typeface="Arial" charset="0"/>
                <a:cs typeface="Arial" charset="0"/>
              </a:rPr>
              <a:t>put too much hot food in the fridge</a:t>
            </a:r>
            <a:endParaRPr lang="fr-FR" altLang="fr-FR" sz="1200" dirty="0">
              <a:solidFill>
                <a:schemeClr val="accent3">
                  <a:lumMod val="75000"/>
                </a:schemeClr>
              </a:solidFill>
              <a:latin typeface="Arial" charset="0"/>
              <a:cs typeface="Arial" charset="0"/>
            </a:endParaRPr>
          </a:p>
        </p:txBody>
      </p:sp>
      <p:pic>
        <p:nvPicPr>
          <p:cNvPr id="34828" name="Picture 5" descr="Cold chain">
            <a:extLst>
              <a:ext uri="{FF2B5EF4-FFF2-40B4-BE49-F238E27FC236}">
                <a16:creationId xmlns:a16="http://schemas.microsoft.com/office/drawing/2014/main" id="{3C89636A-74FB-484E-BEFE-9D60B4B39E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8675" y="2586038"/>
            <a:ext cx="1035050"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9" name="ZoneTexte 6">
            <a:extLst>
              <a:ext uri="{FF2B5EF4-FFF2-40B4-BE49-F238E27FC236}">
                <a16:creationId xmlns:a16="http://schemas.microsoft.com/office/drawing/2014/main" id="{2C8ED90F-99D8-4742-ABBC-FCA41B9AD033}"/>
              </a:ext>
            </a:extLst>
          </p:cNvPr>
          <p:cNvSpPr txBox="1">
            <a:spLocks noChangeArrowheads="1"/>
          </p:cNvSpPr>
          <p:nvPr/>
        </p:nvSpPr>
        <p:spPr bwMode="auto">
          <a:xfrm>
            <a:off x="8723313" y="622300"/>
            <a:ext cx="3409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6286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 typeface="Wingdings" panose="05000000000000000000" pitchFamily="2" charset="2"/>
              <a:buChar char="Ø"/>
            </a:pPr>
            <a:r>
              <a:rPr lang="en-US" altLang="fr-FR">
                <a:solidFill>
                  <a:schemeClr val="accent1"/>
                </a:solidFill>
                <a:latin typeface="Arial" panose="020B0604020202020204" pitchFamily="34" charset="0"/>
              </a:rPr>
              <a:t>Store raw meat/poultry separately from vegetables and ready to eat food during shopping, packing, transport and in the fridge</a:t>
            </a:r>
          </a:p>
          <a:p>
            <a:pPr defTabSz="914400" eaLnBrk="1" hangingPunct="1">
              <a:lnSpc>
                <a:spcPct val="100000"/>
              </a:lnSpc>
              <a:spcBef>
                <a:spcPct val="0"/>
              </a:spcBef>
              <a:buFont typeface="Wingdings" panose="05000000000000000000" pitchFamily="2" charset="2"/>
              <a:buChar char="Ø"/>
            </a:pPr>
            <a:r>
              <a:rPr lang="en-US" altLang="fr-FR">
                <a:solidFill>
                  <a:schemeClr val="accent1"/>
                </a:solidFill>
                <a:latin typeface="Arial" panose="020B0604020202020204" pitchFamily="34" charset="0"/>
              </a:rPr>
              <a:t>Throw away the packaging</a:t>
            </a:r>
            <a:endParaRPr lang="fr-FR" altLang="fr-FR">
              <a:solidFill>
                <a:schemeClr val="accent1"/>
              </a:solidFill>
              <a:latin typeface="Arial" panose="020B0604020202020204" pitchFamily="34" charset="0"/>
            </a:endParaRPr>
          </a:p>
        </p:txBody>
      </p:sp>
      <p:pic>
        <p:nvPicPr>
          <p:cNvPr id="34830" name="Picture 2" descr="Storage in fridge">
            <a:extLst>
              <a:ext uri="{FF2B5EF4-FFF2-40B4-BE49-F238E27FC236}">
                <a16:creationId xmlns:a16="http://schemas.microsoft.com/office/drawing/2014/main" id="{E0EA81D9-96B9-4415-B215-955496D945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8213" y="935038"/>
            <a:ext cx="1131887"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3" name="ZoneTexte 4">
            <a:extLst>
              <a:ext uri="{FF2B5EF4-FFF2-40B4-BE49-F238E27FC236}">
                <a16:creationId xmlns:a16="http://schemas.microsoft.com/office/drawing/2014/main" id="{CC9ACB3B-DFA7-4742-8223-1F7BA0B0CF98}"/>
              </a:ext>
            </a:extLst>
          </p:cNvPr>
          <p:cNvSpPr txBox="1">
            <a:spLocks noChangeArrowheads="1"/>
          </p:cNvSpPr>
          <p:nvPr/>
        </p:nvSpPr>
        <p:spPr bwMode="auto">
          <a:xfrm>
            <a:off x="14288" y="133350"/>
            <a:ext cx="4995862" cy="2862263"/>
          </a:xfrm>
          <a:prstGeom prst="rect">
            <a:avLst/>
          </a:prstGeom>
          <a:noFill/>
          <a:ln>
            <a:noFill/>
          </a:ln>
        </p:spPr>
        <p:txBody>
          <a:bodyPr>
            <a:spAutoFit/>
          </a:bodyPr>
          <a:lstStyle>
            <a:lvl1pPr marL="171450" indent="-171450">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6286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 typeface="Wingdings" panose="05000000000000000000" pitchFamily="2" charset="2"/>
              <a:buChar char="Ø"/>
              <a:defRPr/>
            </a:pPr>
            <a:r>
              <a:rPr lang="en-US" altLang="fr-FR" u="sng">
                <a:solidFill>
                  <a:schemeClr val="accent1"/>
                </a:solidFill>
                <a:latin typeface="Arial" panose="020B0604020202020204" pitchFamily="34" charset="0"/>
              </a:rPr>
              <a:t>For equipment</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Use separate cutting boards/ustensils for</a:t>
            </a:r>
          </a:p>
          <a:p>
            <a:pPr marL="0" indent="0" defTabSz="914400" eaLnBrk="1" hangingPunct="1">
              <a:lnSpc>
                <a:spcPct val="100000"/>
              </a:lnSpc>
              <a:spcBef>
                <a:spcPct val="0"/>
              </a:spcBef>
              <a:buFont typeface="Arial" panose="020B0604020202020204" pitchFamily="34" charset="0"/>
              <a:buNone/>
              <a:defRPr/>
            </a:pPr>
            <a:r>
              <a:rPr lang="en-US" altLang="fr-FR">
                <a:solidFill>
                  <a:schemeClr val="accent1"/>
                </a:solidFill>
                <a:latin typeface="Arial" panose="020B0604020202020204" pitchFamily="34" charset="0"/>
              </a:rPr>
              <a:t>    poultry/meat and vegetables (or wash it thoroughly)</a:t>
            </a:r>
          </a:p>
          <a:p>
            <a:pPr defTabSz="914400" eaLnBrk="1" hangingPunct="1">
              <a:lnSpc>
                <a:spcPct val="100000"/>
              </a:lnSpc>
              <a:spcBef>
                <a:spcPct val="0"/>
              </a:spcBef>
              <a:buFont typeface="Courier New" panose="02070309020205020404" pitchFamily="49" charset="0"/>
              <a:buChar char="o"/>
              <a:defRPr/>
            </a:pPr>
            <a:r>
              <a:rPr lang="en-US" altLang="fr-FR" b="1">
                <a:solidFill>
                  <a:schemeClr val="accent1"/>
                </a:solidFill>
                <a:latin typeface="Arial" panose="020B0604020202020204" pitchFamily="34" charset="0"/>
              </a:rPr>
              <a:t>Do not </a:t>
            </a:r>
            <a:r>
              <a:rPr lang="en-US" altLang="fr-FR">
                <a:solidFill>
                  <a:schemeClr val="accent1"/>
                </a:solidFill>
                <a:latin typeface="Arial" panose="020B0604020202020204" pitchFamily="34" charset="0"/>
              </a:rPr>
              <a:t>put cooked meat in the plate used for raw meat</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Wash all tools after contact with raw poultry/meat</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Clean the fridge regularly</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Renew or wash sponges frequently</a:t>
            </a:r>
          </a:p>
          <a:p>
            <a:pPr defTabSz="914400" eaLnBrk="1" hangingPunct="1">
              <a:lnSpc>
                <a:spcPct val="100000"/>
              </a:lnSpc>
              <a:spcBef>
                <a:spcPct val="0"/>
              </a:spcBef>
              <a:buFont typeface="Wingdings" panose="05000000000000000000" pitchFamily="2" charset="2"/>
              <a:buChar char="Ø"/>
              <a:defRPr/>
            </a:pPr>
            <a:r>
              <a:rPr lang="en-US" altLang="fr-FR" u="sng">
                <a:solidFill>
                  <a:schemeClr val="accent1"/>
                </a:solidFill>
                <a:latin typeface="Arial" panose="020B0604020202020204" pitchFamily="34" charset="0"/>
              </a:rPr>
              <a:t>For food</a:t>
            </a:r>
          </a:p>
          <a:p>
            <a:pPr defTabSz="914400" eaLnBrk="1" hangingPunct="1">
              <a:lnSpc>
                <a:spcPct val="100000"/>
              </a:lnSpc>
              <a:spcBef>
                <a:spcPct val="0"/>
              </a:spcBef>
              <a:buFont typeface="Courier New" panose="02070309020205020404" pitchFamily="49" charset="0"/>
              <a:buChar char="o"/>
              <a:defRPr/>
            </a:pPr>
            <a:r>
              <a:rPr lang="en-US" altLang="fr-FR" b="1">
                <a:solidFill>
                  <a:schemeClr val="accent1"/>
                </a:solidFill>
                <a:latin typeface="Arial" panose="020B0604020202020204" pitchFamily="34" charset="0"/>
              </a:rPr>
              <a:t>Do not </a:t>
            </a:r>
            <a:r>
              <a:rPr lang="en-US" altLang="fr-FR">
                <a:solidFill>
                  <a:schemeClr val="accent1"/>
                </a:solidFill>
                <a:latin typeface="Arial" panose="020B0604020202020204" pitchFamily="34" charset="0"/>
              </a:rPr>
              <a:t>wash the meat</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Wash fruits and vegetables thoroughly</a:t>
            </a:r>
            <a:endParaRPr lang="en-US" altLang="fr-FR" sz="1400">
              <a:solidFill>
                <a:schemeClr val="accent1"/>
              </a:solidFill>
              <a:latin typeface="Arial" panose="020B0604020202020204" pitchFamily="34" charset="0"/>
            </a:endParaRPr>
          </a:p>
          <a:p>
            <a:pPr defTabSz="914400" eaLnBrk="1" hangingPunct="1">
              <a:lnSpc>
                <a:spcPct val="100000"/>
              </a:lnSpc>
              <a:spcBef>
                <a:spcPct val="0"/>
              </a:spcBef>
              <a:buFont typeface="Wingdings" panose="05000000000000000000" pitchFamily="2" charset="2"/>
              <a:buChar char="Ø"/>
              <a:defRPr/>
            </a:pPr>
            <a:r>
              <a:rPr lang="en-US" altLang="fr-FR" u="sng">
                <a:solidFill>
                  <a:schemeClr val="accent1"/>
                </a:solidFill>
                <a:latin typeface="Arial" panose="020B0604020202020204" pitchFamily="34" charset="0"/>
              </a:rPr>
              <a:t>For the body</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Wash hands with soap before, during and after meal preparation</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Use clean dry cloths or paper towels</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Avoid outside interactions (telephone, animal...)</a:t>
            </a:r>
          </a:p>
          <a:p>
            <a:pPr defTabSz="914400" eaLnBrk="1" hangingPunct="1">
              <a:lnSpc>
                <a:spcPct val="100000"/>
              </a:lnSpc>
              <a:spcBef>
                <a:spcPct val="0"/>
              </a:spcBef>
              <a:buFont typeface="Courier New" panose="02070309020205020404" pitchFamily="49" charset="0"/>
              <a:buChar char="o"/>
              <a:defRPr/>
            </a:pPr>
            <a:r>
              <a:rPr lang="en-US" altLang="fr-FR">
                <a:solidFill>
                  <a:schemeClr val="accent1"/>
                </a:solidFill>
                <a:latin typeface="Arial" panose="020B0604020202020204" pitchFamily="34" charset="0"/>
              </a:rPr>
              <a:t>Prefer pedal bins</a:t>
            </a:r>
          </a:p>
        </p:txBody>
      </p:sp>
      <p:pic>
        <p:nvPicPr>
          <p:cNvPr id="34832" name="Picture 3" descr="Hygiene rules">
            <a:extLst>
              <a:ext uri="{FF2B5EF4-FFF2-40B4-BE49-F238E27FC236}">
                <a16:creationId xmlns:a16="http://schemas.microsoft.com/office/drawing/2014/main" id="{767E0E47-F412-4133-8B4A-33C12AFE20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1863" y="969963"/>
            <a:ext cx="1062037"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me 2" descr="Diagram about solutions to limit infection transmission during the food journey">
            <a:extLst>
              <a:ext uri="{FF2B5EF4-FFF2-40B4-BE49-F238E27FC236}">
                <a16:creationId xmlns:a16="http://schemas.microsoft.com/office/drawing/2014/main" id="{AEF26F40-21FD-422C-A4A7-512DE633F573}"/>
              </a:ext>
            </a:extLst>
          </p:cNvPr>
          <p:cNvGraphicFramePr/>
          <p:nvPr/>
        </p:nvGraphicFramePr>
        <p:xfrm>
          <a:off x="621506" y="645114"/>
          <a:ext cx="9676607" cy="544771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 name="ZoneTexte 3">
            <a:extLst>
              <a:ext uri="{FF2B5EF4-FFF2-40B4-BE49-F238E27FC236}">
                <a16:creationId xmlns:a16="http://schemas.microsoft.com/office/drawing/2014/main" id="{73FD7716-50CC-489B-8E27-19E3F4C6E13E}"/>
              </a:ext>
            </a:extLst>
          </p:cNvPr>
          <p:cNvSpPr txBox="1">
            <a:spLocks noGrp="1" noChangeArrowheads="1"/>
          </p:cNvSpPr>
          <p:nvPr>
            <p:ph type="title" idx="4294967295"/>
          </p:nvPr>
        </p:nvSpPr>
        <p:spPr>
          <a:xfrm>
            <a:off x="-41275" y="-9525"/>
            <a:ext cx="12233275" cy="5842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fr-FR" altLang="fr-FR" sz="3200" dirty="0">
                <a:solidFill>
                  <a:srgbClr val="00707C"/>
                </a:solidFill>
                <a:latin typeface="Arial" panose="020B0604020202020204" pitchFamily="34" charset="0"/>
                <a:ea typeface="+mn-ea"/>
                <a:cs typeface="Arial" panose="020B0604020202020204" pitchFamily="34" charset="0"/>
              </a:rPr>
              <a:t>Infection transmission</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e 26" descr="Barre de navigation">
            <a:extLst>
              <a:ext uri="{FF2B5EF4-FFF2-40B4-BE49-F238E27FC236}">
                <a16:creationId xmlns:a16="http://schemas.microsoft.com/office/drawing/2014/main" id="{4EE9557D-F44D-46A8-8AA5-7A43C666F846}"/>
              </a:ext>
            </a:extLst>
          </p:cNvPr>
          <p:cNvGrpSpPr>
            <a:grpSpLocks/>
          </p:cNvGrpSpPr>
          <p:nvPr/>
        </p:nvGrpSpPr>
        <p:grpSpPr bwMode="auto">
          <a:xfrm>
            <a:off x="-41275" y="6165850"/>
            <a:ext cx="12276138" cy="733425"/>
            <a:chOff x="-41565" y="6016088"/>
            <a:chExt cx="12276859" cy="888671"/>
          </a:xfrm>
        </p:grpSpPr>
        <p:sp>
          <p:nvSpPr>
            <p:cNvPr id="15387" name="ZoneTexte 27">
              <a:extLst>
                <a:ext uri="{FF2B5EF4-FFF2-40B4-BE49-F238E27FC236}">
                  <a16:creationId xmlns:a16="http://schemas.microsoft.com/office/drawing/2014/main" id="{A8307E94-CC7D-4814-B764-5042117AB3D2}"/>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5388" name="ZoneTexte 28">
              <a:extLst>
                <a:ext uri="{FF2B5EF4-FFF2-40B4-BE49-F238E27FC236}">
                  <a16:creationId xmlns:a16="http://schemas.microsoft.com/office/drawing/2014/main" id="{AAE31054-01CE-41DC-A45F-83872307429A}"/>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3BBFDB43-3571-4BE1-BED1-E4FDBF88C955}"/>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1BD44F95-2120-460D-872A-5A18FC61D4F4}"/>
                </a:ext>
              </a:extLst>
            </p:cNvPr>
            <p:cNvSpPr/>
            <p:nvPr/>
          </p:nvSpPr>
          <p:spPr>
            <a:xfrm>
              <a:off x="5713461" y="6135347"/>
              <a:ext cx="306405" cy="269294"/>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schemeClr val="tx1"/>
                  </a:solidFill>
                </a:rPr>
                <a:t>X</a:t>
              </a:r>
            </a:p>
          </p:txBody>
        </p:sp>
        <p:sp>
          <p:nvSpPr>
            <p:cNvPr id="15391" name="ZoneTexte 31">
              <a:extLst>
                <a:ext uri="{FF2B5EF4-FFF2-40B4-BE49-F238E27FC236}">
                  <a16:creationId xmlns:a16="http://schemas.microsoft.com/office/drawing/2014/main" id="{F6D74023-93F5-4C39-A1AE-E5B8F007D39C}"/>
                </a:ext>
              </a:extLst>
            </p:cNvPr>
            <p:cNvSpPr txBox="1">
              <a:spLocks noChangeArrowheads="1"/>
            </p:cNvSpPr>
            <p:nvPr/>
          </p:nvSpPr>
          <p:spPr bwMode="auto">
            <a:xfrm>
              <a:off x="6072530" y="6136118"/>
              <a:ext cx="2379365" cy="33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main page</a:t>
              </a:r>
            </a:p>
          </p:txBody>
        </p:sp>
        <p:pic>
          <p:nvPicPr>
            <p:cNvPr id="15392" name="Image 34">
              <a:extLst>
                <a:ext uri="{FF2B5EF4-FFF2-40B4-BE49-F238E27FC236}">
                  <a16:creationId xmlns:a16="http://schemas.microsoft.com/office/drawing/2014/main" id="{A1675D83-8F0B-4F97-8A6A-08AD236D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ZoneTexte 29">
            <a:extLst>
              <a:ext uri="{FF2B5EF4-FFF2-40B4-BE49-F238E27FC236}">
                <a16:creationId xmlns:a16="http://schemas.microsoft.com/office/drawing/2014/main" id="{74389C27-DEF8-4780-B863-0C8DAB66BA3F}"/>
              </a:ext>
            </a:extLst>
          </p:cNvPr>
          <p:cNvSpPr txBox="1"/>
          <p:nvPr/>
        </p:nvSpPr>
        <p:spPr>
          <a:xfrm>
            <a:off x="9990138" y="5272088"/>
            <a:ext cx="1466850" cy="647700"/>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a:hlinkClick r:id="rId4" action="ppaction://hlinksldjump"/>
              </a:rPr>
              <a:t>Food </a:t>
            </a:r>
            <a:r>
              <a:rPr lang="fr-FR" dirty="0" err="1">
                <a:hlinkClick r:id="rId4" action="ppaction://hlinksldjump"/>
              </a:rPr>
              <a:t>safety</a:t>
            </a:r>
            <a:r>
              <a:rPr lang="fr-FR" dirty="0">
                <a:hlinkClick r:id="rId4" action="ppaction://hlinksldjump"/>
              </a:rPr>
              <a:t> </a:t>
            </a:r>
            <a:r>
              <a:rPr lang="fr-FR" dirty="0" err="1">
                <a:hlinkClick r:id="rId4" action="ppaction://hlinksldjump"/>
              </a:rPr>
              <a:t>debate</a:t>
            </a:r>
            <a:r>
              <a:rPr lang="fr-FR" dirty="0">
                <a:hlinkClick r:id="rId4" action="ppaction://hlinksldjump"/>
              </a:rPr>
              <a:t> kit</a:t>
            </a:r>
            <a:endParaRPr lang="fr-FR" dirty="0"/>
          </a:p>
        </p:txBody>
      </p:sp>
      <p:sp>
        <p:nvSpPr>
          <p:cNvPr id="27" name="ZoneTexte 26">
            <a:extLst>
              <a:ext uri="{FF2B5EF4-FFF2-40B4-BE49-F238E27FC236}">
                <a16:creationId xmlns:a16="http://schemas.microsoft.com/office/drawing/2014/main" id="{DC7084F1-DE7E-4983-A51F-B6BC3425C62A}"/>
              </a:ext>
            </a:extLst>
          </p:cNvPr>
          <p:cNvSpPr txBox="1"/>
          <p:nvPr/>
        </p:nvSpPr>
        <p:spPr>
          <a:xfrm>
            <a:off x="10086975" y="4241800"/>
            <a:ext cx="1135063" cy="647700"/>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err="1">
                <a:hlinkClick r:id="rId5" action="ppaction://hlinksldjump"/>
              </a:rPr>
              <a:t>Recipes</a:t>
            </a:r>
            <a:r>
              <a:rPr lang="fr-FR" dirty="0">
                <a:hlinkClick r:id="rId5" action="ppaction://hlinksldjump"/>
              </a:rPr>
              <a:t> book</a:t>
            </a:r>
            <a:endParaRPr lang="fr-FR" dirty="0"/>
          </a:p>
        </p:txBody>
      </p:sp>
      <p:sp>
        <p:nvSpPr>
          <p:cNvPr id="25" name="ZoneTexte 24">
            <a:extLst>
              <a:ext uri="{FF2B5EF4-FFF2-40B4-BE49-F238E27FC236}">
                <a16:creationId xmlns:a16="http://schemas.microsoft.com/office/drawing/2014/main" id="{4BFBFED7-C23E-4992-A32C-B042B451CA23}"/>
              </a:ext>
            </a:extLst>
          </p:cNvPr>
          <p:cNvSpPr txBox="1"/>
          <p:nvPr/>
        </p:nvSpPr>
        <p:spPr>
          <a:xfrm>
            <a:off x="10612438" y="3013075"/>
            <a:ext cx="1095375" cy="919163"/>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a:hlinkClick r:id="rId6" action="ppaction://hlinksldjump"/>
              </a:rPr>
              <a:t>The </a:t>
            </a:r>
            <a:r>
              <a:rPr lang="fr-FR" dirty="0" err="1">
                <a:hlinkClick r:id="rId6" action="ppaction://hlinksldjump"/>
              </a:rPr>
              <a:t>food</a:t>
            </a:r>
            <a:r>
              <a:rPr lang="fr-FR" dirty="0">
                <a:hlinkClick r:id="rId6" action="ppaction://hlinksldjump"/>
              </a:rPr>
              <a:t> </a:t>
            </a:r>
            <a:r>
              <a:rPr lang="fr-FR" dirty="0" err="1">
                <a:hlinkClick r:id="rId6" action="ppaction://hlinksldjump"/>
              </a:rPr>
              <a:t>journey</a:t>
            </a:r>
            <a:endParaRPr lang="fr-FR" dirty="0"/>
          </a:p>
        </p:txBody>
      </p:sp>
      <p:sp>
        <p:nvSpPr>
          <p:cNvPr id="6" name="Virage 5" descr="Flèche">
            <a:extLst>
              <a:ext uri="{FF2B5EF4-FFF2-40B4-BE49-F238E27FC236}">
                <a16:creationId xmlns:a16="http://schemas.microsoft.com/office/drawing/2014/main" id="{79C05539-8794-455B-AE3D-600AF5BB1FAA}"/>
              </a:ext>
            </a:extLst>
          </p:cNvPr>
          <p:cNvSpPr/>
          <p:nvPr/>
        </p:nvSpPr>
        <p:spPr>
          <a:xfrm rot="10800000">
            <a:off x="11518900" y="2482850"/>
            <a:ext cx="465138" cy="3287713"/>
          </a:xfrm>
          <a:prstGeom prst="ben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Flèche droite 48" descr="Flèche">
            <a:extLst>
              <a:ext uri="{FF2B5EF4-FFF2-40B4-BE49-F238E27FC236}">
                <a16:creationId xmlns:a16="http://schemas.microsoft.com/office/drawing/2014/main" id="{77C55E83-3A9E-480D-9E8D-33B6262F0485}"/>
              </a:ext>
            </a:extLst>
          </p:cNvPr>
          <p:cNvSpPr/>
          <p:nvPr/>
        </p:nvSpPr>
        <p:spPr>
          <a:xfrm rot="5400000">
            <a:off x="10827544" y="2524919"/>
            <a:ext cx="509587" cy="314325"/>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droite 47" descr="Flèche">
            <a:extLst>
              <a:ext uri="{FF2B5EF4-FFF2-40B4-BE49-F238E27FC236}">
                <a16:creationId xmlns:a16="http://schemas.microsoft.com/office/drawing/2014/main" id="{25774149-1B31-4C59-BF4C-224FE93BC3AC}"/>
              </a:ext>
            </a:extLst>
          </p:cNvPr>
          <p:cNvSpPr/>
          <p:nvPr/>
        </p:nvSpPr>
        <p:spPr>
          <a:xfrm rot="5400000">
            <a:off x="9526587" y="3149601"/>
            <a:ext cx="1649413" cy="315912"/>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Virage 50" descr="Flèche">
            <a:extLst>
              <a:ext uri="{FF2B5EF4-FFF2-40B4-BE49-F238E27FC236}">
                <a16:creationId xmlns:a16="http://schemas.microsoft.com/office/drawing/2014/main" id="{2A5E13B9-9892-4336-8444-738A9A5182BC}"/>
              </a:ext>
            </a:extLst>
          </p:cNvPr>
          <p:cNvSpPr/>
          <p:nvPr/>
        </p:nvSpPr>
        <p:spPr>
          <a:xfrm rot="10800000">
            <a:off x="6134100" y="2470150"/>
            <a:ext cx="3741738" cy="3487738"/>
          </a:xfrm>
          <a:prstGeom prst="bentArrow">
            <a:avLst>
              <a:gd name="adj1" fmla="val 6069"/>
              <a:gd name="adj2" fmla="val 5851"/>
              <a:gd name="adj3" fmla="val 16723"/>
              <a:gd name="adj4" fmla="val 20939"/>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droite 46" descr="Flèche">
            <a:extLst>
              <a:ext uri="{FF2B5EF4-FFF2-40B4-BE49-F238E27FC236}">
                <a16:creationId xmlns:a16="http://schemas.microsoft.com/office/drawing/2014/main" id="{835F2241-FBA8-4644-B62F-8C2531B54A96}"/>
              </a:ext>
            </a:extLst>
          </p:cNvPr>
          <p:cNvSpPr/>
          <p:nvPr/>
        </p:nvSpPr>
        <p:spPr>
          <a:xfrm rot="6447496">
            <a:off x="7839075" y="3473450"/>
            <a:ext cx="2389188" cy="312738"/>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ZoneTexte 32">
            <a:extLst>
              <a:ext uri="{FF2B5EF4-FFF2-40B4-BE49-F238E27FC236}">
                <a16:creationId xmlns:a16="http://schemas.microsoft.com/office/drawing/2014/main" id="{006C8015-F59E-4F73-8D93-C83B2C7F421B}"/>
              </a:ext>
            </a:extLst>
          </p:cNvPr>
          <p:cNvSpPr txBox="1"/>
          <p:nvPr/>
        </p:nvSpPr>
        <p:spPr>
          <a:xfrm>
            <a:off x="9324975" y="1331913"/>
            <a:ext cx="2659063" cy="1022350"/>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a:defRPr/>
            </a:pPr>
            <a:r>
              <a:rPr lang="fr-FR" dirty="0">
                <a:hlinkClick r:id="rId7" action="ppaction://hlinksldjump"/>
              </a:rPr>
              <a:t>S4</a:t>
            </a:r>
          </a:p>
          <a:p>
            <a:pPr>
              <a:defRPr/>
            </a:pPr>
            <a:r>
              <a:rPr lang="fr-FR" dirty="0">
                <a:hlinkClick r:id="rId7" action="ppaction://hlinksldjump"/>
              </a:rPr>
              <a:t>Infection transmission</a:t>
            </a:r>
            <a:endParaRPr lang="fr-FR" dirty="0"/>
          </a:p>
        </p:txBody>
      </p:sp>
      <p:sp>
        <p:nvSpPr>
          <p:cNvPr id="31" name="ZoneTexte 30">
            <a:extLst>
              <a:ext uri="{FF2B5EF4-FFF2-40B4-BE49-F238E27FC236}">
                <a16:creationId xmlns:a16="http://schemas.microsoft.com/office/drawing/2014/main" id="{474866C2-373D-490D-B438-7DCA2E13C87A}"/>
              </a:ext>
            </a:extLst>
          </p:cNvPr>
          <p:cNvSpPr txBox="1"/>
          <p:nvPr/>
        </p:nvSpPr>
        <p:spPr>
          <a:xfrm>
            <a:off x="6883400" y="4897438"/>
            <a:ext cx="2033588" cy="374650"/>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a:hlinkClick r:id="rId8" action="ppaction://hlinksldjump"/>
              </a:rPr>
              <a:t>Food </a:t>
            </a:r>
            <a:r>
              <a:rPr lang="fr-FR" dirty="0" err="1">
                <a:hlinkClick r:id="rId8" action="ppaction://hlinksldjump"/>
              </a:rPr>
              <a:t>safety</a:t>
            </a:r>
            <a:r>
              <a:rPr lang="fr-FR" dirty="0">
                <a:hlinkClick r:id="rId8" action="ppaction://hlinksldjump"/>
              </a:rPr>
              <a:t> </a:t>
            </a:r>
            <a:r>
              <a:rPr lang="fr-FR" dirty="0" err="1">
                <a:hlinkClick r:id="rId8" action="ppaction://hlinksldjump"/>
              </a:rPr>
              <a:t>facts</a:t>
            </a:r>
            <a:endParaRPr lang="fr-FR" dirty="0"/>
          </a:p>
        </p:txBody>
      </p:sp>
      <p:sp>
        <p:nvSpPr>
          <p:cNvPr id="24" name="ZoneTexte 23">
            <a:extLst>
              <a:ext uri="{FF2B5EF4-FFF2-40B4-BE49-F238E27FC236}">
                <a16:creationId xmlns:a16="http://schemas.microsoft.com/office/drawing/2014/main" id="{C40F6071-39B8-457C-916D-19461E686D35}"/>
              </a:ext>
            </a:extLst>
          </p:cNvPr>
          <p:cNvSpPr txBox="1"/>
          <p:nvPr/>
        </p:nvSpPr>
        <p:spPr>
          <a:xfrm>
            <a:off x="6472238" y="2865438"/>
            <a:ext cx="1539875" cy="920750"/>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a:hlinkClick r:id="rId9" action="ppaction://hlinksldjump"/>
              </a:rPr>
              <a:t>Food </a:t>
            </a:r>
            <a:r>
              <a:rPr lang="fr-FR" dirty="0" err="1">
                <a:hlinkClick r:id="rId9" action="ppaction://hlinksldjump"/>
              </a:rPr>
              <a:t>safety</a:t>
            </a:r>
            <a:r>
              <a:rPr lang="fr-FR" dirty="0">
                <a:hlinkClick r:id="rId9" action="ppaction://hlinksldjump"/>
              </a:rPr>
              <a:t> versus </a:t>
            </a:r>
            <a:r>
              <a:rPr lang="fr-FR" dirty="0" err="1">
                <a:hlinkClick r:id="rId9" action="ppaction://hlinksldjump"/>
              </a:rPr>
              <a:t>food</a:t>
            </a:r>
            <a:r>
              <a:rPr lang="fr-FR" dirty="0">
                <a:hlinkClick r:id="rId9" action="ppaction://hlinksldjump"/>
              </a:rPr>
              <a:t> </a:t>
            </a:r>
            <a:r>
              <a:rPr lang="fr-FR" dirty="0" err="1">
                <a:hlinkClick r:id="rId9" action="ppaction://hlinksldjump"/>
              </a:rPr>
              <a:t>quality</a:t>
            </a:r>
            <a:endParaRPr lang="fr-FR" dirty="0"/>
          </a:p>
        </p:txBody>
      </p:sp>
      <p:sp>
        <p:nvSpPr>
          <p:cNvPr id="52" name="Flèche droite 51" descr="Flèche">
            <a:extLst>
              <a:ext uri="{FF2B5EF4-FFF2-40B4-BE49-F238E27FC236}">
                <a16:creationId xmlns:a16="http://schemas.microsoft.com/office/drawing/2014/main" id="{63A48558-CA6C-45E6-94E5-96B48C3F77F2}"/>
              </a:ext>
            </a:extLst>
          </p:cNvPr>
          <p:cNvSpPr/>
          <p:nvPr/>
        </p:nvSpPr>
        <p:spPr>
          <a:xfrm rot="5400000">
            <a:off x="7046119" y="3485356"/>
            <a:ext cx="2319338" cy="314325"/>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Flèche droite 43" descr="Flèche">
            <a:extLst>
              <a:ext uri="{FF2B5EF4-FFF2-40B4-BE49-F238E27FC236}">
                <a16:creationId xmlns:a16="http://schemas.microsoft.com/office/drawing/2014/main" id="{2C72A211-59BD-4F7E-A299-21EEFA138131}"/>
              </a:ext>
            </a:extLst>
          </p:cNvPr>
          <p:cNvSpPr/>
          <p:nvPr/>
        </p:nvSpPr>
        <p:spPr>
          <a:xfrm rot="7811771">
            <a:off x="7174706" y="2483644"/>
            <a:ext cx="385763" cy="282575"/>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ZoneTexte 31">
            <a:extLst>
              <a:ext uri="{FF2B5EF4-FFF2-40B4-BE49-F238E27FC236}">
                <a16:creationId xmlns:a16="http://schemas.microsoft.com/office/drawing/2014/main" id="{FFADFC71-85A4-47C3-8BED-3A50E5E79169}"/>
              </a:ext>
            </a:extLst>
          </p:cNvPr>
          <p:cNvSpPr txBox="1"/>
          <p:nvPr/>
        </p:nvSpPr>
        <p:spPr>
          <a:xfrm>
            <a:off x="6219825" y="1331913"/>
            <a:ext cx="2697163" cy="1022350"/>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a:defRPr/>
            </a:pPr>
            <a:r>
              <a:rPr lang="fr-FR" dirty="0">
                <a:hlinkClick r:id="rId10" action="ppaction://hlinksldjump"/>
              </a:rPr>
              <a:t>S3</a:t>
            </a:r>
          </a:p>
          <a:p>
            <a:pPr>
              <a:defRPr/>
            </a:pPr>
            <a:r>
              <a:rPr lang="fr-FR" dirty="0">
                <a:hlinkClick r:id="rId10" action="ppaction://hlinksldjump"/>
              </a:rPr>
              <a:t>Food labels</a:t>
            </a:r>
            <a:endParaRPr lang="fr-FR" dirty="0"/>
          </a:p>
          <a:p>
            <a:pPr>
              <a:defRPr/>
            </a:pPr>
            <a:endParaRPr lang="fr-FR" dirty="0"/>
          </a:p>
        </p:txBody>
      </p:sp>
      <p:sp>
        <p:nvSpPr>
          <p:cNvPr id="29" name="ZoneTexte 28">
            <a:extLst>
              <a:ext uri="{FF2B5EF4-FFF2-40B4-BE49-F238E27FC236}">
                <a16:creationId xmlns:a16="http://schemas.microsoft.com/office/drawing/2014/main" id="{2278A1E7-AA03-45D7-AF45-35693AE14E78}"/>
              </a:ext>
            </a:extLst>
          </p:cNvPr>
          <p:cNvSpPr txBox="1"/>
          <p:nvPr/>
        </p:nvSpPr>
        <p:spPr>
          <a:xfrm>
            <a:off x="2954338" y="5583238"/>
            <a:ext cx="2992437" cy="374650"/>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err="1">
                <a:hlinkClick r:id="rId11" action="ppaction://hlinksldjump"/>
              </a:rPr>
              <a:t>Outbreak</a:t>
            </a:r>
            <a:r>
              <a:rPr lang="fr-FR" dirty="0">
                <a:hlinkClick r:id="rId11" action="ppaction://hlinksldjump"/>
              </a:rPr>
              <a:t> investigation</a:t>
            </a:r>
            <a:endParaRPr lang="fr-FR" dirty="0"/>
          </a:p>
        </p:txBody>
      </p:sp>
      <p:sp>
        <p:nvSpPr>
          <p:cNvPr id="22" name="ZoneTexte 21">
            <a:extLst>
              <a:ext uri="{FF2B5EF4-FFF2-40B4-BE49-F238E27FC236}">
                <a16:creationId xmlns:a16="http://schemas.microsoft.com/office/drawing/2014/main" id="{1945652A-ABC0-42EC-906F-4B0B8C20DEDF}"/>
              </a:ext>
            </a:extLst>
          </p:cNvPr>
          <p:cNvSpPr txBox="1"/>
          <p:nvPr/>
        </p:nvSpPr>
        <p:spPr>
          <a:xfrm>
            <a:off x="2573338" y="3076575"/>
            <a:ext cx="1876425" cy="919163"/>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p>
            <a:pPr algn="ctr">
              <a:defRPr/>
            </a:pPr>
            <a:r>
              <a:rPr lang="fr-FR" sz="1600" b="1" dirty="0" err="1">
                <a:latin typeface="Arial" panose="020B0604020202020204" pitchFamily="34" charset="0"/>
                <a:hlinkClick r:id="rId12" action="ppaction://hlinksldjump"/>
              </a:rPr>
              <a:t>Useful</a:t>
            </a:r>
            <a:r>
              <a:rPr lang="fr-FR" sz="1600" b="1" dirty="0">
                <a:latin typeface="Arial" panose="020B0604020202020204" pitchFamily="34" charset="0"/>
                <a:hlinkClick r:id="rId12" action="ppaction://hlinksldjump"/>
              </a:rPr>
              <a:t> and </a:t>
            </a:r>
            <a:r>
              <a:rPr lang="fr-FR" sz="1600" b="1" dirty="0" err="1">
                <a:latin typeface="Arial" panose="020B0604020202020204" pitchFamily="34" charset="0"/>
                <a:hlinkClick r:id="rId12" action="ppaction://hlinksldjump"/>
              </a:rPr>
              <a:t>harmful</a:t>
            </a:r>
            <a:r>
              <a:rPr lang="fr-FR" sz="1600" b="1" dirty="0">
                <a:latin typeface="Arial" panose="020B0604020202020204" pitchFamily="34" charset="0"/>
                <a:hlinkClick r:id="rId12" action="ppaction://hlinksldjump"/>
              </a:rPr>
              <a:t> microbes</a:t>
            </a:r>
            <a:endParaRPr lang="fr-FR" sz="1600" b="1" dirty="0">
              <a:latin typeface="Arial" panose="020B0604020202020204" pitchFamily="34" charset="0"/>
            </a:endParaRPr>
          </a:p>
        </p:txBody>
      </p:sp>
      <p:sp>
        <p:nvSpPr>
          <p:cNvPr id="53" name="Flèche droite 52" descr="Flèche">
            <a:extLst>
              <a:ext uri="{FF2B5EF4-FFF2-40B4-BE49-F238E27FC236}">
                <a16:creationId xmlns:a16="http://schemas.microsoft.com/office/drawing/2014/main" id="{4C849DD6-D851-46D1-AEBA-7A9840D8DC81}"/>
              </a:ext>
            </a:extLst>
          </p:cNvPr>
          <p:cNvSpPr/>
          <p:nvPr/>
        </p:nvSpPr>
        <p:spPr>
          <a:xfrm rot="3702229">
            <a:off x="4958557" y="3525043"/>
            <a:ext cx="2571750" cy="341313"/>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Flèche droite 42" descr="Flèche">
            <a:extLst>
              <a:ext uri="{FF2B5EF4-FFF2-40B4-BE49-F238E27FC236}">
                <a16:creationId xmlns:a16="http://schemas.microsoft.com/office/drawing/2014/main" id="{F2221F25-4036-4BE7-87C8-9FF38D89D095}"/>
              </a:ext>
            </a:extLst>
          </p:cNvPr>
          <p:cNvSpPr/>
          <p:nvPr/>
        </p:nvSpPr>
        <p:spPr>
          <a:xfrm rot="5400000">
            <a:off x="3357562" y="3776663"/>
            <a:ext cx="3006725" cy="393700"/>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Flèche droite 41" descr="Flèche">
            <a:extLst>
              <a:ext uri="{FF2B5EF4-FFF2-40B4-BE49-F238E27FC236}">
                <a16:creationId xmlns:a16="http://schemas.microsoft.com/office/drawing/2014/main" id="{76EEDEEE-CB52-439B-997C-686650502D4E}"/>
              </a:ext>
            </a:extLst>
          </p:cNvPr>
          <p:cNvSpPr/>
          <p:nvPr/>
        </p:nvSpPr>
        <p:spPr>
          <a:xfrm rot="7295359">
            <a:off x="3496469" y="2577306"/>
            <a:ext cx="558800" cy="350838"/>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ZoneTexte 20">
            <a:extLst>
              <a:ext uri="{FF2B5EF4-FFF2-40B4-BE49-F238E27FC236}">
                <a16:creationId xmlns:a16="http://schemas.microsoft.com/office/drawing/2014/main" id="{72C41EEC-EA17-4C24-8CAD-6EB5BDA6D977}"/>
              </a:ext>
            </a:extLst>
          </p:cNvPr>
          <p:cNvSpPr txBox="1"/>
          <p:nvPr/>
        </p:nvSpPr>
        <p:spPr>
          <a:xfrm>
            <a:off x="2989263" y="1331913"/>
            <a:ext cx="2724150" cy="1022350"/>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a:defRPr/>
            </a:pPr>
            <a:r>
              <a:rPr lang="fr-FR" dirty="0">
                <a:hlinkClick r:id="rId13" action="ppaction://hlinksldjump"/>
              </a:rPr>
              <a:t>S2 </a:t>
            </a:r>
          </a:p>
          <a:p>
            <a:pPr>
              <a:defRPr/>
            </a:pPr>
            <a:r>
              <a:rPr lang="fr-FR" dirty="0" err="1">
                <a:hlinkClick r:id="rId13" action="ppaction://hlinksldjump"/>
              </a:rPr>
              <a:t>Microbiological</a:t>
            </a:r>
            <a:r>
              <a:rPr lang="fr-FR" dirty="0">
                <a:hlinkClick r:id="rId13" action="ppaction://hlinksldjump"/>
              </a:rPr>
              <a:t> aspects</a:t>
            </a:r>
            <a:endParaRPr lang="fr-FR" dirty="0"/>
          </a:p>
        </p:txBody>
      </p:sp>
      <p:sp>
        <p:nvSpPr>
          <p:cNvPr id="4" name="Flèche à angle droit 3" descr="Flèche">
            <a:extLst>
              <a:ext uri="{FF2B5EF4-FFF2-40B4-BE49-F238E27FC236}">
                <a16:creationId xmlns:a16="http://schemas.microsoft.com/office/drawing/2014/main" id="{3E04C9FA-DF50-40C7-8D83-E9336BD423BD}"/>
              </a:ext>
            </a:extLst>
          </p:cNvPr>
          <p:cNvSpPr/>
          <p:nvPr/>
        </p:nvSpPr>
        <p:spPr>
          <a:xfrm rot="5400000">
            <a:off x="19050" y="3260725"/>
            <a:ext cx="3617913" cy="2036763"/>
          </a:xfrm>
          <a:prstGeom prst="bentUpArrow">
            <a:avLst>
              <a:gd name="adj1" fmla="val 13296"/>
              <a:gd name="adj2" fmla="val 16344"/>
              <a:gd name="adj3" fmla="val 24507"/>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Flèche droite 4" descr="Flèche">
            <a:extLst>
              <a:ext uri="{FF2B5EF4-FFF2-40B4-BE49-F238E27FC236}">
                <a16:creationId xmlns:a16="http://schemas.microsoft.com/office/drawing/2014/main" id="{7983B90E-F099-485C-85F0-8A0A0122E9DC}"/>
              </a:ext>
            </a:extLst>
          </p:cNvPr>
          <p:cNvSpPr/>
          <p:nvPr/>
        </p:nvSpPr>
        <p:spPr>
          <a:xfrm rot="3176595">
            <a:off x="1898650" y="2570163"/>
            <a:ext cx="752475" cy="393700"/>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ZoneTexte 1">
            <a:extLst>
              <a:ext uri="{FF2B5EF4-FFF2-40B4-BE49-F238E27FC236}">
                <a16:creationId xmlns:a16="http://schemas.microsoft.com/office/drawing/2014/main" id="{D839047E-8512-4685-8FDD-ADE3302D705E}"/>
              </a:ext>
            </a:extLst>
          </p:cNvPr>
          <p:cNvSpPr txBox="1"/>
          <p:nvPr/>
        </p:nvSpPr>
        <p:spPr>
          <a:xfrm>
            <a:off x="80963" y="1331913"/>
            <a:ext cx="2492375" cy="1022350"/>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p>
            <a:pPr algn="ctr">
              <a:defRPr/>
            </a:pPr>
            <a:r>
              <a:rPr lang="fr-FR" sz="1800" b="1" dirty="0">
                <a:solidFill>
                  <a:schemeClr val="bg1"/>
                </a:solidFill>
                <a:latin typeface="Arial" panose="020B0604020202020204" pitchFamily="34" charset="0"/>
                <a:hlinkClick r:id="rId14" action="ppaction://hlinksldjump"/>
              </a:rPr>
              <a:t>S1</a:t>
            </a:r>
          </a:p>
          <a:p>
            <a:pPr algn="ctr">
              <a:defRPr/>
            </a:pPr>
            <a:r>
              <a:rPr lang="fr-FR" sz="1800" b="1" dirty="0">
                <a:solidFill>
                  <a:schemeClr val="bg1"/>
                </a:solidFill>
                <a:latin typeface="Arial" panose="020B0604020202020204" pitchFamily="34" charset="0"/>
                <a:hlinkClick r:id="rId14" action="ppaction://hlinksldjump"/>
              </a:rPr>
              <a:t>An introduction</a:t>
            </a:r>
            <a:endParaRPr lang="fr-FR" sz="1800" b="1" dirty="0">
              <a:solidFill>
                <a:schemeClr val="bg1"/>
              </a:solidFill>
              <a:latin typeface="Arial" panose="020B0604020202020204" pitchFamily="34" charset="0"/>
            </a:endParaRPr>
          </a:p>
          <a:p>
            <a:pPr algn="ctr">
              <a:defRPr/>
            </a:pPr>
            <a:endParaRPr lang="fr-FR" sz="1800" b="1" dirty="0">
              <a:solidFill>
                <a:schemeClr val="bg1"/>
              </a:solidFill>
              <a:latin typeface="Arial" panose="020B0604020202020204" pitchFamily="34" charset="0"/>
            </a:endParaRPr>
          </a:p>
        </p:txBody>
      </p:sp>
      <p:sp>
        <p:nvSpPr>
          <p:cNvPr id="15386" name="Titre 27">
            <a:extLst>
              <a:ext uri="{FF2B5EF4-FFF2-40B4-BE49-F238E27FC236}">
                <a16:creationId xmlns:a16="http://schemas.microsoft.com/office/drawing/2014/main" id="{132681F2-ABD1-4FD9-A038-8C6A7EC368DF}"/>
              </a:ext>
            </a:extLst>
          </p:cNvPr>
          <p:cNvSpPr>
            <a:spLocks noGrp="1" noChangeArrowheads="1"/>
          </p:cNvSpPr>
          <p:nvPr>
            <p:ph type="title" idx="4294967295"/>
          </p:nvPr>
        </p:nvSpPr>
        <p:spPr>
          <a:xfrm>
            <a:off x="733425" y="168275"/>
            <a:ext cx="10888663" cy="954088"/>
          </a:xfrm>
        </p:spPr>
        <p:txBody>
          <a:bodyPr lIns="91440" tIns="45720" rIns="91440" bIns="45720">
            <a:spAutoFit/>
          </a:bodyPr>
          <a:lstStyle/>
          <a:p>
            <a:pPr algn="ctr" defTabSz="228600" eaLnBrk="1" hangingPunct="1">
              <a:lnSpc>
                <a:spcPct val="100000"/>
              </a:lnSpc>
            </a:pPr>
            <a:r>
              <a:rPr lang="fr-FR" altLang="fr-FR" sz="3200">
                <a:latin typeface="Arial" panose="020B0604020202020204" pitchFamily="34" charset="0"/>
                <a:cs typeface="Arial" panose="020B0604020202020204" pitchFamily="34" charset="0"/>
              </a:rPr>
              <a:t>Overviews and links </a:t>
            </a:r>
            <a:br>
              <a:rPr lang="fr-FR" altLang="fr-FR" sz="3200">
                <a:latin typeface="Arial" panose="020B0604020202020204" pitchFamily="34" charset="0"/>
                <a:cs typeface="Arial" panose="020B0604020202020204" pitchFamily="34" charset="0"/>
              </a:rPr>
            </a:br>
            <a:r>
              <a:rPr lang="fr-FR" altLang="fr-FR" sz="2400">
                <a:latin typeface="Arial" panose="020B0604020202020204" pitchFamily="34" charset="0"/>
                <a:cs typeface="Arial" panose="020B0604020202020204" pitchFamily="34" charset="0"/>
              </a:rPr>
              <a:t>Teacher training sessions </a:t>
            </a:r>
            <a:r>
              <a:rPr lang="fr-FR" altLang="fr-FR" sz="2400">
                <a:solidFill>
                  <a:srgbClr val="FF0000"/>
                </a:solidFill>
                <a:latin typeface="Arial" panose="020B0604020202020204" pitchFamily="34" charset="0"/>
                <a:cs typeface="Arial" panose="020B0604020202020204" pitchFamily="34" charset="0"/>
              </a:rPr>
              <a:t>and students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e 26" descr="Barre de navigation">
            <a:extLst>
              <a:ext uri="{FF2B5EF4-FFF2-40B4-BE49-F238E27FC236}">
                <a16:creationId xmlns:a16="http://schemas.microsoft.com/office/drawing/2014/main" id="{BC7857B5-D507-4E24-978C-7F470D2F4834}"/>
              </a:ext>
            </a:extLst>
          </p:cNvPr>
          <p:cNvGrpSpPr>
            <a:grpSpLocks/>
          </p:cNvGrpSpPr>
          <p:nvPr/>
        </p:nvGrpSpPr>
        <p:grpSpPr bwMode="auto">
          <a:xfrm>
            <a:off x="-41275" y="6011863"/>
            <a:ext cx="12276138" cy="887412"/>
            <a:chOff x="-41565" y="6016088"/>
            <a:chExt cx="12276859" cy="888671"/>
          </a:xfrm>
        </p:grpSpPr>
        <p:sp>
          <p:nvSpPr>
            <p:cNvPr id="16399" name="ZoneTexte 27">
              <a:extLst>
                <a:ext uri="{FF2B5EF4-FFF2-40B4-BE49-F238E27FC236}">
                  <a16:creationId xmlns:a16="http://schemas.microsoft.com/office/drawing/2014/main" id="{9E869EBB-13F1-434C-96A0-EE5A781E5005}"/>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6400" name="ZoneTexte 28">
              <a:extLst>
                <a:ext uri="{FF2B5EF4-FFF2-40B4-BE49-F238E27FC236}">
                  <a16:creationId xmlns:a16="http://schemas.microsoft.com/office/drawing/2014/main" id="{185AF5E2-0194-490E-9D2A-EBB74CEAB241}"/>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6E4560BB-28F6-4A99-98CA-377BD6BFA7A9}"/>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F1FD0B32-876E-431B-BBB7-8A52443DED9B}"/>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6403" name="ZoneTexte 31">
              <a:extLst>
                <a:ext uri="{FF2B5EF4-FFF2-40B4-BE49-F238E27FC236}">
                  <a16:creationId xmlns:a16="http://schemas.microsoft.com/office/drawing/2014/main" id="{A110C11E-B81B-43EE-8B0C-8A631D8175F3}"/>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16404" name="Image 34">
              <a:extLst>
                <a:ext uri="{FF2B5EF4-FFF2-40B4-BE49-F238E27FC236}">
                  <a16:creationId xmlns:a16="http://schemas.microsoft.com/office/drawing/2014/main" id="{65651160-1C1F-4BA1-A933-3611FEF3A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088" name="Image 1" descr="Harmful microbes additional slides PowerPoint&#10;">
            <a:extLst>
              <a:ext uri="{FF2B5EF4-FFF2-40B4-BE49-F238E27FC236}">
                <a16:creationId xmlns:a16="http://schemas.microsoft.com/office/drawing/2014/main" id="{6551B463-0E7F-464C-94DE-F0AC56B674D9}"/>
              </a:ext>
            </a:extLst>
          </p:cNvPr>
          <p:cNvPicPr>
            <a:picLocks noChangeAspect="1" noChangeArrowheads="1"/>
          </p:cNvPicPr>
          <p:nvPr/>
        </p:nvPicPr>
        <p:blipFill>
          <a:blip r:embed="rId4" cstate="print"/>
          <a:srcRect/>
          <a:stretch>
            <a:fillRect/>
          </a:stretch>
        </p:blipFill>
        <p:spPr bwMode="auto">
          <a:xfrm>
            <a:off x="9450638" y="4352005"/>
            <a:ext cx="2683407" cy="1475032"/>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22" descr="fleche - Conseils &amp; astuces Twitch">
            <a:extLst>
              <a:ext uri="{FF2B5EF4-FFF2-40B4-BE49-F238E27FC236}">
                <a16:creationId xmlns:a16="http://schemas.microsoft.com/office/drawing/2014/main" id="{EAB71803-7CC6-441B-9657-2AA9245C6E79}"/>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7614030">
            <a:off x="8902547" y="5169936"/>
            <a:ext cx="514437" cy="517680"/>
          </a:xfrm>
          <a:prstGeom prst="rect">
            <a:avLst/>
          </a:prstGeom>
          <a:noFill/>
        </p:spPr>
      </p:pic>
      <p:pic>
        <p:nvPicPr>
          <p:cNvPr id="46087" name="Image 2" descr="Case study : A cautionary tale&#10;">
            <a:extLst>
              <a:ext uri="{FF2B5EF4-FFF2-40B4-BE49-F238E27FC236}">
                <a16:creationId xmlns:a16="http://schemas.microsoft.com/office/drawing/2014/main" id="{AC867716-BACD-40CD-8AD7-27BE0BFAD74B}"/>
              </a:ext>
            </a:extLst>
          </p:cNvPr>
          <p:cNvPicPr>
            <a:picLocks noChangeAspect="1" noChangeArrowheads="1"/>
          </p:cNvPicPr>
          <p:nvPr/>
        </p:nvPicPr>
        <p:blipFill>
          <a:blip r:embed="rId6" cstate="print"/>
          <a:srcRect/>
          <a:stretch>
            <a:fillRect/>
          </a:stretch>
        </p:blipFill>
        <p:spPr bwMode="auto">
          <a:xfrm>
            <a:off x="45801" y="2795588"/>
            <a:ext cx="2763838" cy="32162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82" name="Picture 22" descr="fleche - Conseils &amp; astuces Twitch">
            <a:extLst>
              <a:ext uri="{FF2B5EF4-FFF2-40B4-BE49-F238E27FC236}">
                <a16:creationId xmlns:a16="http://schemas.microsoft.com/office/drawing/2014/main" id="{BC991EAD-FBDF-4FBE-AF6A-F57EF8203BFA}"/>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6765315">
            <a:off x="2713965" y="4438462"/>
            <a:ext cx="559663" cy="559663"/>
          </a:xfrm>
          <a:prstGeom prst="rect">
            <a:avLst/>
          </a:prstGeom>
          <a:noFill/>
        </p:spPr>
      </p:pic>
      <p:sp>
        <p:nvSpPr>
          <p:cNvPr id="2" name="Rectangle 1" descr="Microbe match activity statement">
            <a:extLst>
              <a:ext uri="{FF2B5EF4-FFF2-40B4-BE49-F238E27FC236}">
                <a16:creationId xmlns:a16="http://schemas.microsoft.com/office/drawing/2014/main" id="{74496E0F-8F0F-4078-872D-ACD98B242423}"/>
              </a:ext>
            </a:extLst>
          </p:cNvPr>
          <p:cNvSpPr/>
          <p:nvPr/>
        </p:nvSpPr>
        <p:spPr>
          <a:xfrm>
            <a:off x="9285288" y="796925"/>
            <a:ext cx="2906712" cy="177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6392" name="Picture 27" descr="Activité de couplage - Virus">
            <a:extLst>
              <a:ext uri="{FF2B5EF4-FFF2-40B4-BE49-F238E27FC236}">
                <a16:creationId xmlns:a16="http://schemas.microsoft.com/office/drawing/2014/main" id="{A07A55C1-CAFA-42F8-9711-DE86B6AE0C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5288" y="1825625"/>
            <a:ext cx="2913062"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3" name="Picture 26" descr="Activité de couplage - Bactéries">
            <a:extLst>
              <a:ext uri="{FF2B5EF4-FFF2-40B4-BE49-F238E27FC236}">
                <a16:creationId xmlns:a16="http://schemas.microsoft.com/office/drawing/2014/main" id="{A504BCB2-37F0-4586-87B0-3DDE14BCA7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5288" y="952500"/>
            <a:ext cx="2898775" cy="73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2" descr="fleche - Conseils &amp; astuces Twitch">
            <a:extLst>
              <a:ext uri="{FF2B5EF4-FFF2-40B4-BE49-F238E27FC236}">
                <a16:creationId xmlns:a16="http://schemas.microsoft.com/office/drawing/2014/main" id="{00A185A7-7A14-4BCD-857E-050C09B761DB}"/>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rot="15899330">
            <a:off x="8286565" y="1655931"/>
            <a:ext cx="1021199" cy="1021199"/>
          </a:xfrm>
          <a:prstGeom prst="rect">
            <a:avLst/>
          </a:prstGeom>
          <a:noFill/>
        </p:spPr>
      </p:pic>
      <p:sp>
        <p:nvSpPr>
          <p:cNvPr id="26" name="ZoneTexte 25">
            <a:extLst>
              <a:ext uri="{FF2B5EF4-FFF2-40B4-BE49-F238E27FC236}">
                <a16:creationId xmlns:a16="http://schemas.microsoft.com/office/drawing/2014/main" id="{15CEC2E5-E053-4D2C-A139-194A4DE386F4}"/>
              </a:ext>
            </a:extLst>
          </p:cNvPr>
          <p:cNvSpPr txBox="1"/>
          <p:nvPr/>
        </p:nvSpPr>
        <p:spPr>
          <a:xfrm>
            <a:off x="2611438" y="1825625"/>
            <a:ext cx="6673850" cy="4154488"/>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Resources:</a:t>
            </a:r>
            <a:endParaRPr lang="fr-FR" sz="1200" b="1"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Teacher sheet </a:t>
            </a:r>
            <a:r>
              <a:rPr lang="en-US" sz="1200" dirty="0">
                <a:solidFill>
                  <a:schemeClr val="accent1"/>
                </a:solidFill>
                <a:latin typeface="Arial" panose="020B0604020202020204" pitchFamily="34" charset="0"/>
                <a:sym typeface="Wingdings" panose="05000000000000000000" pitchFamily="2" charset="2"/>
              </a:rPr>
              <a:t> Lesson plan</a:t>
            </a:r>
          </a:p>
          <a:p>
            <a:pPr lvl="1" indent="0" algn="just">
              <a:defRPr/>
            </a:pPr>
            <a:endParaRPr lang="en-US"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The Microbes in Food PowerPoint </a:t>
            </a:r>
            <a:r>
              <a:rPr lang="en-US" sz="1200" dirty="0">
                <a:solidFill>
                  <a:schemeClr val="accent1"/>
                </a:solidFill>
                <a:latin typeface="Arial" panose="020B0604020202020204" pitchFamily="34" charset="0"/>
              </a:rPr>
              <a:t>linking to different activities:</a:t>
            </a:r>
          </a:p>
          <a:p>
            <a:pPr marL="628650" lvl="2" indent="-171450" algn="just">
              <a:buFontTx/>
              <a:buChar char="-"/>
              <a:defRPr/>
            </a:pPr>
            <a:r>
              <a:rPr lang="en-US" sz="1200" u="sng" dirty="0">
                <a:solidFill>
                  <a:schemeClr val="accent1"/>
                </a:solidFill>
                <a:latin typeface="Arial" panose="020B0604020202020204" pitchFamily="34" charset="0"/>
              </a:rPr>
              <a:t>Slide “Microbes” </a:t>
            </a:r>
            <a:r>
              <a:rPr lang="en-US" sz="1200" dirty="0">
                <a:solidFill>
                  <a:schemeClr val="accent1"/>
                </a:solidFill>
                <a:latin typeface="Arial" panose="020B0604020202020204" pitchFamily="34" charset="0"/>
              </a:rPr>
              <a:t>+ </a:t>
            </a:r>
            <a:r>
              <a:rPr lang="en-US" sz="1200" b="1" dirty="0">
                <a:solidFill>
                  <a:schemeClr val="accent1"/>
                </a:solidFill>
                <a:latin typeface="Arial" panose="020B0604020202020204" pitchFamily="34" charset="0"/>
              </a:rPr>
              <a:t>Microbe match activity  statement </a:t>
            </a:r>
            <a:r>
              <a:rPr lang="en-US" sz="1200" dirty="0">
                <a:solidFill>
                  <a:schemeClr val="accent1"/>
                </a:solidFill>
                <a:latin typeface="Arial" panose="020B0604020202020204" pitchFamily="34" charset="0"/>
                <a:sym typeface="Wingdings" panose="05000000000000000000" pitchFamily="2" charset="2"/>
              </a:rPr>
              <a:t> </a:t>
            </a:r>
            <a:r>
              <a:rPr lang="en-GB" sz="1200" dirty="0">
                <a:solidFill>
                  <a:schemeClr val="accent1"/>
                </a:solidFill>
                <a:latin typeface="Arial" panose="020B0604020202020204" pitchFamily="34" charset="0"/>
                <a:ea typeface="Microsoft Sans Serif" panose="020B0604020202020204" pitchFamily="34" charset="0"/>
              </a:rPr>
              <a:t>Gives students the cut outs of bacteria, virus, fungi and parasite and ask them to match the statements.</a:t>
            </a:r>
          </a:p>
          <a:p>
            <a:pPr marL="628650" lvl="2" indent="-171450" algn="just">
              <a:buFontTx/>
              <a:buChar char="-"/>
              <a:defRPr/>
            </a:pPr>
            <a:endParaRPr lang="en-GB" sz="1200" dirty="0">
              <a:solidFill>
                <a:schemeClr val="accent1"/>
              </a:solidFill>
              <a:latin typeface="Arial" panose="020B0604020202020204" pitchFamily="34" charset="0"/>
              <a:ea typeface="Microsoft Sans Serif" panose="020B0604020202020204" pitchFamily="34" charset="0"/>
            </a:endParaRPr>
          </a:p>
          <a:p>
            <a:pPr marL="628650" lvl="2" indent="-171450" algn="just">
              <a:buFontTx/>
              <a:buChar char="-"/>
              <a:defRPr/>
            </a:pPr>
            <a:r>
              <a:rPr lang="en-GB" altLang="fr-FR" sz="1200" u="sng" dirty="0">
                <a:solidFill>
                  <a:schemeClr val="accent1"/>
                </a:solidFill>
                <a:latin typeface="Arial" panose="020B0604020202020204" pitchFamily="34" charset="0"/>
              </a:rPr>
              <a:t>Slide “Spores” </a:t>
            </a:r>
            <a:r>
              <a:rPr lang="en-GB" altLang="fr-FR" sz="1200" dirty="0">
                <a:solidFill>
                  <a:schemeClr val="accent1"/>
                </a:solidFill>
                <a:latin typeface="Arial" panose="020B0604020202020204" pitchFamily="34" charset="0"/>
                <a:sym typeface="Wingdings" pitchFamily="2" charset="2"/>
              </a:rPr>
              <a:t> </a:t>
            </a:r>
            <a:r>
              <a:rPr lang="en-US" altLang="fr-FR" sz="1200" dirty="0">
                <a:solidFill>
                  <a:schemeClr val="accent1"/>
                </a:solidFill>
                <a:latin typeface="Arial" panose="020B0604020202020204" pitchFamily="34" charset="0"/>
              </a:rPr>
              <a:t>Explain to students that some bacteria develop spores that can survive harsh conditions and live without water or nutrients.</a:t>
            </a:r>
          </a:p>
          <a:p>
            <a:pPr marL="628650" lvl="2" indent="-171450" algn="just">
              <a:buFontTx/>
              <a:buChar char="-"/>
              <a:defRPr/>
            </a:pPr>
            <a:endParaRPr lang="fr-FR" altLang="fr-FR" sz="1200" dirty="0">
              <a:solidFill>
                <a:schemeClr val="accent1"/>
              </a:solidFill>
              <a:latin typeface="Arial" panose="020B0604020202020204" pitchFamily="34" charset="0"/>
            </a:endParaRPr>
          </a:p>
          <a:p>
            <a:pPr marL="628650" lvl="2" indent="-171450" algn="just">
              <a:buFontTx/>
              <a:buChar char="-"/>
              <a:defRPr/>
            </a:pPr>
            <a:r>
              <a:rPr lang="en-GB" altLang="fr-FR" sz="1200" u="sng" dirty="0">
                <a:solidFill>
                  <a:schemeClr val="accent1"/>
                </a:solidFill>
                <a:latin typeface="Arial" panose="020B0604020202020204" pitchFamily="34" charset="0"/>
              </a:rPr>
              <a:t>Slide “Example of useful microbes” </a:t>
            </a:r>
            <a:r>
              <a:rPr lang="en-GB" altLang="fr-FR" sz="1200" dirty="0">
                <a:solidFill>
                  <a:schemeClr val="accent1"/>
                </a:solidFill>
                <a:latin typeface="Arial" panose="020B0604020202020204" pitchFamily="34" charset="0"/>
                <a:sym typeface="Wingdings" pitchFamily="2" charset="2"/>
              </a:rPr>
              <a:t> </a:t>
            </a:r>
            <a:r>
              <a:rPr lang="en-US" altLang="fr-FR" sz="1200" dirty="0">
                <a:solidFill>
                  <a:schemeClr val="accent1"/>
                </a:solidFill>
                <a:latin typeface="Arial" panose="020B0604020202020204" pitchFamily="34" charset="0"/>
              </a:rPr>
              <a:t>discuss the useful and beneficial microbes that live naturally within us and foods that are made with or contain microbes.</a:t>
            </a:r>
            <a:r>
              <a:rPr lang="en-GB" altLang="fr-FR" sz="1200" dirty="0">
                <a:solidFill>
                  <a:schemeClr val="accent1"/>
                </a:solidFill>
                <a:latin typeface="Arial" panose="020B0604020202020204" pitchFamily="34" charset="0"/>
              </a:rPr>
              <a:t> </a:t>
            </a:r>
          </a:p>
          <a:p>
            <a:pPr marL="628650" lvl="2" indent="-171450" algn="just">
              <a:buFontTx/>
              <a:buChar char="-"/>
              <a:defRPr/>
            </a:pPr>
            <a:endParaRPr lang="en-GB" altLang="fr-FR" sz="1200" dirty="0">
              <a:solidFill>
                <a:schemeClr val="accent1"/>
              </a:solidFill>
              <a:latin typeface="Arial" panose="020B0604020202020204" pitchFamily="34" charset="0"/>
            </a:endParaRPr>
          </a:p>
          <a:p>
            <a:pPr marL="628650" lvl="2" indent="-171450" algn="just">
              <a:buFontTx/>
              <a:buChar char="-"/>
              <a:defRPr/>
            </a:pPr>
            <a:r>
              <a:rPr lang="en-US" altLang="fr-FR" sz="1200" u="sng" dirty="0">
                <a:solidFill>
                  <a:schemeClr val="accent1"/>
                </a:solidFill>
                <a:latin typeface="Arial" panose="020B0604020202020204" pitchFamily="34" charset="0"/>
              </a:rPr>
              <a:t>Slide “Case study : a cautionary tale” </a:t>
            </a:r>
            <a:r>
              <a:rPr lang="en-US" altLang="fr-FR" sz="1200" b="1" dirty="0">
                <a:solidFill>
                  <a:schemeClr val="accent1"/>
                </a:solidFill>
                <a:latin typeface="Arial" panose="020B0604020202020204" pitchFamily="34" charset="0"/>
              </a:rPr>
              <a:t>+ Student handout : Case Study: a cautionary tale (1)  + answer sheet (2)</a:t>
            </a:r>
            <a:r>
              <a:rPr lang="en-US" altLang="fr-FR" sz="1200" dirty="0">
                <a:solidFill>
                  <a:schemeClr val="accent1"/>
                </a:solidFill>
                <a:latin typeface="Arial" panose="020B0604020202020204" pitchFamily="34" charset="0"/>
              </a:rPr>
              <a:t>  </a:t>
            </a:r>
            <a:r>
              <a:rPr lang="en-US" altLang="fr-FR" sz="1200" dirty="0">
                <a:solidFill>
                  <a:schemeClr val="accent1"/>
                </a:solidFill>
                <a:latin typeface="Arial" panose="020B0604020202020204" pitchFamily="34" charset="0"/>
                <a:sym typeface="Wingdings" pitchFamily="2" charset="2"/>
              </a:rPr>
              <a:t> S</a:t>
            </a:r>
            <a:r>
              <a:rPr lang="en-US" altLang="fr-FR" sz="1200" dirty="0">
                <a:solidFill>
                  <a:schemeClr val="accent1"/>
                </a:solidFill>
                <a:latin typeface="Arial" panose="020B0604020202020204" pitchFamily="34" charset="0"/>
              </a:rPr>
              <a:t>tudents will be looking at a case study of how microbes can cause foodborne illness.</a:t>
            </a:r>
          </a:p>
          <a:p>
            <a:pPr marL="628650" lvl="2" indent="-171450" algn="just">
              <a:buFontTx/>
              <a:buChar char="-"/>
              <a:defRPr/>
            </a:pPr>
            <a:endParaRPr lang="en-US" altLang="fr-FR" sz="1200" dirty="0">
              <a:solidFill>
                <a:schemeClr val="accent1"/>
              </a:solidFill>
              <a:latin typeface="Arial" panose="020B0604020202020204" pitchFamily="34" charset="0"/>
            </a:endParaRPr>
          </a:p>
          <a:p>
            <a:pPr marL="628650" lvl="2" indent="-171450" algn="just">
              <a:buFontTx/>
              <a:buChar char="-"/>
              <a:defRPr/>
            </a:pPr>
            <a:r>
              <a:rPr lang="en-US" sz="1200" u="sng" dirty="0">
                <a:solidFill>
                  <a:schemeClr val="accent1"/>
                </a:solidFill>
                <a:latin typeface="Arial" panose="020B0604020202020204" pitchFamily="34" charset="0"/>
              </a:rPr>
              <a:t>Slides “Extension activity: Research group task” </a:t>
            </a:r>
            <a:r>
              <a:rPr lang="en-US" sz="1200" dirty="0">
                <a:solidFill>
                  <a:schemeClr val="accent1"/>
                </a:solidFill>
                <a:latin typeface="Arial" panose="020B0604020202020204" pitchFamily="34" charset="0"/>
                <a:sym typeface="Wingdings" panose="05000000000000000000" pitchFamily="2" charset="2"/>
              </a:rPr>
              <a:t> A</a:t>
            </a:r>
            <a:r>
              <a:rPr lang="en-US" altLang="fr-FR" sz="1200" dirty="0">
                <a:solidFill>
                  <a:schemeClr val="accent1"/>
                </a:solidFill>
                <a:latin typeface="Arial" panose="020B0604020202020204" pitchFamily="34" charset="0"/>
              </a:rPr>
              <a:t>llows students to work on a poster or fact file on one of the top five pathogens. It could also be given as homework.</a:t>
            </a:r>
          </a:p>
          <a:p>
            <a:pPr lvl="2"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Harmful microbes additional slides PowerPoint </a:t>
            </a:r>
            <a:r>
              <a:rPr lang="en-US" sz="1200" dirty="0">
                <a:solidFill>
                  <a:schemeClr val="accent1"/>
                </a:solidFill>
                <a:latin typeface="Arial" panose="020B0604020202020204" pitchFamily="34" charset="0"/>
                <a:sym typeface="Wingdings" panose="05000000000000000000" pitchFamily="2" charset="2"/>
              </a:rPr>
              <a:t> E</a:t>
            </a:r>
            <a:r>
              <a:rPr lang="en-US" altLang="fr-FR" sz="1200" dirty="0">
                <a:solidFill>
                  <a:schemeClr val="accent1"/>
                </a:solidFill>
                <a:latin typeface="Arial" panose="020B0604020202020204" pitchFamily="34" charset="0"/>
              </a:rPr>
              <a:t>xplains the common foodborne pathogens in Europe</a:t>
            </a:r>
            <a:endParaRPr lang="fr-FR" sz="1200" dirty="0">
              <a:latin typeface="Arial" panose="020B0604020202020204" pitchFamily="34" charset="0"/>
            </a:endParaRPr>
          </a:p>
        </p:txBody>
      </p:sp>
      <p:sp>
        <p:nvSpPr>
          <p:cNvPr id="23" name="ZoneTexte 22">
            <a:extLst>
              <a:ext uri="{FF2B5EF4-FFF2-40B4-BE49-F238E27FC236}">
                <a16:creationId xmlns:a16="http://schemas.microsoft.com/office/drawing/2014/main" id="{51BC4218-B74A-455A-B434-8B0338A55FDF}"/>
              </a:ext>
            </a:extLst>
          </p:cNvPr>
          <p:cNvSpPr txBox="1"/>
          <p:nvPr/>
        </p:nvSpPr>
        <p:spPr>
          <a:xfrm>
            <a:off x="2611438" y="796925"/>
            <a:ext cx="6838950" cy="1154113"/>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identify harmful microbes that are commonly found in food</a:t>
            </a:r>
          </a:p>
          <a:p>
            <a:pPr marL="400050" lvl="1" indent="-171450" algn="just">
              <a:buFontTx/>
              <a:buChar char="-"/>
              <a:defRPr/>
            </a:pPr>
            <a:r>
              <a:rPr lang="en-US" sz="1200" dirty="0">
                <a:solidFill>
                  <a:schemeClr val="accent1"/>
                </a:solidFill>
                <a:latin typeface="Arial" panose="020B0604020202020204" pitchFamily="34" charset="0"/>
              </a:rPr>
              <a:t>To identify conditions that promote the growth of harmful microbes and how to prevent it</a:t>
            </a:r>
          </a:p>
          <a:p>
            <a:pPr marL="400050" lvl="1" indent="-171450" algn="just">
              <a:buFontTx/>
              <a:buChar char="-"/>
              <a:defRPr/>
            </a:pPr>
            <a:r>
              <a:rPr lang="en-US" sz="1200" dirty="0">
                <a:solidFill>
                  <a:schemeClr val="accent1"/>
                </a:solidFill>
                <a:latin typeface="Arial" panose="020B0604020202020204" pitchFamily="34" charset="0"/>
              </a:rPr>
              <a:t>To understand how to safely transport, store and prepare food</a:t>
            </a:r>
          </a:p>
          <a:p>
            <a:pPr marL="400050" lvl="1" indent="-171450" algn="just">
              <a:buFontTx/>
              <a:buChar char="-"/>
              <a:defRPr/>
            </a:pPr>
            <a:r>
              <a:rPr lang="en-US" sz="1200" dirty="0">
                <a:solidFill>
                  <a:schemeClr val="accent1"/>
                </a:solidFill>
                <a:latin typeface="Arial" panose="020B0604020202020204" pitchFamily="34" charset="0"/>
              </a:rPr>
              <a:t>To understand risks and consequences of food poisoning </a:t>
            </a:r>
          </a:p>
          <a:p>
            <a:pPr algn="just">
              <a:defRPr/>
            </a:pPr>
            <a:endParaRPr lang="fr-FR" dirty="0">
              <a:latin typeface="Arial" panose="020B0604020202020204" pitchFamily="34" charset="0"/>
            </a:endParaRPr>
          </a:p>
        </p:txBody>
      </p:sp>
      <p:pic>
        <p:nvPicPr>
          <p:cNvPr id="46085" name="Image 1" descr="Microbes in food - PowerPoint front page&#10;">
            <a:extLst>
              <a:ext uri="{FF2B5EF4-FFF2-40B4-BE49-F238E27FC236}">
                <a16:creationId xmlns:a16="http://schemas.microsoft.com/office/drawing/2014/main" id="{DC078CB8-ED2C-4499-A339-64D4BD133142}"/>
              </a:ext>
            </a:extLst>
          </p:cNvPr>
          <p:cNvPicPr>
            <a:picLocks noChangeAspect="1" noChangeArrowheads="1"/>
          </p:cNvPicPr>
          <p:nvPr/>
        </p:nvPicPr>
        <p:blipFill>
          <a:blip r:embed="rId11" cstate="print"/>
          <a:srcRect/>
          <a:stretch>
            <a:fillRect/>
          </a:stretch>
        </p:blipFill>
        <p:spPr bwMode="auto">
          <a:xfrm>
            <a:off x="93129" y="74651"/>
            <a:ext cx="2481636" cy="168722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398" name="Titre 27">
            <a:extLst>
              <a:ext uri="{FF2B5EF4-FFF2-40B4-BE49-F238E27FC236}">
                <a16:creationId xmlns:a16="http://schemas.microsoft.com/office/drawing/2014/main" id="{10879923-0185-4B4D-9954-3F0DC82EF31A}"/>
              </a:ext>
            </a:extLst>
          </p:cNvPr>
          <p:cNvSpPr>
            <a:spLocks noGrp="1" noChangeArrowheads="1"/>
          </p:cNvSpPr>
          <p:nvPr>
            <p:ph type="title" idx="4294967295"/>
          </p:nvPr>
        </p:nvSpPr>
        <p:spPr>
          <a:xfrm>
            <a:off x="3282950" y="119063"/>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Useful and harmful microbes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e 26" descr="Barre de navigation">
            <a:extLst>
              <a:ext uri="{FF2B5EF4-FFF2-40B4-BE49-F238E27FC236}">
                <a16:creationId xmlns:a16="http://schemas.microsoft.com/office/drawing/2014/main" id="{9A739EF6-3A66-4CBB-B1DF-0E5F76C40589}"/>
              </a:ext>
            </a:extLst>
          </p:cNvPr>
          <p:cNvGrpSpPr>
            <a:grpSpLocks/>
          </p:cNvGrpSpPr>
          <p:nvPr/>
        </p:nvGrpSpPr>
        <p:grpSpPr bwMode="auto">
          <a:xfrm>
            <a:off x="-41275" y="6011863"/>
            <a:ext cx="12276138" cy="887412"/>
            <a:chOff x="-41565" y="6016088"/>
            <a:chExt cx="12276859" cy="888671"/>
          </a:xfrm>
        </p:grpSpPr>
        <p:sp>
          <p:nvSpPr>
            <p:cNvPr id="17421" name="ZoneTexte 27">
              <a:extLst>
                <a:ext uri="{FF2B5EF4-FFF2-40B4-BE49-F238E27FC236}">
                  <a16:creationId xmlns:a16="http://schemas.microsoft.com/office/drawing/2014/main" id="{F3113505-E57E-4B10-8D48-12303E76655D}"/>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7422" name="ZoneTexte 28">
              <a:extLst>
                <a:ext uri="{FF2B5EF4-FFF2-40B4-BE49-F238E27FC236}">
                  <a16:creationId xmlns:a16="http://schemas.microsoft.com/office/drawing/2014/main" id="{44B18ACB-1CD4-4EAB-B9B2-FA2FEEF92A89}"/>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D9BFAE4C-1F81-4453-BF09-F0F23A1ABF7E}"/>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3" action="ppaction://hlinksldjump" highlightClick="1"/>
              <a:extLst>
                <a:ext uri="{FF2B5EF4-FFF2-40B4-BE49-F238E27FC236}">
                  <a16:creationId xmlns:a16="http://schemas.microsoft.com/office/drawing/2014/main" id="{32611C26-1409-4761-9B44-19EB37A72ED9}"/>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7425" name="ZoneTexte 31">
              <a:extLst>
                <a:ext uri="{FF2B5EF4-FFF2-40B4-BE49-F238E27FC236}">
                  <a16:creationId xmlns:a16="http://schemas.microsoft.com/office/drawing/2014/main" id="{7CA4096E-C98E-4638-A779-8F6CB66A5332}"/>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17426" name="Image 34">
              <a:extLst>
                <a:ext uri="{FF2B5EF4-FFF2-40B4-BE49-F238E27FC236}">
                  <a16:creationId xmlns:a16="http://schemas.microsoft.com/office/drawing/2014/main" id="{F17D3B2F-CABE-4202-8D39-B33D9CF05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111" name="Image 5" descr="Student answer worksheet Outbreak investigation">
            <a:hlinkClick r:id="rId5" action="ppaction://hlinksldjump" tooltip="Student answer worksheet An outbreak investigation"/>
            <a:extLst>
              <a:ext uri="{FF2B5EF4-FFF2-40B4-BE49-F238E27FC236}">
                <a16:creationId xmlns:a16="http://schemas.microsoft.com/office/drawing/2014/main" id="{883C41F3-9C61-4C71-8421-3B8383A2ED3E}"/>
              </a:ext>
            </a:extLst>
          </p:cNvPr>
          <p:cNvPicPr>
            <a:picLocks noChangeAspect="1" noChangeArrowheads="1"/>
          </p:cNvPicPr>
          <p:nvPr/>
        </p:nvPicPr>
        <p:blipFill>
          <a:blip r:embed="rId6"/>
          <a:srcRect/>
          <a:stretch>
            <a:fillRect/>
          </a:stretch>
        </p:blipFill>
        <p:spPr bwMode="auto">
          <a:xfrm>
            <a:off x="9344696" y="4171950"/>
            <a:ext cx="2736850" cy="16065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22" descr="fleche - Conseils &amp; astuces Twitch">
            <a:extLst>
              <a:ext uri="{FF2B5EF4-FFF2-40B4-BE49-F238E27FC236}">
                <a16:creationId xmlns:a16="http://schemas.microsoft.com/office/drawing/2014/main" id="{6CC8196B-E133-40AD-A74C-D5C21E0A2CE7}"/>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19225471">
            <a:off x="9100784" y="4129746"/>
            <a:ext cx="530689" cy="530689"/>
          </a:xfrm>
          <a:prstGeom prst="rect">
            <a:avLst/>
          </a:prstGeom>
          <a:noFill/>
        </p:spPr>
      </p:pic>
      <p:pic>
        <p:nvPicPr>
          <p:cNvPr id="47112" name="Image 1" descr="Student Worksheet Outbreak investigation">
            <a:extLst>
              <a:ext uri="{FF2B5EF4-FFF2-40B4-BE49-F238E27FC236}">
                <a16:creationId xmlns:a16="http://schemas.microsoft.com/office/drawing/2014/main" id="{9035AC26-DA8D-4359-8E1E-0F4F890E8BBF}"/>
              </a:ext>
            </a:extLst>
          </p:cNvPr>
          <p:cNvPicPr>
            <a:picLocks noChangeAspect="1" noChangeArrowheads="1"/>
          </p:cNvPicPr>
          <p:nvPr/>
        </p:nvPicPr>
        <p:blipFill>
          <a:blip r:embed="rId8"/>
          <a:srcRect/>
          <a:stretch>
            <a:fillRect/>
          </a:stretch>
        </p:blipFill>
        <p:spPr bwMode="auto">
          <a:xfrm>
            <a:off x="116140" y="3397394"/>
            <a:ext cx="2693988" cy="17684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22" descr="fleche - Conseils &amp; astuces Twitch">
            <a:extLst>
              <a:ext uri="{FF2B5EF4-FFF2-40B4-BE49-F238E27FC236}">
                <a16:creationId xmlns:a16="http://schemas.microsoft.com/office/drawing/2014/main" id="{34404C59-4CE1-44F2-860D-741513462F65}"/>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6765315">
            <a:off x="2662185" y="3905821"/>
            <a:ext cx="532260" cy="532260"/>
          </a:xfrm>
          <a:prstGeom prst="rect">
            <a:avLst/>
          </a:prstGeom>
          <a:noFill/>
        </p:spPr>
      </p:pic>
      <p:pic>
        <p:nvPicPr>
          <p:cNvPr id="47113" name="Image 3" descr="Outbreak investigation PowerPoint - Slide &quot;The dinner party&quot;">
            <a:extLst>
              <a:ext uri="{FF2B5EF4-FFF2-40B4-BE49-F238E27FC236}">
                <a16:creationId xmlns:a16="http://schemas.microsoft.com/office/drawing/2014/main" id="{B6DC4149-5276-429D-9D7F-BABE951F520E}"/>
              </a:ext>
            </a:extLst>
          </p:cNvPr>
          <p:cNvPicPr>
            <a:picLocks noChangeAspect="1" noChangeArrowheads="1"/>
          </p:cNvPicPr>
          <p:nvPr/>
        </p:nvPicPr>
        <p:blipFill>
          <a:blip r:embed="rId9" cstate="print"/>
          <a:srcRect/>
          <a:stretch>
            <a:fillRect/>
          </a:stretch>
        </p:blipFill>
        <p:spPr bwMode="auto">
          <a:xfrm>
            <a:off x="9366128" y="945412"/>
            <a:ext cx="2693987" cy="14763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22" descr="fleche - Conseils &amp; astuces Twitch">
            <a:extLst>
              <a:ext uri="{FF2B5EF4-FFF2-40B4-BE49-F238E27FC236}">
                <a16:creationId xmlns:a16="http://schemas.microsoft.com/office/drawing/2014/main" id="{5ED2469D-90B6-42AD-82E0-EE2792CC76D8}"/>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rot="16952795">
            <a:off x="8432252" y="1887905"/>
            <a:ext cx="1067764" cy="1067764"/>
          </a:xfrm>
          <a:prstGeom prst="rect">
            <a:avLst/>
          </a:prstGeom>
          <a:noFill/>
        </p:spPr>
      </p:pic>
      <p:sp>
        <p:nvSpPr>
          <p:cNvPr id="26" name="ZoneTexte 25">
            <a:extLst>
              <a:ext uri="{FF2B5EF4-FFF2-40B4-BE49-F238E27FC236}">
                <a16:creationId xmlns:a16="http://schemas.microsoft.com/office/drawing/2014/main" id="{515F651F-C79C-46EC-9C57-36AC07EF6C60}"/>
              </a:ext>
            </a:extLst>
          </p:cNvPr>
          <p:cNvSpPr txBox="1"/>
          <p:nvPr/>
        </p:nvSpPr>
        <p:spPr>
          <a:xfrm>
            <a:off x="2717800" y="2297113"/>
            <a:ext cx="6454775" cy="2678112"/>
          </a:xfrm>
          <a:prstGeom prst="rect">
            <a:avLst/>
          </a:prstGeom>
          <a:noFill/>
        </p:spPr>
        <p:txBody>
          <a:bodyPr>
            <a:spAutoFit/>
          </a:bodyPr>
          <a:lstStyle/>
          <a:p>
            <a:pPr marL="285750" indent="-285750" algn="just">
              <a:buFont typeface="Wingdings" panose="05000000000000000000" pitchFamily="2" charset="2"/>
              <a:buChar char="ü"/>
              <a:defRPr/>
            </a:pPr>
            <a:r>
              <a:rPr lang="en-GB" sz="1200" b="1" dirty="0">
                <a:solidFill>
                  <a:schemeClr val="accent1"/>
                </a:solidFill>
                <a:latin typeface="Arial" panose="020B0604020202020204" pitchFamily="34" charset="0"/>
              </a:rPr>
              <a:t>Resources - Outbreak investigation</a:t>
            </a:r>
            <a:endParaRPr 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Teacher notes </a:t>
            </a:r>
            <a:r>
              <a:rPr lang="en-US" altLang="fr-FR" sz="1200"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contains the </a:t>
            </a:r>
            <a:r>
              <a:rPr lang="en-US" altLang="fr-FR" sz="1200">
                <a:solidFill>
                  <a:schemeClr val="accent1"/>
                </a:solidFill>
                <a:latin typeface="Arial" panose="020B0604020202020204" pitchFamily="34" charset="0"/>
              </a:rPr>
              <a:t>lesson plan.</a:t>
            </a:r>
            <a:endParaRPr lang="en-US" altLang="fr-FR" sz="1200" dirty="0">
              <a:solidFill>
                <a:schemeClr val="accent1"/>
              </a:solidFill>
              <a:latin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PowerPoint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There are questions associated with each part of the preparation of food at the dinner party, e.g. preparation of vegetables, and grilling and serving. This activity may be done as a class, or students may work in pairs or small groups to discuss each of the questions within the presentation.</a:t>
            </a: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Student worksheet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Encourage students to write down notes in the student worksheet, to share feedback with the rest of the class and discuss </a:t>
            </a:r>
            <a:r>
              <a:rPr lang="en-US" altLang="fr-FR" sz="1200">
                <a:solidFill>
                  <a:schemeClr val="accent1"/>
                </a:solidFill>
                <a:latin typeface="Arial" panose="020B0604020202020204" pitchFamily="34" charset="0"/>
              </a:rPr>
              <a:t>their answers.</a:t>
            </a:r>
            <a:endParaRPr lang="en-US" altLang="fr-FR" sz="1200" dirty="0">
              <a:solidFill>
                <a:schemeClr val="accent1"/>
              </a:solidFill>
              <a:latin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Student answer worksheet </a:t>
            </a:r>
            <a:r>
              <a:rPr lang="en-US" altLang="fr-FR" sz="1200" b="1" dirty="0">
                <a:solidFill>
                  <a:schemeClr val="accent1"/>
                </a:solidFill>
                <a:latin typeface="Arial" panose="020B0604020202020204" pitchFamily="34" charset="0"/>
                <a:sym typeface="Wingdings" pitchFamily="2" charset="2"/>
              </a:rPr>
              <a:t> </a:t>
            </a:r>
            <a:r>
              <a:rPr lang="en-US" altLang="fr-FR" sz="1200" dirty="0">
                <a:solidFill>
                  <a:schemeClr val="accent1"/>
                </a:solidFill>
                <a:latin typeface="Arial" panose="020B0604020202020204" pitchFamily="34" charset="0"/>
                <a:sym typeface="Wingdings" pitchFamily="2" charset="2"/>
              </a:rPr>
              <a:t>C</a:t>
            </a:r>
            <a:r>
              <a:rPr lang="en-US" altLang="fr-FR" sz="1200" dirty="0">
                <a:solidFill>
                  <a:schemeClr val="accent1"/>
                </a:solidFill>
                <a:latin typeface="Arial" panose="020B0604020202020204" pitchFamily="34" charset="0"/>
              </a:rPr>
              <a:t>an be used as a guide for discussion, to check all points have been raised.</a:t>
            </a:r>
            <a:endParaRPr lang="en-GB" altLang="fr-FR" sz="1200" dirty="0">
              <a:solidFill>
                <a:schemeClr val="accent1"/>
              </a:solidFill>
              <a:latin typeface="Arial" panose="020B0604020202020204" pitchFamily="34" charset="0"/>
            </a:endParaRPr>
          </a:p>
          <a:p>
            <a:pPr marL="400050" lvl="1" indent="-171450" algn="just">
              <a:buFontTx/>
              <a:buChar char="-"/>
              <a:defRPr/>
            </a:pPr>
            <a:endParaRPr lang="en-US" altLang="fr-FR" sz="1200" dirty="0">
              <a:solidFill>
                <a:schemeClr val="accent1"/>
              </a:solidFill>
              <a:latin typeface="Arial" panose="020B0604020202020204" pitchFamily="34" charset="0"/>
            </a:endParaRPr>
          </a:p>
        </p:txBody>
      </p:sp>
      <p:sp>
        <p:nvSpPr>
          <p:cNvPr id="23" name="ZoneTexte 22">
            <a:extLst>
              <a:ext uri="{FF2B5EF4-FFF2-40B4-BE49-F238E27FC236}">
                <a16:creationId xmlns:a16="http://schemas.microsoft.com/office/drawing/2014/main" id="{BC3D1DC4-F29C-436C-A0B5-FC4317F5B36B}"/>
              </a:ext>
            </a:extLst>
          </p:cNvPr>
          <p:cNvSpPr txBox="1"/>
          <p:nvPr/>
        </p:nvSpPr>
        <p:spPr>
          <a:xfrm>
            <a:off x="2717800" y="911225"/>
            <a:ext cx="5991225" cy="1200150"/>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Foodborne illness is caused by microbes, of which there are four different types</a:t>
            </a:r>
          </a:p>
          <a:p>
            <a:pPr marL="400050" lvl="1" indent="-171450" algn="just">
              <a:buFontTx/>
              <a:buChar char="-"/>
              <a:defRPr/>
            </a:pPr>
            <a:r>
              <a:rPr lang="en-US" sz="1200" dirty="0">
                <a:solidFill>
                  <a:schemeClr val="accent1"/>
                </a:solidFill>
                <a:latin typeface="Arial" panose="020B0604020202020204" pitchFamily="34" charset="0"/>
              </a:rPr>
              <a:t>The difference between viruses, bacteria, parasites and fungi</a:t>
            </a:r>
          </a:p>
          <a:p>
            <a:pPr marL="400050" lvl="1" indent="-171450" algn="just">
              <a:buFontTx/>
              <a:buChar char="-"/>
              <a:defRPr/>
            </a:pPr>
            <a:r>
              <a:rPr lang="en-US" sz="1200" dirty="0">
                <a:solidFill>
                  <a:schemeClr val="accent1"/>
                </a:solidFill>
                <a:latin typeface="Arial" panose="020B0604020202020204" pitchFamily="34" charset="0"/>
              </a:rPr>
              <a:t>There are useful microbes in food </a:t>
            </a:r>
          </a:p>
          <a:p>
            <a:pPr marL="400050" lvl="1" indent="-171450" algn="just">
              <a:buFontTx/>
              <a:buChar char="-"/>
              <a:defRPr/>
            </a:pPr>
            <a:r>
              <a:rPr lang="en-US" sz="1200" dirty="0">
                <a:solidFill>
                  <a:schemeClr val="accent1"/>
                </a:solidFill>
                <a:latin typeface="Arial" panose="020B0604020202020204" pitchFamily="34" charset="0"/>
              </a:rPr>
              <a:t>The importance of handling food correctly to avoid foodborne illness</a:t>
            </a:r>
          </a:p>
          <a:p>
            <a:pPr algn="just">
              <a:defRPr/>
            </a:pPr>
            <a:endParaRPr lang="fr-FR" sz="1200" dirty="0">
              <a:latin typeface="Arial" panose="020B0604020202020204" pitchFamily="34" charset="0"/>
            </a:endParaRPr>
          </a:p>
        </p:txBody>
      </p:sp>
      <p:pic>
        <p:nvPicPr>
          <p:cNvPr id="47110" name="Image 1" descr="An outbreak at a dinner party PowerPoint Front page&#10;">
            <a:extLst>
              <a:ext uri="{FF2B5EF4-FFF2-40B4-BE49-F238E27FC236}">
                <a16:creationId xmlns:a16="http://schemas.microsoft.com/office/drawing/2014/main" id="{18CBDE35-4854-4D6F-AC87-E692F098CF7A}"/>
              </a:ext>
            </a:extLst>
          </p:cNvPr>
          <p:cNvPicPr>
            <a:picLocks noChangeAspect="1" noChangeArrowheads="1"/>
          </p:cNvPicPr>
          <p:nvPr/>
        </p:nvPicPr>
        <p:blipFill>
          <a:blip r:embed="rId11"/>
          <a:srcRect/>
          <a:stretch>
            <a:fillRect/>
          </a:stretch>
        </p:blipFill>
        <p:spPr bwMode="auto">
          <a:xfrm>
            <a:off x="45801" y="119063"/>
            <a:ext cx="2693988" cy="18478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420" name="Titre 27">
            <a:extLst>
              <a:ext uri="{FF2B5EF4-FFF2-40B4-BE49-F238E27FC236}">
                <a16:creationId xmlns:a16="http://schemas.microsoft.com/office/drawing/2014/main" id="{7B0E8A99-23DD-426C-9E71-7FFB5FC200F4}"/>
              </a:ext>
            </a:extLst>
          </p:cNvPr>
          <p:cNvSpPr>
            <a:spLocks noGrp="1" noChangeArrowheads="1"/>
          </p:cNvSpPr>
          <p:nvPr>
            <p:ph type="title" idx="4294967295"/>
          </p:nvPr>
        </p:nvSpPr>
        <p:spPr>
          <a:xfrm>
            <a:off x="3775075" y="119063"/>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Outbreak investigation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e 26" descr="Barre de navigation">
            <a:extLst>
              <a:ext uri="{FF2B5EF4-FFF2-40B4-BE49-F238E27FC236}">
                <a16:creationId xmlns:a16="http://schemas.microsoft.com/office/drawing/2014/main" id="{705E08F1-66DE-4E20-9874-0FBCB129BE75}"/>
              </a:ext>
            </a:extLst>
          </p:cNvPr>
          <p:cNvGrpSpPr>
            <a:grpSpLocks/>
          </p:cNvGrpSpPr>
          <p:nvPr/>
        </p:nvGrpSpPr>
        <p:grpSpPr bwMode="auto">
          <a:xfrm>
            <a:off x="-41275" y="6011863"/>
            <a:ext cx="12276138" cy="887412"/>
            <a:chOff x="-41565" y="6016088"/>
            <a:chExt cx="12276859" cy="888671"/>
          </a:xfrm>
        </p:grpSpPr>
        <p:sp>
          <p:nvSpPr>
            <p:cNvPr id="19469" name="ZoneTexte 27">
              <a:extLst>
                <a:ext uri="{FF2B5EF4-FFF2-40B4-BE49-F238E27FC236}">
                  <a16:creationId xmlns:a16="http://schemas.microsoft.com/office/drawing/2014/main" id="{97037955-A029-43A6-865A-2CD3D75D2C5E}"/>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19470" name="ZoneTexte 28">
              <a:extLst>
                <a:ext uri="{FF2B5EF4-FFF2-40B4-BE49-F238E27FC236}">
                  <a16:creationId xmlns:a16="http://schemas.microsoft.com/office/drawing/2014/main" id="{0DFADF7A-9380-4B02-B7AA-81AD58E39FD1}"/>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15F29EDA-6480-4364-8D07-210A74831997}"/>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5B861A5B-8BF7-4966-8737-5A6BB8E17062}"/>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9473" name="ZoneTexte 31">
              <a:extLst>
                <a:ext uri="{FF2B5EF4-FFF2-40B4-BE49-F238E27FC236}">
                  <a16:creationId xmlns:a16="http://schemas.microsoft.com/office/drawing/2014/main" id="{35D6DADD-5035-46BC-87DA-5E2CE434F0D0}"/>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19474" name="Image 34">
              <a:extLst>
                <a:ext uri="{FF2B5EF4-FFF2-40B4-BE49-F238E27FC236}">
                  <a16:creationId xmlns:a16="http://schemas.microsoft.com/office/drawing/2014/main" id="{8954EB96-B83A-4068-8EC9-7C25532D7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34" name="Image 1" descr="Student Answer Worksheet Food safety scenarios">
            <a:extLst>
              <a:ext uri="{FF2B5EF4-FFF2-40B4-BE49-F238E27FC236}">
                <a16:creationId xmlns:a16="http://schemas.microsoft.com/office/drawing/2014/main" id="{1EBA93E0-8AB6-4551-83FF-99F63D8644C6}"/>
              </a:ext>
            </a:extLst>
          </p:cNvPr>
          <p:cNvPicPr>
            <a:picLocks noChangeAspect="1" noChangeArrowheads="1"/>
          </p:cNvPicPr>
          <p:nvPr/>
        </p:nvPicPr>
        <p:blipFill>
          <a:blip r:embed="rId4"/>
          <a:srcRect/>
          <a:stretch>
            <a:fillRect/>
          </a:stretch>
        </p:blipFill>
        <p:spPr bwMode="auto">
          <a:xfrm>
            <a:off x="9501704" y="3120847"/>
            <a:ext cx="2581275" cy="26860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22" descr="fleche - Conseils &amp; astuces Twitch">
            <a:extLst>
              <a:ext uri="{FF2B5EF4-FFF2-40B4-BE49-F238E27FC236}">
                <a16:creationId xmlns:a16="http://schemas.microsoft.com/office/drawing/2014/main" id="{11E4F3E8-7F47-45DF-A8CE-5DD99183D53A}"/>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7294628">
            <a:off x="9042316" y="4527826"/>
            <a:ext cx="486716" cy="486716"/>
          </a:xfrm>
          <a:prstGeom prst="rect">
            <a:avLst/>
          </a:prstGeom>
          <a:noFill/>
        </p:spPr>
      </p:pic>
      <p:pic>
        <p:nvPicPr>
          <p:cNvPr id="48135" name="Image 5" descr="Student Answer Worksheet Food safety scenarios">
            <a:extLst>
              <a:ext uri="{FF2B5EF4-FFF2-40B4-BE49-F238E27FC236}">
                <a16:creationId xmlns:a16="http://schemas.microsoft.com/office/drawing/2014/main" id="{71DA9E53-47B4-4DAF-BC12-36BDB0071447}"/>
              </a:ext>
            </a:extLst>
          </p:cNvPr>
          <p:cNvPicPr>
            <a:picLocks noChangeAspect="1" noChangeArrowheads="1"/>
          </p:cNvPicPr>
          <p:nvPr/>
        </p:nvPicPr>
        <p:blipFill>
          <a:blip r:embed="rId6" cstate="print"/>
          <a:srcRect/>
          <a:stretch>
            <a:fillRect/>
          </a:stretch>
        </p:blipFill>
        <p:spPr bwMode="auto">
          <a:xfrm>
            <a:off x="191355" y="4047380"/>
            <a:ext cx="2482850" cy="18224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22" descr="fleche - Conseils &amp; astuces Twitch">
            <a:extLst>
              <a:ext uri="{FF2B5EF4-FFF2-40B4-BE49-F238E27FC236}">
                <a16:creationId xmlns:a16="http://schemas.microsoft.com/office/drawing/2014/main" id="{4C35645C-A501-49F6-9168-38F0F286D27A}"/>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6765315">
            <a:off x="2671624" y="4464891"/>
            <a:ext cx="472653" cy="472653"/>
          </a:xfrm>
          <a:prstGeom prst="rect">
            <a:avLst/>
          </a:prstGeom>
          <a:noFill/>
        </p:spPr>
      </p:pic>
      <p:pic>
        <p:nvPicPr>
          <p:cNvPr id="48136" name="Image 1" descr="Food safety scenarios PowerPoint - Example with Hannah and the pharmacist">
            <a:extLst>
              <a:ext uri="{FF2B5EF4-FFF2-40B4-BE49-F238E27FC236}">
                <a16:creationId xmlns:a16="http://schemas.microsoft.com/office/drawing/2014/main" id="{350B471B-7B2A-4E50-9ACE-18D09969A0D6}"/>
              </a:ext>
            </a:extLst>
          </p:cNvPr>
          <p:cNvPicPr>
            <a:picLocks noChangeAspect="1" noChangeArrowheads="1"/>
          </p:cNvPicPr>
          <p:nvPr/>
        </p:nvPicPr>
        <p:blipFill>
          <a:blip r:embed="rId8" cstate="print"/>
          <a:srcRect/>
          <a:stretch>
            <a:fillRect/>
          </a:stretch>
        </p:blipFill>
        <p:spPr bwMode="auto">
          <a:xfrm>
            <a:off x="8829477" y="426592"/>
            <a:ext cx="3192462" cy="23002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22" descr="fleche - Conseils &amp; astuces Twitch">
            <a:extLst>
              <a:ext uri="{FF2B5EF4-FFF2-40B4-BE49-F238E27FC236}">
                <a16:creationId xmlns:a16="http://schemas.microsoft.com/office/drawing/2014/main" id="{CC2E80EB-BE95-4D15-B07E-0010EA1A8EB5}"/>
              </a:ext>
            </a:extLst>
          </p:cNvPr>
          <p:cNvPicPr>
            <a:picLocks noChangeAspect="1" noChangeArrowheads="1"/>
          </p:cNvPicPr>
          <p:nvPr/>
        </p:nvPicPr>
        <p:blipFill>
          <a:blip r:embed="rId9">
            <a:duotone>
              <a:schemeClr val="accent3">
                <a:shade val="45000"/>
                <a:satMod val="135000"/>
              </a:schemeClr>
              <a:prstClr val="white"/>
            </a:duotone>
          </a:blip>
          <a:srcRect/>
          <a:stretch>
            <a:fillRect/>
          </a:stretch>
        </p:blipFill>
        <p:spPr bwMode="auto">
          <a:xfrm rot="15792644">
            <a:off x="8308255" y="2595252"/>
            <a:ext cx="1340218" cy="795468"/>
          </a:xfrm>
          <a:prstGeom prst="rect">
            <a:avLst/>
          </a:prstGeom>
          <a:noFill/>
        </p:spPr>
      </p:pic>
      <p:sp>
        <p:nvSpPr>
          <p:cNvPr id="26" name="ZoneTexte 25">
            <a:extLst>
              <a:ext uri="{FF2B5EF4-FFF2-40B4-BE49-F238E27FC236}">
                <a16:creationId xmlns:a16="http://schemas.microsoft.com/office/drawing/2014/main" id="{4C37AE44-E7AB-4B7F-BF05-A3001B079634}"/>
              </a:ext>
            </a:extLst>
          </p:cNvPr>
          <p:cNvSpPr txBox="1"/>
          <p:nvPr/>
        </p:nvSpPr>
        <p:spPr>
          <a:xfrm>
            <a:off x="2722563" y="3040063"/>
            <a:ext cx="6454775" cy="2492375"/>
          </a:xfrm>
          <a:prstGeom prst="rect">
            <a:avLst/>
          </a:prstGeom>
          <a:noFill/>
        </p:spPr>
        <p:txBody>
          <a:bodyPr>
            <a:spAutoFit/>
          </a:bodyPr>
          <a:lstStyle/>
          <a:p>
            <a:pPr marL="285750" indent="-285750" algn="just">
              <a:buFont typeface="Wingdings" panose="05000000000000000000" pitchFamily="2" charset="2"/>
              <a:buChar char="ü"/>
              <a:defRPr/>
            </a:pPr>
            <a:r>
              <a:rPr lang="en-GB" sz="1200" b="1" dirty="0">
                <a:solidFill>
                  <a:schemeClr val="accent1"/>
                </a:solidFill>
                <a:latin typeface="Arial" panose="020B0604020202020204" pitchFamily="34" charset="0"/>
              </a:rPr>
              <a:t>Resources  –  </a:t>
            </a:r>
            <a:r>
              <a:rPr lang="fr-FR" sz="1200" b="1" dirty="0">
                <a:solidFill>
                  <a:schemeClr val="accent1"/>
                </a:solidFill>
                <a:latin typeface="Arial" panose="020B0604020202020204" pitchFamily="34" charset="0"/>
              </a:rPr>
              <a:t>Food </a:t>
            </a:r>
            <a:r>
              <a:rPr lang="fr-FR" sz="1200" b="1" dirty="0" err="1">
                <a:solidFill>
                  <a:schemeClr val="accent1"/>
                </a:solidFill>
                <a:latin typeface="Arial" panose="020B0604020202020204" pitchFamily="34" charset="0"/>
              </a:rPr>
              <a:t>safety</a:t>
            </a:r>
            <a:r>
              <a:rPr lang="fr-FR" sz="1200" b="1" dirty="0">
                <a:solidFill>
                  <a:schemeClr val="accent1"/>
                </a:solidFill>
                <a:latin typeface="Arial" panose="020B0604020202020204" pitchFamily="34" charset="0"/>
              </a:rPr>
              <a:t> scenarios</a:t>
            </a:r>
            <a:endParaRPr 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Teacher notes </a:t>
            </a:r>
            <a:r>
              <a:rPr lang="en-US" altLang="fr-FR" sz="1200"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contains the </a:t>
            </a:r>
            <a:r>
              <a:rPr lang="en-US" altLang="fr-FR" sz="1200">
                <a:solidFill>
                  <a:schemeClr val="accent1"/>
                </a:solidFill>
                <a:latin typeface="Arial" panose="020B0604020202020204" pitchFamily="34" charset="0"/>
              </a:rPr>
              <a:t>lesson plan.</a:t>
            </a:r>
            <a:endParaRPr lang="en-US" altLang="fr-FR" sz="1200" dirty="0">
              <a:solidFill>
                <a:schemeClr val="accent1"/>
              </a:solidFill>
              <a:latin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PowerPoint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Go through each of the food safety scenarios within the Food Safety Scenarios PowerPoint. Each scenario features different characters in common situations.</a:t>
            </a:r>
          </a:p>
          <a:p>
            <a:pPr marL="400050" lvl="1" indent="-171450" algn="just">
              <a:buFontTx/>
              <a:buChar char="-"/>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Student worksheet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Encourage students to write down notes for each question, to share feedback with the rest of the class, and discuss their answers.</a:t>
            </a: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Student answer worksheet </a:t>
            </a:r>
            <a:r>
              <a:rPr lang="en-US" altLang="fr-FR" sz="1200" b="1" dirty="0">
                <a:solidFill>
                  <a:schemeClr val="accent1"/>
                </a:solidFill>
                <a:latin typeface="Arial" panose="020B0604020202020204" pitchFamily="34" charset="0"/>
                <a:sym typeface="Wingdings" pitchFamily="2" charset="2"/>
              </a:rPr>
              <a:t> </a:t>
            </a:r>
            <a:r>
              <a:rPr lang="en-US" altLang="fr-FR" sz="1200" dirty="0">
                <a:solidFill>
                  <a:schemeClr val="accent1"/>
                </a:solidFill>
                <a:latin typeface="Arial" panose="020B0604020202020204" pitchFamily="34" charset="0"/>
                <a:sym typeface="Wingdings" pitchFamily="2" charset="2"/>
              </a:rPr>
              <a:t>C</a:t>
            </a:r>
            <a:r>
              <a:rPr lang="en-US" altLang="fr-FR" sz="1200" dirty="0">
                <a:solidFill>
                  <a:schemeClr val="accent1"/>
                </a:solidFill>
                <a:latin typeface="Arial" panose="020B0604020202020204" pitchFamily="34" charset="0"/>
              </a:rPr>
              <a:t>an be used as a guide for discussion, to check all points have been raised.</a:t>
            </a:r>
            <a:endParaRPr lang="en-GB" altLang="fr-FR" sz="1200" dirty="0">
              <a:solidFill>
                <a:schemeClr val="accent1"/>
              </a:solidFill>
              <a:latin typeface="Arial" panose="020B0604020202020204" pitchFamily="34" charset="0"/>
            </a:endParaRPr>
          </a:p>
          <a:p>
            <a:pPr marL="400050" lvl="1" indent="-171450" algn="just">
              <a:buFontTx/>
              <a:buChar char="-"/>
              <a:defRPr/>
            </a:pPr>
            <a:endParaRPr lang="en-US" altLang="fr-FR" sz="1200" dirty="0">
              <a:solidFill>
                <a:schemeClr val="accent1"/>
              </a:solidFill>
              <a:latin typeface="Arial" panose="020B0604020202020204" pitchFamily="34" charset="0"/>
            </a:endParaRPr>
          </a:p>
        </p:txBody>
      </p:sp>
      <p:sp>
        <p:nvSpPr>
          <p:cNvPr id="23" name="ZoneTexte 22">
            <a:extLst>
              <a:ext uri="{FF2B5EF4-FFF2-40B4-BE49-F238E27FC236}">
                <a16:creationId xmlns:a16="http://schemas.microsoft.com/office/drawing/2014/main" id="{A0B977A2-4777-492E-A263-82A7F8B0ACAB}"/>
              </a:ext>
            </a:extLst>
          </p:cNvPr>
          <p:cNvSpPr txBox="1"/>
          <p:nvPr/>
        </p:nvSpPr>
        <p:spPr>
          <a:xfrm>
            <a:off x="2722563" y="911225"/>
            <a:ext cx="5991225" cy="1938338"/>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understand that foodborne illness can have severe consequences and does not contribute to strengthening the immune system</a:t>
            </a:r>
          </a:p>
          <a:p>
            <a:pPr marL="400050" lvl="1" indent="-171450" algn="just">
              <a:buFontTx/>
              <a:buChar char="-"/>
              <a:defRPr/>
            </a:pPr>
            <a:r>
              <a:rPr lang="en-US" sz="1200" dirty="0">
                <a:solidFill>
                  <a:schemeClr val="accent1"/>
                </a:solidFill>
                <a:latin typeface="Arial" panose="020B0604020202020204" pitchFamily="34" charset="0"/>
              </a:rPr>
              <a:t>To understand the consequences of not following food hygiene rules at home, such as cross-contamination, and how to prevent this</a:t>
            </a:r>
          </a:p>
          <a:p>
            <a:pPr marL="400050" lvl="1" indent="-171450" algn="just">
              <a:buFontTx/>
              <a:buChar char="-"/>
              <a:defRPr/>
            </a:pPr>
            <a:r>
              <a:rPr lang="en-US" sz="1200" dirty="0">
                <a:solidFill>
                  <a:schemeClr val="accent1"/>
                </a:solidFill>
                <a:latin typeface="Arial" panose="020B0604020202020204" pitchFamily="34" charset="0"/>
              </a:rPr>
              <a:t>To understand types of food labels and why these are important</a:t>
            </a:r>
          </a:p>
          <a:p>
            <a:pPr marL="400050" lvl="1" indent="-171450" algn="just">
              <a:buFontTx/>
              <a:buChar char="-"/>
              <a:defRPr/>
            </a:pPr>
            <a:r>
              <a:rPr lang="en-US" sz="1200" dirty="0">
                <a:solidFill>
                  <a:schemeClr val="accent1"/>
                </a:solidFill>
                <a:latin typeface="Arial" panose="020B0604020202020204" pitchFamily="34" charset="0"/>
              </a:rPr>
              <a:t>To explain the difference between food safety and food quality</a:t>
            </a:r>
          </a:p>
          <a:p>
            <a:pPr marL="400050" lvl="1" indent="-171450" algn="just">
              <a:buFontTx/>
              <a:buChar char="-"/>
              <a:defRPr/>
            </a:pPr>
            <a:r>
              <a:rPr lang="en-US" sz="1200" dirty="0">
                <a:solidFill>
                  <a:schemeClr val="accent1"/>
                </a:solidFill>
                <a:latin typeface="Arial" panose="020B0604020202020204" pitchFamily="34" charset="0"/>
              </a:rPr>
              <a:t>To understand the food cooked at home is not necessarily safer than food eaten at restaurants</a:t>
            </a:r>
          </a:p>
          <a:p>
            <a:pPr algn="just">
              <a:defRPr/>
            </a:pPr>
            <a:endParaRPr lang="fr-FR" sz="1200" dirty="0">
              <a:latin typeface="Arial" panose="020B0604020202020204" pitchFamily="34" charset="0"/>
            </a:endParaRPr>
          </a:p>
        </p:txBody>
      </p:sp>
      <p:pic>
        <p:nvPicPr>
          <p:cNvPr id="48137" name="Image 1" descr="Food safety scenarios PowerPoint">
            <a:extLst>
              <a:ext uri="{FF2B5EF4-FFF2-40B4-BE49-F238E27FC236}">
                <a16:creationId xmlns:a16="http://schemas.microsoft.com/office/drawing/2014/main" id="{818A8DBF-A5FE-4ACE-8B40-260787B07936}"/>
              </a:ext>
            </a:extLst>
          </p:cNvPr>
          <p:cNvPicPr>
            <a:picLocks noChangeAspect="1" noChangeArrowheads="1"/>
          </p:cNvPicPr>
          <p:nvPr/>
        </p:nvPicPr>
        <p:blipFill>
          <a:blip r:embed="rId10"/>
          <a:srcRect/>
          <a:stretch>
            <a:fillRect/>
          </a:stretch>
        </p:blipFill>
        <p:spPr bwMode="auto">
          <a:xfrm>
            <a:off x="115888" y="270669"/>
            <a:ext cx="2606675" cy="17589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468" name="Titre 27">
            <a:extLst>
              <a:ext uri="{FF2B5EF4-FFF2-40B4-BE49-F238E27FC236}">
                <a16:creationId xmlns:a16="http://schemas.microsoft.com/office/drawing/2014/main" id="{E274D14C-075E-49A0-82E7-A9F5636BF86A}"/>
              </a:ext>
            </a:extLst>
          </p:cNvPr>
          <p:cNvSpPr>
            <a:spLocks noGrp="1" noChangeArrowheads="1"/>
          </p:cNvSpPr>
          <p:nvPr>
            <p:ph type="title" idx="4294967295"/>
          </p:nvPr>
        </p:nvSpPr>
        <p:spPr>
          <a:xfrm>
            <a:off x="4467225" y="36513"/>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Food safety facts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e 26" descr="Barre de navigation">
            <a:extLst>
              <a:ext uri="{FF2B5EF4-FFF2-40B4-BE49-F238E27FC236}">
                <a16:creationId xmlns:a16="http://schemas.microsoft.com/office/drawing/2014/main" id="{517A877F-0D11-4630-A776-C5B1FD9C69BD}"/>
              </a:ext>
            </a:extLst>
          </p:cNvPr>
          <p:cNvGrpSpPr>
            <a:grpSpLocks/>
          </p:cNvGrpSpPr>
          <p:nvPr/>
        </p:nvGrpSpPr>
        <p:grpSpPr bwMode="auto">
          <a:xfrm>
            <a:off x="-41275" y="6011863"/>
            <a:ext cx="12276138" cy="887412"/>
            <a:chOff x="-41565" y="6016088"/>
            <a:chExt cx="12276859" cy="888671"/>
          </a:xfrm>
        </p:grpSpPr>
        <p:sp>
          <p:nvSpPr>
            <p:cNvPr id="20493" name="ZoneTexte 27">
              <a:extLst>
                <a:ext uri="{FF2B5EF4-FFF2-40B4-BE49-F238E27FC236}">
                  <a16:creationId xmlns:a16="http://schemas.microsoft.com/office/drawing/2014/main" id="{4F457736-E602-4030-9C2C-0D82D856D711}"/>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20494" name="ZoneTexte 28">
              <a:extLst>
                <a:ext uri="{FF2B5EF4-FFF2-40B4-BE49-F238E27FC236}">
                  <a16:creationId xmlns:a16="http://schemas.microsoft.com/office/drawing/2014/main" id="{752E3FA1-4EF0-484C-A4EA-B9F6FE7091CF}"/>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50C353C6-B4C0-4F86-A57D-FF294B669372}"/>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AFD20BF5-DC24-46BD-98A3-ED303D8A00E5}"/>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0497" name="ZoneTexte 31">
              <a:extLst>
                <a:ext uri="{FF2B5EF4-FFF2-40B4-BE49-F238E27FC236}">
                  <a16:creationId xmlns:a16="http://schemas.microsoft.com/office/drawing/2014/main" id="{8084A573-A0A8-446B-A609-EA372114E8CD}"/>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20498" name="Image 34">
              <a:extLst>
                <a:ext uri="{FF2B5EF4-FFF2-40B4-BE49-F238E27FC236}">
                  <a16:creationId xmlns:a16="http://schemas.microsoft.com/office/drawing/2014/main" id="{6788C6A4-81F9-40AC-9074-D086DA91C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60" name="Image 1" descr="Optional student worksheet : Data analysis activity">
            <a:extLst>
              <a:ext uri="{FF2B5EF4-FFF2-40B4-BE49-F238E27FC236}">
                <a16:creationId xmlns:a16="http://schemas.microsoft.com/office/drawing/2014/main" id="{38C725F7-8634-4421-87F4-150BAB3F995B}"/>
              </a:ext>
            </a:extLst>
          </p:cNvPr>
          <p:cNvPicPr>
            <a:picLocks noChangeAspect="1" noChangeArrowheads="1"/>
          </p:cNvPicPr>
          <p:nvPr/>
        </p:nvPicPr>
        <p:blipFill>
          <a:blip r:embed="rId4"/>
          <a:srcRect/>
          <a:stretch>
            <a:fillRect/>
          </a:stretch>
        </p:blipFill>
        <p:spPr bwMode="auto">
          <a:xfrm>
            <a:off x="9772982" y="4147811"/>
            <a:ext cx="2373312" cy="176530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22" descr="fleche - Conseils &amp; astuces Twitch">
            <a:extLst>
              <a:ext uri="{FF2B5EF4-FFF2-40B4-BE49-F238E27FC236}">
                <a16:creationId xmlns:a16="http://schemas.microsoft.com/office/drawing/2014/main" id="{3DC02F24-139F-4BA4-8D15-9928C3C8FB2B}"/>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8506241">
            <a:off x="9299760" y="5104150"/>
            <a:ext cx="456913" cy="456913"/>
          </a:xfrm>
          <a:prstGeom prst="rect">
            <a:avLst/>
          </a:prstGeom>
          <a:noFill/>
        </p:spPr>
      </p:pic>
      <p:pic>
        <p:nvPicPr>
          <p:cNvPr id="49162" name="Image 2" descr="Student Answer Worksheet Food safety versus food quality">
            <a:extLst>
              <a:ext uri="{FF2B5EF4-FFF2-40B4-BE49-F238E27FC236}">
                <a16:creationId xmlns:a16="http://schemas.microsoft.com/office/drawing/2014/main" id="{2C99E218-4003-4019-94F6-7FEE730EA527}"/>
              </a:ext>
            </a:extLst>
          </p:cNvPr>
          <p:cNvPicPr>
            <a:picLocks noChangeAspect="1" noChangeArrowheads="1"/>
          </p:cNvPicPr>
          <p:nvPr/>
        </p:nvPicPr>
        <p:blipFill>
          <a:blip r:embed="rId6"/>
          <a:srcRect/>
          <a:stretch>
            <a:fillRect/>
          </a:stretch>
        </p:blipFill>
        <p:spPr bwMode="auto">
          <a:xfrm>
            <a:off x="80169" y="3318467"/>
            <a:ext cx="2494838" cy="2538901"/>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22" descr="fleche - Conseils &amp; astuces Twitch">
            <a:extLst>
              <a:ext uri="{FF2B5EF4-FFF2-40B4-BE49-F238E27FC236}">
                <a16:creationId xmlns:a16="http://schemas.microsoft.com/office/drawing/2014/main" id="{202AF7ED-AD1D-41CF-AB4A-7E2B75DDDC95}"/>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9909281">
            <a:off x="2268857" y="4732461"/>
            <a:ext cx="509069" cy="509069"/>
          </a:xfrm>
          <a:prstGeom prst="rect">
            <a:avLst/>
          </a:prstGeom>
          <a:noFill/>
        </p:spPr>
      </p:pic>
      <p:pic>
        <p:nvPicPr>
          <p:cNvPr id="49159" name="Image 1" descr="Student Worksheet Food safety versus food quality">
            <a:extLst>
              <a:ext uri="{FF2B5EF4-FFF2-40B4-BE49-F238E27FC236}">
                <a16:creationId xmlns:a16="http://schemas.microsoft.com/office/drawing/2014/main" id="{1AD916E8-F7FD-4F1F-9D21-BFE6FD77DE1B}"/>
              </a:ext>
            </a:extLst>
          </p:cNvPr>
          <p:cNvPicPr>
            <a:picLocks noChangeAspect="1" noChangeArrowheads="1"/>
          </p:cNvPicPr>
          <p:nvPr/>
        </p:nvPicPr>
        <p:blipFill>
          <a:blip r:embed="rId7"/>
          <a:srcRect/>
          <a:stretch>
            <a:fillRect/>
          </a:stretch>
        </p:blipFill>
        <p:spPr bwMode="auto">
          <a:xfrm>
            <a:off x="9679957" y="1880388"/>
            <a:ext cx="2486025" cy="16271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22" descr="fleche - Conseils &amp; astuces Twitch">
            <a:extLst>
              <a:ext uri="{FF2B5EF4-FFF2-40B4-BE49-F238E27FC236}">
                <a16:creationId xmlns:a16="http://schemas.microsoft.com/office/drawing/2014/main" id="{A105C41D-1304-490D-92F7-284040A7DC8A}"/>
              </a:ext>
            </a:extLst>
          </p:cNvPr>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rot="16490884">
            <a:off x="9202608" y="3582567"/>
            <a:ext cx="1313845" cy="795862"/>
          </a:xfrm>
          <a:prstGeom prst="rect">
            <a:avLst/>
          </a:prstGeom>
          <a:noFill/>
        </p:spPr>
      </p:pic>
      <p:sp>
        <p:nvSpPr>
          <p:cNvPr id="26" name="ZoneTexte 25">
            <a:extLst>
              <a:ext uri="{FF2B5EF4-FFF2-40B4-BE49-F238E27FC236}">
                <a16:creationId xmlns:a16="http://schemas.microsoft.com/office/drawing/2014/main" id="{FC886F71-FB62-436D-9A6F-964F27CD7CFE}"/>
              </a:ext>
            </a:extLst>
          </p:cNvPr>
          <p:cNvSpPr txBox="1"/>
          <p:nvPr/>
        </p:nvSpPr>
        <p:spPr>
          <a:xfrm>
            <a:off x="2414588" y="1741488"/>
            <a:ext cx="7099300" cy="4340225"/>
          </a:xfrm>
          <a:prstGeom prst="rect">
            <a:avLst/>
          </a:prstGeom>
          <a:noFill/>
        </p:spPr>
        <p:txBody>
          <a:bodyPr>
            <a:spAutoFit/>
          </a:bodyPr>
          <a:lstStyle/>
          <a:p>
            <a:pPr marL="285750" indent="-285750" algn="just">
              <a:buFont typeface="Wingdings" panose="05000000000000000000" pitchFamily="2" charset="2"/>
              <a:buChar char="ü"/>
              <a:defRPr/>
            </a:pPr>
            <a:r>
              <a:rPr lang="en-GB" sz="1200" b="1" dirty="0">
                <a:solidFill>
                  <a:schemeClr val="accent1"/>
                </a:solidFill>
                <a:latin typeface="Arial" panose="020B0604020202020204" pitchFamily="34" charset="0"/>
              </a:rPr>
              <a:t>Resources  –  </a:t>
            </a:r>
            <a:r>
              <a:rPr lang="fr-FR" sz="1200" b="1" dirty="0">
                <a:solidFill>
                  <a:schemeClr val="accent1"/>
                </a:solidFill>
                <a:latin typeface="Arial" panose="020B0604020202020204" pitchFamily="34" charset="0"/>
              </a:rPr>
              <a:t>Food </a:t>
            </a:r>
            <a:r>
              <a:rPr lang="fr-FR" sz="1200" b="1" dirty="0" err="1">
                <a:solidFill>
                  <a:schemeClr val="accent1"/>
                </a:solidFill>
                <a:latin typeface="Arial" panose="020B0604020202020204" pitchFamily="34" charset="0"/>
              </a:rPr>
              <a:t>safety</a:t>
            </a:r>
            <a:r>
              <a:rPr lang="fr-FR" sz="1200" b="1" dirty="0">
                <a:solidFill>
                  <a:schemeClr val="accent1"/>
                </a:solidFill>
                <a:latin typeface="Arial" panose="020B0604020202020204" pitchFamily="34" charset="0"/>
              </a:rPr>
              <a:t> versus </a:t>
            </a:r>
            <a:r>
              <a:rPr lang="fr-FR" sz="1200" b="1" dirty="0" err="1">
                <a:solidFill>
                  <a:schemeClr val="accent1"/>
                </a:solidFill>
                <a:latin typeface="Arial" panose="020B0604020202020204" pitchFamily="34" charset="0"/>
              </a:rPr>
              <a:t>food</a:t>
            </a:r>
            <a:r>
              <a:rPr lang="fr-FR" sz="1200" b="1" dirty="0">
                <a:solidFill>
                  <a:schemeClr val="accent1"/>
                </a:solidFill>
                <a:latin typeface="Arial" panose="020B0604020202020204" pitchFamily="34" charset="0"/>
              </a:rPr>
              <a:t> </a:t>
            </a:r>
            <a:r>
              <a:rPr lang="fr-FR" sz="1200" b="1" dirty="0" err="1">
                <a:solidFill>
                  <a:schemeClr val="accent1"/>
                </a:solidFill>
                <a:latin typeface="Arial" panose="020B0604020202020204" pitchFamily="34" charset="0"/>
              </a:rPr>
              <a:t>quality</a:t>
            </a:r>
            <a:endParaRPr 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Teacher notes </a:t>
            </a:r>
            <a:r>
              <a:rPr lang="en-US" altLang="fr-FR" sz="1200"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contains the </a:t>
            </a:r>
            <a:r>
              <a:rPr lang="en-US" altLang="fr-FR" sz="1200">
                <a:solidFill>
                  <a:schemeClr val="accent1"/>
                </a:solidFill>
                <a:latin typeface="Arial" panose="020B0604020202020204" pitchFamily="34" charset="0"/>
              </a:rPr>
              <a:t>lesson plan.</a:t>
            </a:r>
            <a:endParaRPr lang="en-US" altLang="fr-FR" sz="1200" dirty="0">
              <a:solidFill>
                <a:schemeClr val="accent1"/>
              </a:solidFill>
              <a:latin typeface="Arial" panose="020B0604020202020204" pitchFamily="34" charset="0"/>
            </a:endParaRPr>
          </a:p>
          <a:p>
            <a:pPr lvl="1" indent="0" algn="just">
              <a:defRPr/>
            </a:pPr>
            <a:endParaRPr lang="en-US" altLang="fr-FR" sz="8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PowerPoint</a:t>
            </a:r>
            <a:r>
              <a:rPr lang="en-US" sz="1200" b="1" dirty="0">
                <a:solidFill>
                  <a:schemeClr val="accent1"/>
                </a:solidFill>
                <a:latin typeface="Arial" panose="020B0604020202020204" pitchFamily="34" charset="0"/>
                <a:sym typeface="Wingdings" panose="05000000000000000000" pitchFamily="2" charset="2"/>
              </a:rPr>
              <a:t> </a:t>
            </a:r>
            <a:r>
              <a:rPr lang="en-US" sz="1200" dirty="0">
                <a:solidFill>
                  <a:schemeClr val="accent1"/>
                </a:solidFill>
                <a:latin typeface="Arial" panose="020B0604020202020204" pitchFamily="34" charset="0"/>
                <a:sym typeface="Wingdings" panose="05000000000000000000" pitchFamily="2" charset="2"/>
              </a:rPr>
              <a:t>with different activities:</a:t>
            </a:r>
          </a:p>
          <a:p>
            <a:pPr marL="628650" lvl="2" indent="-171450" algn="just">
              <a:buFontTx/>
              <a:buChar char="-"/>
              <a:defRPr/>
            </a:pPr>
            <a:r>
              <a:rPr lang="en-US" altLang="fr-FR" sz="1200" u="sng" dirty="0">
                <a:solidFill>
                  <a:schemeClr val="accent1"/>
                </a:solidFill>
                <a:latin typeface="Arial" panose="020B0604020202020204" pitchFamily="34" charset="0"/>
                <a:sym typeface="Wingdings" panose="05000000000000000000" pitchFamily="2" charset="2"/>
              </a:rPr>
              <a:t>Slide “Components of a label” </a:t>
            </a:r>
            <a:r>
              <a:rPr lang="en-US" altLang="fr-FR" sz="1200"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Introduce the importance of food labels.</a:t>
            </a:r>
          </a:p>
          <a:p>
            <a:pPr lvl="2" indent="0" algn="just">
              <a:defRPr/>
            </a:pPr>
            <a:endParaRPr lang="en-US" altLang="fr-FR" sz="800" dirty="0">
              <a:solidFill>
                <a:schemeClr val="accent1"/>
              </a:solidFill>
              <a:latin typeface="Arial" panose="020B0604020202020204" pitchFamily="34" charset="0"/>
            </a:endParaRPr>
          </a:p>
          <a:p>
            <a:pPr marL="628650" lvl="2" indent="-171450" algn="just">
              <a:buFontTx/>
              <a:buChar char="-"/>
              <a:defRPr/>
            </a:pPr>
            <a:r>
              <a:rPr lang="en-US" altLang="fr-FR" sz="1200" u="sng" dirty="0">
                <a:solidFill>
                  <a:schemeClr val="accent1"/>
                </a:solidFill>
                <a:latin typeface="Arial" panose="020B0604020202020204" pitchFamily="34" charset="0"/>
              </a:rPr>
              <a:t>Slides “Cast your votes” </a:t>
            </a:r>
            <a:r>
              <a:rPr lang="en-US" altLang="fr-FR" sz="1200" dirty="0">
                <a:solidFill>
                  <a:schemeClr val="accent1"/>
                </a:solidFill>
                <a:latin typeface="Arial" panose="020B0604020202020204" pitchFamily="34" charset="0"/>
                <a:sym typeface="Wingdings" panose="05000000000000000000" pitchFamily="2" charset="2"/>
              </a:rPr>
              <a:t> A</a:t>
            </a:r>
            <a:r>
              <a:rPr lang="en-GB" sz="1200" dirty="0" err="1">
                <a:solidFill>
                  <a:schemeClr val="accent1"/>
                </a:solidFill>
                <a:latin typeface="Arial" panose="020B0604020202020204" pitchFamily="34" charset="0"/>
                <a:ea typeface="Microsoft Sans Serif" panose="020B0604020202020204" pitchFamily="34" charset="0"/>
              </a:rPr>
              <a:t>sk</a:t>
            </a:r>
            <a:r>
              <a:rPr lang="en-GB" sz="1200" dirty="0">
                <a:solidFill>
                  <a:schemeClr val="accent1"/>
                </a:solidFill>
                <a:latin typeface="Arial" panose="020B0604020202020204" pitchFamily="34" charset="0"/>
                <a:ea typeface="Microsoft Sans Serif" panose="020B0604020202020204" pitchFamily="34" charset="0"/>
              </a:rPr>
              <a:t> the class to vote for what they think “use by” and “best before” labels mean.</a:t>
            </a:r>
          </a:p>
          <a:p>
            <a:pPr marL="628650" lvl="2" indent="-171450" algn="just">
              <a:buFontTx/>
              <a:buChar char="-"/>
              <a:defRPr/>
            </a:pPr>
            <a:endParaRPr lang="en-GB" sz="800" dirty="0">
              <a:solidFill>
                <a:schemeClr val="accent1"/>
              </a:solidFill>
              <a:latin typeface="Arial" panose="020B0604020202020204" pitchFamily="34" charset="0"/>
              <a:ea typeface="Microsoft Sans Serif" panose="020B0604020202020204" pitchFamily="34" charset="0"/>
            </a:endParaRPr>
          </a:p>
          <a:p>
            <a:pPr marL="628650" lvl="2" indent="-171450" algn="just">
              <a:buFontTx/>
              <a:buChar char="-"/>
              <a:defRPr/>
            </a:pPr>
            <a:r>
              <a:rPr lang="en-GB" sz="1200" u="sng" dirty="0">
                <a:solidFill>
                  <a:schemeClr val="accent1"/>
                </a:solidFill>
                <a:latin typeface="Arial" panose="020B0604020202020204" pitchFamily="34" charset="0"/>
              </a:rPr>
              <a:t>Slide “What happens if we don’t follow the labels” </a:t>
            </a:r>
            <a:r>
              <a:rPr lang="en-GB" sz="1200" dirty="0">
                <a:solidFill>
                  <a:schemeClr val="accent1"/>
                </a:solidFill>
                <a:latin typeface="Arial" panose="020B0604020202020204" pitchFamily="34" charset="0"/>
                <a:sym typeface="Wingdings" panose="05000000000000000000" pitchFamily="2" charset="2"/>
              </a:rPr>
              <a:t> </a:t>
            </a:r>
            <a:r>
              <a:rPr lang="en-US" sz="1200" dirty="0">
                <a:solidFill>
                  <a:schemeClr val="accent1"/>
                </a:solidFill>
                <a:latin typeface="Arial" panose="020B0604020202020204" pitchFamily="34" charset="0"/>
                <a:sym typeface="Wingdings" panose="05000000000000000000" pitchFamily="2" charset="2"/>
              </a:rPr>
              <a:t>In pairs, ask students to discuss the consequences of eating food that is past its ‘use by’ and ‘best before’ and then to vote by a show of hands if they would throw away food past its use by and best before dates. </a:t>
            </a:r>
          </a:p>
          <a:p>
            <a:pPr marL="628650" lvl="2" indent="-171450" algn="just">
              <a:buFontTx/>
              <a:buChar char="-"/>
              <a:defRPr/>
            </a:pPr>
            <a:endParaRPr lang="en-US" sz="800" dirty="0">
              <a:solidFill>
                <a:schemeClr val="accent1"/>
              </a:solidFill>
              <a:latin typeface="Arial" panose="020B0604020202020204" pitchFamily="34" charset="0"/>
              <a:sym typeface="Wingdings" panose="05000000000000000000" pitchFamily="2" charset="2"/>
            </a:endParaRPr>
          </a:p>
          <a:p>
            <a:pPr marL="628650" lvl="2" indent="-171450" algn="just">
              <a:buFontTx/>
              <a:buChar char="-"/>
              <a:defRPr/>
            </a:pPr>
            <a:r>
              <a:rPr lang="en-US" sz="1200" u="sng" dirty="0">
                <a:solidFill>
                  <a:schemeClr val="accent1"/>
                </a:solidFill>
                <a:latin typeface="Arial" panose="020B0604020202020204" pitchFamily="34" charset="0"/>
                <a:sym typeface="Wingdings" panose="05000000000000000000" pitchFamily="2" charset="2"/>
              </a:rPr>
              <a:t>Slides “Tackle food waste” </a:t>
            </a:r>
            <a:r>
              <a:rPr lang="en-US" sz="1200" dirty="0">
                <a:solidFill>
                  <a:schemeClr val="accent1"/>
                </a:solidFill>
                <a:latin typeface="Arial" panose="020B0604020202020204" pitchFamily="34" charset="0"/>
                <a:sym typeface="Wingdings" panose="05000000000000000000" pitchFamily="2" charset="2"/>
              </a:rPr>
              <a:t> Recap with students how freezing food can help to reduce waste with leftovers or food bought close to the use by date. If time allows, ask them to discuss and develop a poster or mind map by groups.</a:t>
            </a:r>
            <a:endParaRPr lang="en-US" altLang="fr-FR" sz="1200" dirty="0">
              <a:solidFill>
                <a:schemeClr val="accent1"/>
              </a:solidFill>
              <a:latin typeface="Arial" panose="020B0604020202020204" pitchFamily="34" charset="0"/>
            </a:endParaRPr>
          </a:p>
          <a:p>
            <a:pPr lvl="1" indent="0" algn="just">
              <a:defRPr/>
            </a:pPr>
            <a:endParaRPr lang="en-US" altLang="fr-FR" sz="8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Student worksheet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Encourage students to write down notes for each question, to share feedback with the rest of the class, and discuss their answers.</a:t>
            </a:r>
          </a:p>
          <a:p>
            <a:pPr lvl="1" indent="0" algn="just">
              <a:defRPr/>
            </a:pPr>
            <a:endParaRPr lang="en-US" altLang="fr-FR" sz="8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Student answer worksheet </a:t>
            </a:r>
            <a:r>
              <a:rPr lang="en-US" altLang="fr-FR"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Can be used as a guide to check all points have been raised.</a:t>
            </a:r>
          </a:p>
          <a:p>
            <a:pPr lvl="1" indent="0" algn="just">
              <a:defRPr/>
            </a:pPr>
            <a:endParaRPr lang="en-US" altLang="fr-FR" sz="800" b="1"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Optional student worksheet : Data analysis activity </a:t>
            </a:r>
            <a:r>
              <a:rPr lang="en-US" altLang="fr-FR" sz="1200" dirty="0">
                <a:solidFill>
                  <a:schemeClr val="accent1"/>
                </a:solidFill>
                <a:latin typeface="Arial" panose="020B0604020202020204" pitchFamily="34" charset="0"/>
                <a:sym typeface="Wingdings" panose="05000000000000000000" pitchFamily="2" charset="2"/>
              </a:rPr>
              <a:t> If you would like to revise student’s data analysis skills, there is an optional activity whereby students complete a pie chart based on the class vote mentioned above and then answer some questions on EU data.</a:t>
            </a:r>
          </a:p>
        </p:txBody>
      </p:sp>
      <p:sp>
        <p:nvSpPr>
          <p:cNvPr id="23" name="ZoneTexte 22">
            <a:extLst>
              <a:ext uri="{FF2B5EF4-FFF2-40B4-BE49-F238E27FC236}">
                <a16:creationId xmlns:a16="http://schemas.microsoft.com/office/drawing/2014/main" id="{4679DE41-4393-4C80-B4B8-E7EBF168ACD7}"/>
              </a:ext>
            </a:extLst>
          </p:cNvPr>
          <p:cNvSpPr txBox="1"/>
          <p:nvPr/>
        </p:nvSpPr>
        <p:spPr>
          <a:xfrm>
            <a:off x="2495550" y="677863"/>
            <a:ext cx="5102225" cy="1201737"/>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understand types of food labels and why these are important</a:t>
            </a:r>
          </a:p>
          <a:p>
            <a:pPr marL="400050" lvl="1" indent="-171450" algn="just">
              <a:buFontTx/>
              <a:buChar char="-"/>
              <a:defRPr/>
            </a:pPr>
            <a:r>
              <a:rPr lang="en-US" sz="1200" dirty="0">
                <a:solidFill>
                  <a:schemeClr val="accent1"/>
                </a:solidFill>
                <a:latin typeface="Arial" panose="020B0604020202020204" pitchFamily="34" charset="0"/>
              </a:rPr>
              <a:t>To understand the difference between food safety and food quality</a:t>
            </a:r>
          </a:p>
          <a:p>
            <a:pPr marL="400050" lvl="1" indent="-171450" algn="just">
              <a:buFontTx/>
              <a:buChar char="-"/>
              <a:defRPr/>
            </a:pPr>
            <a:r>
              <a:rPr lang="en-US" sz="1200" dirty="0">
                <a:solidFill>
                  <a:schemeClr val="accent1"/>
                </a:solidFill>
                <a:latin typeface="Arial" panose="020B0604020202020204" pitchFamily="34" charset="0"/>
              </a:rPr>
              <a:t>To understand how to store and use different types of food</a:t>
            </a:r>
          </a:p>
          <a:p>
            <a:pPr marL="400050" lvl="1" indent="-171450" algn="just">
              <a:buFontTx/>
              <a:buChar char="-"/>
              <a:defRPr/>
            </a:pPr>
            <a:r>
              <a:rPr lang="en-US" sz="1200" dirty="0">
                <a:solidFill>
                  <a:schemeClr val="accent1"/>
                </a:solidFill>
                <a:latin typeface="Arial" panose="020B0604020202020204" pitchFamily="34" charset="0"/>
              </a:rPr>
              <a:t>To understand consequences of not following food labels properly</a:t>
            </a:r>
          </a:p>
          <a:p>
            <a:pPr algn="just">
              <a:defRPr/>
            </a:pPr>
            <a:endParaRPr lang="fr-FR" sz="1200" dirty="0">
              <a:latin typeface="Arial" panose="020B0604020202020204" pitchFamily="34" charset="0"/>
            </a:endParaRPr>
          </a:p>
        </p:txBody>
      </p:sp>
      <p:pic>
        <p:nvPicPr>
          <p:cNvPr id="49158" name="Image 1" descr="Food safety versus food quality PowerPoint Front page">
            <a:extLst>
              <a:ext uri="{FF2B5EF4-FFF2-40B4-BE49-F238E27FC236}">
                <a16:creationId xmlns:a16="http://schemas.microsoft.com/office/drawing/2014/main" id="{C367972C-B6C8-47EE-9054-C67B324AA253}"/>
              </a:ext>
            </a:extLst>
          </p:cNvPr>
          <p:cNvPicPr>
            <a:picLocks noChangeAspect="1" noChangeArrowheads="1"/>
          </p:cNvPicPr>
          <p:nvPr/>
        </p:nvPicPr>
        <p:blipFill>
          <a:blip r:embed="rId9" cstate="print"/>
          <a:srcRect/>
          <a:stretch>
            <a:fillRect/>
          </a:stretch>
        </p:blipFill>
        <p:spPr bwMode="auto">
          <a:xfrm>
            <a:off x="45801" y="390830"/>
            <a:ext cx="2315183" cy="1784839"/>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492" name="Titre 27">
            <a:extLst>
              <a:ext uri="{FF2B5EF4-FFF2-40B4-BE49-F238E27FC236}">
                <a16:creationId xmlns:a16="http://schemas.microsoft.com/office/drawing/2014/main" id="{F166FF7A-7C8F-4A9D-9063-DF8A5DAF6AE0}"/>
              </a:ext>
            </a:extLst>
          </p:cNvPr>
          <p:cNvSpPr>
            <a:spLocks noGrp="1" noChangeArrowheads="1"/>
          </p:cNvSpPr>
          <p:nvPr>
            <p:ph type="title" idx="4294967295"/>
          </p:nvPr>
        </p:nvSpPr>
        <p:spPr>
          <a:xfrm>
            <a:off x="2211388" y="11113"/>
            <a:ext cx="6713537"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Food safety versus food quality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e 26" descr="Barre de navigation">
            <a:extLst>
              <a:ext uri="{FF2B5EF4-FFF2-40B4-BE49-F238E27FC236}">
                <a16:creationId xmlns:a16="http://schemas.microsoft.com/office/drawing/2014/main" id="{06BD84CC-0763-4ACA-B749-1633AE5471AD}"/>
              </a:ext>
            </a:extLst>
          </p:cNvPr>
          <p:cNvGrpSpPr>
            <a:grpSpLocks/>
          </p:cNvGrpSpPr>
          <p:nvPr/>
        </p:nvGrpSpPr>
        <p:grpSpPr bwMode="auto">
          <a:xfrm>
            <a:off x="-41275" y="6011863"/>
            <a:ext cx="12276138" cy="887412"/>
            <a:chOff x="-41565" y="6016088"/>
            <a:chExt cx="12276859" cy="888671"/>
          </a:xfrm>
        </p:grpSpPr>
        <p:sp>
          <p:nvSpPr>
            <p:cNvPr id="21517" name="ZoneTexte 27">
              <a:extLst>
                <a:ext uri="{FF2B5EF4-FFF2-40B4-BE49-F238E27FC236}">
                  <a16:creationId xmlns:a16="http://schemas.microsoft.com/office/drawing/2014/main" id="{4CE293CE-34A6-476D-949E-D92B4D6F011F}"/>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21518" name="ZoneTexte 28">
              <a:extLst>
                <a:ext uri="{FF2B5EF4-FFF2-40B4-BE49-F238E27FC236}">
                  <a16:creationId xmlns:a16="http://schemas.microsoft.com/office/drawing/2014/main" id="{ED5D06B6-8D04-4B0B-89B7-9039CD2B9CA0}"/>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C73D4938-B7F8-41B4-9702-B7A461271C53}"/>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6ABCEED2-9416-4003-8099-6B70C71919F2}"/>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1521" name="ZoneTexte 31">
              <a:extLst>
                <a:ext uri="{FF2B5EF4-FFF2-40B4-BE49-F238E27FC236}">
                  <a16:creationId xmlns:a16="http://schemas.microsoft.com/office/drawing/2014/main" id="{E9EE60E9-6571-40D2-A235-EE410F4CD2F3}"/>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21522" name="Image 34">
              <a:extLst>
                <a:ext uri="{FF2B5EF4-FFF2-40B4-BE49-F238E27FC236}">
                  <a16:creationId xmlns:a16="http://schemas.microsoft.com/office/drawing/2014/main" id="{1C6A3B86-AC46-4A90-9218-C94E41E4C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7" name="Picture 19" descr="Student Worksheet The food journey">
            <a:extLst>
              <a:ext uri="{FF2B5EF4-FFF2-40B4-BE49-F238E27FC236}">
                <a16:creationId xmlns:a16="http://schemas.microsoft.com/office/drawing/2014/main" id="{C43DD0C0-0FCF-4D3A-B63A-385E30A4C8D9}"/>
              </a:ext>
            </a:extLst>
          </p:cNvPr>
          <p:cNvPicPr>
            <a:picLocks noChangeAspect="1" noChangeArrowheads="1"/>
          </p:cNvPicPr>
          <p:nvPr/>
        </p:nvPicPr>
        <p:blipFill>
          <a:blip r:embed="rId4" cstate="print"/>
          <a:srcRect/>
          <a:stretch>
            <a:fillRect/>
          </a:stretch>
        </p:blipFill>
        <p:spPr bwMode="auto">
          <a:xfrm>
            <a:off x="122237" y="3440286"/>
            <a:ext cx="2890838" cy="242093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22" descr="fleche - Conseils &amp; astuces Twitch">
            <a:extLst>
              <a:ext uri="{FF2B5EF4-FFF2-40B4-BE49-F238E27FC236}">
                <a16:creationId xmlns:a16="http://schemas.microsoft.com/office/drawing/2014/main" id="{D7076CF4-B956-4E7C-8DA8-55D782955FFA}"/>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5949404">
            <a:off x="2875151" y="3898176"/>
            <a:ext cx="414653" cy="414653"/>
          </a:xfrm>
          <a:prstGeom prst="rect">
            <a:avLst/>
          </a:prstGeom>
          <a:noFill/>
        </p:spPr>
      </p:pic>
      <p:pic>
        <p:nvPicPr>
          <p:cNvPr id="50183" name="Image 4" descr="The food journey PowerPoint - Slide &quot;Planning and shopping - Risks&quot;">
            <a:extLst>
              <a:ext uri="{FF2B5EF4-FFF2-40B4-BE49-F238E27FC236}">
                <a16:creationId xmlns:a16="http://schemas.microsoft.com/office/drawing/2014/main" id="{3389B898-0A9F-4464-8DB8-3D395D28B357}"/>
              </a:ext>
            </a:extLst>
          </p:cNvPr>
          <p:cNvPicPr>
            <a:picLocks noChangeAspect="1" noChangeArrowheads="1"/>
          </p:cNvPicPr>
          <p:nvPr/>
        </p:nvPicPr>
        <p:blipFill>
          <a:blip r:embed="rId6" cstate="print"/>
          <a:srcRect/>
          <a:stretch>
            <a:fillRect/>
          </a:stretch>
        </p:blipFill>
        <p:spPr bwMode="auto">
          <a:xfrm>
            <a:off x="9192153" y="630238"/>
            <a:ext cx="2860675" cy="23145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22" descr="fleche - Conseils &amp; astuces Twitch">
            <a:extLst>
              <a:ext uri="{FF2B5EF4-FFF2-40B4-BE49-F238E27FC236}">
                <a16:creationId xmlns:a16="http://schemas.microsoft.com/office/drawing/2014/main" id="{EC86FC15-269F-4AF9-819B-C154B9F73C2A}"/>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16884350">
            <a:off x="9110808" y="2817593"/>
            <a:ext cx="738076" cy="438075"/>
          </a:xfrm>
          <a:prstGeom prst="rect">
            <a:avLst/>
          </a:prstGeom>
          <a:noFill/>
        </p:spPr>
      </p:pic>
      <p:sp>
        <p:nvSpPr>
          <p:cNvPr id="26" name="ZoneTexte 25">
            <a:extLst>
              <a:ext uri="{FF2B5EF4-FFF2-40B4-BE49-F238E27FC236}">
                <a16:creationId xmlns:a16="http://schemas.microsoft.com/office/drawing/2014/main" id="{85290ECE-4CE0-441C-BBB6-06642883882F}"/>
              </a:ext>
            </a:extLst>
          </p:cNvPr>
          <p:cNvSpPr txBox="1"/>
          <p:nvPr/>
        </p:nvSpPr>
        <p:spPr>
          <a:xfrm>
            <a:off x="2844800" y="2460625"/>
            <a:ext cx="6454775" cy="3232150"/>
          </a:xfrm>
          <a:prstGeom prst="rect">
            <a:avLst/>
          </a:prstGeom>
          <a:noFill/>
        </p:spPr>
        <p:txBody>
          <a:bodyPr>
            <a:spAutoFit/>
          </a:bodyPr>
          <a:lstStyle/>
          <a:p>
            <a:pPr marL="285750" indent="-285750" algn="just">
              <a:buFont typeface="Wingdings" panose="05000000000000000000" pitchFamily="2" charset="2"/>
              <a:buChar char="ü"/>
              <a:defRPr/>
            </a:pPr>
            <a:r>
              <a:rPr lang="en-GB" sz="1200" b="1" dirty="0">
                <a:solidFill>
                  <a:schemeClr val="accent1"/>
                </a:solidFill>
                <a:latin typeface="Arial" panose="020B0604020202020204" pitchFamily="34" charset="0"/>
              </a:rPr>
              <a:t>Resources  –  </a:t>
            </a:r>
            <a:r>
              <a:rPr lang="fr-FR" sz="1200" b="1" dirty="0">
                <a:solidFill>
                  <a:schemeClr val="accent1"/>
                </a:solidFill>
                <a:latin typeface="Arial" panose="020B0604020202020204" pitchFamily="34" charset="0"/>
              </a:rPr>
              <a:t>The Food Journey</a:t>
            </a:r>
            <a:endParaRPr 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Teacher notes </a:t>
            </a:r>
            <a:r>
              <a:rPr lang="en-US" altLang="fr-FR" sz="1200" dirty="0">
                <a:solidFill>
                  <a:schemeClr val="accent1"/>
                </a:solidFill>
                <a:latin typeface="Arial" panose="020B0604020202020204" pitchFamily="34" charset="0"/>
                <a:sym typeface="Wingdings" panose="05000000000000000000" pitchFamily="2" charset="2"/>
              </a:rPr>
              <a:t> C</a:t>
            </a:r>
            <a:r>
              <a:rPr lang="en-US" altLang="fr-FR" sz="1200" dirty="0">
                <a:solidFill>
                  <a:schemeClr val="accent1"/>
                </a:solidFill>
                <a:latin typeface="Arial" panose="020B0604020202020204" pitchFamily="34" charset="0"/>
              </a:rPr>
              <a:t>ontains the lesson plan and all the risks and the solutions from the </a:t>
            </a:r>
            <a:r>
              <a:rPr lang="en-US" altLang="fr-FR" sz="1200">
                <a:solidFill>
                  <a:schemeClr val="accent1"/>
                </a:solidFill>
                <a:latin typeface="Arial" panose="020B0604020202020204" pitchFamily="34" charset="0"/>
              </a:rPr>
              <a:t>student worksheet.</a:t>
            </a:r>
            <a:endParaRPr lang="en-US" altLang="fr-FR" sz="1200" dirty="0">
              <a:solidFill>
                <a:schemeClr val="accent1"/>
              </a:solidFill>
              <a:latin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PowerPoint </a:t>
            </a:r>
            <a:r>
              <a:rPr lang="en-US"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Introduce the notion of foodborne illness and the different risks to avoid for each step of the food journey from shopping to serving.</a:t>
            </a: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sz="1200" b="1" dirty="0">
                <a:solidFill>
                  <a:schemeClr val="accent1"/>
                </a:solidFill>
                <a:latin typeface="Arial" panose="020B0604020202020204" pitchFamily="34" charset="0"/>
              </a:rPr>
              <a:t>Student worksheet </a:t>
            </a:r>
            <a:r>
              <a:rPr lang="en-US" sz="1200" b="1" dirty="0">
                <a:solidFill>
                  <a:schemeClr val="accent1"/>
                </a:solidFill>
                <a:latin typeface="Arial" panose="020B0604020202020204" pitchFamily="34" charset="0"/>
                <a:sym typeface="Wingdings" panose="05000000000000000000" pitchFamily="2" charset="2"/>
              </a:rPr>
              <a:t> </a:t>
            </a:r>
            <a:r>
              <a:rPr lang="en-US" sz="1200" dirty="0">
                <a:solidFill>
                  <a:schemeClr val="accent1"/>
                </a:solidFill>
                <a:latin typeface="Arial" panose="020B0604020202020204" pitchFamily="34" charset="0"/>
                <a:sym typeface="Wingdings" panose="05000000000000000000" pitchFamily="2" charset="2"/>
              </a:rPr>
              <a:t>It </a:t>
            </a:r>
            <a:r>
              <a:rPr lang="en-US" altLang="fr-FR" sz="1200" dirty="0">
                <a:solidFill>
                  <a:schemeClr val="accent1"/>
                </a:solidFill>
                <a:latin typeface="Arial" panose="020B0604020202020204" pitchFamily="34" charset="0"/>
              </a:rPr>
              <a:t>is split into sections for each stage of the user journey, ask students to complete each section as you go through the stages. Alternatively you could ask students to complete the full worksheet after going through all of the stages.</a:t>
            </a: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a:solidFill>
                  <a:schemeClr val="accent1"/>
                </a:solidFill>
                <a:latin typeface="Arial" panose="020B0604020202020204" pitchFamily="34" charset="0"/>
              </a:rPr>
              <a:t>Student answer worksheet </a:t>
            </a:r>
            <a:r>
              <a:rPr lang="en-US" altLang="fr-FR" sz="1200" b="1" dirty="0">
                <a:solidFill>
                  <a:schemeClr val="accent1"/>
                </a:solidFill>
                <a:latin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rPr>
              <a:t>Can be used as a guide to check all points have been raised.</a:t>
            </a:r>
          </a:p>
          <a:p>
            <a:pPr lvl="1" indent="0" algn="just">
              <a:defRPr/>
            </a:pPr>
            <a:endParaRPr lang="en-US" altLang="fr-FR" sz="1200" dirty="0">
              <a:solidFill>
                <a:schemeClr val="accent1"/>
              </a:solidFill>
              <a:latin typeface="Arial" panose="020B0604020202020204" pitchFamily="34" charset="0"/>
            </a:endParaRPr>
          </a:p>
          <a:p>
            <a:pPr marL="400050" lvl="1" indent="-171450" algn="just">
              <a:buFontTx/>
              <a:buChar char="-"/>
              <a:defRPr/>
            </a:pPr>
            <a:r>
              <a:rPr lang="en-US" altLang="fr-FR" sz="1200" b="1" dirty="0" err="1">
                <a:solidFill>
                  <a:schemeClr val="accent1"/>
                </a:solidFill>
                <a:latin typeface="Arial" panose="020B0604020202020204" pitchFamily="34" charset="0"/>
              </a:rPr>
              <a:t>SafeConsume</a:t>
            </a:r>
            <a:r>
              <a:rPr lang="en-US" altLang="fr-FR" sz="1200" b="1" dirty="0">
                <a:solidFill>
                  <a:schemeClr val="accent1"/>
                </a:solidFill>
                <a:latin typeface="Arial" panose="020B0604020202020204" pitchFamily="34" charset="0"/>
              </a:rPr>
              <a:t> Food Journey animation.</a:t>
            </a:r>
            <a:endParaRPr lang="en-US" altLang="fr-FR" sz="1200" dirty="0">
              <a:solidFill>
                <a:schemeClr val="accent1"/>
              </a:solidFill>
              <a:latin typeface="Arial" panose="020B0604020202020204" pitchFamily="34" charset="0"/>
              <a:sym typeface="Wingdings" panose="05000000000000000000" pitchFamily="2" charset="2"/>
            </a:endParaRPr>
          </a:p>
          <a:p>
            <a:pPr marL="400050" lvl="1" indent="-171450" algn="just">
              <a:buFontTx/>
              <a:buChar char="-"/>
              <a:defRPr/>
            </a:pPr>
            <a:endParaRPr lang="en-US" altLang="fr-FR" sz="1200" b="1" dirty="0">
              <a:solidFill>
                <a:schemeClr val="accent1"/>
              </a:solidFill>
              <a:latin typeface="Arial" panose="020B0604020202020204" pitchFamily="34" charset="0"/>
            </a:endParaRPr>
          </a:p>
          <a:p>
            <a:pPr marL="400050" lvl="1" indent="-171450" algn="just">
              <a:buFontTx/>
              <a:buChar char="-"/>
              <a:defRPr/>
            </a:pPr>
            <a:endParaRPr lang="en-US" altLang="fr-FR" sz="1200" dirty="0">
              <a:solidFill>
                <a:schemeClr val="accent1"/>
              </a:solidFill>
              <a:latin typeface="Arial" panose="020B0604020202020204" pitchFamily="34" charset="0"/>
            </a:endParaRPr>
          </a:p>
        </p:txBody>
      </p:sp>
      <p:sp>
        <p:nvSpPr>
          <p:cNvPr id="23" name="ZoneTexte 22">
            <a:extLst>
              <a:ext uri="{FF2B5EF4-FFF2-40B4-BE49-F238E27FC236}">
                <a16:creationId xmlns:a16="http://schemas.microsoft.com/office/drawing/2014/main" id="{D1D5CF4B-E643-4D8E-8CBF-E87B0081B7D2}"/>
              </a:ext>
            </a:extLst>
          </p:cNvPr>
          <p:cNvSpPr txBox="1"/>
          <p:nvPr/>
        </p:nvSpPr>
        <p:spPr>
          <a:xfrm>
            <a:off x="2773363" y="741363"/>
            <a:ext cx="6186487" cy="1754187"/>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understand that there are harmful microbes in food that can cause food poisoning, where they can be found, and risks and consequences of </a:t>
            </a:r>
            <a:r>
              <a:rPr lang="en-US" sz="1200">
                <a:solidFill>
                  <a:schemeClr val="accent1"/>
                </a:solidFill>
                <a:latin typeface="Arial" panose="020B0604020202020204" pitchFamily="34" charset="0"/>
              </a:rPr>
              <a:t>food poisoning  </a:t>
            </a:r>
            <a:endParaRPr lang="en-US"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understand cross-contamination and how it occurs and develop and </a:t>
            </a:r>
            <a:r>
              <a:rPr lang="en-US" sz="1200" dirty="0" err="1">
                <a:solidFill>
                  <a:schemeClr val="accent1"/>
                </a:solidFill>
                <a:latin typeface="Arial" panose="020B0604020202020204" pitchFamily="34" charset="0"/>
              </a:rPr>
              <a:t>normalise</a:t>
            </a:r>
            <a:r>
              <a:rPr lang="en-US" sz="1200" dirty="0">
                <a:solidFill>
                  <a:schemeClr val="accent1"/>
                </a:solidFill>
                <a:latin typeface="Arial" panose="020B0604020202020204" pitchFamily="34" charset="0"/>
              </a:rPr>
              <a:t> skills for good hand and food hygiene and preparation in everyday life to remain in good health </a:t>
            </a:r>
          </a:p>
          <a:p>
            <a:pPr marL="400050" lvl="1" indent="-171450" algn="just">
              <a:buFontTx/>
              <a:buChar char="-"/>
              <a:defRPr/>
            </a:pPr>
            <a:r>
              <a:rPr lang="en-US" sz="1200" dirty="0">
                <a:solidFill>
                  <a:schemeClr val="accent1"/>
                </a:solidFill>
                <a:latin typeface="Arial" panose="020B0604020202020204" pitchFamily="34" charset="0"/>
              </a:rPr>
              <a:t>To understand the chain of infection and critical points for </a:t>
            </a:r>
            <a:r>
              <a:rPr lang="en-US" sz="1200">
                <a:solidFill>
                  <a:schemeClr val="accent1"/>
                </a:solidFill>
                <a:latin typeface="Arial" panose="020B0604020202020204" pitchFamily="34" charset="0"/>
              </a:rPr>
              <a:t>food hygiene</a:t>
            </a:r>
            <a:endParaRPr lang="en-US" sz="1200" dirty="0">
              <a:solidFill>
                <a:schemeClr val="accent1"/>
              </a:solidFill>
              <a:latin typeface="Arial" panose="020B0604020202020204" pitchFamily="34" charset="0"/>
            </a:endParaRPr>
          </a:p>
          <a:p>
            <a:pPr algn="just">
              <a:defRPr/>
            </a:pPr>
            <a:endParaRPr lang="fr-FR" sz="1200" dirty="0">
              <a:latin typeface="Arial" panose="020B0604020202020204" pitchFamily="34" charset="0"/>
            </a:endParaRPr>
          </a:p>
        </p:txBody>
      </p:sp>
      <p:pic>
        <p:nvPicPr>
          <p:cNvPr id="50182" name="Image 1" descr="The food journey PowerPoint front page">
            <a:extLst>
              <a:ext uri="{FF2B5EF4-FFF2-40B4-BE49-F238E27FC236}">
                <a16:creationId xmlns:a16="http://schemas.microsoft.com/office/drawing/2014/main" id="{1F6DCFDB-FB48-4C72-9289-3D914E553298}"/>
              </a:ext>
            </a:extLst>
          </p:cNvPr>
          <p:cNvPicPr>
            <a:picLocks noChangeAspect="1" noChangeArrowheads="1"/>
          </p:cNvPicPr>
          <p:nvPr/>
        </p:nvPicPr>
        <p:blipFill>
          <a:blip r:embed="rId8"/>
          <a:srcRect/>
          <a:stretch>
            <a:fillRect/>
          </a:stretch>
        </p:blipFill>
        <p:spPr bwMode="auto">
          <a:xfrm>
            <a:off x="122237" y="134327"/>
            <a:ext cx="2722563" cy="236061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4" name="Titre 27">
            <a:extLst>
              <a:ext uri="{FF2B5EF4-FFF2-40B4-BE49-F238E27FC236}">
                <a16:creationId xmlns:a16="http://schemas.microsoft.com/office/drawing/2014/main" id="{53D7653F-3BAB-4C42-A2A9-07616CBF8435}"/>
              </a:ext>
            </a:extLst>
          </p:cNvPr>
          <p:cNvSpPr>
            <a:spLocks noGrp="1" noChangeArrowheads="1"/>
          </p:cNvSpPr>
          <p:nvPr>
            <p:ph type="title" idx="4294967295"/>
          </p:nvPr>
        </p:nvSpPr>
        <p:spPr>
          <a:xfrm>
            <a:off x="3775075" y="46038"/>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The Food Journey</a:t>
            </a:r>
          </a:p>
        </p:txBody>
      </p:sp>
      <p:pic>
        <p:nvPicPr>
          <p:cNvPr id="30" name="Picture 22" descr="fleche - Conseils &amp; astuces Twitch">
            <a:extLst>
              <a:ext uri="{FF2B5EF4-FFF2-40B4-BE49-F238E27FC236}">
                <a16:creationId xmlns:a16="http://schemas.microsoft.com/office/drawing/2014/main" id="{67E18F17-F9DC-4FC9-BB0F-50894E00C11B}"/>
              </a:ext>
            </a:extLst>
          </p:cNvPr>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rot="17975554">
            <a:off x="9038640" y="4188927"/>
            <a:ext cx="459153" cy="459153"/>
          </a:xfrm>
          <a:prstGeom prst="rect">
            <a:avLst/>
          </a:prstGeom>
          <a:noFill/>
        </p:spPr>
      </p:pic>
      <p:pic>
        <p:nvPicPr>
          <p:cNvPr id="1027" name="Picture 3" descr="Food journey answer sheet example">
            <a:extLst>
              <a:ext uri="{FF2B5EF4-FFF2-40B4-BE49-F238E27FC236}">
                <a16:creationId xmlns:a16="http://schemas.microsoft.com/office/drawing/2014/main" id="{6BC90682-EA9D-46DD-BD3F-86AEF0D5A26B}"/>
              </a:ext>
            </a:extLst>
          </p:cNvPr>
          <p:cNvPicPr>
            <a:picLocks noChangeAspect="1" noChangeArrowheads="1"/>
          </p:cNvPicPr>
          <p:nvPr/>
        </p:nvPicPr>
        <p:blipFill>
          <a:blip r:embed="rId10" cstate="print"/>
          <a:srcRect/>
          <a:stretch>
            <a:fillRect/>
          </a:stretch>
        </p:blipFill>
        <p:spPr bwMode="auto">
          <a:xfrm>
            <a:off x="9347843" y="3889226"/>
            <a:ext cx="2704985" cy="1998929"/>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e 26" descr="Barre de navigation">
            <a:extLst>
              <a:ext uri="{FF2B5EF4-FFF2-40B4-BE49-F238E27FC236}">
                <a16:creationId xmlns:a16="http://schemas.microsoft.com/office/drawing/2014/main" id="{0218253C-55A7-4E9D-8C6E-72FC9C486363}"/>
              </a:ext>
            </a:extLst>
          </p:cNvPr>
          <p:cNvGrpSpPr>
            <a:grpSpLocks/>
          </p:cNvGrpSpPr>
          <p:nvPr/>
        </p:nvGrpSpPr>
        <p:grpSpPr bwMode="auto">
          <a:xfrm>
            <a:off x="-41275" y="6011863"/>
            <a:ext cx="12276138" cy="887412"/>
            <a:chOff x="-41565" y="6016088"/>
            <a:chExt cx="12276859" cy="888671"/>
          </a:xfrm>
        </p:grpSpPr>
        <p:sp>
          <p:nvSpPr>
            <p:cNvPr id="22536" name="ZoneTexte 27">
              <a:extLst>
                <a:ext uri="{FF2B5EF4-FFF2-40B4-BE49-F238E27FC236}">
                  <a16:creationId xmlns:a16="http://schemas.microsoft.com/office/drawing/2014/main" id="{1C9DE8A8-9839-4A11-B431-A88645507A17}"/>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22537" name="ZoneTexte 28">
              <a:extLst>
                <a:ext uri="{FF2B5EF4-FFF2-40B4-BE49-F238E27FC236}">
                  <a16:creationId xmlns:a16="http://schemas.microsoft.com/office/drawing/2014/main" id="{C5B99BB2-5A05-4DEA-A871-0E3B698FD121}"/>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3D6F82ED-E915-4EAD-805D-6AF8FE1FFDA6}"/>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8C7D883E-0067-4E8A-B086-A648CEF140B8}"/>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2540" name="ZoneTexte 31">
              <a:extLst>
                <a:ext uri="{FF2B5EF4-FFF2-40B4-BE49-F238E27FC236}">
                  <a16:creationId xmlns:a16="http://schemas.microsoft.com/office/drawing/2014/main" id="{B422AE59-5B31-44C7-8025-98EAA2D8B59B}"/>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22541" name="Image 34">
              <a:extLst>
                <a:ext uri="{FF2B5EF4-FFF2-40B4-BE49-F238E27FC236}">
                  <a16:creationId xmlns:a16="http://schemas.microsoft.com/office/drawing/2014/main" id="{A80AEE4A-1472-4CDD-8A4C-71DC84457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05" name="Image 4" descr="Science debate kit : Food hygiene">
            <a:extLst>
              <a:ext uri="{FF2B5EF4-FFF2-40B4-BE49-F238E27FC236}">
                <a16:creationId xmlns:a16="http://schemas.microsoft.com/office/drawing/2014/main" id="{76B04377-7D7B-439F-81D4-DE5D81BCFD50}"/>
              </a:ext>
            </a:extLst>
          </p:cNvPr>
          <p:cNvPicPr>
            <a:picLocks noChangeAspect="1" noChangeArrowheads="1"/>
          </p:cNvPicPr>
          <p:nvPr/>
        </p:nvPicPr>
        <p:blipFill>
          <a:blip r:embed="rId4"/>
          <a:srcRect/>
          <a:stretch>
            <a:fillRect/>
          </a:stretch>
        </p:blipFill>
        <p:spPr bwMode="auto">
          <a:xfrm>
            <a:off x="166686" y="300159"/>
            <a:ext cx="3990975" cy="25542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6" name="Image 4" descr="Food safety debate kit : Eat at home/Eat out">
            <a:extLst>
              <a:ext uri="{FF2B5EF4-FFF2-40B4-BE49-F238E27FC236}">
                <a16:creationId xmlns:a16="http://schemas.microsoft.com/office/drawing/2014/main" id="{059E999C-F608-4D63-872A-12FA3A02A69A}"/>
              </a:ext>
            </a:extLst>
          </p:cNvPr>
          <p:cNvPicPr>
            <a:picLocks noChangeAspect="1" noChangeArrowheads="1"/>
          </p:cNvPicPr>
          <p:nvPr/>
        </p:nvPicPr>
        <p:blipFill>
          <a:blip r:embed="rId5"/>
          <a:srcRect/>
          <a:stretch>
            <a:fillRect/>
          </a:stretch>
        </p:blipFill>
        <p:spPr bwMode="auto">
          <a:xfrm>
            <a:off x="2707299" y="2722563"/>
            <a:ext cx="5416550" cy="29781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7" name="Image 5" descr="Food safety debate card - Henri Fournier">
            <a:extLst>
              <a:ext uri="{FF2B5EF4-FFF2-40B4-BE49-F238E27FC236}">
                <a16:creationId xmlns:a16="http://schemas.microsoft.com/office/drawing/2014/main" id="{861A0F02-A008-4D5F-95B1-9CDC91E1F6CE}"/>
              </a:ext>
            </a:extLst>
          </p:cNvPr>
          <p:cNvPicPr>
            <a:picLocks noChangeAspect="1" noChangeArrowheads="1"/>
          </p:cNvPicPr>
          <p:nvPr/>
        </p:nvPicPr>
        <p:blipFill>
          <a:blip r:embed="rId6"/>
          <a:srcRect/>
          <a:stretch>
            <a:fillRect/>
          </a:stretch>
        </p:blipFill>
        <p:spPr bwMode="auto">
          <a:xfrm>
            <a:off x="9011383" y="1329349"/>
            <a:ext cx="3057525" cy="426561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ZoneTexte 22">
            <a:extLst>
              <a:ext uri="{FF2B5EF4-FFF2-40B4-BE49-F238E27FC236}">
                <a16:creationId xmlns:a16="http://schemas.microsoft.com/office/drawing/2014/main" id="{570B3012-3817-4941-AE48-DFB4B828EC20}"/>
              </a:ext>
            </a:extLst>
          </p:cNvPr>
          <p:cNvSpPr txBox="1"/>
          <p:nvPr/>
        </p:nvSpPr>
        <p:spPr>
          <a:xfrm>
            <a:off x="4502150" y="977900"/>
            <a:ext cx="6186488" cy="1200150"/>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GB" sz="1200" dirty="0">
                <a:solidFill>
                  <a:schemeClr val="accent1"/>
                </a:solidFill>
                <a:latin typeface="Arial" panose="020B0604020202020204" pitchFamily="34" charset="0"/>
              </a:rPr>
              <a:t>To practise discussing and debating issues an expressing an opinion</a:t>
            </a:r>
            <a:endParaRPr lang="en-US"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Consider social, ethical and factual issues in an integrated way</a:t>
            </a:r>
          </a:p>
          <a:p>
            <a:pPr marL="400050" lvl="1" indent="-171450" algn="just">
              <a:buFontTx/>
              <a:buChar char="-"/>
              <a:defRPr/>
            </a:pPr>
            <a:r>
              <a:rPr lang="en-US" sz="1200" dirty="0">
                <a:solidFill>
                  <a:schemeClr val="accent1"/>
                </a:solidFill>
                <a:latin typeface="Arial" panose="020B0604020202020204" pitchFamily="34" charset="0"/>
              </a:rPr>
              <a:t>Think about different points of view</a:t>
            </a:r>
          </a:p>
          <a:p>
            <a:pPr marL="400050" lvl="1" indent="-171450" algn="just">
              <a:buFontTx/>
              <a:buChar char="-"/>
              <a:defRPr/>
            </a:pPr>
            <a:r>
              <a:rPr lang="en-US" sz="1200" dirty="0">
                <a:solidFill>
                  <a:schemeClr val="accent1"/>
                </a:solidFill>
                <a:latin typeface="Arial" panose="020B0604020202020204" pitchFamily="34" charset="0"/>
              </a:rPr>
              <a:t>Learn to back up their opinions with facts</a:t>
            </a:r>
          </a:p>
          <a:p>
            <a:pPr algn="just">
              <a:defRPr/>
            </a:pPr>
            <a:endParaRPr lang="fr-FR" sz="1200" dirty="0">
              <a:latin typeface="Arial" panose="020B0604020202020204" pitchFamily="34" charset="0"/>
            </a:endParaRPr>
          </a:p>
        </p:txBody>
      </p:sp>
      <p:sp>
        <p:nvSpPr>
          <p:cNvPr id="22535" name="Titre 27">
            <a:extLst>
              <a:ext uri="{FF2B5EF4-FFF2-40B4-BE49-F238E27FC236}">
                <a16:creationId xmlns:a16="http://schemas.microsoft.com/office/drawing/2014/main" id="{66C20971-EB12-4170-85EB-45432C6B2256}"/>
              </a:ext>
            </a:extLst>
          </p:cNvPr>
          <p:cNvSpPr>
            <a:spLocks noGrp="1" noChangeArrowheads="1"/>
          </p:cNvSpPr>
          <p:nvPr>
            <p:ph type="title" idx="4294967295"/>
          </p:nvPr>
        </p:nvSpPr>
        <p:spPr>
          <a:xfrm>
            <a:off x="5224463" y="168275"/>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Food safety debate kit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e 26" descr="Barre de navigation">
            <a:extLst>
              <a:ext uri="{FF2B5EF4-FFF2-40B4-BE49-F238E27FC236}">
                <a16:creationId xmlns:a16="http://schemas.microsoft.com/office/drawing/2014/main" id="{35C771C4-8779-4817-9343-51E777D265F7}"/>
              </a:ext>
            </a:extLst>
          </p:cNvPr>
          <p:cNvGrpSpPr>
            <a:grpSpLocks/>
          </p:cNvGrpSpPr>
          <p:nvPr/>
        </p:nvGrpSpPr>
        <p:grpSpPr bwMode="auto">
          <a:xfrm>
            <a:off x="-41275" y="6011863"/>
            <a:ext cx="12276138" cy="887412"/>
            <a:chOff x="-41565" y="6016088"/>
            <a:chExt cx="12276859" cy="888671"/>
          </a:xfrm>
        </p:grpSpPr>
        <p:sp>
          <p:nvSpPr>
            <p:cNvPr id="23562" name="ZoneTexte 27">
              <a:extLst>
                <a:ext uri="{FF2B5EF4-FFF2-40B4-BE49-F238E27FC236}">
                  <a16:creationId xmlns:a16="http://schemas.microsoft.com/office/drawing/2014/main" id="{FA4B89D8-EFEC-4524-8399-5C8A2499195A}"/>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23563" name="ZoneTexte 28">
              <a:extLst>
                <a:ext uri="{FF2B5EF4-FFF2-40B4-BE49-F238E27FC236}">
                  <a16:creationId xmlns:a16="http://schemas.microsoft.com/office/drawing/2014/main" id="{A2637BF6-D0A5-4B5A-AD1B-C7D538C9C41D}"/>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35" name="Rectangle 34">
              <a:extLst>
                <a:ext uri="{FF2B5EF4-FFF2-40B4-BE49-F238E27FC236}">
                  <a16:creationId xmlns:a16="http://schemas.microsoft.com/office/drawing/2014/main" id="{5089A5B3-CA43-4635-A3FF-C7D115C19C4F}"/>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a:extLst>
                <a:ext uri="{FF2B5EF4-FFF2-40B4-BE49-F238E27FC236}">
                  <a16:creationId xmlns:a16="http://schemas.microsoft.com/office/drawing/2014/main" id="{ADD599C9-9F6D-46F0-A146-376E50E59C5B}"/>
                </a:ext>
              </a:extLst>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3566" name="ZoneTexte 31">
              <a:extLst>
                <a:ext uri="{FF2B5EF4-FFF2-40B4-BE49-F238E27FC236}">
                  <a16:creationId xmlns:a16="http://schemas.microsoft.com/office/drawing/2014/main" id="{17EE4D7A-6E55-417F-BAD9-83968453ABCF}"/>
                </a:ext>
              </a:extLst>
            </p:cNvPr>
            <p:cNvSpPr txBox="1">
              <a:spLocks noChangeArrowheads="1"/>
            </p:cNvSpPr>
            <p:nvPr/>
          </p:nvSpPr>
          <p:spPr bwMode="auto">
            <a:xfrm>
              <a:off x="6072530" y="6136118"/>
              <a:ext cx="2379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rPr>
                <a:t>Back to menu</a:t>
              </a:r>
            </a:p>
          </p:txBody>
        </p:sp>
        <p:pic>
          <p:nvPicPr>
            <p:cNvPr id="23567" name="Image 34">
              <a:extLst>
                <a:ext uri="{FF2B5EF4-FFF2-40B4-BE49-F238E27FC236}">
                  <a16:creationId xmlns:a16="http://schemas.microsoft.com/office/drawing/2014/main" id="{3B63E165-52A3-4AA9-8893-990CCA521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3" name="Image 5" descr="Recipes book - Crème brulée/Method">
            <a:extLst>
              <a:ext uri="{FF2B5EF4-FFF2-40B4-BE49-F238E27FC236}">
                <a16:creationId xmlns:a16="http://schemas.microsoft.com/office/drawing/2014/main" id="{6D2325B1-D79A-45FC-A537-57A5877ACE01}"/>
              </a:ext>
            </a:extLst>
          </p:cNvPr>
          <p:cNvPicPr>
            <a:picLocks noChangeAspect="1" noChangeArrowheads="1"/>
          </p:cNvPicPr>
          <p:nvPr/>
        </p:nvPicPr>
        <p:blipFill>
          <a:blip r:embed="rId4" cstate="print"/>
          <a:srcRect/>
          <a:stretch>
            <a:fillRect/>
          </a:stretch>
        </p:blipFill>
        <p:spPr bwMode="auto">
          <a:xfrm>
            <a:off x="9120528" y="3046758"/>
            <a:ext cx="2948894" cy="200354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32" name="Image 4" descr="Recipes book - Crème brulée/Ingredients">
            <a:extLst>
              <a:ext uri="{FF2B5EF4-FFF2-40B4-BE49-F238E27FC236}">
                <a16:creationId xmlns:a16="http://schemas.microsoft.com/office/drawing/2014/main" id="{0A6EE8B2-20DF-452D-92AE-DF491082A874}"/>
              </a:ext>
            </a:extLst>
          </p:cNvPr>
          <p:cNvPicPr>
            <a:picLocks noChangeAspect="1" noChangeArrowheads="1"/>
          </p:cNvPicPr>
          <p:nvPr/>
        </p:nvPicPr>
        <p:blipFill>
          <a:blip r:embed="rId5"/>
          <a:srcRect/>
          <a:stretch>
            <a:fillRect/>
          </a:stretch>
        </p:blipFill>
        <p:spPr bwMode="auto">
          <a:xfrm>
            <a:off x="8875372" y="116811"/>
            <a:ext cx="3194050" cy="222091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29" name="Image 1" descr="Recipes book - Summary">
            <a:extLst>
              <a:ext uri="{FF2B5EF4-FFF2-40B4-BE49-F238E27FC236}">
                <a16:creationId xmlns:a16="http://schemas.microsoft.com/office/drawing/2014/main" id="{66B0A9F6-7947-4BE1-9168-9CE91F4366B8}"/>
              </a:ext>
            </a:extLst>
          </p:cNvPr>
          <p:cNvPicPr>
            <a:picLocks noChangeAspect="1" noChangeArrowheads="1"/>
          </p:cNvPicPr>
          <p:nvPr/>
        </p:nvPicPr>
        <p:blipFill>
          <a:blip r:embed="rId6" cstate="print"/>
          <a:srcRect/>
          <a:stretch>
            <a:fillRect/>
          </a:stretch>
        </p:blipFill>
        <p:spPr bwMode="auto">
          <a:xfrm>
            <a:off x="201611" y="3196472"/>
            <a:ext cx="3706813" cy="27066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30" name="Image 1" descr="Rceipes book - Front page">
            <a:extLst>
              <a:ext uri="{FF2B5EF4-FFF2-40B4-BE49-F238E27FC236}">
                <a16:creationId xmlns:a16="http://schemas.microsoft.com/office/drawing/2014/main" id="{A9D32900-38CE-4D30-9170-E3B55B4B9BF3}"/>
              </a:ext>
            </a:extLst>
          </p:cNvPr>
          <p:cNvPicPr>
            <a:picLocks noChangeAspect="1" noChangeArrowheads="1"/>
          </p:cNvPicPr>
          <p:nvPr/>
        </p:nvPicPr>
        <p:blipFill>
          <a:blip r:embed="rId7" cstate="print"/>
          <a:srcRect/>
          <a:stretch>
            <a:fillRect/>
          </a:stretch>
        </p:blipFill>
        <p:spPr bwMode="auto">
          <a:xfrm>
            <a:off x="211015" y="319034"/>
            <a:ext cx="3560885" cy="2528289"/>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ZoneTexte 16">
            <a:extLst>
              <a:ext uri="{FF2B5EF4-FFF2-40B4-BE49-F238E27FC236}">
                <a16:creationId xmlns:a16="http://schemas.microsoft.com/office/drawing/2014/main" id="{48A4BCDD-E159-48F5-93C2-DA44999E0CE0}"/>
              </a:ext>
            </a:extLst>
          </p:cNvPr>
          <p:cNvSpPr txBox="1"/>
          <p:nvPr/>
        </p:nvSpPr>
        <p:spPr>
          <a:xfrm>
            <a:off x="3771900" y="1809750"/>
            <a:ext cx="5226050" cy="3970338"/>
          </a:xfrm>
          <a:prstGeom prst="rect">
            <a:avLst/>
          </a:prstGeom>
          <a:noFill/>
        </p:spPr>
        <p:txBody>
          <a:bodyPr>
            <a:spAutoFit/>
          </a:bodyPr>
          <a:lstStyle/>
          <a:p>
            <a:pPr algn="just">
              <a:defRPr/>
            </a:pPr>
            <a:endParaRPr lang="en-US" sz="1200" dirty="0">
              <a:solidFill>
                <a:schemeClr val="accent1"/>
              </a:solidFill>
              <a:latin typeface="Arial" panose="020B0604020202020204" pitchFamily="34" charset="0"/>
            </a:endParaRPr>
          </a:p>
          <a:p>
            <a:pPr marL="171450" indent="-171450" algn="just">
              <a:buFont typeface="Wingdings" panose="05000000000000000000" pitchFamily="2" charset="2"/>
              <a:buChar char="ü"/>
              <a:defRPr/>
            </a:pPr>
            <a:r>
              <a:rPr lang="en-US" sz="1200" dirty="0">
                <a:solidFill>
                  <a:schemeClr val="accent1"/>
                </a:solidFill>
                <a:latin typeface="Arial" panose="020B0604020202020204" pitchFamily="34" charset="0"/>
              </a:rPr>
              <a:t>Each recipe includes step-by-step instructions, with added food hygiene information in between each step :</a:t>
            </a:r>
          </a:p>
          <a:p>
            <a:pPr marL="628650" lvl="2" indent="-171450" algn="just">
              <a:buFontTx/>
              <a:buChar char="-"/>
              <a:defRPr/>
            </a:pPr>
            <a:r>
              <a:rPr lang="en-US" sz="1200" b="1" dirty="0">
                <a:solidFill>
                  <a:schemeClr val="accent1"/>
                </a:solidFill>
                <a:latin typeface="Arial" panose="020B0604020202020204" pitchFamily="34" charset="0"/>
              </a:rPr>
              <a:t>Food safety </a:t>
            </a:r>
            <a:r>
              <a:rPr lang="en-US" sz="1200" dirty="0">
                <a:solidFill>
                  <a:schemeClr val="accent1"/>
                </a:solidFill>
                <a:latin typeface="Arial" panose="020B0604020202020204" pitchFamily="34" charset="0"/>
              </a:rPr>
              <a:t>refers to safe food preparation methods. For example, cut into the thickest part of the chicken to make sure there are no pink bits, and juices run clear. </a:t>
            </a:r>
          </a:p>
          <a:p>
            <a:pPr marL="628650" lvl="2" indent="-171450" algn="just">
              <a:buFontTx/>
              <a:buChar char="-"/>
              <a:defRPr/>
            </a:pPr>
            <a:endParaRPr lang="en-US" sz="1200" dirty="0">
              <a:solidFill>
                <a:schemeClr val="accent1"/>
              </a:solidFill>
              <a:latin typeface="Arial" panose="020B0604020202020204" pitchFamily="34" charset="0"/>
            </a:endParaRPr>
          </a:p>
          <a:p>
            <a:pPr marL="628650" lvl="2" indent="-171450" algn="just">
              <a:buFontTx/>
              <a:buChar char="-"/>
              <a:defRPr/>
            </a:pPr>
            <a:r>
              <a:rPr lang="en-US" sz="1200" b="1" dirty="0">
                <a:solidFill>
                  <a:schemeClr val="accent1"/>
                </a:solidFill>
                <a:latin typeface="Arial" panose="020B0604020202020204" pitchFamily="34" charset="0"/>
              </a:rPr>
              <a:t>Tool hygiene </a:t>
            </a:r>
            <a:r>
              <a:rPr lang="en-US" sz="1200" dirty="0">
                <a:solidFill>
                  <a:schemeClr val="accent1"/>
                </a:solidFill>
                <a:latin typeface="Arial" panose="020B0604020202020204" pitchFamily="34" charset="0"/>
              </a:rPr>
              <a:t>refers to the use of tools such as knives and chopping boards. For example, use a separate knife and chopping board to cut chicken.</a:t>
            </a:r>
          </a:p>
          <a:p>
            <a:pPr marL="628650" lvl="2" indent="-171450" algn="just">
              <a:buFontTx/>
              <a:buChar char="-"/>
              <a:defRPr/>
            </a:pPr>
            <a:endParaRPr lang="en-US" sz="1200" dirty="0">
              <a:solidFill>
                <a:schemeClr val="accent1"/>
              </a:solidFill>
              <a:latin typeface="Arial" panose="020B0604020202020204" pitchFamily="34" charset="0"/>
            </a:endParaRPr>
          </a:p>
          <a:p>
            <a:pPr marL="628650" lvl="2" indent="-171450" algn="just">
              <a:buFontTx/>
              <a:buChar char="-"/>
              <a:defRPr/>
            </a:pPr>
            <a:r>
              <a:rPr lang="en-US" sz="1200" b="1" dirty="0">
                <a:solidFill>
                  <a:schemeClr val="accent1"/>
                </a:solidFill>
                <a:latin typeface="Arial" panose="020B0604020202020204" pitchFamily="34" charset="0"/>
              </a:rPr>
              <a:t>Surface hygiene </a:t>
            </a:r>
            <a:r>
              <a:rPr lang="en-US" sz="1200" dirty="0">
                <a:solidFill>
                  <a:schemeClr val="accent1"/>
                </a:solidFill>
                <a:latin typeface="Arial" panose="020B0604020202020204" pitchFamily="34" charset="0"/>
              </a:rPr>
              <a:t>refers to kitchen surfaces or use of dish cloths. For example, clean all surfaces / dry dish cloths.</a:t>
            </a:r>
          </a:p>
          <a:p>
            <a:pPr lvl="2" indent="0" algn="just">
              <a:defRPr/>
            </a:pPr>
            <a:endParaRPr lang="en-US" sz="1200" dirty="0">
              <a:solidFill>
                <a:schemeClr val="accent1"/>
              </a:solidFill>
              <a:latin typeface="Arial" panose="020B0604020202020204" pitchFamily="34" charset="0"/>
            </a:endParaRPr>
          </a:p>
          <a:p>
            <a:pPr marL="628650" lvl="2" indent="-171450" algn="just">
              <a:buFontTx/>
              <a:buChar char="-"/>
              <a:defRPr/>
            </a:pPr>
            <a:r>
              <a:rPr lang="en-US" sz="1200" b="1" dirty="0">
                <a:solidFill>
                  <a:schemeClr val="accent1"/>
                </a:solidFill>
                <a:latin typeface="Arial" panose="020B0604020202020204" pitchFamily="34" charset="0"/>
              </a:rPr>
              <a:t>Personal hygiene </a:t>
            </a:r>
            <a:r>
              <a:rPr lang="en-US" sz="1200" dirty="0">
                <a:solidFill>
                  <a:schemeClr val="accent1"/>
                </a:solidFill>
                <a:latin typeface="Arial" panose="020B0604020202020204" pitchFamily="34" charset="0"/>
              </a:rPr>
              <a:t>refers to you, and how you can keep yourself and food safe. For example, wash your hands after touching raw meat.</a:t>
            </a:r>
          </a:p>
          <a:p>
            <a:pPr algn="just">
              <a:defRPr/>
            </a:pPr>
            <a:endParaRPr lang="fr-FR" sz="1200" dirty="0">
              <a:solidFill>
                <a:schemeClr val="accent1"/>
              </a:solidFill>
              <a:latin typeface="Arial" panose="020B0604020202020204" pitchFamily="34" charset="0"/>
            </a:endParaRPr>
          </a:p>
          <a:p>
            <a:pPr algn="just">
              <a:defRPr/>
            </a:pPr>
            <a:r>
              <a:rPr lang="en-US" sz="1200" dirty="0">
                <a:solidFill>
                  <a:schemeClr val="accent1"/>
                </a:solidFill>
                <a:latin typeface="Arial" panose="020B0604020202020204" pitchFamily="34" charset="0"/>
              </a:rPr>
              <a:t>The food hygiene instructions are there to remind you to carry out these activities the right way, and at the right times. </a:t>
            </a:r>
          </a:p>
          <a:p>
            <a:pPr marL="171450" indent="-171450" algn="just">
              <a:buFontTx/>
              <a:buChar char="-"/>
              <a:defRPr/>
            </a:pPr>
            <a:endParaRPr lang="fr-FR" sz="1200" dirty="0">
              <a:solidFill>
                <a:schemeClr val="accent1"/>
              </a:solidFill>
              <a:latin typeface="Arial" panose="020B0604020202020204" pitchFamily="34" charset="0"/>
            </a:endParaRPr>
          </a:p>
        </p:txBody>
      </p:sp>
      <p:sp>
        <p:nvSpPr>
          <p:cNvPr id="23" name="ZoneTexte 22">
            <a:extLst>
              <a:ext uri="{FF2B5EF4-FFF2-40B4-BE49-F238E27FC236}">
                <a16:creationId xmlns:a16="http://schemas.microsoft.com/office/drawing/2014/main" id="{CE51A2B3-0FC4-455B-B1F8-378D845963EF}"/>
              </a:ext>
            </a:extLst>
          </p:cNvPr>
          <p:cNvSpPr txBox="1"/>
          <p:nvPr/>
        </p:nvSpPr>
        <p:spPr>
          <a:xfrm>
            <a:off x="3908425" y="873125"/>
            <a:ext cx="4543425" cy="1016000"/>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n-GB" sz="1200" b="1" dirty="0">
                <a:solidFill>
                  <a:schemeClr val="accent1"/>
                </a:solidFill>
                <a:latin typeface="Arial" panose="020B0604020202020204" pitchFamily="34" charset="0"/>
              </a:rPr>
              <a:t>Lesson learning outcomes:</a:t>
            </a:r>
            <a:endParaRPr lang="fr-FR" sz="1200" dirty="0">
              <a:solidFill>
                <a:schemeClr val="accent1"/>
              </a:solidFill>
              <a:latin typeface="Arial" panose="020B0604020202020204" pitchFamily="34" charset="0"/>
            </a:endParaRPr>
          </a:p>
          <a:p>
            <a:pPr marL="400050" lvl="1" indent="-171450" algn="just">
              <a:buFontTx/>
              <a:buChar char="-"/>
              <a:defRPr/>
            </a:pPr>
            <a:r>
              <a:rPr lang="en-US" sz="1200" dirty="0">
                <a:solidFill>
                  <a:schemeClr val="accent1"/>
                </a:solidFill>
                <a:latin typeface="Arial" panose="020B0604020202020204" pitchFamily="34" charset="0"/>
              </a:rPr>
              <a:t>To understand cross-contamination and how it occurs</a:t>
            </a:r>
          </a:p>
          <a:p>
            <a:pPr marL="400050" lvl="1" indent="-171450" algn="just">
              <a:buFontTx/>
              <a:buChar char="-"/>
              <a:defRPr/>
            </a:pPr>
            <a:r>
              <a:rPr lang="en-US" sz="1200" dirty="0">
                <a:solidFill>
                  <a:schemeClr val="accent1"/>
                </a:solidFill>
                <a:latin typeface="Arial" panose="020B0604020202020204" pitchFamily="34" charset="0"/>
              </a:rPr>
              <a:t>To develop and </a:t>
            </a:r>
            <a:r>
              <a:rPr lang="en-US" sz="1200" dirty="0" err="1">
                <a:solidFill>
                  <a:schemeClr val="accent1"/>
                </a:solidFill>
                <a:latin typeface="Arial" panose="020B0604020202020204" pitchFamily="34" charset="0"/>
              </a:rPr>
              <a:t>normalise</a:t>
            </a:r>
            <a:r>
              <a:rPr lang="en-US" sz="1200" dirty="0">
                <a:solidFill>
                  <a:schemeClr val="accent1"/>
                </a:solidFill>
                <a:latin typeface="Arial" panose="020B0604020202020204" pitchFamily="34" charset="0"/>
              </a:rPr>
              <a:t> skills for good hand and food hygiene and food preparation in everyday life </a:t>
            </a:r>
          </a:p>
          <a:p>
            <a:pPr algn="just">
              <a:defRPr/>
            </a:pPr>
            <a:endParaRPr lang="fr-FR" sz="1200" dirty="0">
              <a:latin typeface="Arial" panose="020B0604020202020204" pitchFamily="34" charset="0"/>
            </a:endParaRPr>
          </a:p>
        </p:txBody>
      </p:sp>
      <p:sp>
        <p:nvSpPr>
          <p:cNvPr id="23561" name="Titre 27">
            <a:extLst>
              <a:ext uri="{FF2B5EF4-FFF2-40B4-BE49-F238E27FC236}">
                <a16:creationId xmlns:a16="http://schemas.microsoft.com/office/drawing/2014/main" id="{66B06A1C-6349-4594-BDA2-62592AC46174}"/>
              </a:ext>
            </a:extLst>
          </p:cNvPr>
          <p:cNvSpPr>
            <a:spLocks noGrp="1" noChangeArrowheads="1"/>
          </p:cNvSpPr>
          <p:nvPr>
            <p:ph type="title" idx="4294967295"/>
          </p:nvPr>
        </p:nvSpPr>
        <p:spPr>
          <a:xfrm>
            <a:off x="4757738" y="136525"/>
            <a:ext cx="6454775" cy="584200"/>
          </a:xfrm>
        </p:spPr>
        <p:txBody>
          <a:bodyPr lIns="91440" tIns="45720" rIns="91440" bIns="45720">
            <a:spAutoFit/>
          </a:bodyPr>
          <a:lstStyle/>
          <a:p>
            <a:pPr defTabSz="228600" eaLnBrk="1" hangingPunct="1">
              <a:lnSpc>
                <a:spcPct val="100000"/>
              </a:lnSpc>
            </a:pPr>
            <a:r>
              <a:rPr lang="fr-FR" altLang="fr-FR" sz="3200">
                <a:latin typeface="Arial" panose="020B0604020202020204" pitchFamily="34" charset="0"/>
                <a:cs typeface="Arial" panose="020B0604020202020204" pitchFamily="34" charset="0"/>
              </a:rPr>
              <a:t>Recipes book</a:t>
            </a:r>
          </a:p>
        </p:txBody>
      </p:sp>
    </p:spTree>
  </p:cSld>
  <p:clrMapOvr>
    <a:masterClrMapping/>
  </p:clrMapOvr>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2.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3.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4.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5.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6.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7.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759FC8-A8A9-4516-A19A-A31CD361B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E0688C-514C-4287-B2C2-B8DCDCE0DBDA}">
  <ds:schemaRefs>
    <ds:schemaRef ds:uri="http://schemas.microsoft.com/sharepoint/v3/contenttype/forms"/>
  </ds:schemaRefs>
</ds:datastoreItem>
</file>

<file path=customXml/itemProps3.xml><?xml version="1.0" encoding="utf-8"?>
<ds:datastoreItem xmlns:ds="http://schemas.openxmlformats.org/officeDocument/2006/customXml" ds:itemID="{B491C14D-EFA0-431C-BB59-C40B20116B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1836</TotalTime>
  <Words>3207</Words>
  <Application>Microsoft Office PowerPoint</Application>
  <PresentationFormat>Widescreen</PresentationFormat>
  <Paragraphs>527</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Georgia</vt:lpstr>
      <vt:lpstr>Microsoft Sans Serif</vt:lpstr>
      <vt:lpstr>Wingdings</vt:lpstr>
      <vt:lpstr>Tema1</vt:lpstr>
      <vt:lpstr>Teaching food hygiene Overviews and links</vt:lpstr>
      <vt:lpstr>Overviews and links  Teacher training sessions and students resources</vt:lpstr>
      <vt:lpstr>Useful and harmful microbes</vt:lpstr>
      <vt:lpstr>Outbreak investigation</vt:lpstr>
      <vt:lpstr>Food safety facts</vt:lpstr>
      <vt:lpstr>Food safety versus food quality</vt:lpstr>
      <vt:lpstr>The Food Journey</vt:lpstr>
      <vt:lpstr>Food safety debate kit</vt:lpstr>
      <vt:lpstr>Recipes book</vt:lpstr>
      <vt:lpstr>Introduction</vt:lpstr>
      <vt:lpstr>Microbiological aspects - Harmful microbes</vt:lpstr>
      <vt:lpstr>Microbiological aspects - Harmful microbes</vt:lpstr>
      <vt:lpstr>Microbiological aspects Food spoilage</vt:lpstr>
      <vt:lpstr>Microbiological aspects Useful microbes</vt:lpstr>
      <vt:lpstr>Microbiological aspects Useful microbes</vt:lpstr>
      <vt:lpstr>Food labels</vt:lpstr>
      <vt:lpstr>Infection transmission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A: Useful and harmful microbes</dc:title>
  <dc:creator>virginie Hugues</dc:creator>
  <cp:lastModifiedBy>Megan Whistance</cp:lastModifiedBy>
  <cp:revision>161</cp:revision>
  <dcterms:created xsi:type="dcterms:W3CDTF">2019-05-03T13:27:37Z</dcterms:created>
  <dcterms:modified xsi:type="dcterms:W3CDTF">2025-03-11T12:32:43Z</dcterms:modified>
</cp:coreProperties>
</file>