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omments/comment1.xml" ContentType="application/vnd.openxmlformats-officedocument.presentationml.comments+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2" r:id="rId6"/>
    <p:sldId id="263" r:id="rId7"/>
    <p:sldId id="264" r:id="rId8"/>
    <p:sldId id="267" r:id="rId9"/>
    <p:sldId id="268" r:id="rId10"/>
    <p:sldId id="269" r:id="rId11"/>
    <p:sldId id="270" r:id="rId12"/>
    <p:sldId id="271" r:id="rId13"/>
    <p:sldId id="272" r:id="rId14"/>
    <p:sldId id="273" r:id="rId15"/>
    <p:sldId id="274" r:id="rId16"/>
    <p:sldId id="266" r:id="rId17"/>
  </p:sldIdLst>
  <p:sldSz cx="12192000" cy="6858000"/>
  <p:notesSz cx="6858000" cy="9144000"/>
  <p:defaultTextStyle>
    <a:defPPr>
      <a:defRPr lang="fr-FR"/>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UBOUL PIA CHU Nice" initials="TPCN"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77"/>
    <p:restoredTop sz="94705"/>
  </p:normalViewPr>
  <p:slideViewPr>
    <p:cSldViewPr snapToGrid="0">
      <p:cViewPr varScale="1">
        <p:scale>
          <a:sx n="74" d="100"/>
          <a:sy n="74" d="100"/>
        </p:scale>
        <p:origin x="208" y="8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6-01T15:03:39.952" idx="5">
    <p:pos x="10" y="10"/>
    <p:text>je propose d'ajouter autres</p:text>
  </p:cm>
</p:cmLst>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14B675-3057-564F-B20F-9BD678DA722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fr-FR"/>
        </a:p>
      </dgm:t>
    </dgm:pt>
    <dgm:pt modelId="{9B636C23-96EE-B24E-8862-427A4B50E3BC}">
      <dgm:prSet/>
      <dgm:spPr/>
      <dgm:t>
        <a:bodyPr/>
        <a:lstStyle/>
        <a:p>
          <a:r>
            <a:rPr lang="fr-FR" dirty="0"/>
            <a:t>Vrai </a:t>
          </a:r>
        </a:p>
      </dgm:t>
    </dgm:pt>
    <dgm:pt modelId="{77533878-4F2B-6843-BD05-EF9C2CD23E75}" type="parTrans" cxnId="{E68B7AE5-D2FF-D04A-BBF0-64DE683C1C7C}">
      <dgm:prSet/>
      <dgm:spPr/>
      <dgm:t>
        <a:bodyPr/>
        <a:lstStyle/>
        <a:p>
          <a:endParaRPr lang="fr-FR"/>
        </a:p>
      </dgm:t>
    </dgm:pt>
    <dgm:pt modelId="{6D2A28F0-71CF-A54B-97F5-30818CB8238B}" type="sibTrans" cxnId="{E68B7AE5-D2FF-D04A-BBF0-64DE683C1C7C}">
      <dgm:prSet/>
      <dgm:spPr/>
      <dgm:t>
        <a:bodyPr/>
        <a:lstStyle/>
        <a:p>
          <a:endParaRPr lang="fr-FR"/>
        </a:p>
      </dgm:t>
    </dgm:pt>
    <dgm:pt modelId="{6565B59B-4B65-E748-A27F-CB024A99CFB0}">
      <dgm:prSet/>
      <dgm:spPr/>
      <dgm:t>
        <a:bodyPr/>
        <a:lstStyle/>
        <a:p>
          <a:r>
            <a:rPr lang="fr-FR" dirty="0"/>
            <a:t>Faux</a:t>
          </a:r>
        </a:p>
      </dgm:t>
      <dgm:extLst>
        <a:ext uri="{E40237B7-FDA0-4F09-8148-C483321AD2D9}">
          <dgm14:cNvPr xmlns:dgm14="http://schemas.microsoft.com/office/drawing/2010/diagram" id="0" name="" descr="choix de réponse vrai ou faux"/>
        </a:ext>
      </dgm:extLst>
    </dgm:pt>
    <dgm:pt modelId="{9EED6E1F-B906-9342-A2C7-3675AA8B89E5}" type="parTrans" cxnId="{CFC59181-E5D0-DB43-8C2C-36835A1CBFE3}">
      <dgm:prSet/>
      <dgm:spPr/>
      <dgm:t>
        <a:bodyPr/>
        <a:lstStyle/>
        <a:p>
          <a:endParaRPr lang="fr-FR"/>
        </a:p>
      </dgm:t>
    </dgm:pt>
    <dgm:pt modelId="{2DC9C529-0A1F-AE4C-9198-1E3D26879D7B}" type="sibTrans" cxnId="{CFC59181-E5D0-DB43-8C2C-36835A1CBFE3}">
      <dgm:prSet/>
      <dgm:spPr/>
      <dgm:t>
        <a:bodyPr/>
        <a:lstStyle/>
        <a:p>
          <a:endParaRPr lang="fr-FR"/>
        </a:p>
      </dgm:t>
    </dgm:pt>
    <dgm:pt modelId="{DAC2A3F8-C61B-4E45-9060-600BBEDA71A2}" type="pres">
      <dgm:prSet presAssocID="{3F14B675-3057-564F-B20F-9BD678DA722B}" presName="diagram" presStyleCnt="0">
        <dgm:presLayoutVars>
          <dgm:dir/>
          <dgm:resizeHandles val="exact"/>
        </dgm:presLayoutVars>
      </dgm:prSet>
      <dgm:spPr/>
    </dgm:pt>
    <dgm:pt modelId="{385D4072-D6E7-4144-9635-7BA0287FE893}" type="pres">
      <dgm:prSet presAssocID="{9B636C23-96EE-B24E-8862-427A4B50E3BC}" presName="node" presStyleLbl="node1" presStyleIdx="0" presStyleCnt="2">
        <dgm:presLayoutVars>
          <dgm:bulletEnabled val="1"/>
        </dgm:presLayoutVars>
      </dgm:prSet>
      <dgm:spPr/>
    </dgm:pt>
    <dgm:pt modelId="{297A1466-C12C-F545-8B48-712197D56CAD}" type="pres">
      <dgm:prSet presAssocID="{6D2A28F0-71CF-A54B-97F5-30818CB8238B}" presName="sibTrans" presStyleCnt="0"/>
      <dgm:spPr/>
    </dgm:pt>
    <dgm:pt modelId="{9BEDA517-EE4E-EF4C-8541-778A2E71DA1F}" type="pres">
      <dgm:prSet presAssocID="{6565B59B-4B65-E748-A27F-CB024A99CFB0}" presName="node" presStyleLbl="node1" presStyleIdx="1" presStyleCnt="2">
        <dgm:presLayoutVars>
          <dgm:bulletEnabled val="1"/>
        </dgm:presLayoutVars>
      </dgm:prSet>
      <dgm:spPr/>
    </dgm:pt>
  </dgm:ptLst>
  <dgm:cxnLst>
    <dgm:cxn modelId="{D2036E25-4A52-4598-BFFE-864076CF94A0}" type="presOf" srcId="{3F14B675-3057-564F-B20F-9BD678DA722B}" destId="{DAC2A3F8-C61B-4E45-9060-600BBEDA71A2}" srcOrd="0" destOrd="0" presId="urn:microsoft.com/office/officeart/2005/8/layout/default"/>
    <dgm:cxn modelId="{6A0A973D-70BE-4F79-B6E3-F7005E689738}" type="presOf" srcId="{6565B59B-4B65-E748-A27F-CB024A99CFB0}" destId="{9BEDA517-EE4E-EF4C-8541-778A2E71DA1F}" srcOrd="0" destOrd="0" presId="urn:microsoft.com/office/officeart/2005/8/layout/default"/>
    <dgm:cxn modelId="{77AA657F-6F45-432E-AA04-14105D39207A}" type="presOf" srcId="{9B636C23-96EE-B24E-8862-427A4B50E3BC}" destId="{385D4072-D6E7-4144-9635-7BA0287FE893}" srcOrd="0" destOrd="0" presId="urn:microsoft.com/office/officeart/2005/8/layout/default"/>
    <dgm:cxn modelId="{CFC59181-E5D0-DB43-8C2C-36835A1CBFE3}" srcId="{3F14B675-3057-564F-B20F-9BD678DA722B}" destId="{6565B59B-4B65-E748-A27F-CB024A99CFB0}" srcOrd="1" destOrd="0" parTransId="{9EED6E1F-B906-9342-A2C7-3675AA8B89E5}" sibTransId="{2DC9C529-0A1F-AE4C-9198-1E3D26879D7B}"/>
    <dgm:cxn modelId="{E68B7AE5-D2FF-D04A-BBF0-64DE683C1C7C}" srcId="{3F14B675-3057-564F-B20F-9BD678DA722B}" destId="{9B636C23-96EE-B24E-8862-427A4B50E3BC}" srcOrd="0" destOrd="0" parTransId="{77533878-4F2B-6843-BD05-EF9C2CD23E75}" sibTransId="{6D2A28F0-71CF-A54B-97F5-30818CB8238B}"/>
    <dgm:cxn modelId="{EFCB5EFA-4B66-4252-AE00-5A8CD5A4F696}" type="presParOf" srcId="{DAC2A3F8-C61B-4E45-9060-600BBEDA71A2}" destId="{385D4072-D6E7-4144-9635-7BA0287FE893}" srcOrd="0" destOrd="0" presId="urn:microsoft.com/office/officeart/2005/8/layout/default"/>
    <dgm:cxn modelId="{3B3F95D4-20A0-45C1-BBBD-791F75C13EE4}" type="presParOf" srcId="{DAC2A3F8-C61B-4E45-9060-600BBEDA71A2}" destId="{297A1466-C12C-F545-8B48-712197D56CAD}" srcOrd="1" destOrd="0" presId="urn:microsoft.com/office/officeart/2005/8/layout/default"/>
    <dgm:cxn modelId="{4197C98B-2EDA-4B63-8EF3-4DE38A7F9524}" type="presParOf" srcId="{DAC2A3F8-C61B-4E45-9060-600BBEDA71A2}" destId="{9BEDA517-EE4E-EF4C-8541-778A2E71DA1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F14B675-3057-564F-B20F-9BD678DA722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fr-FR"/>
        </a:p>
      </dgm:t>
    </dgm:pt>
    <dgm:pt modelId="{9B636C23-96EE-B24E-8862-427A4B50E3BC}">
      <dgm:prSet/>
      <dgm:spPr/>
      <dgm:t>
        <a:bodyPr/>
        <a:lstStyle/>
        <a:p>
          <a:r>
            <a:rPr lang="fr-FR" dirty="0"/>
            <a:t>Vrai </a:t>
          </a:r>
        </a:p>
      </dgm:t>
    </dgm:pt>
    <dgm:pt modelId="{77533878-4F2B-6843-BD05-EF9C2CD23E75}" type="parTrans" cxnId="{E68B7AE5-D2FF-D04A-BBF0-64DE683C1C7C}">
      <dgm:prSet/>
      <dgm:spPr/>
      <dgm:t>
        <a:bodyPr/>
        <a:lstStyle/>
        <a:p>
          <a:endParaRPr lang="fr-FR"/>
        </a:p>
      </dgm:t>
    </dgm:pt>
    <dgm:pt modelId="{6D2A28F0-71CF-A54B-97F5-30818CB8238B}" type="sibTrans" cxnId="{E68B7AE5-D2FF-D04A-BBF0-64DE683C1C7C}">
      <dgm:prSet/>
      <dgm:spPr/>
      <dgm:t>
        <a:bodyPr/>
        <a:lstStyle/>
        <a:p>
          <a:endParaRPr lang="fr-FR"/>
        </a:p>
      </dgm:t>
    </dgm:pt>
    <dgm:pt modelId="{6565B59B-4B65-E748-A27F-CB024A99CFB0}">
      <dgm:prSet/>
      <dgm:spPr/>
      <dgm:t>
        <a:bodyPr/>
        <a:lstStyle/>
        <a:p>
          <a:r>
            <a:rPr lang="fr-FR" dirty="0"/>
            <a:t>Faux</a:t>
          </a:r>
        </a:p>
      </dgm:t>
      <dgm:extLst>
        <a:ext uri="{E40237B7-FDA0-4F09-8148-C483321AD2D9}">
          <dgm14:cNvPr xmlns:dgm14="http://schemas.microsoft.com/office/drawing/2010/diagram" id="0" name="" descr="choix de réponse vrai ou faux"/>
        </a:ext>
      </dgm:extLst>
    </dgm:pt>
    <dgm:pt modelId="{9EED6E1F-B906-9342-A2C7-3675AA8B89E5}" type="parTrans" cxnId="{CFC59181-E5D0-DB43-8C2C-36835A1CBFE3}">
      <dgm:prSet/>
      <dgm:spPr/>
      <dgm:t>
        <a:bodyPr/>
        <a:lstStyle/>
        <a:p>
          <a:endParaRPr lang="fr-FR"/>
        </a:p>
      </dgm:t>
    </dgm:pt>
    <dgm:pt modelId="{2DC9C529-0A1F-AE4C-9198-1E3D26879D7B}" type="sibTrans" cxnId="{CFC59181-E5D0-DB43-8C2C-36835A1CBFE3}">
      <dgm:prSet/>
      <dgm:spPr/>
      <dgm:t>
        <a:bodyPr/>
        <a:lstStyle/>
        <a:p>
          <a:endParaRPr lang="fr-FR"/>
        </a:p>
      </dgm:t>
    </dgm:pt>
    <dgm:pt modelId="{DAC2A3F8-C61B-4E45-9060-600BBEDA71A2}" type="pres">
      <dgm:prSet presAssocID="{3F14B675-3057-564F-B20F-9BD678DA722B}" presName="diagram" presStyleCnt="0">
        <dgm:presLayoutVars>
          <dgm:dir/>
          <dgm:resizeHandles val="exact"/>
        </dgm:presLayoutVars>
      </dgm:prSet>
      <dgm:spPr/>
    </dgm:pt>
    <dgm:pt modelId="{385D4072-D6E7-4144-9635-7BA0287FE893}" type="pres">
      <dgm:prSet presAssocID="{9B636C23-96EE-B24E-8862-427A4B50E3BC}" presName="node" presStyleLbl="node1" presStyleIdx="0" presStyleCnt="2">
        <dgm:presLayoutVars>
          <dgm:bulletEnabled val="1"/>
        </dgm:presLayoutVars>
      </dgm:prSet>
      <dgm:spPr/>
    </dgm:pt>
    <dgm:pt modelId="{297A1466-C12C-F545-8B48-712197D56CAD}" type="pres">
      <dgm:prSet presAssocID="{6D2A28F0-71CF-A54B-97F5-30818CB8238B}" presName="sibTrans" presStyleCnt="0"/>
      <dgm:spPr/>
    </dgm:pt>
    <dgm:pt modelId="{9BEDA517-EE4E-EF4C-8541-778A2E71DA1F}" type="pres">
      <dgm:prSet presAssocID="{6565B59B-4B65-E748-A27F-CB024A99CFB0}" presName="node" presStyleLbl="node1" presStyleIdx="1" presStyleCnt="2">
        <dgm:presLayoutVars>
          <dgm:bulletEnabled val="1"/>
        </dgm:presLayoutVars>
      </dgm:prSet>
      <dgm:spPr/>
    </dgm:pt>
  </dgm:ptLst>
  <dgm:cxnLst>
    <dgm:cxn modelId="{006F2974-21DF-455D-8148-12E8955C714E}" type="presOf" srcId="{9B636C23-96EE-B24E-8862-427A4B50E3BC}" destId="{385D4072-D6E7-4144-9635-7BA0287FE893}" srcOrd="0" destOrd="0" presId="urn:microsoft.com/office/officeart/2005/8/layout/default"/>
    <dgm:cxn modelId="{CFC59181-E5D0-DB43-8C2C-36835A1CBFE3}" srcId="{3F14B675-3057-564F-B20F-9BD678DA722B}" destId="{6565B59B-4B65-E748-A27F-CB024A99CFB0}" srcOrd="1" destOrd="0" parTransId="{9EED6E1F-B906-9342-A2C7-3675AA8B89E5}" sibTransId="{2DC9C529-0A1F-AE4C-9198-1E3D26879D7B}"/>
    <dgm:cxn modelId="{7B9F3DE4-CF64-470A-9317-823D78909F6E}" type="presOf" srcId="{3F14B675-3057-564F-B20F-9BD678DA722B}" destId="{DAC2A3F8-C61B-4E45-9060-600BBEDA71A2}" srcOrd="0" destOrd="0" presId="urn:microsoft.com/office/officeart/2005/8/layout/default"/>
    <dgm:cxn modelId="{E68B7AE5-D2FF-D04A-BBF0-64DE683C1C7C}" srcId="{3F14B675-3057-564F-B20F-9BD678DA722B}" destId="{9B636C23-96EE-B24E-8862-427A4B50E3BC}" srcOrd="0" destOrd="0" parTransId="{77533878-4F2B-6843-BD05-EF9C2CD23E75}" sibTransId="{6D2A28F0-71CF-A54B-97F5-30818CB8238B}"/>
    <dgm:cxn modelId="{70D466E9-077D-46CF-8749-BA43968086A7}" type="presOf" srcId="{6565B59B-4B65-E748-A27F-CB024A99CFB0}" destId="{9BEDA517-EE4E-EF4C-8541-778A2E71DA1F}" srcOrd="0" destOrd="0" presId="urn:microsoft.com/office/officeart/2005/8/layout/default"/>
    <dgm:cxn modelId="{6A2FED12-0F07-4C59-B711-DD469EFFEEFC}" type="presParOf" srcId="{DAC2A3F8-C61B-4E45-9060-600BBEDA71A2}" destId="{385D4072-D6E7-4144-9635-7BA0287FE893}" srcOrd="0" destOrd="0" presId="urn:microsoft.com/office/officeart/2005/8/layout/default"/>
    <dgm:cxn modelId="{37FC6D8E-A5E2-4337-8174-ACBDF1C4E62B}" type="presParOf" srcId="{DAC2A3F8-C61B-4E45-9060-600BBEDA71A2}" destId="{297A1466-C12C-F545-8B48-712197D56CAD}" srcOrd="1" destOrd="0" presId="urn:microsoft.com/office/officeart/2005/8/layout/default"/>
    <dgm:cxn modelId="{8CB47715-8A52-4F8B-863C-C5D5756EF595}" type="presParOf" srcId="{DAC2A3F8-C61B-4E45-9060-600BBEDA71A2}" destId="{9BEDA517-EE4E-EF4C-8541-778A2E71DA1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F14B675-3057-564F-B20F-9BD678DA722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fr-FR"/>
        </a:p>
      </dgm:t>
    </dgm:pt>
    <dgm:pt modelId="{9B636C23-96EE-B24E-8862-427A4B50E3BC}">
      <dgm:prSet/>
      <dgm:spPr/>
      <dgm:t>
        <a:bodyPr/>
        <a:lstStyle/>
        <a:p>
          <a:r>
            <a:rPr lang="fr-FR" dirty="0"/>
            <a:t>Vrai </a:t>
          </a:r>
        </a:p>
      </dgm:t>
    </dgm:pt>
    <dgm:pt modelId="{77533878-4F2B-6843-BD05-EF9C2CD23E75}" type="parTrans" cxnId="{E68B7AE5-D2FF-D04A-BBF0-64DE683C1C7C}">
      <dgm:prSet/>
      <dgm:spPr/>
      <dgm:t>
        <a:bodyPr/>
        <a:lstStyle/>
        <a:p>
          <a:endParaRPr lang="fr-FR"/>
        </a:p>
      </dgm:t>
    </dgm:pt>
    <dgm:pt modelId="{6D2A28F0-71CF-A54B-97F5-30818CB8238B}" type="sibTrans" cxnId="{E68B7AE5-D2FF-D04A-BBF0-64DE683C1C7C}">
      <dgm:prSet/>
      <dgm:spPr/>
      <dgm:t>
        <a:bodyPr/>
        <a:lstStyle/>
        <a:p>
          <a:endParaRPr lang="fr-FR"/>
        </a:p>
      </dgm:t>
    </dgm:pt>
    <dgm:pt modelId="{6565B59B-4B65-E748-A27F-CB024A99CFB0}">
      <dgm:prSet/>
      <dgm:spPr/>
      <dgm:t>
        <a:bodyPr/>
        <a:lstStyle/>
        <a:p>
          <a:r>
            <a:rPr lang="fr-FR" dirty="0"/>
            <a:t>Faux</a:t>
          </a:r>
        </a:p>
      </dgm:t>
      <dgm:extLst>
        <a:ext uri="{E40237B7-FDA0-4F09-8148-C483321AD2D9}">
          <dgm14:cNvPr xmlns:dgm14="http://schemas.microsoft.com/office/drawing/2010/diagram" id="0" name="" descr="choix de réponse vrai ou faux"/>
        </a:ext>
      </dgm:extLst>
    </dgm:pt>
    <dgm:pt modelId="{9EED6E1F-B906-9342-A2C7-3675AA8B89E5}" type="parTrans" cxnId="{CFC59181-E5D0-DB43-8C2C-36835A1CBFE3}">
      <dgm:prSet/>
      <dgm:spPr/>
      <dgm:t>
        <a:bodyPr/>
        <a:lstStyle/>
        <a:p>
          <a:endParaRPr lang="fr-FR"/>
        </a:p>
      </dgm:t>
    </dgm:pt>
    <dgm:pt modelId="{2DC9C529-0A1F-AE4C-9198-1E3D26879D7B}" type="sibTrans" cxnId="{CFC59181-E5D0-DB43-8C2C-36835A1CBFE3}">
      <dgm:prSet/>
      <dgm:spPr/>
      <dgm:t>
        <a:bodyPr/>
        <a:lstStyle/>
        <a:p>
          <a:endParaRPr lang="fr-FR"/>
        </a:p>
      </dgm:t>
    </dgm:pt>
    <dgm:pt modelId="{DAC2A3F8-C61B-4E45-9060-600BBEDA71A2}" type="pres">
      <dgm:prSet presAssocID="{3F14B675-3057-564F-B20F-9BD678DA722B}" presName="diagram" presStyleCnt="0">
        <dgm:presLayoutVars>
          <dgm:dir/>
          <dgm:resizeHandles val="exact"/>
        </dgm:presLayoutVars>
      </dgm:prSet>
      <dgm:spPr/>
    </dgm:pt>
    <dgm:pt modelId="{385D4072-D6E7-4144-9635-7BA0287FE893}" type="pres">
      <dgm:prSet presAssocID="{9B636C23-96EE-B24E-8862-427A4B50E3BC}" presName="node" presStyleLbl="node1" presStyleIdx="0" presStyleCnt="2">
        <dgm:presLayoutVars>
          <dgm:bulletEnabled val="1"/>
        </dgm:presLayoutVars>
      </dgm:prSet>
      <dgm:spPr/>
    </dgm:pt>
    <dgm:pt modelId="{297A1466-C12C-F545-8B48-712197D56CAD}" type="pres">
      <dgm:prSet presAssocID="{6D2A28F0-71CF-A54B-97F5-30818CB8238B}" presName="sibTrans" presStyleCnt="0"/>
      <dgm:spPr/>
    </dgm:pt>
    <dgm:pt modelId="{9BEDA517-EE4E-EF4C-8541-778A2E71DA1F}" type="pres">
      <dgm:prSet presAssocID="{6565B59B-4B65-E748-A27F-CB024A99CFB0}" presName="node" presStyleLbl="node1" presStyleIdx="1" presStyleCnt="2">
        <dgm:presLayoutVars>
          <dgm:bulletEnabled val="1"/>
        </dgm:presLayoutVars>
      </dgm:prSet>
      <dgm:spPr/>
    </dgm:pt>
  </dgm:ptLst>
  <dgm:cxnLst>
    <dgm:cxn modelId="{4E894D2C-E6AF-4206-8DA3-09D34C45BF50}" type="presOf" srcId="{3F14B675-3057-564F-B20F-9BD678DA722B}" destId="{DAC2A3F8-C61B-4E45-9060-600BBEDA71A2}" srcOrd="0" destOrd="0" presId="urn:microsoft.com/office/officeart/2005/8/layout/default"/>
    <dgm:cxn modelId="{CFC59181-E5D0-DB43-8C2C-36835A1CBFE3}" srcId="{3F14B675-3057-564F-B20F-9BD678DA722B}" destId="{6565B59B-4B65-E748-A27F-CB024A99CFB0}" srcOrd="1" destOrd="0" parTransId="{9EED6E1F-B906-9342-A2C7-3675AA8B89E5}" sibTransId="{2DC9C529-0A1F-AE4C-9198-1E3D26879D7B}"/>
    <dgm:cxn modelId="{1C7D78C0-2590-42FE-9CD3-2C50C3F78718}" type="presOf" srcId="{9B636C23-96EE-B24E-8862-427A4B50E3BC}" destId="{385D4072-D6E7-4144-9635-7BA0287FE893}" srcOrd="0" destOrd="0" presId="urn:microsoft.com/office/officeart/2005/8/layout/default"/>
    <dgm:cxn modelId="{E68B7AE5-D2FF-D04A-BBF0-64DE683C1C7C}" srcId="{3F14B675-3057-564F-B20F-9BD678DA722B}" destId="{9B636C23-96EE-B24E-8862-427A4B50E3BC}" srcOrd="0" destOrd="0" parTransId="{77533878-4F2B-6843-BD05-EF9C2CD23E75}" sibTransId="{6D2A28F0-71CF-A54B-97F5-30818CB8238B}"/>
    <dgm:cxn modelId="{BC04F6F6-1E7F-4C8B-A65E-6D716D5D90CB}" type="presOf" srcId="{6565B59B-4B65-E748-A27F-CB024A99CFB0}" destId="{9BEDA517-EE4E-EF4C-8541-778A2E71DA1F}" srcOrd="0" destOrd="0" presId="urn:microsoft.com/office/officeart/2005/8/layout/default"/>
    <dgm:cxn modelId="{92CB8361-B09C-4DED-86A8-8A88E93CDE0A}" type="presParOf" srcId="{DAC2A3F8-C61B-4E45-9060-600BBEDA71A2}" destId="{385D4072-D6E7-4144-9635-7BA0287FE893}" srcOrd="0" destOrd="0" presId="urn:microsoft.com/office/officeart/2005/8/layout/default"/>
    <dgm:cxn modelId="{04507360-F83E-4E0C-B3D5-C642C9D8BB0A}" type="presParOf" srcId="{DAC2A3F8-C61B-4E45-9060-600BBEDA71A2}" destId="{297A1466-C12C-F545-8B48-712197D56CAD}" srcOrd="1" destOrd="0" presId="urn:microsoft.com/office/officeart/2005/8/layout/default"/>
    <dgm:cxn modelId="{2A6BA5CB-A272-4885-AEC4-AAADA9B2F034}" type="presParOf" srcId="{DAC2A3F8-C61B-4E45-9060-600BBEDA71A2}" destId="{9BEDA517-EE4E-EF4C-8541-778A2E71DA1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F14B675-3057-564F-B20F-9BD678DA722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fr-FR"/>
        </a:p>
      </dgm:t>
    </dgm:pt>
    <dgm:pt modelId="{9B636C23-96EE-B24E-8862-427A4B50E3BC}">
      <dgm:prSet/>
      <dgm:spPr/>
      <dgm:t>
        <a:bodyPr/>
        <a:lstStyle/>
        <a:p>
          <a:r>
            <a:rPr lang="fr-FR" dirty="0"/>
            <a:t>Vrai </a:t>
          </a:r>
        </a:p>
      </dgm:t>
    </dgm:pt>
    <dgm:pt modelId="{77533878-4F2B-6843-BD05-EF9C2CD23E75}" type="parTrans" cxnId="{E68B7AE5-D2FF-D04A-BBF0-64DE683C1C7C}">
      <dgm:prSet/>
      <dgm:spPr/>
      <dgm:t>
        <a:bodyPr/>
        <a:lstStyle/>
        <a:p>
          <a:endParaRPr lang="fr-FR"/>
        </a:p>
      </dgm:t>
    </dgm:pt>
    <dgm:pt modelId="{6D2A28F0-71CF-A54B-97F5-30818CB8238B}" type="sibTrans" cxnId="{E68B7AE5-D2FF-D04A-BBF0-64DE683C1C7C}">
      <dgm:prSet/>
      <dgm:spPr/>
      <dgm:t>
        <a:bodyPr/>
        <a:lstStyle/>
        <a:p>
          <a:endParaRPr lang="fr-FR"/>
        </a:p>
      </dgm:t>
    </dgm:pt>
    <dgm:pt modelId="{6565B59B-4B65-E748-A27F-CB024A99CFB0}">
      <dgm:prSet/>
      <dgm:spPr/>
      <dgm:t>
        <a:bodyPr/>
        <a:lstStyle/>
        <a:p>
          <a:r>
            <a:rPr lang="fr-FR" dirty="0"/>
            <a:t>Faux</a:t>
          </a:r>
        </a:p>
      </dgm:t>
      <dgm:extLst>
        <a:ext uri="{E40237B7-FDA0-4F09-8148-C483321AD2D9}">
          <dgm14:cNvPr xmlns:dgm14="http://schemas.microsoft.com/office/drawing/2010/diagram" id="0" name="" descr="choix de réponse vrai ou faux"/>
        </a:ext>
      </dgm:extLst>
    </dgm:pt>
    <dgm:pt modelId="{9EED6E1F-B906-9342-A2C7-3675AA8B89E5}" type="parTrans" cxnId="{CFC59181-E5D0-DB43-8C2C-36835A1CBFE3}">
      <dgm:prSet/>
      <dgm:spPr/>
      <dgm:t>
        <a:bodyPr/>
        <a:lstStyle/>
        <a:p>
          <a:endParaRPr lang="fr-FR"/>
        </a:p>
      </dgm:t>
    </dgm:pt>
    <dgm:pt modelId="{2DC9C529-0A1F-AE4C-9198-1E3D26879D7B}" type="sibTrans" cxnId="{CFC59181-E5D0-DB43-8C2C-36835A1CBFE3}">
      <dgm:prSet/>
      <dgm:spPr/>
      <dgm:t>
        <a:bodyPr/>
        <a:lstStyle/>
        <a:p>
          <a:endParaRPr lang="fr-FR"/>
        </a:p>
      </dgm:t>
    </dgm:pt>
    <dgm:pt modelId="{DAC2A3F8-C61B-4E45-9060-600BBEDA71A2}" type="pres">
      <dgm:prSet presAssocID="{3F14B675-3057-564F-B20F-9BD678DA722B}" presName="diagram" presStyleCnt="0">
        <dgm:presLayoutVars>
          <dgm:dir/>
          <dgm:resizeHandles val="exact"/>
        </dgm:presLayoutVars>
      </dgm:prSet>
      <dgm:spPr/>
    </dgm:pt>
    <dgm:pt modelId="{385D4072-D6E7-4144-9635-7BA0287FE893}" type="pres">
      <dgm:prSet presAssocID="{9B636C23-96EE-B24E-8862-427A4B50E3BC}" presName="node" presStyleLbl="node1" presStyleIdx="0" presStyleCnt="2">
        <dgm:presLayoutVars>
          <dgm:bulletEnabled val="1"/>
        </dgm:presLayoutVars>
      </dgm:prSet>
      <dgm:spPr/>
    </dgm:pt>
    <dgm:pt modelId="{297A1466-C12C-F545-8B48-712197D56CAD}" type="pres">
      <dgm:prSet presAssocID="{6D2A28F0-71CF-A54B-97F5-30818CB8238B}" presName="sibTrans" presStyleCnt="0"/>
      <dgm:spPr/>
    </dgm:pt>
    <dgm:pt modelId="{9BEDA517-EE4E-EF4C-8541-778A2E71DA1F}" type="pres">
      <dgm:prSet presAssocID="{6565B59B-4B65-E748-A27F-CB024A99CFB0}" presName="node" presStyleLbl="node1" presStyleIdx="1" presStyleCnt="2">
        <dgm:presLayoutVars>
          <dgm:bulletEnabled val="1"/>
        </dgm:presLayoutVars>
      </dgm:prSet>
      <dgm:spPr/>
    </dgm:pt>
  </dgm:ptLst>
  <dgm:cxnLst>
    <dgm:cxn modelId="{F9493434-1B0B-4E93-AB7B-8DE36851A44B}" type="presOf" srcId="{6565B59B-4B65-E748-A27F-CB024A99CFB0}" destId="{9BEDA517-EE4E-EF4C-8541-778A2E71DA1F}" srcOrd="0" destOrd="0" presId="urn:microsoft.com/office/officeart/2005/8/layout/default"/>
    <dgm:cxn modelId="{49385148-AE3D-4859-9167-74CBFB56AAFC}" type="presOf" srcId="{9B636C23-96EE-B24E-8862-427A4B50E3BC}" destId="{385D4072-D6E7-4144-9635-7BA0287FE893}" srcOrd="0" destOrd="0" presId="urn:microsoft.com/office/officeart/2005/8/layout/default"/>
    <dgm:cxn modelId="{CFC59181-E5D0-DB43-8C2C-36835A1CBFE3}" srcId="{3F14B675-3057-564F-B20F-9BD678DA722B}" destId="{6565B59B-4B65-E748-A27F-CB024A99CFB0}" srcOrd="1" destOrd="0" parTransId="{9EED6E1F-B906-9342-A2C7-3675AA8B89E5}" sibTransId="{2DC9C529-0A1F-AE4C-9198-1E3D26879D7B}"/>
    <dgm:cxn modelId="{E68B7AE5-D2FF-D04A-BBF0-64DE683C1C7C}" srcId="{3F14B675-3057-564F-B20F-9BD678DA722B}" destId="{9B636C23-96EE-B24E-8862-427A4B50E3BC}" srcOrd="0" destOrd="0" parTransId="{77533878-4F2B-6843-BD05-EF9C2CD23E75}" sibTransId="{6D2A28F0-71CF-A54B-97F5-30818CB8238B}"/>
    <dgm:cxn modelId="{837FA4FE-BD74-4351-AD6C-07FD861A4008}" type="presOf" srcId="{3F14B675-3057-564F-B20F-9BD678DA722B}" destId="{DAC2A3F8-C61B-4E45-9060-600BBEDA71A2}" srcOrd="0" destOrd="0" presId="urn:microsoft.com/office/officeart/2005/8/layout/default"/>
    <dgm:cxn modelId="{A635FB8C-820C-4657-A9F4-89829948DE15}" type="presParOf" srcId="{DAC2A3F8-C61B-4E45-9060-600BBEDA71A2}" destId="{385D4072-D6E7-4144-9635-7BA0287FE893}" srcOrd="0" destOrd="0" presId="urn:microsoft.com/office/officeart/2005/8/layout/default"/>
    <dgm:cxn modelId="{1DA9E7C1-5CF0-476D-98A5-18B6AEA36830}" type="presParOf" srcId="{DAC2A3F8-C61B-4E45-9060-600BBEDA71A2}" destId="{297A1466-C12C-F545-8B48-712197D56CAD}" srcOrd="1" destOrd="0" presId="urn:microsoft.com/office/officeart/2005/8/layout/default"/>
    <dgm:cxn modelId="{F128B2A4-AAA6-425A-A84D-1E33FE049FCC}" type="presParOf" srcId="{DAC2A3F8-C61B-4E45-9060-600BBEDA71A2}" destId="{9BEDA517-EE4E-EF4C-8541-778A2E71DA1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F14B675-3057-564F-B20F-9BD678DA722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fr-FR"/>
        </a:p>
      </dgm:t>
    </dgm:pt>
    <dgm:pt modelId="{9B636C23-96EE-B24E-8862-427A4B50E3BC}">
      <dgm:prSet/>
      <dgm:spPr/>
      <dgm:t>
        <a:bodyPr/>
        <a:lstStyle/>
        <a:p>
          <a:r>
            <a:rPr lang="fr-FR" dirty="0"/>
            <a:t>Vrai </a:t>
          </a:r>
        </a:p>
      </dgm:t>
    </dgm:pt>
    <dgm:pt modelId="{77533878-4F2B-6843-BD05-EF9C2CD23E75}" type="parTrans" cxnId="{E68B7AE5-D2FF-D04A-BBF0-64DE683C1C7C}">
      <dgm:prSet/>
      <dgm:spPr/>
      <dgm:t>
        <a:bodyPr/>
        <a:lstStyle/>
        <a:p>
          <a:endParaRPr lang="fr-FR"/>
        </a:p>
      </dgm:t>
    </dgm:pt>
    <dgm:pt modelId="{6D2A28F0-71CF-A54B-97F5-30818CB8238B}" type="sibTrans" cxnId="{E68B7AE5-D2FF-D04A-BBF0-64DE683C1C7C}">
      <dgm:prSet/>
      <dgm:spPr/>
      <dgm:t>
        <a:bodyPr/>
        <a:lstStyle/>
        <a:p>
          <a:endParaRPr lang="fr-FR"/>
        </a:p>
      </dgm:t>
    </dgm:pt>
    <dgm:pt modelId="{6565B59B-4B65-E748-A27F-CB024A99CFB0}">
      <dgm:prSet/>
      <dgm:spPr/>
      <dgm:t>
        <a:bodyPr/>
        <a:lstStyle/>
        <a:p>
          <a:r>
            <a:rPr lang="fr-FR" dirty="0"/>
            <a:t>Faux</a:t>
          </a:r>
        </a:p>
      </dgm:t>
      <dgm:extLst>
        <a:ext uri="{E40237B7-FDA0-4F09-8148-C483321AD2D9}">
          <dgm14:cNvPr xmlns:dgm14="http://schemas.microsoft.com/office/drawing/2010/diagram" id="0" name="" descr="choix de réponse vrai ou faux"/>
        </a:ext>
      </dgm:extLst>
    </dgm:pt>
    <dgm:pt modelId="{9EED6E1F-B906-9342-A2C7-3675AA8B89E5}" type="parTrans" cxnId="{CFC59181-E5D0-DB43-8C2C-36835A1CBFE3}">
      <dgm:prSet/>
      <dgm:spPr/>
      <dgm:t>
        <a:bodyPr/>
        <a:lstStyle/>
        <a:p>
          <a:endParaRPr lang="fr-FR"/>
        </a:p>
      </dgm:t>
    </dgm:pt>
    <dgm:pt modelId="{2DC9C529-0A1F-AE4C-9198-1E3D26879D7B}" type="sibTrans" cxnId="{CFC59181-E5D0-DB43-8C2C-36835A1CBFE3}">
      <dgm:prSet/>
      <dgm:spPr/>
      <dgm:t>
        <a:bodyPr/>
        <a:lstStyle/>
        <a:p>
          <a:endParaRPr lang="fr-FR"/>
        </a:p>
      </dgm:t>
    </dgm:pt>
    <dgm:pt modelId="{DAC2A3F8-C61B-4E45-9060-600BBEDA71A2}" type="pres">
      <dgm:prSet presAssocID="{3F14B675-3057-564F-B20F-9BD678DA722B}" presName="diagram" presStyleCnt="0">
        <dgm:presLayoutVars>
          <dgm:dir/>
          <dgm:resizeHandles val="exact"/>
        </dgm:presLayoutVars>
      </dgm:prSet>
      <dgm:spPr/>
    </dgm:pt>
    <dgm:pt modelId="{385D4072-D6E7-4144-9635-7BA0287FE893}" type="pres">
      <dgm:prSet presAssocID="{9B636C23-96EE-B24E-8862-427A4B50E3BC}" presName="node" presStyleLbl="node1" presStyleIdx="0" presStyleCnt="2">
        <dgm:presLayoutVars>
          <dgm:bulletEnabled val="1"/>
        </dgm:presLayoutVars>
      </dgm:prSet>
      <dgm:spPr/>
    </dgm:pt>
    <dgm:pt modelId="{297A1466-C12C-F545-8B48-712197D56CAD}" type="pres">
      <dgm:prSet presAssocID="{6D2A28F0-71CF-A54B-97F5-30818CB8238B}" presName="sibTrans" presStyleCnt="0"/>
      <dgm:spPr/>
    </dgm:pt>
    <dgm:pt modelId="{9BEDA517-EE4E-EF4C-8541-778A2E71DA1F}" type="pres">
      <dgm:prSet presAssocID="{6565B59B-4B65-E748-A27F-CB024A99CFB0}" presName="node" presStyleLbl="node1" presStyleIdx="1" presStyleCnt="2">
        <dgm:presLayoutVars>
          <dgm:bulletEnabled val="1"/>
        </dgm:presLayoutVars>
      </dgm:prSet>
      <dgm:spPr/>
    </dgm:pt>
  </dgm:ptLst>
  <dgm:cxnLst>
    <dgm:cxn modelId="{215A3B50-9E9E-4906-91B8-EE82645AC354}" type="presOf" srcId="{6565B59B-4B65-E748-A27F-CB024A99CFB0}" destId="{9BEDA517-EE4E-EF4C-8541-778A2E71DA1F}" srcOrd="0" destOrd="0" presId="urn:microsoft.com/office/officeart/2005/8/layout/default"/>
    <dgm:cxn modelId="{8AA1C077-2492-4F31-9F5F-8D0202EC2781}" type="presOf" srcId="{9B636C23-96EE-B24E-8862-427A4B50E3BC}" destId="{385D4072-D6E7-4144-9635-7BA0287FE893}" srcOrd="0" destOrd="0" presId="urn:microsoft.com/office/officeart/2005/8/layout/default"/>
    <dgm:cxn modelId="{CFC59181-E5D0-DB43-8C2C-36835A1CBFE3}" srcId="{3F14B675-3057-564F-B20F-9BD678DA722B}" destId="{6565B59B-4B65-E748-A27F-CB024A99CFB0}" srcOrd="1" destOrd="0" parTransId="{9EED6E1F-B906-9342-A2C7-3675AA8B89E5}" sibTransId="{2DC9C529-0A1F-AE4C-9198-1E3D26879D7B}"/>
    <dgm:cxn modelId="{682E8385-568B-49B0-8E49-48C60C0A0157}" type="presOf" srcId="{3F14B675-3057-564F-B20F-9BD678DA722B}" destId="{DAC2A3F8-C61B-4E45-9060-600BBEDA71A2}" srcOrd="0" destOrd="0" presId="urn:microsoft.com/office/officeart/2005/8/layout/default"/>
    <dgm:cxn modelId="{E68B7AE5-D2FF-D04A-BBF0-64DE683C1C7C}" srcId="{3F14B675-3057-564F-B20F-9BD678DA722B}" destId="{9B636C23-96EE-B24E-8862-427A4B50E3BC}" srcOrd="0" destOrd="0" parTransId="{77533878-4F2B-6843-BD05-EF9C2CD23E75}" sibTransId="{6D2A28F0-71CF-A54B-97F5-30818CB8238B}"/>
    <dgm:cxn modelId="{9D2D56CB-A209-4311-BE1B-3B8B15475758}" type="presParOf" srcId="{DAC2A3F8-C61B-4E45-9060-600BBEDA71A2}" destId="{385D4072-D6E7-4144-9635-7BA0287FE893}" srcOrd="0" destOrd="0" presId="urn:microsoft.com/office/officeart/2005/8/layout/default"/>
    <dgm:cxn modelId="{350C640B-B518-453F-A200-211ACC2DD549}" type="presParOf" srcId="{DAC2A3F8-C61B-4E45-9060-600BBEDA71A2}" destId="{297A1466-C12C-F545-8B48-712197D56CAD}" srcOrd="1" destOrd="0" presId="urn:microsoft.com/office/officeart/2005/8/layout/default"/>
    <dgm:cxn modelId="{3B5EDEB6-E6EC-4CD9-B5AE-E8123F17B743}" type="presParOf" srcId="{DAC2A3F8-C61B-4E45-9060-600BBEDA71A2}" destId="{9BEDA517-EE4E-EF4C-8541-778A2E71DA1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F14B675-3057-564F-B20F-9BD678DA722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fr-FR"/>
        </a:p>
      </dgm:t>
    </dgm:pt>
    <dgm:pt modelId="{9B636C23-96EE-B24E-8862-427A4B50E3BC}">
      <dgm:prSet/>
      <dgm:spPr/>
      <dgm:t>
        <a:bodyPr/>
        <a:lstStyle/>
        <a:p>
          <a:r>
            <a:rPr lang="fr-FR" dirty="0"/>
            <a:t>Vrai </a:t>
          </a:r>
        </a:p>
      </dgm:t>
    </dgm:pt>
    <dgm:pt modelId="{77533878-4F2B-6843-BD05-EF9C2CD23E75}" type="parTrans" cxnId="{E68B7AE5-D2FF-D04A-BBF0-64DE683C1C7C}">
      <dgm:prSet/>
      <dgm:spPr/>
      <dgm:t>
        <a:bodyPr/>
        <a:lstStyle/>
        <a:p>
          <a:endParaRPr lang="fr-FR"/>
        </a:p>
      </dgm:t>
    </dgm:pt>
    <dgm:pt modelId="{6D2A28F0-71CF-A54B-97F5-30818CB8238B}" type="sibTrans" cxnId="{E68B7AE5-D2FF-D04A-BBF0-64DE683C1C7C}">
      <dgm:prSet/>
      <dgm:spPr/>
      <dgm:t>
        <a:bodyPr/>
        <a:lstStyle/>
        <a:p>
          <a:endParaRPr lang="fr-FR"/>
        </a:p>
      </dgm:t>
    </dgm:pt>
    <dgm:pt modelId="{6565B59B-4B65-E748-A27F-CB024A99CFB0}">
      <dgm:prSet/>
      <dgm:spPr/>
      <dgm:t>
        <a:bodyPr/>
        <a:lstStyle/>
        <a:p>
          <a:r>
            <a:rPr lang="fr-FR" dirty="0"/>
            <a:t>Faux</a:t>
          </a:r>
        </a:p>
      </dgm:t>
      <dgm:extLst>
        <a:ext uri="{E40237B7-FDA0-4F09-8148-C483321AD2D9}">
          <dgm14:cNvPr xmlns:dgm14="http://schemas.microsoft.com/office/drawing/2010/diagram" id="0" name="" descr="choix de réponse vrai ou faux"/>
        </a:ext>
      </dgm:extLst>
    </dgm:pt>
    <dgm:pt modelId="{9EED6E1F-B906-9342-A2C7-3675AA8B89E5}" type="parTrans" cxnId="{CFC59181-E5D0-DB43-8C2C-36835A1CBFE3}">
      <dgm:prSet/>
      <dgm:spPr/>
      <dgm:t>
        <a:bodyPr/>
        <a:lstStyle/>
        <a:p>
          <a:endParaRPr lang="fr-FR"/>
        </a:p>
      </dgm:t>
    </dgm:pt>
    <dgm:pt modelId="{2DC9C529-0A1F-AE4C-9198-1E3D26879D7B}" type="sibTrans" cxnId="{CFC59181-E5D0-DB43-8C2C-36835A1CBFE3}">
      <dgm:prSet/>
      <dgm:spPr/>
      <dgm:t>
        <a:bodyPr/>
        <a:lstStyle/>
        <a:p>
          <a:endParaRPr lang="fr-FR"/>
        </a:p>
      </dgm:t>
    </dgm:pt>
    <dgm:pt modelId="{DAC2A3F8-C61B-4E45-9060-600BBEDA71A2}" type="pres">
      <dgm:prSet presAssocID="{3F14B675-3057-564F-B20F-9BD678DA722B}" presName="diagram" presStyleCnt="0">
        <dgm:presLayoutVars>
          <dgm:dir/>
          <dgm:resizeHandles val="exact"/>
        </dgm:presLayoutVars>
      </dgm:prSet>
      <dgm:spPr/>
    </dgm:pt>
    <dgm:pt modelId="{385D4072-D6E7-4144-9635-7BA0287FE893}" type="pres">
      <dgm:prSet presAssocID="{9B636C23-96EE-B24E-8862-427A4B50E3BC}" presName="node" presStyleLbl="node1" presStyleIdx="0" presStyleCnt="2">
        <dgm:presLayoutVars>
          <dgm:bulletEnabled val="1"/>
        </dgm:presLayoutVars>
      </dgm:prSet>
      <dgm:spPr/>
    </dgm:pt>
    <dgm:pt modelId="{297A1466-C12C-F545-8B48-712197D56CAD}" type="pres">
      <dgm:prSet presAssocID="{6D2A28F0-71CF-A54B-97F5-30818CB8238B}" presName="sibTrans" presStyleCnt="0"/>
      <dgm:spPr/>
    </dgm:pt>
    <dgm:pt modelId="{9BEDA517-EE4E-EF4C-8541-778A2E71DA1F}" type="pres">
      <dgm:prSet presAssocID="{6565B59B-4B65-E748-A27F-CB024A99CFB0}" presName="node" presStyleLbl="node1" presStyleIdx="1" presStyleCnt="2">
        <dgm:presLayoutVars>
          <dgm:bulletEnabled val="1"/>
        </dgm:presLayoutVars>
      </dgm:prSet>
      <dgm:spPr/>
    </dgm:pt>
  </dgm:ptLst>
  <dgm:cxnLst>
    <dgm:cxn modelId="{099AEF1E-9353-45A2-8A85-37E4F2072EBC}" type="presOf" srcId="{9B636C23-96EE-B24E-8862-427A4B50E3BC}" destId="{385D4072-D6E7-4144-9635-7BA0287FE893}" srcOrd="0" destOrd="0" presId="urn:microsoft.com/office/officeart/2005/8/layout/default"/>
    <dgm:cxn modelId="{5BA4106F-DE06-4DC3-B90E-A799C9E15F58}" type="presOf" srcId="{6565B59B-4B65-E748-A27F-CB024A99CFB0}" destId="{9BEDA517-EE4E-EF4C-8541-778A2E71DA1F}" srcOrd="0" destOrd="0" presId="urn:microsoft.com/office/officeart/2005/8/layout/default"/>
    <dgm:cxn modelId="{CFC59181-E5D0-DB43-8C2C-36835A1CBFE3}" srcId="{3F14B675-3057-564F-B20F-9BD678DA722B}" destId="{6565B59B-4B65-E748-A27F-CB024A99CFB0}" srcOrd="1" destOrd="0" parTransId="{9EED6E1F-B906-9342-A2C7-3675AA8B89E5}" sibTransId="{2DC9C529-0A1F-AE4C-9198-1E3D26879D7B}"/>
    <dgm:cxn modelId="{25501CD3-74B8-49F3-8867-112625C13D56}" type="presOf" srcId="{3F14B675-3057-564F-B20F-9BD678DA722B}" destId="{DAC2A3F8-C61B-4E45-9060-600BBEDA71A2}" srcOrd="0" destOrd="0" presId="urn:microsoft.com/office/officeart/2005/8/layout/default"/>
    <dgm:cxn modelId="{E68B7AE5-D2FF-D04A-BBF0-64DE683C1C7C}" srcId="{3F14B675-3057-564F-B20F-9BD678DA722B}" destId="{9B636C23-96EE-B24E-8862-427A4B50E3BC}" srcOrd="0" destOrd="0" parTransId="{77533878-4F2B-6843-BD05-EF9C2CD23E75}" sibTransId="{6D2A28F0-71CF-A54B-97F5-30818CB8238B}"/>
    <dgm:cxn modelId="{FD47350C-DFBC-4318-A9CB-49ECE4A0F31F}" type="presParOf" srcId="{DAC2A3F8-C61B-4E45-9060-600BBEDA71A2}" destId="{385D4072-D6E7-4144-9635-7BA0287FE893}" srcOrd="0" destOrd="0" presId="urn:microsoft.com/office/officeart/2005/8/layout/default"/>
    <dgm:cxn modelId="{F85A1E19-9D06-4C8B-8B3D-5CCC8864E6BE}" type="presParOf" srcId="{DAC2A3F8-C61B-4E45-9060-600BBEDA71A2}" destId="{297A1466-C12C-F545-8B48-712197D56CAD}" srcOrd="1" destOrd="0" presId="urn:microsoft.com/office/officeart/2005/8/layout/default"/>
    <dgm:cxn modelId="{19FF222F-5EAF-49E7-AC99-247E369394CF}" type="presParOf" srcId="{DAC2A3F8-C61B-4E45-9060-600BBEDA71A2}" destId="{9BEDA517-EE4E-EF4C-8541-778A2E71DA1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14B675-3057-564F-B20F-9BD678DA722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fr-FR"/>
        </a:p>
      </dgm:t>
    </dgm:pt>
    <dgm:pt modelId="{9B636C23-96EE-B24E-8862-427A4B50E3BC}">
      <dgm:prSet/>
      <dgm:spPr/>
      <dgm:t>
        <a:bodyPr/>
        <a:lstStyle/>
        <a:p>
          <a:r>
            <a:rPr lang="fr-FR" dirty="0"/>
            <a:t>Vrai </a:t>
          </a:r>
        </a:p>
      </dgm:t>
    </dgm:pt>
    <dgm:pt modelId="{77533878-4F2B-6843-BD05-EF9C2CD23E75}" type="parTrans" cxnId="{E68B7AE5-D2FF-D04A-BBF0-64DE683C1C7C}">
      <dgm:prSet/>
      <dgm:spPr/>
      <dgm:t>
        <a:bodyPr/>
        <a:lstStyle/>
        <a:p>
          <a:endParaRPr lang="fr-FR"/>
        </a:p>
      </dgm:t>
    </dgm:pt>
    <dgm:pt modelId="{6D2A28F0-71CF-A54B-97F5-30818CB8238B}" type="sibTrans" cxnId="{E68B7AE5-D2FF-D04A-BBF0-64DE683C1C7C}">
      <dgm:prSet/>
      <dgm:spPr/>
      <dgm:t>
        <a:bodyPr/>
        <a:lstStyle/>
        <a:p>
          <a:endParaRPr lang="fr-FR"/>
        </a:p>
      </dgm:t>
    </dgm:pt>
    <dgm:pt modelId="{6565B59B-4B65-E748-A27F-CB024A99CFB0}">
      <dgm:prSet/>
      <dgm:spPr/>
      <dgm:t>
        <a:bodyPr/>
        <a:lstStyle/>
        <a:p>
          <a:r>
            <a:rPr lang="fr-FR" dirty="0"/>
            <a:t>Faux</a:t>
          </a:r>
        </a:p>
      </dgm:t>
      <dgm:extLst>
        <a:ext uri="{E40237B7-FDA0-4F09-8148-C483321AD2D9}">
          <dgm14:cNvPr xmlns:dgm14="http://schemas.microsoft.com/office/drawing/2010/diagram" id="0" name="" descr="choix de réponse vrai ou faux"/>
        </a:ext>
      </dgm:extLst>
    </dgm:pt>
    <dgm:pt modelId="{9EED6E1F-B906-9342-A2C7-3675AA8B89E5}" type="parTrans" cxnId="{CFC59181-E5D0-DB43-8C2C-36835A1CBFE3}">
      <dgm:prSet/>
      <dgm:spPr/>
      <dgm:t>
        <a:bodyPr/>
        <a:lstStyle/>
        <a:p>
          <a:endParaRPr lang="fr-FR"/>
        </a:p>
      </dgm:t>
    </dgm:pt>
    <dgm:pt modelId="{2DC9C529-0A1F-AE4C-9198-1E3D26879D7B}" type="sibTrans" cxnId="{CFC59181-E5D0-DB43-8C2C-36835A1CBFE3}">
      <dgm:prSet/>
      <dgm:spPr/>
      <dgm:t>
        <a:bodyPr/>
        <a:lstStyle/>
        <a:p>
          <a:endParaRPr lang="fr-FR"/>
        </a:p>
      </dgm:t>
    </dgm:pt>
    <dgm:pt modelId="{DAC2A3F8-C61B-4E45-9060-600BBEDA71A2}" type="pres">
      <dgm:prSet presAssocID="{3F14B675-3057-564F-B20F-9BD678DA722B}" presName="diagram" presStyleCnt="0">
        <dgm:presLayoutVars>
          <dgm:dir/>
          <dgm:resizeHandles val="exact"/>
        </dgm:presLayoutVars>
      </dgm:prSet>
      <dgm:spPr/>
    </dgm:pt>
    <dgm:pt modelId="{385D4072-D6E7-4144-9635-7BA0287FE893}" type="pres">
      <dgm:prSet presAssocID="{9B636C23-96EE-B24E-8862-427A4B50E3BC}" presName="node" presStyleLbl="node1" presStyleIdx="0" presStyleCnt="2">
        <dgm:presLayoutVars>
          <dgm:bulletEnabled val="1"/>
        </dgm:presLayoutVars>
      </dgm:prSet>
      <dgm:spPr/>
    </dgm:pt>
    <dgm:pt modelId="{297A1466-C12C-F545-8B48-712197D56CAD}" type="pres">
      <dgm:prSet presAssocID="{6D2A28F0-71CF-A54B-97F5-30818CB8238B}" presName="sibTrans" presStyleCnt="0"/>
      <dgm:spPr/>
    </dgm:pt>
    <dgm:pt modelId="{9BEDA517-EE4E-EF4C-8541-778A2E71DA1F}" type="pres">
      <dgm:prSet presAssocID="{6565B59B-4B65-E748-A27F-CB024A99CFB0}" presName="node" presStyleLbl="node1" presStyleIdx="1" presStyleCnt="2">
        <dgm:presLayoutVars>
          <dgm:bulletEnabled val="1"/>
        </dgm:presLayoutVars>
      </dgm:prSet>
      <dgm:spPr/>
    </dgm:pt>
  </dgm:ptLst>
  <dgm:cxnLst>
    <dgm:cxn modelId="{2CD00B5A-CB18-4320-B68D-4D3F13729F9F}" type="presOf" srcId="{9B636C23-96EE-B24E-8862-427A4B50E3BC}" destId="{385D4072-D6E7-4144-9635-7BA0287FE893}" srcOrd="0" destOrd="0" presId="urn:microsoft.com/office/officeart/2005/8/layout/default"/>
    <dgm:cxn modelId="{2E4C225B-DB2E-4078-BB68-1022AB1ED26D}" type="presOf" srcId="{6565B59B-4B65-E748-A27F-CB024A99CFB0}" destId="{9BEDA517-EE4E-EF4C-8541-778A2E71DA1F}" srcOrd="0" destOrd="0" presId="urn:microsoft.com/office/officeart/2005/8/layout/default"/>
    <dgm:cxn modelId="{35FED771-1FE6-4CD7-B166-8258B302DB44}" type="presOf" srcId="{3F14B675-3057-564F-B20F-9BD678DA722B}" destId="{DAC2A3F8-C61B-4E45-9060-600BBEDA71A2}" srcOrd="0" destOrd="0" presId="urn:microsoft.com/office/officeart/2005/8/layout/default"/>
    <dgm:cxn modelId="{CFC59181-E5D0-DB43-8C2C-36835A1CBFE3}" srcId="{3F14B675-3057-564F-B20F-9BD678DA722B}" destId="{6565B59B-4B65-E748-A27F-CB024A99CFB0}" srcOrd="1" destOrd="0" parTransId="{9EED6E1F-B906-9342-A2C7-3675AA8B89E5}" sibTransId="{2DC9C529-0A1F-AE4C-9198-1E3D26879D7B}"/>
    <dgm:cxn modelId="{E68B7AE5-D2FF-D04A-BBF0-64DE683C1C7C}" srcId="{3F14B675-3057-564F-B20F-9BD678DA722B}" destId="{9B636C23-96EE-B24E-8862-427A4B50E3BC}" srcOrd="0" destOrd="0" parTransId="{77533878-4F2B-6843-BD05-EF9C2CD23E75}" sibTransId="{6D2A28F0-71CF-A54B-97F5-30818CB8238B}"/>
    <dgm:cxn modelId="{62B6DD93-443B-446F-806A-D432E906AF6C}" type="presParOf" srcId="{DAC2A3F8-C61B-4E45-9060-600BBEDA71A2}" destId="{385D4072-D6E7-4144-9635-7BA0287FE893}" srcOrd="0" destOrd="0" presId="urn:microsoft.com/office/officeart/2005/8/layout/default"/>
    <dgm:cxn modelId="{D7268045-F22E-44D5-BC57-E76609C4DA3F}" type="presParOf" srcId="{DAC2A3F8-C61B-4E45-9060-600BBEDA71A2}" destId="{297A1466-C12C-F545-8B48-712197D56CAD}" srcOrd="1" destOrd="0" presId="urn:microsoft.com/office/officeart/2005/8/layout/default"/>
    <dgm:cxn modelId="{375D3544-407F-4988-83F5-249FEFC8D015}" type="presParOf" srcId="{DAC2A3F8-C61B-4E45-9060-600BBEDA71A2}" destId="{9BEDA517-EE4E-EF4C-8541-778A2E71DA1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14B675-3057-564F-B20F-9BD678DA722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fr-FR"/>
        </a:p>
      </dgm:t>
    </dgm:pt>
    <dgm:pt modelId="{9B636C23-96EE-B24E-8862-427A4B50E3BC}">
      <dgm:prSet/>
      <dgm:spPr/>
      <dgm:t>
        <a:bodyPr/>
        <a:lstStyle/>
        <a:p>
          <a:r>
            <a:rPr lang="fr-FR" dirty="0"/>
            <a:t>Vrai </a:t>
          </a:r>
        </a:p>
      </dgm:t>
    </dgm:pt>
    <dgm:pt modelId="{77533878-4F2B-6843-BD05-EF9C2CD23E75}" type="parTrans" cxnId="{E68B7AE5-D2FF-D04A-BBF0-64DE683C1C7C}">
      <dgm:prSet/>
      <dgm:spPr/>
      <dgm:t>
        <a:bodyPr/>
        <a:lstStyle/>
        <a:p>
          <a:endParaRPr lang="fr-FR"/>
        </a:p>
      </dgm:t>
    </dgm:pt>
    <dgm:pt modelId="{6D2A28F0-71CF-A54B-97F5-30818CB8238B}" type="sibTrans" cxnId="{E68B7AE5-D2FF-D04A-BBF0-64DE683C1C7C}">
      <dgm:prSet/>
      <dgm:spPr/>
      <dgm:t>
        <a:bodyPr/>
        <a:lstStyle/>
        <a:p>
          <a:endParaRPr lang="fr-FR"/>
        </a:p>
      </dgm:t>
    </dgm:pt>
    <dgm:pt modelId="{6565B59B-4B65-E748-A27F-CB024A99CFB0}">
      <dgm:prSet/>
      <dgm:spPr/>
      <dgm:t>
        <a:bodyPr/>
        <a:lstStyle/>
        <a:p>
          <a:r>
            <a:rPr lang="fr-FR" dirty="0"/>
            <a:t>Faux</a:t>
          </a:r>
        </a:p>
      </dgm:t>
      <dgm:extLst>
        <a:ext uri="{E40237B7-FDA0-4F09-8148-C483321AD2D9}">
          <dgm14:cNvPr xmlns:dgm14="http://schemas.microsoft.com/office/drawing/2010/diagram" id="0" name="" descr="choix de réponse vrai ou faux"/>
        </a:ext>
      </dgm:extLst>
    </dgm:pt>
    <dgm:pt modelId="{9EED6E1F-B906-9342-A2C7-3675AA8B89E5}" type="parTrans" cxnId="{CFC59181-E5D0-DB43-8C2C-36835A1CBFE3}">
      <dgm:prSet/>
      <dgm:spPr/>
      <dgm:t>
        <a:bodyPr/>
        <a:lstStyle/>
        <a:p>
          <a:endParaRPr lang="fr-FR"/>
        </a:p>
      </dgm:t>
    </dgm:pt>
    <dgm:pt modelId="{2DC9C529-0A1F-AE4C-9198-1E3D26879D7B}" type="sibTrans" cxnId="{CFC59181-E5D0-DB43-8C2C-36835A1CBFE3}">
      <dgm:prSet/>
      <dgm:spPr/>
      <dgm:t>
        <a:bodyPr/>
        <a:lstStyle/>
        <a:p>
          <a:endParaRPr lang="fr-FR"/>
        </a:p>
      </dgm:t>
    </dgm:pt>
    <dgm:pt modelId="{DAC2A3F8-C61B-4E45-9060-600BBEDA71A2}" type="pres">
      <dgm:prSet presAssocID="{3F14B675-3057-564F-B20F-9BD678DA722B}" presName="diagram" presStyleCnt="0">
        <dgm:presLayoutVars>
          <dgm:dir/>
          <dgm:resizeHandles val="exact"/>
        </dgm:presLayoutVars>
      </dgm:prSet>
      <dgm:spPr/>
    </dgm:pt>
    <dgm:pt modelId="{385D4072-D6E7-4144-9635-7BA0287FE893}" type="pres">
      <dgm:prSet presAssocID="{9B636C23-96EE-B24E-8862-427A4B50E3BC}" presName="node" presStyleLbl="node1" presStyleIdx="0" presStyleCnt="2">
        <dgm:presLayoutVars>
          <dgm:bulletEnabled val="1"/>
        </dgm:presLayoutVars>
      </dgm:prSet>
      <dgm:spPr/>
    </dgm:pt>
    <dgm:pt modelId="{297A1466-C12C-F545-8B48-712197D56CAD}" type="pres">
      <dgm:prSet presAssocID="{6D2A28F0-71CF-A54B-97F5-30818CB8238B}" presName="sibTrans" presStyleCnt="0"/>
      <dgm:spPr/>
    </dgm:pt>
    <dgm:pt modelId="{9BEDA517-EE4E-EF4C-8541-778A2E71DA1F}" type="pres">
      <dgm:prSet presAssocID="{6565B59B-4B65-E748-A27F-CB024A99CFB0}" presName="node" presStyleLbl="node1" presStyleIdx="1" presStyleCnt="2">
        <dgm:presLayoutVars>
          <dgm:bulletEnabled val="1"/>
        </dgm:presLayoutVars>
      </dgm:prSet>
      <dgm:spPr/>
    </dgm:pt>
  </dgm:ptLst>
  <dgm:cxnLst>
    <dgm:cxn modelId="{0001207F-73B0-4782-A7D6-0EF4DE60654B}" type="presOf" srcId="{9B636C23-96EE-B24E-8862-427A4B50E3BC}" destId="{385D4072-D6E7-4144-9635-7BA0287FE893}" srcOrd="0" destOrd="0" presId="urn:microsoft.com/office/officeart/2005/8/layout/default"/>
    <dgm:cxn modelId="{CFC59181-E5D0-DB43-8C2C-36835A1CBFE3}" srcId="{3F14B675-3057-564F-B20F-9BD678DA722B}" destId="{6565B59B-4B65-E748-A27F-CB024A99CFB0}" srcOrd="1" destOrd="0" parTransId="{9EED6E1F-B906-9342-A2C7-3675AA8B89E5}" sibTransId="{2DC9C529-0A1F-AE4C-9198-1E3D26879D7B}"/>
    <dgm:cxn modelId="{854C4A9A-28B5-4E4C-B934-1C4B44C01A66}" type="presOf" srcId="{6565B59B-4B65-E748-A27F-CB024A99CFB0}" destId="{9BEDA517-EE4E-EF4C-8541-778A2E71DA1F}" srcOrd="0" destOrd="0" presId="urn:microsoft.com/office/officeart/2005/8/layout/default"/>
    <dgm:cxn modelId="{B465D4C9-1FB4-4E6D-9055-68BEAFD8702E}" type="presOf" srcId="{3F14B675-3057-564F-B20F-9BD678DA722B}" destId="{DAC2A3F8-C61B-4E45-9060-600BBEDA71A2}" srcOrd="0" destOrd="0" presId="urn:microsoft.com/office/officeart/2005/8/layout/default"/>
    <dgm:cxn modelId="{E68B7AE5-D2FF-D04A-BBF0-64DE683C1C7C}" srcId="{3F14B675-3057-564F-B20F-9BD678DA722B}" destId="{9B636C23-96EE-B24E-8862-427A4B50E3BC}" srcOrd="0" destOrd="0" parTransId="{77533878-4F2B-6843-BD05-EF9C2CD23E75}" sibTransId="{6D2A28F0-71CF-A54B-97F5-30818CB8238B}"/>
    <dgm:cxn modelId="{E3CB4953-50AA-447D-B9E2-B372D70AA34B}" type="presParOf" srcId="{DAC2A3F8-C61B-4E45-9060-600BBEDA71A2}" destId="{385D4072-D6E7-4144-9635-7BA0287FE893}" srcOrd="0" destOrd="0" presId="urn:microsoft.com/office/officeart/2005/8/layout/default"/>
    <dgm:cxn modelId="{A29C65C6-DA96-4E0A-9444-DE7C033D80F0}" type="presParOf" srcId="{DAC2A3F8-C61B-4E45-9060-600BBEDA71A2}" destId="{297A1466-C12C-F545-8B48-712197D56CAD}" srcOrd="1" destOrd="0" presId="urn:microsoft.com/office/officeart/2005/8/layout/default"/>
    <dgm:cxn modelId="{6A052759-97F2-4048-8AB7-E79F96E7B091}" type="presParOf" srcId="{DAC2A3F8-C61B-4E45-9060-600BBEDA71A2}" destId="{9BEDA517-EE4E-EF4C-8541-778A2E71DA1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14B675-3057-564F-B20F-9BD678DA722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fr-FR"/>
        </a:p>
      </dgm:t>
    </dgm:pt>
    <dgm:pt modelId="{9B636C23-96EE-B24E-8862-427A4B50E3BC}">
      <dgm:prSet/>
      <dgm:spPr/>
      <dgm:t>
        <a:bodyPr/>
        <a:lstStyle/>
        <a:p>
          <a:r>
            <a:rPr lang="fr-FR" dirty="0"/>
            <a:t>Vrai </a:t>
          </a:r>
        </a:p>
      </dgm:t>
    </dgm:pt>
    <dgm:pt modelId="{77533878-4F2B-6843-BD05-EF9C2CD23E75}" type="parTrans" cxnId="{E68B7AE5-D2FF-D04A-BBF0-64DE683C1C7C}">
      <dgm:prSet/>
      <dgm:spPr/>
      <dgm:t>
        <a:bodyPr/>
        <a:lstStyle/>
        <a:p>
          <a:endParaRPr lang="fr-FR"/>
        </a:p>
      </dgm:t>
    </dgm:pt>
    <dgm:pt modelId="{6D2A28F0-71CF-A54B-97F5-30818CB8238B}" type="sibTrans" cxnId="{E68B7AE5-D2FF-D04A-BBF0-64DE683C1C7C}">
      <dgm:prSet/>
      <dgm:spPr/>
      <dgm:t>
        <a:bodyPr/>
        <a:lstStyle/>
        <a:p>
          <a:endParaRPr lang="fr-FR"/>
        </a:p>
      </dgm:t>
    </dgm:pt>
    <dgm:pt modelId="{6565B59B-4B65-E748-A27F-CB024A99CFB0}">
      <dgm:prSet/>
      <dgm:spPr/>
      <dgm:t>
        <a:bodyPr/>
        <a:lstStyle/>
        <a:p>
          <a:r>
            <a:rPr lang="fr-FR" dirty="0"/>
            <a:t>Faux</a:t>
          </a:r>
        </a:p>
      </dgm:t>
      <dgm:extLst>
        <a:ext uri="{E40237B7-FDA0-4F09-8148-C483321AD2D9}">
          <dgm14:cNvPr xmlns:dgm14="http://schemas.microsoft.com/office/drawing/2010/diagram" id="0" name="" descr="choix de réponse vrai ou faux"/>
        </a:ext>
      </dgm:extLst>
    </dgm:pt>
    <dgm:pt modelId="{9EED6E1F-B906-9342-A2C7-3675AA8B89E5}" type="parTrans" cxnId="{CFC59181-E5D0-DB43-8C2C-36835A1CBFE3}">
      <dgm:prSet/>
      <dgm:spPr/>
      <dgm:t>
        <a:bodyPr/>
        <a:lstStyle/>
        <a:p>
          <a:endParaRPr lang="fr-FR"/>
        </a:p>
      </dgm:t>
    </dgm:pt>
    <dgm:pt modelId="{2DC9C529-0A1F-AE4C-9198-1E3D26879D7B}" type="sibTrans" cxnId="{CFC59181-E5D0-DB43-8C2C-36835A1CBFE3}">
      <dgm:prSet/>
      <dgm:spPr/>
      <dgm:t>
        <a:bodyPr/>
        <a:lstStyle/>
        <a:p>
          <a:endParaRPr lang="fr-FR"/>
        </a:p>
      </dgm:t>
    </dgm:pt>
    <dgm:pt modelId="{DAC2A3F8-C61B-4E45-9060-600BBEDA71A2}" type="pres">
      <dgm:prSet presAssocID="{3F14B675-3057-564F-B20F-9BD678DA722B}" presName="diagram" presStyleCnt="0">
        <dgm:presLayoutVars>
          <dgm:dir/>
          <dgm:resizeHandles val="exact"/>
        </dgm:presLayoutVars>
      </dgm:prSet>
      <dgm:spPr/>
    </dgm:pt>
    <dgm:pt modelId="{385D4072-D6E7-4144-9635-7BA0287FE893}" type="pres">
      <dgm:prSet presAssocID="{9B636C23-96EE-B24E-8862-427A4B50E3BC}" presName="node" presStyleLbl="node1" presStyleIdx="0" presStyleCnt="2">
        <dgm:presLayoutVars>
          <dgm:bulletEnabled val="1"/>
        </dgm:presLayoutVars>
      </dgm:prSet>
      <dgm:spPr/>
    </dgm:pt>
    <dgm:pt modelId="{297A1466-C12C-F545-8B48-712197D56CAD}" type="pres">
      <dgm:prSet presAssocID="{6D2A28F0-71CF-A54B-97F5-30818CB8238B}" presName="sibTrans" presStyleCnt="0"/>
      <dgm:spPr/>
    </dgm:pt>
    <dgm:pt modelId="{9BEDA517-EE4E-EF4C-8541-778A2E71DA1F}" type="pres">
      <dgm:prSet presAssocID="{6565B59B-4B65-E748-A27F-CB024A99CFB0}" presName="node" presStyleLbl="node1" presStyleIdx="1" presStyleCnt="2">
        <dgm:presLayoutVars>
          <dgm:bulletEnabled val="1"/>
        </dgm:presLayoutVars>
      </dgm:prSet>
      <dgm:spPr/>
    </dgm:pt>
  </dgm:ptLst>
  <dgm:cxnLst>
    <dgm:cxn modelId="{3A8AFA28-8DE4-40E7-B3EE-22454515F205}" type="presOf" srcId="{3F14B675-3057-564F-B20F-9BD678DA722B}" destId="{DAC2A3F8-C61B-4E45-9060-600BBEDA71A2}" srcOrd="0" destOrd="0" presId="urn:microsoft.com/office/officeart/2005/8/layout/default"/>
    <dgm:cxn modelId="{89825231-6FED-41BC-A8C4-7F5FDEFD84B2}" type="presOf" srcId="{9B636C23-96EE-B24E-8862-427A4B50E3BC}" destId="{385D4072-D6E7-4144-9635-7BA0287FE893}" srcOrd="0" destOrd="0" presId="urn:microsoft.com/office/officeart/2005/8/layout/default"/>
    <dgm:cxn modelId="{1248DA41-8C51-4952-B117-43B6EFDEF67D}" type="presOf" srcId="{6565B59B-4B65-E748-A27F-CB024A99CFB0}" destId="{9BEDA517-EE4E-EF4C-8541-778A2E71DA1F}" srcOrd="0" destOrd="0" presId="urn:microsoft.com/office/officeart/2005/8/layout/default"/>
    <dgm:cxn modelId="{CFC59181-E5D0-DB43-8C2C-36835A1CBFE3}" srcId="{3F14B675-3057-564F-B20F-9BD678DA722B}" destId="{6565B59B-4B65-E748-A27F-CB024A99CFB0}" srcOrd="1" destOrd="0" parTransId="{9EED6E1F-B906-9342-A2C7-3675AA8B89E5}" sibTransId="{2DC9C529-0A1F-AE4C-9198-1E3D26879D7B}"/>
    <dgm:cxn modelId="{E68B7AE5-D2FF-D04A-BBF0-64DE683C1C7C}" srcId="{3F14B675-3057-564F-B20F-9BD678DA722B}" destId="{9B636C23-96EE-B24E-8862-427A4B50E3BC}" srcOrd="0" destOrd="0" parTransId="{77533878-4F2B-6843-BD05-EF9C2CD23E75}" sibTransId="{6D2A28F0-71CF-A54B-97F5-30818CB8238B}"/>
    <dgm:cxn modelId="{FB74D297-DDCE-4322-B42E-764823B3D3B5}" type="presParOf" srcId="{DAC2A3F8-C61B-4E45-9060-600BBEDA71A2}" destId="{385D4072-D6E7-4144-9635-7BA0287FE893}" srcOrd="0" destOrd="0" presId="urn:microsoft.com/office/officeart/2005/8/layout/default"/>
    <dgm:cxn modelId="{DFBB09C9-366C-46B6-B676-AB34FB5A1C6A}" type="presParOf" srcId="{DAC2A3F8-C61B-4E45-9060-600BBEDA71A2}" destId="{297A1466-C12C-F545-8B48-712197D56CAD}" srcOrd="1" destOrd="0" presId="urn:microsoft.com/office/officeart/2005/8/layout/default"/>
    <dgm:cxn modelId="{2C6C097A-5772-440D-B2FA-8A752F8D6B27}" type="presParOf" srcId="{DAC2A3F8-C61B-4E45-9060-600BBEDA71A2}" destId="{9BEDA517-EE4E-EF4C-8541-778A2E71DA1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F14B675-3057-564F-B20F-9BD678DA722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fr-FR"/>
        </a:p>
      </dgm:t>
    </dgm:pt>
    <dgm:pt modelId="{9B636C23-96EE-B24E-8862-427A4B50E3BC}">
      <dgm:prSet/>
      <dgm:spPr/>
      <dgm:t>
        <a:bodyPr/>
        <a:lstStyle/>
        <a:p>
          <a:r>
            <a:rPr lang="fr-FR" dirty="0"/>
            <a:t>Vrai </a:t>
          </a:r>
        </a:p>
      </dgm:t>
    </dgm:pt>
    <dgm:pt modelId="{77533878-4F2B-6843-BD05-EF9C2CD23E75}" type="parTrans" cxnId="{E68B7AE5-D2FF-D04A-BBF0-64DE683C1C7C}">
      <dgm:prSet/>
      <dgm:spPr/>
      <dgm:t>
        <a:bodyPr/>
        <a:lstStyle/>
        <a:p>
          <a:endParaRPr lang="fr-FR"/>
        </a:p>
      </dgm:t>
    </dgm:pt>
    <dgm:pt modelId="{6D2A28F0-71CF-A54B-97F5-30818CB8238B}" type="sibTrans" cxnId="{E68B7AE5-D2FF-D04A-BBF0-64DE683C1C7C}">
      <dgm:prSet/>
      <dgm:spPr/>
      <dgm:t>
        <a:bodyPr/>
        <a:lstStyle/>
        <a:p>
          <a:endParaRPr lang="fr-FR"/>
        </a:p>
      </dgm:t>
    </dgm:pt>
    <dgm:pt modelId="{6565B59B-4B65-E748-A27F-CB024A99CFB0}">
      <dgm:prSet/>
      <dgm:spPr/>
      <dgm:t>
        <a:bodyPr/>
        <a:lstStyle/>
        <a:p>
          <a:r>
            <a:rPr lang="fr-FR" dirty="0"/>
            <a:t>Faux</a:t>
          </a:r>
        </a:p>
      </dgm:t>
      <dgm:extLst>
        <a:ext uri="{E40237B7-FDA0-4F09-8148-C483321AD2D9}">
          <dgm14:cNvPr xmlns:dgm14="http://schemas.microsoft.com/office/drawing/2010/diagram" id="0" name="" descr="choix de réponse vrai ou faux"/>
        </a:ext>
      </dgm:extLst>
    </dgm:pt>
    <dgm:pt modelId="{9EED6E1F-B906-9342-A2C7-3675AA8B89E5}" type="parTrans" cxnId="{CFC59181-E5D0-DB43-8C2C-36835A1CBFE3}">
      <dgm:prSet/>
      <dgm:spPr/>
      <dgm:t>
        <a:bodyPr/>
        <a:lstStyle/>
        <a:p>
          <a:endParaRPr lang="fr-FR"/>
        </a:p>
      </dgm:t>
    </dgm:pt>
    <dgm:pt modelId="{2DC9C529-0A1F-AE4C-9198-1E3D26879D7B}" type="sibTrans" cxnId="{CFC59181-E5D0-DB43-8C2C-36835A1CBFE3}">
      <dgm:prSet/>
      <dgm:spPr/>
      <dgm:t>
        <a:bodyPr/>
        <a:lstStyle/>
        <a:p>
          <a:endParaRPr lang="fr-FR"/>
        </a:p>
      </dgm:t>
    </dgm:pt>
    <dgm:pt modelId="{DAC2A3F8-C61B-4E45-9060-600BBEDA71A2}" type="pres">
      <dgm:prSet presAssocID="{3F14B675-3057-564F-B20F-9BD678DA722B}" presName="diagram" presStyleCnt="0">
        <dgm:presLayoutVars>
          <dgm:dir/>
          <dgm:resizeHandles val="exact"/>
        </dgm:presLayoutVars>
      </dgm:prSet>
      <dgm:spPr/>
    </dgm:pt>
    <dgm:pt modelId="{385D4072-D6E7-4144-9635-7BA0287FE893}" type="pres">
      <dgm:prSet presAssocID="{9B636C23-96EE-B24E-8862-427A4B50E3BC}" presName="node" presStyleLbl="node1" presStyleIdx="0" presStyleCnt="2">
        <dgm:presLayoutVars>
          <dgm:bulletEnabled val="1"/>
        </dgm:presLayoutVars>
      </dgm:prSet>
      <dgm:spPr/>
    </dgm:pt>
    <dgm:pt modelId="{297A1466-C12C-F545-8B48-712197D56CAD}" type="pres">
      <dgm:prSet presAssocID="{6D2A28F0-71CF-A54B-97F5-30818CB8238B}" presName="sibTrans" presStyleCnt="0"/>
      <dgm:spPr/>
    </dgm:pt>
    <dgm:pt modelId="{9BEDA517-EE4E-EF4C-8541-778A2E71DA1F}" type="pres">
      <dgm:prSet presAssocID="{6565B59B-4B65-E748-A27F-CB024A99CFB0}" presName="node" presStyleLbl="node1" presStyleIdx="1" presStyleCnt="2">
        <dgm:presLayoutVars>
          <dgm:bulletEnabled val="1"/>
        </dgm:presLayoutVars>
      </dgm:prSet>
      <dgm:spPr/>
    </dgm:pt>
  </dgm:ptLst>
  <dgm:cxnLst>
    <dgm:cxn modelId="{B1FAE61E-D1F1-41DC-A168-0EC4C243AC8F}" type="presOf" srcId="{9B636C23-96EE-B24E-8862-427A4B50E3BC}" destId="{385D4072-D6E7-4144-9635-7BA0287FE893}" srcOrd="0" destOrd="0" presId="urn:microsoft.com/office/officeart/2005/8/layout/default"/>
    <dgm:cxn modelId="{9924CA39-4782-44B3-A1E2-F8397307215B}" type="presOf" srcId="{6565B59B-4B65-E748-A27F-CB024A99CFB0}" destId="{9BEDA517-EE4E-EF4C-8541-778A2E71DA1F}" srcOrd="0" destOrd="0" presId="urn:microsoft.com/office/officeart/2005/8/layout/default"/>
    <dgm:cxn modelId="{CFC59181-E5D0-DB43-8C2C-36835A1CBFE3}" srcId="{3F14B675-3057-564F-B20F-9BD678DA722B}" destId="{6565B59B-4B65-E748-A27F-CB024A99CFB0}" srcOrd="1" destOrd="0" parTransId="{9EED6E1F-B906-9342-A2C7-3675AA8B89E5}" sibTransId="{2DC9C529-0A1F-AE4C-9198-1E3D26879D7B}"/>
    <dgm:cxn modelId="{305DB6BA-AED5-4B5C-B91F-A96ED57CEC86}" type="presOf" srcId="{3F14B675-3057-564F-B20F-9BD678DA722B}" destId="{DAC2A3F8-C61B-4E45-9060-600BBEDA71A2}" srcOrd="0" destOrd="0" presId="urn:microsoft.com/office/officeart/2005/8/layout/default"/>
    <dgm:cxn modelId="{E68B7AE5-D2FF-D04A-BBF0-64DE683C1C7C}" srcId="{3F14B675-3057-564F-B20F-9BD678DA722B}" destId="{9B636C23-96EE-B24E-8862-427A4B50E3BC}" srcOrd="0" destOrd="0" parTransId="{77533878-4F2B-6843-BD05-EF9C2CD23E75}" sibTransId="{6D2A28F0-71CF-A54B-97F5-30818CB8238B}"/>
    <dgm:cxn modelId="{3452843F-84DF-41E7-ADC9-2F07C71D2E14}" type="presParOf" srcId="{DAC2A3F8-C61B-4E45-9060-600BBEDA71A2}" destId="{385D4072-D6E7-4144-9635-7BA0287FE893}" srcOrd="0" destOrd="0" presId="urn:microsoft.com/office/officeart/2005/8/layout/default"/>
    <dgm:cxn modelId="{F9BDFD45-53D2-4C57-B692-8D964F26C14E}" type="presParOf" srcId="{DAC2A3F8-C61B-4E45-9060-600BBEDA71A2}" destId="{297A1466-C12C-F545-8B48-712197D56CAD}" srcOrd="1" destOrd="0" presId="urn:microsoft.com/office/officeart/2005/8/layout/default"/>
    <dgm:cxn modelId="{540D6032-DCF9-4F0A-99D3-969AE1D998AD}" type="presParOf" srcId="{DAC2A3F8-C61B-4E45-9060-600BBEDA71A2}" destId="{9BEDA517-EE4E-EF4C-8541-778A2E71DA1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F14B675-3057-564F-B20F-9BD678DA722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fr-FR"/>
        </a:p>
      </dgm:t>
    </dgm:pt>
    <dgm:pt modelId="{9B636C23-96EE-B24E-8862-427A4B50E3BC}">
      <dgm:prSet/>
      <dgm:spPr/>
      <dgm:t>
        <a:bodyPr/>
        <a:lstStyle/>
        <a:p>
          <a:r>
            <a:rPr lang="fr-FR" dirty="0"/>
            <a:t>Vrai </a:t>
          </a:r>
        </a:p>
      </dgm:t>
    </dgm:pt>
    <dgm:pt modelId="{77533878-4F2B-6843-BD05-EF9C2CD23E75}" type="parTrans" cxnId="{E68B7AE5-D2FF-D04A-BBF0-64DE683C1C7C}">
      <dgm:prSet/>
      <dgm:spPr/>
      <dgm:t>
        <a:bodyPr/>
        <a:lstStyle/>
        <a:p>
          <a:endParaRPr lang="fr-FR"/>
        </a:p>
      </dgm:t>
    </dgm:pt>
    <dgm:pt modelId="{6D2A28F0-71CF-A54B-97F5-30818CB8238B}" type="sibTrans" cxnId="{E68B7AE5-D2FF-D04A-BBF0-64DE683C1C7C}">
      <dgm:prSet/>
      <dgm:spPr/>
      <dgm:t>
        <a:bodyPr/>
        <a:lstStyle/>
        <a:p>
          <a:endParaRPr lang="fr-FR"/>
        </a:p>
      </dgm:t>
    </dgm:pt>
    <dgm:pt modelId="{6565B59B-4B65-E748-A27F-CB024A99CFB0}">
      <dgm:prSet/>
      <dgm:spPr/>
      <dgm:t>
        <a:bodyPr/>
        <a:lstStyle/>
        <a:p>
          <a:r>
            <a:rPr lang="fr-FR" dirty="0"/>
            <a:t>Faux</a:t>
          </a:r>
        </a:p>
      </dgm:t>
      <dgm:extLst>
        <a:ext uri="{E40237B7-FDA0-4F09-8148-C483321AD2D9}">
          <dgm14:cNvPr xmlns:dgm14="http://schemas.microsoft.com/office/drawing/2010/diagram" id="0" name="" descr="choix de réponse vrai ou faux"/>
        </a:ext>
      </dgm:extLst>
    </dgm:pt>
    <dgm:pt modelId="{9EED6E1F-B906-9342-A2C7-3675AA8B89E5}" type="parTrans" cxnId="{CFC59181-E5D0-DB43-8C2C-36835A1CBFE3}">
      <dgm:prSet/>
      <dgm:spPr/>
      <dgm:t>
        <a:bodyPr/>
        <a:lstStyle/>
        <a:p>
          <a:endParaRPr lang="fr-FR"/>
        </a:p>
      </dgm:t>
    </dgm:pt>
    <dgm:pt modelId="{2DC9C529-0A1F-AE4C-9198-1E3D26879D7B}" type="sibTrans" cxnId="{CFC59181-E5D0-DB43-8C2C-36835A1CBFE3}">
      <dgm:prSet/>
      <dgm:spPr/>
      <dgm:t>
        <a:bodyPr/>
        <a:lstStyle/>
        <a:p>
          <a:endParaRPr lang="fr-FR"/>
        </a:p>
      </dgm:t>
    </dgm:pt>
    <dgm:pt modelId="{DAC2A3F8-C61B-4E45-9060-600BBEDA71A2}" type="pres">
      <dgm:prSet presAssocID="{3F14B675-3057-564F-B20F-9BD678DA722B}" presName="diagram" presStyleCnt="0">
        <dgm:presLayoutVars>
          <dgm:dir/>
          <dgm:resizeHandles val="exact"/>
        </dgm:presLayoutVars>
      </dgm:prSet>
      <dgm:spPr/>
    </dgm:pt>
    <dgm:pt modelId="{385D4072-D6E7-4144-9635-7BA0287FE893}" type="pres">
      <dgm:prSet presAssocID="{9B636C23-96EE-B24E-8862-427A4B50E3BC}" presName="node" presStyleLbl="node1" presStyleIdx="0" presStyleCnt="2">
        <dgm:presLayoutVars>
          <dgm:bulletEnabled val="1"/>
        </dgm:presLayoutVars>
      </dgm:prSet>
      <dgm:spPr/>
    </dgm:pt>
    <dgm:pt modelId="{297A1466-C12C-F545-8B48-712197D56CAD}" type="pres">
      <dgm:prSet presAssocID="{6D2A28F0-71CF-A54B-97F5-30818CB8238B}" presName="sibTrans" presStyleCnt="0"/>
      <dgm:spPr/>
    </dgm:pt>
    <dgm:pt modelId="{9BEDA517-EE4E-EF4C-8541-778A2E71DA1F}" type="pres">
      <dgm:prSet presAssocID="{6565B59B-4B65-E748-A27F-CB024A99CFB0}" presName="node" presStyleLbl="node1" presStyleIdx="1" presStyleCnt="2">
        <dgm:presLayoutVars>
          <dgm:bulletEnabled val="1"/>
        </dgm:presLayoutVars>
      </dgm:prSet>
      <dgm:spPr/>
    </dgm:pt>
  </dgm:ptLst>
  <dgm:cxnLst>
    <dgm:cxn modelId="{483AC315-8634-4D7B-89BA-35DB6A93E78D}" type="presOf" srcId="{9B636C23-96EE-B24E-8862-427A4B50E3BC}" destId="{385D4072-D6E7-4144-9635-7BA0287FE893}" srcOrd="0" destOrd="0" presId="urn:microsoft.com/office/officeart/2005/8/layout/default"/>
    <dgm:cxn modelId="{2F721C78-848D-415B-A6AD-6ADFA00BA2C8}" type="presOf" srcId="{6565B59B-4B65-E748-A27F-CB024A99CFB0}" destId="{9BEDA517-EE4E-EF4C-8541-778A2E71DA1F}" srcOrd="0" destOrd="0" presId="urn:microsoft.com/office/officeart/2005/8/layout/default"/>
    <dgm:cxn modelId="{CFC59181-E5D0-DB43-8C2C-36835A1CBFE3}" srcId="{3F14B675-3057-564F-B20F-9BD678DA722B}" destId="{6565B59B-4B65-E748-A27F-CB024A99CFB0}" srcOrd="1" destOrd="0" parTransId="{9EED6E1F-B906-9342-A2C7-3675AA8B89E5}" sibTransId="{2DC9C529-0A1F-AE4C-9198-1E3D26879D7B}"/>
    <dgm:cxn modelId="{E68B7AE5-D2FF-D04A-BBF0-64DE683C1C7C}" srcId="{3F14B675-3057-564F-B20F-9BD678DA722B}" destId="{9B636C23-96EE-B24E-8862-427A4B50E3BC}" srcOrd="0" destOrd="0" parTransId="{77533878-4F2B-6843-BD05-EF9C2CD23E75}" sibTransId="{6D2A28F0-71CF-A54B-97F5-30818CB8238B}"/>
    <dgm:cxn modelId="{C1C902F2-746E-4819-B1FB-4EA8AC8D9C80}" type="presOf" srcId="{3F14B675-3057-564F-B20F-9BD678DA722B}" destId="{DAC2A3F8-C61B-4E45-9060-600BBEDA71A2}" srcOrd="0" destOrd="0" presId="urn:microsoft.com/office/officeart/2005/8/layout/default"/>
    <dgm:cxn modelId="{2AF1717A-E017-44A7-B7CF-01F854EBA6E3}" type="presParOf" srcId="{DAC2A3F8-C61B-4E45-9060-600BBEDA71A2}" destId="{385D4072-D6E7-4144-9635-7BA0287FE893}" srcOrd="0" destOrd="0" presId="urn:microsoft.com/office/officeart/2005/8/layout/default"/>
    <dgm:cxn modelId="{DCF1997C-7DDC-4A70-A9EF-A64C72E654C0}" type="presParOf" srcId="{DAC2A3F8-C61B-4E45-9060-600BBEDA71A2}" destId="{297A1466-C12C-F545-8B48-712197D56CAD}" srcOrd="1" destOrd="0" presId="urn:microsoft.com/office/officeart/2005/8/layout/default"/>
    <dgm:cxn modelId="{E850248A-B74F-4937-883C-5814F13253F3}" type="presParOf" srcId="{DAC2A3F8-C61B-4E45-9060-600BBEDA71A2}" destId="{9BEDA517-EE4E-EF4C-8541-778A2E71DA1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F14B675-3057-564F-B20F-9BD678DA722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fr-FR"/>
        </a:p>
      </dgm:t>
    </dgm:pt>
    <dgm:pt modelId="{9B636C23-96EE-B24E-8862-427A4B50E3BC}">
      <dgm:prSet/>
      <dgm:spPr/>
      <dgm:t>
        <a:bodyPr/>
        <a:lstStyle/>
        <a:p>
          <a:r>
            <a:rPr lang="fr-FR" dirty="0"/>
            <a:t>Vrai </a:t>
          </a:r>
        </a:p>
      </dgm:t>
    </dgm:pt>
    <dgm:pt modelId="{77533878-4F2B-6843-BD05-EF9C2CD23E75}" type="parTrans" cxnId="{E68B7AE5-D2FF-D04A-BBF0-64DE683C1C7C}">
      <dgm:prSet/>
      <dgm:spPr/>
      <dgm:t>
        <a:bodyPr/>
        <a:lstStyle/>
        <a:p>
          <a:endParaRPr lang="fr-FR"/>
        </a:p>
      </dgm:t>
    </dgm:pt>
    <dgm:pt modelId="{6D2A28F0-71CF-A54B-97F5-30818CB8238B}" type="sibTrans" cxnId="{E68B7AE5-D2FF-D04A-BBF0-64DE683C1C7C}">
      <dgm:prSet/>
      <dgm:spPr/>
      <dgm:t>
        <a:bodyPr/>
        <a:lstStyle/>
        <a:p>
          <a:endParaRPr lang="fr-FR"/>
        </a:p>
      </dgm:t>
    </dgm:pt>
    <dgm:pt modelId="{6565B59B-4B65-E748-A27F-CB024A99CFB0}">
      <dgm:prSet/>
      <dgm:spPr/>
      <dgm:t>
        <a:bodyPr/>
        <a:lstStyle/>
        <a:p>
          <a:r>
            <a:rPr lang="fr-FR" dirty="0"/>
            <a:t>Faux</a:t>
          </a:r>
        </a:p>
      </dgm:t>
      <dgm:extLst>
        <a:ext uri="{E40237B7-FDA0-4F09-8148-C483321AD2D9}">
          <dgm14:cNvPr xmlns:dgm14="http://schemas.microsoft.com/office/drawing/2010/diagram" id="0" name="" descr="choix de réponse vrai ou faux"/>
        </a:ext>
      </dgm:extLst>
    </dgm:pt>
    <dgm:pt modelId="{9EED6E1F-B906-9342-A2C7-3675AA8B89E5}" type="parTrans" cxnId="{CFC59181-E5D0-DB43-8C2C-36835A1CBFE3}">
      <dgm:prSet/>
      <dgm:spPr/>
      <dgm:t>
        <a:bodyPr/>
        <a:lstStyle/>
        <a:p>
          <a:endParaRPr lang="fr-FR"/>
        </a:p>
      </dgm:t>
    </dgm:pt>
    <dgm:pt modelId="{2DC9C529-0A1F-AE4C-9198-1E3D26879D7B}" type="sibTrans" cxnId="{CFC59181-E5D0-DB43-8C2C-36835A1CBFE3}">
      <dgm:prSet/>
      <dgm:spPr/>
      <dgm:t>
        <a:bodyPr/>
        <a:lstStyle/>
        <a:p>
          <a:endParaRPr lang="fr-FR"/>
        </a:p>
      </dgm:t>
    </dgm:pt>
    <dgm:pt modelId="{DAC2A3F8-C61B-4E45-9060-600BBEDA71A2}" type="pres">
      <dgm:prSet presAssocID="{3F14B675-3057-564F-B20F-9BD678DA722B}" presName="diagram" presStyleCnt="0">
        <dgm:presLayoutVars>
          <dgm:dir/>
          <dgm:resizeHandles val="exact"/>
        </dgm:presLayoutVars>
      </dgm:prSet>
      <dgm:spPr/>
    </dgm:pt>
    <dgm:pt modelId="{385D4072-D6E7-4144-9635-7BA0287FE893}" type="pres">
      <dgm:prSet presAssocID="{9B636C23-96EE-B24E-8862-427A4B50E3BC}" presName="node" presStyleLbl="node1" presStyleIdx="0" presStyleCnt="2">
        <dgm:presLayoutVars>
          <dgm:bulletEnabled val="1"/>
        </dgm:presLayoutVars>
      </dgm:prSet>
      <dgm:spPr/>
    </dgm:pt>
    <dgm:pt modelId="{297A1466-C12C-F545-8B48-712197D56CAD}" type="pres">
      <dgm:prSet presAssocID="{6D2A28F0-71CF-A54B-97F5-30818CB8238B}" presName="sibTrans" presStyleCnt="0"/>
      <dgm:spPr/>
    </dgm:pt>
    <dgm:pt modelId="{9BEDA517-EE4E-EF4C-8541-778A2E71DA1F}" type="pres">
      <dgm:prSet presAssocID="{6565B59B-4B65-E748-A27F-CB024A99CFB0}" presName="node" presStyleLbl="node1" presStyleIdx="1" presStyleCnt="2">
        <dgm:presLayoutVars>
          <dgm:bulletEnabled val="1"/>
        </dgm:presLayoutVars>
      </dgm:prSet>
      <dgm:spPr/>
    </dgm:pt>
  </dgm:ptLst>
  <dgm:cxnLst>
    <dgm:cxn modelId="{DFAC3B49-76AB-4C21-9A08-CC5F7E76FECD}" type="presOf" srcId="{3F14B675-3057-564F-B20F-9BD678DA722B}" destId="{DAC2A3F8-C61B-4E45-9060-600BBEDA71A2}" srcOrd="0" destOrd="0" presId="urn:microsoft.com/office/officeart/2005/8/layout/default"/>
    <dgm:cxn modelId="{CFC59181-E5D0-DB43-8C2C-36835A1CBFE3}" srcId="{3F14B675-3057-564F-B20F-9BD678DA722B}" destId="{6565B59B-4B65-E748-A27F-CB024A99CFB0}" srcOrd="1" destOrd="0" parTransId="{9EED6E1F-B906-9342-A2C7-3675AA8B89E5}" sibTransId="{2DC9C529-0A1F-AE4C-9198-1E3D26879D7B}"/>
    <dgm:cxn modelId="{32C2ECB7-F768-4460-B5F5-7E9C1F5E8095}" type="presOf" srcId="{6565B59B-4B65-E748-A27F-CB024A99CFB0}" destId="{9BEDA517-EE4E-EF4C-8541-778A2E71DA1F}" srcOrd="0" destOrd="0" presId="urn:microsoft.com/office/officeart/2005/8/layout/default"/>
    <dgm:cxn modelId="{E68B7AE5-D2FF-D04A-BBF0-64DE683C1C7C}" srcId="{3F14B675-3057-564F-B20F-9BD678DA722B}" destId="{9B636C23-96EE-B24E-8862-427A4B50E3BC}" srcOrd="0" destOrd="0" parTransId="{77533878-4F2B-6843-BD05-EF9C2CD23E75}" sibTransId="{6D2A28F0-71CF-A54B-97F5-30818CB8238B}"/>
    <dgm:cxn modelId="{D1C8E7F9-11BF-4EC0-BCA7-9321FF3105BB}" type="presOf" srcId="{9B636C23-96EE-B24E-8862-427A4B50E3BC}" destId="{385D4072-D6E7-4144-9635-7BA0287FE893}" srcOrd="0" destOrd="0" presId="urn:microsoft.com/office/officeart/2005/8/layout/default"/>
    <dgm:cxn modelId="{0713024A-78A9-4EAD-9E3C-289F4EBE6814}" type="presParOf" srcId="{DAC2A3F8-C61B-4E45-9060-600BBEDA71A2}" destId="{385D4072-D6E7-4144-9635-7BA0287FE893}" srcOrd="0" destOrd="0" presId="urn:microsoft.com/office/officeart/2005/8/layout/default"/>
    <dgm:cxn modelId="{7A0FB13F-5537-4655-B147-8A5163764AD4}" type="presParOf" srcId="{DAC2A3F8-C61B-4E45-9060-600BBEDA71A2}" destId="{297A1466-C12C-F545-8B48-712197D56CAD}" srcOrd="1" destOrd="0" presId="urn:microsoft.com/office/officeart/2005/8/layout/default"/>
    <dgm:cxn modelId="{A55187D2-5BF6-402E-8E14-4D30111A624F}" type="presParOf" srcId="{DAC2A3F8-C61B-4E45-9060-600BBEDA71A2}" destId="{9BEDA517-EE4E-EF4C-8541-778A2E71DA1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F14B675-3057-564F-B20F-9BD678DA722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fr-FR"/>
        </a:p>
      </dgm:t>
    </dgm:pt>
    <dgm:pt modelId="{9B636C23-96EE-B24E-8862-427A4B50E3BC}">
      <dgm:prSet/>
      <dgm:spPr/>
      <dgm:t>
        <a:bodyPr/>
        <a:lstStyle/>
        <a:p>
          <a:r>
            <a:rPr lang="fr-FR" dirty="0"/>
            <a:t>Vrai </a:t>
          </a:r>
        </a:p>
      </dgm:t>
    </dgm:pt>
    <dgm:pt modelId="{77533878-4F2B-6843-BD05-EF9C2CD23E75}" type="parTrans" cxnId="{E68B7AE5-D2FF-D04A-BBF0-64DE683C1C7C}">
      <dgm:prSet/>
      <dgm:spPr/>
      <dgm:t>
        <a:bodyPr/>
        <a:lstStyle/>
        <a:p>
          <a:endParaRPr lang="fr-FR"/>
        </a:p>
      </dgm:t>
    </dgm:pt>
    <dgm:pt modelId="{6D2A28F0-71CF-A54B-97F5-30818CB8238B}" type="sibTrans" cxnId="{E68B7AE5-D2FF-D04A-BBF0-64DE683C1C7C}">
      <dgm:prSet/>
      <dgm:spPr/>
      <dgm:t>
        <a:bodyPr/>
        <a:lstStyle/>
        <a:p>
          <a:endParaRPr lang="fr-FR"/>
        </a:p>
      </dgm:t>
    </dgm:pt>
    <dgm:pt modelId="{6565B59B-4B65-E748-A27F-CB024A99CFB0}">
      <dgm:prSet/>
      <dgm:spPr/>
      <dgm:t>
        <a:bodyPr/>
        <a:lstStyle/>
        <a:p>
          <a:r>
            <a:rPr lang="fr-FR" dirty="0"/>
            <a:t>Faux</a:t>
          </a:r>
        </a:p>
      </dgm:t>
      <dgm:extLst>
        <a:ext uri="{E40237B7-FDA0-4F09-8148-C483321AD2D9}">
          <dgm14:cNvPr xmlns:dgm14="http://schemas.microsoft.com/office/drawing/2010/diagram" id="0" name="" descr="choix de réponse vrai ou faux"/>
        </a:ext>
      </dgm:extLst>
    </dgm:pt>
    <dgm:pt modelId="{9EED6E1F-B906-9342-A2C7-3675AA8B89E5}" type="parTrans" cxnId="{CFC59181-E5D0-DB43-8C2C-36835A1CBFE3}">
      <dgm:prSet/>
      <dgm:spPr/>
      <dgm:t>
        <a:bodyPr/>
        <a:lstStyle/>
        <a:p>
          <a:endParaRPr lang="fr-FR"/>
        </a:p>
      </dgm:t>
    </dgm:pt>
    <dgm:pt modelId="{2DC9C529-0A1F-AE4C-9198-1E3D26879D7B}" type="sibTrans" cxnId="{CFC59181-E5D0-DB43-8C2C-36835A1CBFE3}">
      <dgm:prSet/>
      <dgm:spPr/>
      <dgm:t>
        <a:bodyPr/>
        <a:lstStyle/>
        <a:p>
          <a:endParaRPr lang="fr-FR"/>
        </a:p>
      </dgm:t>
    </dgm:pt>
    <dgm:pt modelId="{DAC2A3F8-C61B-4E45-9060-600BBEDA71A2}" type="pres">
      <dgm:prSet presAssocID="{3F14B675-3057-564F-B20F-9BD678DA722B}" presName="diagram" presStyleCnt="0">
        <dgm:presLayoutVars>
          <dgm:dir/>
          <dgm:resizeHandles val="exact"/>
        </dgm:presLayoutVars>
      </dgm:prSet>
      <dgm:spPr/>
    </dgm:pt>
    <dgm:pt modelId="{385D4072-D6E7-4144-9635-7BA0287FE893}" type="pres">
      <dgm:prSet presAssocID="{9B636C23-96EE-B24E-8862-427A4B50E3BC}" presName="node" presStyleLbl="node1" presStyleIdx="0" presStyleCnt="2">
        <dgm:presLayoutVars>
          <dgm:bulletEnabled val="1"/>
        </dgm:presLayoutVars>
      </dgm:prSet>
      <dgm:spPr/>
    </dgm:pt>
    <dgm:pt modelId="{297A1466-C12C-F545-8B48-712197D56CAD}" type="pres">
      <dgm:prSet presAssocID="{6D2A28F0-71CF-A54B-97F5-30818CB8238B}" presName="sibTrans" presStyleCnt="0"/>
      <dgm:spPr/>
    </dgm:pt>
    <dgm:pt modelId="{9BEDA517-EE4E-EF4C-8541-778A2E71DA1F}" type="pres">
      <dgm:prSet presAssocID="{6565B59B-4B65-E748-A27F-CB024A99CFB0}" presName="node" presStyleLbl="node1" presStyleIdx="1" presStyleCnt="2">
        <dgm:presLayoutVars>
          <dgm:bulletEnabled val="1"/>
        </dgm:presLayoutVars>
      </dgm:prSet>
      <dgm:spPr/>
    </dgm:pt>
  </dgm:ptLst>
  <dgm:cxnLst>
    <dgm:cxn modelId="{FF7C1D00-DBF7-416C-AEFB-86A21C013D06}" type="presOf" srcId="{3F14B675-3057-564F-B20F-9BD678DA722B}" destId="{DAC2A3F8-C61B-4E45-9060-600BBEDA71A2}" srcOrd="0" destOrd="0" presId="urn:microsoft.com/office/officeart/2005/8/layout/default"/>
    <dgm:cxn modelId="{15F72D36-3713-4762-926A-4EA846EE1468}" type="presOf" srcId="{6565B59B-4B65-E748-A27F-CB024A99CFB0}" destId="{9BEDA517-EE4E-EF4C-8541-778A2E71DA1F}" srcOrd="0" destOrd="0" presId="urn:microsoft.com/office/officeart/2005/8/layout/default"/>
    <dgm:cxn modelId="{CFC59181-E5D0-DB43-8C2C-36835A1CBFE3}" srcId="{3F14B675-3057-564F-B20F-9BD678DA722B}" destId="{6565B59B-4B65-E748-A27F-CB024A99CFB0}" srcOrd="1" destOrd="0" parTransId="{9EED6E1F-B906-9342-A2C7-3675AA8B89E5}" sibTransId="{2DC9C529-0A1F-AE4C-9198-1E3D26879D7B}"/>
    <dgm:cxn modelId="{B7695688-98AB-4F51-A75B-E0C66F4C3130}" type="presOf" srcId="{9B636C23-96EE-B24E-8862-427A4B50E3BC}" destId="{385D4072-D6E7-4144-9635-7BA0287FE893}" srcOrd="0" destOrd="0" presId="urn:microsoft.com/office/officeart/2005/8/layout/default"/>
    <dgm:cxn modelId="{E68B7AE5-D2FF-D04A-BBF0-64DE683C1C7C}" srcId="{3F14B675-3057-564F-B20F-9BD678DA722B}" destId="{9B636C23-96EE-B24E-8862-427A4B50E3BC}" srcOrd="0" destOrd="0" parTransId="{77533878-4F2B-6843-BD05-EF9C2CD23E75}" sibTransId="{6D2A28F0-71CF-A54B-97F5-30818CB8238B}"/>
    <dgm:cxn modelId="{6B86C25A-4515-4CED-A767-D8CCA73E161C}" type="presParOf" srcId="{DAC2A3F8-C61B-4E45-9060-600BBEDA71A2}" destId="{385D4072-D6E7-4144-9635-7BA0287FE893}" srcOrd="0" destOrd="0" presId="urn:microsoft.com/office/officeart/2005/8/layout/default"/>
    <dgm:cxn modelId="{036CB6D0-E5C4-4F94-A5C2-2FF31209402F}" type="presParOf" srcId="{DAC2A3F8-C61B-4E45-9060-600BBEDA71A2}" destId="{297A1466-C12C-F545-8B48-712197D56CAD}" srcOrd="1" destOrd="0" presId="urn:microsoft.com/office/officeart/2005/8/layout/default"/>
    <dgm:cxn modelId="{CBEAA544-8975-4C1A-8555-0E38D6E26C9C}" type="presParOf" srcId="{DAC2A3F8-C61B-4E45-9060-600BBEDA71A2}" destId="{9BEDA517-EE4E-EF4C-8541-778A2E71DA1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F14B675-3057-564F-B20F-9BD678DA722B}" type="doc">
      <dgm:prSet loTypeId="urn:microsoft.com/office/officeart/2005/8/layout/default" loCatId="list" qsTypeId="urn:microsoft.com/office/officeart/2005/8/quickstyle/simple1" qsCatId="simple" csTypeId="urn:microsoft.com/office/officeart/2005/8/colors/accent6_2" csCatId="accent6" phldr="1"/>
      <dgm:spPr/>
      <dgm:t>
        <a:bodyPr/>
        <a:lstStyle/>
        <a:p>
          <a:endParaRPr lang="fr-FR"/>
        </a:p>
      </dgm:t>
    </dgm:pt>
    <dgm:pt modelId="{9B636C23-96EE-B24E-8862-427A4B50E3BC}">
      <dgm:prSet/>
      <dgm:spPr/>
      <dgm:t>
        <a:bodyPr/>
        <a:lstStyle/>
        <a:p>
          <a:r>
            <a:rPr lang="fr-FR" dirty="0"/>
            <a:t>Vrai </a:t>
          </a:r>
        </a:p>
      </dgm:t>
    </dgm:pt>
    <dgm:pt modelId="{77533878-4F2B-6843-BD05-EF9C2CD23E75}" type="parTrans" cxnId="{E68B7AE5-D2FF-D04A-BBF0-64DE683C1C7C}">
      <dgm:prSet/>
      <dgm:spPr/>
      <dgm:t>
        <a:bodyPr/>
        <a:lstStyle/>
        <a:p>
          <a:endParaRPr lang="fr-FR"/>
        </a:p>
      </dgm:t>
    </dgm:pt>
    <dgm:pt modelId="{6D2A28F0-71CF-A54B-97F5-30818CB8238B}" type="sibTrans" cxnId="{E68B7AE5-D2FF-D04A-BBF0-64DE683C1C7C}">
      <dgm:prSet/>
      <dgm:spPr/>
      <dgm:t>
        <a:bodyPr/>
        <a:lstStyle/>
        <a:p>
          <a:endParaRPr lang="fr-FR"/>
        </a:p>
      </dgm:t>
    </dgm:pt>
    <dgm:pt modelId="{6565B59B-4B65-E748-A27F-CB024A99CFB0}">
      <dgm:prSet/>
      <dgm:spPr/>
      <dgm:t>
        <a:bodyPr/>
        <a:lstStyle/>
        <a:p>
          <a:r>
            <a:rPr lang="fr-FR" dirty="0"/>
            <a:t>Faux</a:t>
          </a:r>
        </a:p>
      </dgm:t>
      <dgm:extLst>
        <a:ext uri="{E40237B7-FDA0-4F09-8148-C483321AD2D9}">
          <dgm14:cNvPr xmlns:dgm14="http://schemas.microsoft.com/office/drawing/2010/diagram" id="0" name="" descr="choix de réponse vrai ou faux"/>
        </a:ext>
      </dgm:extLst>
    </dgm:pt>
    <dgm:pt modelId="{9EED6E1F-B906-9342-A2C7-3675AA8B89E5}" type="parTrans" cxnId="{CFC59181-E5D0-DB43-8C2C-36835A1CBFE3}">
      <dgm:prSet/>
      <dgm:spPr/>
      <dgm:t>
        <a:bodyPr/>
        <a:lstStyle/>
        <a:p>
          <a:endParaRPr lang="fr-FR"/>
        </a:p>
      </dgm:t>
    </dgm:pt>
    <dgm:pt modelId="{2DC9C529-0A1F-AE4C-9198-1E3D26879D7B}" type="sibTrans" cxnId="{CFC59181-E5D0-DB43-8C2C-36835A1CBFE3}">
      <dgm:prSet/>
      <dgm:spPr/>
      <dgm:t>
        <a:bodyPr/>
        <a:lstStyle/>
        <a:p>
          <a:endParaRPr lang="fr-FR"/>
        </a:p>
      </dgm:t>
    </dgm:pt>
    <dgm:pt modelId="{DAC2A3F8-C61B-4E45-9060-600BBEDA71A2}" type="pres">
      <dgm:prSet presAssocID="{3F14B675-3057-564F-B20F-9BD678DA722B}" presName="diagram" presStyleCnt="0">
        <dgm:presLayoutVars>
          <dgm:dir/>
          <dgm:resizeHandles val="exact"/>
        </dgm:presLayoutVars>
      </dgm:prSet>
      <dgm:spPr/>
    </dgm:pt>
    <dgm:pt modelId="{385D4072-D6E7-4144-9635-7BA0287FE893}" type="pres">
      <dgm:prSet presAssocID="{9B636C23-96EE-B24E-8862-427A4B50E3BC}" presName="node" presStyleLbl="node1" presStyleIdx="0" presStyleCnt="2">
        <dgm:presLayoutVars>
          <dgm:bulletEnabled val="1"/>
        </dgm:presLayoutVars>
      </dgm:prSet>
      <dgm:spPr/>
    </dgm:pt>
    <dgm:pt modelId="{297A1466-C12C-F545-8B48-712197D56CAD}" type="pres">
      <dgm:prSet presAssocID="{6D2A28F0-71CF-A54B-97F5-30818CB8238B}" presName="sibTrans" presStyleCnt="0"/>
      <dgm:spPr/>
    </dgm:pt>
    <dgm:pt modelId="{9BEDA517-EE4E-EF4C-8541-778A2E71DA1F}" type="pres">
      <dgm:prSet presAssocID="{6565B59B-4B65-E748-A27F-CB024A99CFB0}" presName="node" presStyleLbl="node1" presStyleIdx="1" presStyleCnt="2">
        <dgm:presLayoutVars>
          <dgm:bulletEnabled val="1"/>
        </dgm:presLayoutVars>
      </dgm:prSet>
      <dgm:spPr/>
    </dgm:pt>
  </dgm:ptLst>
  <dgm:cxnLst>
    <dgm:cxn modelId="{CFAF6430-29D7-475A-B1EE-A86ADDEC9D7D}" type="presOf" srcId="{9B636C23-96EE-B24E-8862-427A4B50E3BC}" destId="{385D4072-D6E7-4144-9635-7BA0287FE893}" srcOrd="0" destOrd="0" presId="urn:microsoft.com/office/officeart/2005/8/layout/default"/>
    <dgm:cxn modelId="{CFC59181-E5D0-DB43-8C2C-36835A1CBFE3}" srcId="{3F14B675-3057-564F-B20F-9BD678DA722B}" destId="{6565B59B-4B65-E748-A27F-CB024A99CFB0}" srcOrd="1" destOrd="0" parTransId="{9EED6E1F-B906-9342-A2C7-3675AA8B89E5}" sibTransId="{2DC9C529-0A1F-AE4C-9198-1E3D26879D7B}"/>
    <dgm:cxn modelId="{EDB7B4D3-102F-4888-99B0-9C5A5F3D8BF6}" type="presOf" srcId="{3F14B675-3057-564F-B20F-9BD678DA722B}" destId="{DAC2A3F8-C61B-4E45-9060-600BBEDA71A2}" srcOrd="0" destOrd="0" presId="urn:microsoft.com/office/officeart/2005/8/layout/default"/>
    <dgm:cxn modelId="{E68B7AE5-D2FF-D04A-BBF0-64DE683C1C7C}" srcId="{3F14B675-3057-564F-B20F-9BD678DA722B}" destId="{9B636C23-96EE-B24E-8862-427A4B50E3BC}" srcOrd="0" destOrd="0" parTransId="{77533878-4F2B-6843-BD05-EF9C2CD23E75}" sibTransId="{6D2A28F0-71CF-A54B-97F5-30818CB8238B}"/>
    <dgm:cxn modelId="{F95134F4-F7C0-4E98-9C72-5B5B067A4ACA}" type="presOf" srcId="{6565B59B-4B65-E748-A27F-CB024A99CFB0}" destId="{9BEDA517-EE4E-EF4C-8541-778A2E71DA1F}" srcOrd="0" destOrd="0" presId="urn:microsoft.com/office/officeart/2005/8/layout/default"/>
    <dgm:cxn modelId="{2202011F-61E1-4D69-80A5-9780E3C8CFA0}" type="presParOf" srcId="{DAC2A3F8-C61B-4E45-9060-600BBEDA71A2}" destId="{385D4072-D6E7-4144-9635-7BA0287FE893}" srcOrd="0" destOrd="0" presId="urn:microsoft.com/office/officeart/2005/8/layout/default"/>
    <dgm:cxn modelId="{E99CD017-9BE9-4F81-B839-E122B9FD9218}" type="presParOf" srcId="{DAC2A3F8-C61B-4E45-9060-600BBEDA71A2}" destId="{297A1466-C12C-F545-8B48-712197D56CAD}" srcOrd="1" destOrd="0" presId="urn:microsoft.com/office/officeart/2005/8/layout/default"/>
    <dgm:cxn modelId="{CBA1FD15-DB91-4EF4-931E-D3F8AB88DED2}" type="presParOf" srcId="{DAC2A3F8-C61B-4E45-9060-600BBEDA71A2}" destId="{9BEDA517-EE4E-EF4C-8541-778A2E71DA1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D4072-D6E7-4144-9635-7BA0287FE893}">
      <dsp:nvSpPr>
        <dsp:cNvPr id="0" name=""/>
        <dsp:cNvSpPr/>
      </dsp:nvSpPr>
      <dsp:spPr>
        <a:xfrm>
          <a:off x="555"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Vrai </a:t>
          </a:r>
        </a:p>
      </dsp:txBody>
      <dsp:txXfrm>
        <a:off x="555" y="619281"/>
        <a:ext cx="2165275" cy="1299165"/>
      </dsp:txXfrm>
    </dsp:sp>
    <dsp:sp modelId="{9BEDA517-EE4E-EF4C-8541-778A2E71DA1F}">
      <dsp:nvSpPr>
        <dsp:cNvPr id="0" name=""/>
        <dsp:cNvSpPr/>
      </dsp:nvSpPr>
      <dsp:spPr>
        <a:xfrm>
          <a:off x="2382357"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Faux</a:t>
          </a:r>
        </a:p>
      </dsp:txBody>
      <dsp:txXfrm>
        <a:off x="2382357" y="619281"/>
        <a:ext cx="2165275" cy="129916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D4072-D6E7-4144-9635-7BA0287FE893}">
      <dsp:nvSpPr>
        <dsp:cNvPr id="0" name=""/>
        <dsp:cNvSpPr/>
      </dsp:nvSpPr>
      <dsp:spPr>
        <a:xfrm>
          <a:off x="555"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Vrai </a:t>
          </a:r>
        </a:p>
      </dsp:txBody>
      <dsp:txXfrm>
        <a:off x="555" y="619281"/>
        <a:ext cx="2165275" cy="1299165"/>
      </dsp:txXfrm>
    </dsp:sp>
    <dsp:sp modelId="{9BEDA517-EE4E-EF4C-8541-778A2E71DA1F}">
      <dsp:nvSpPr>
        <dsp:cNvPr id="0" name=""/>
        <dsp:cNvSpPr/>
      </dsp:nvSpPr>
      <dsp:spPr>
        <a:xfrm>
          <a:off x="2382357"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Faux</a:t>
          </a:r>
        </a:p>
      </dsp:txBody>
      <dsp:txXfrm>
        <a:off x="2382357" y="619281"/>
        <a:ext cx="2165275" cy="129916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D4072-D6E7-4144-9635-7BA0287FE893}">
      <dsp:nvSpPr>
        <dsp:cNvPr id="0" name=""/>
        <dsp:cNvSpPr/>
      </dsp:nvSpPr>
      <dsp:spPr>
        <a:xfrm>
          <a:off x="555"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Vrai </a:t>
          </a:r>
        </a:p>
      </dsp:txBody>
      <dsp:txXfrm>
        <a:off x="555" y="619281"/>
        <a:ext cx="2165275" cy="1299165"/>
      </dsp:txXfrm>
    </dsp:sp>
    <dsp:sp modelId="{9BEDA517-EE4E-EF4C-8541-778A2E71DA1F}">
      <dsp:nvSpPr>
        <dsp:cNvPr id="0" name=""/>
        <dsp:cNvSpPr/>
      </dsp:nvSpPr>
      <dsp:spPr>
        <a:xfrm>
          <a:off x="2382357"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Faux</a:t>
          </a:r>
        </a:p>
      </dsp:txBody>
      <dsp:txXfrm>
        <a:off x="2382357" y="619281"/>
        <a:ext cx="2165275" cy="129916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D4072-D6E7-4144-9635-7BA0287FE893}">
      <dsp:nvSpPr>
        <dsp:cNvPr id="0" name=""/>
        <dsp:cNvSpPr/>
      </dsp:nvSpPr>
      <dsp:spPr>
        <a:xfrm>
          <a:off x="555"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Vrai </a:t>
          </a:r>
        </a:p>
      </dsp:txBody>
      <dsp:txXfrm>
        <a:off x="555" y="619281"/>
        <a:ext cx="2165275" cy="1299165"/>
      </dsp:txXfrm>
    </dsp:sp>
    <dsp:sp modelId="{9BEDA517-EE4E-EF4C-8541-778A2E71DA1F}">
      <dsp:nvSpPr>
        <dsp:cNvPr id="0" name=""/>
        <dsp:cNvSpPr/>
      </dsp:nvSpPr>
      <dsp:spPr>
        <a:xfrm>
          <a:off x="2382357"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Faux</a:t>
          </a:r>
        </a:p>
      </dsp:txBody>
      <dsp:txXfrm>
        <a:off x="2382357" y="619281"/>
        <a:ext cx="2165275" cy="129916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D4072-D6E7-4144-9635-7BA0287FE893}">
      <dsp:nvSpPr>
        <dsp:cNvPr id="0" name=""/>
        <dsp:cNvSpPr/>
      </dsp:nvSpPr>
      <dsp:spPr>
        <a:xfrm>
          <a:off x="555"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Vrai </a:t>
          </a:r>
        </a:p>
      </dsp:txBody>
      <dsp:txXfrm>
        <a:off x="555" y="619281"/>
        <a:ext cx="2165275" cy="1299165"/>
      </dsp:txXfrm>
    </dsp:sp>
    <dsp:sp modelId="{9BEDA517-EE4E-EF4C-8541-778A2E71DA1F}">
      <dsp:nvSpPr>
        <dsp:cNvPr id="0" name=""/>
        <dsp:cNvSpPr/>
      </dsp:nvSpPr>
      <dsp:spPr>
        <a:xfrm>
          <a:off x="2382357"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Faux</a:t>
          </a:r>
        </a:p>
      </dsp:txBody>
      <dsp:txXfrm>
        <a:off x="2382357" y="619281"/>
        <a:ext cx="2165275" cy="129916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D4072-D6E7-4144-9635-7BA0287FE893}">
      <dsp:nvSpPr>
        <dsp:cNvPr id="0" name=""/>
        <dsp:cNvSpPr/>
      </dsp:nvSpPr>
      <dsp:spPr>
        <a:xfrm>
          <a:off x="555"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Vrai </a:t>
          </a:r>
        </a:p>
      </dsp:txBody>
      <dsp:txXfrm>
        <a:off x="555" y="619281"/>
        <a:ext cx="2165275" cy="1299165"/>
      </dsp:txXfrm>
    </dsp:sp>
    <dsp:sp modelId="{9BEDA517-EE4E-EF4C-8541-778A2E71DA1F}">
      <dsp:nvSpPr>
        <dsp:cNvPr id="0" name=""/>
        <dsp:cNvSpPr/>
      </dsp:nvSpPr>
      <dsp:spPr>
        <a:xfrm>
          <a:off x="2382357"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Faux</a:t>
          </a:r>
        </a:p>
      </dsp:txBody>
      <dsp:txXfrm>
        <a:off x="2382357" y="619281"/>
        <a:ext cx="2165275" cy="12991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D4072-D6E7-4144-9635-7BA0287FE893}">
      <dsp:nvSpPr>
        <dsp:cNvPr id="0" name=""/>
        <dsp:cNvSpPr/>
      </dsp:nvSpPr>
      <dsp:spPr>
        <a:xfrm>
          <a:off x="555"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Vrai </a:t>
          </a:r>
        </a:p>
      </dsp:txBody>
      <dsp:txXfrm>
        <a:off x="555" y="619281"/>
        <a:ext cx="2165275" cy="1299165"/>
      </dsp:txXfrm>
    </dsp:sp>
    <dsp:sp modelId="{9BEDA517-EE4E-EF4C-8541-778A2E71DA1F}">
      <dsp:nvSpPr>
        <dsp:cNvPr id="0" name=""/>
        <dsp:cNvSpPr/>
      </dsp:nvSpPr>
      <dsp:spPr>
        <a:xfrm>
          <a:off x="2382357"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Faux</a:t>
          </a:r>
        </a:p>
      </dsp:txBody>
      <dsp:txXfrm>
        <a:off x="2382357" y="619281"/>
        <a:ext cx="2165275" cy="12991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D4072-D6E7-4144-9635-7BA0287FE893}">
      <dsp:nvSpPr>
        <dsp:cNvPr id="0" name=""/>
        <dsp:cNvSpPr/>
      </dsp:nvSpPr>
      <dsp:spPr>
        <a:xfrm>
          <a:off x="555"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Vrai </a:t>
          </a:r>
        </a:p>
      </dsp:txBody>
      <dsp:txXfrm>
        <a:off x="555" y="619281"/>
        <a:ext cx="2165275" cy="1299165"/>
      </dsp:txXfrm>
    </dsp:sp>
    <dsp:sp modelId="{9BEDA517-EE4E-EF4C-8541-778A2E71DA1F}">
      <dsp:nvSpPr>
        <dsp:cNvPr id="0" name=""/>
        <dsp:cNvSpPr/>
      </dsp:nvSpPr>
      <dsp:spPr>
        <a:xfrm>
          <a:off x="2382357"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Faux</a:t>
          </a:r>
        </a:p>
      </dsp:txBody>
      <dsp:txXfrm>
        <a:off x="2382357" y="619281"/>
        <a:ext cx="2165275" cy="12991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D4072-D6E7-4144-9635-7BA0287FE893}">
      <dsp:nvSpPr>
        <dsp:cNvPr id="0" name=""/>
        <dsp:cNvSpPr/>
      </dsp:nvSpPr>
      <dsp:spPr>
        <a:xfrm>
          <a:off x="555"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Vrai </a:t>
          </a:r>
        </a:p>
      </dsp:txBody>
      <dsp:txXfrm>
        <a:off x="555" y="619281"/>
        <a:ext cx="2165275" cy="1299165"/>
      </dsp:txXfrm>
    </dsp:sp>
    <dsp:sp modelId="{9BEDA517-EE4E-EF4C-8541-778A2E71DA1F}">
      <dsp:nvSpPr>
        <dsp:cNvPr id="0" name=""/>
        <dsp:cNvSpPr/>
      </dsp:nvSpPr>
      <dsp:spPr>
        <a:xfrm>
          <a:off x="2382357"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Faux</a:t>
          </a:r>
        </a:p>
      </dsp:txBody>
      <dsp:txXfrm>
        <a:off x="2382357" y="619281"/>
        <a:ext cx="2165275" cy="12991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D4072-D6E7-4144-9635-7BA0287FE893}">
      <dsp:nvSpPr>
        <dsp:cNvPr id="0" name=""/>
        <dsp:cNvSpPr/>
      </dsp:nvSpPr>
      <dsp:spPr>
        <a:xfrm>
          <a:off x="555"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Vrai </a:t>
          </a:r>
        </a:p>
      </dsp:txBody>
      <dsp:txXfrm>
        <a:off x="555" y="619281"/>
        <a:ext cx="2165275" cy="1299165"/>
      </dsp:txXfrm>
    </dsp:sp>
    <dsp:sp modelId="{9BEDA517-EE4E-EF4C-8541-778A2E71DA1F}">
      <dsp:nvSpPr>
        <dsp:cNvPr id="0" name=""/>
        <dsp:cNvSpPr/>
      </dsp:nvSpPr>
      <dsp:spPr>
        <a:xfrm>
          <a:off x="2382357"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Faux</a:t>
          </a:r>
        </a:p>
      </dsp:txBody>
      <dsp:txXfrm>
        <a:off x="2382357" y="619281"/>
        <a:ext cx="2165275" cy="12991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D4072-D6E7-4144-9635-7BA0287FE893}">
      <dsp:nvSpPr>
        <dsp:cNvPr id="0" name=""/>
        <dsp:cNvSpPr/>
      </dsp:nvSpPr>
      <dsp:spPr>
        <a:xfrm>
          <a:off x="555"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Vrai </a:t>
          </a:r>
        </a:p>
      </dsp:txBody>
      <dsp:txXfrm>
        <a:off x="555" y="619281"/>
        <a:ext cx="2165275" cy="1299165"/>
      </dsp:txXfrm>
    </dsp:sp>
    <dsp:sp modelId="{9BEDA517-EE4E-EF4C-8541-778A2E71DA1F}">
      <dsp:nvSpPr>
        <dsp:cNvPr id="0" name=""/>
        <dsp:cNvSpPr/>
      </dsp:nvSpPr>
      <dsp:spPr>
        <a:xfrm>
          <a:off x="2382357"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Faux</a:t>
          </a:r>
        </a:p>
      </dsp:txBody>
      <dsp:txXfrm>
        <a:off x="2382357" y="619281"/>
        <a:ext cx="2165275" cy="129916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D4072-D6E7-4144-9635-7BA0287FE893}">
      <dsp:nvSpPr>
        <dsp:cNvPr id="0" name=""/>
        <dsp:cNvSpPr/>
      </dsp:nvSpPr>
      <dsp:spPr>
        <a:xfrm>
          <a:off x="555"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Vrai </a:t>
          </a:r>
        </a:p>
      </dsp:txBody>
      <dsp:txXfrm>
        <a:off x="555" y="619281"/>
        <a:ext cx="2165275" cy="1299165"/>
      </dsp:txXfrm>
    </dsp:sp>
    <dsp:sp modelId="{9BEDA517-EE4E-EF4C-8541-778A2E71DA1F}">
      <dsp:nvSpPr>
        <dsp:cNvPr id="0" name=""/>
        <dsp:cNvSpPr/>
      </dsp:nvSpPr>
      <dsp:spPr>
        <a:xfrm>
          <a:off x="2382357"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Faux</a:t>
          </a:r>
        </a:p>
      </dsp:txBody>
      <dsp:txXfrm>
        <a:off x="2382357" y="619281"/>
        <a:ext cx="2165275" cy="129916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D4072-D6E7-4144-9635-7BA0287FE893}">
      <dsp:nvSpPr>
        <dsp:cNvPr id="0" name=""/>
        <dsp:cNvSpPr/>
      </dsp:nvSpPr>
      <dsp:spPr>
        <a:xfrm>
          <a:off x="555"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Vrai </a:t>
          </a:r>
        </a:p>
      </dsp:txBody>
      <dsp:txXfrm>
        <a:off x="555" y="619281"/>
        <a:ext cx="2165275" cy="1299165"/>
      </dsp:txXfrm>
    </dsp:sp>
    <dsp:sp modelId="{9BEDA517-EE4E-EF4C-8541-778A2E71DA1F}">
      <dsp:nvSpPr>
        <dsp:cNvPr id="0" name=""/>
        <dsp:cNvSpPr/>
      </dsp:nvSpPr>
      <dsp:spPr>
        <a:xfrm>
          <a:off x="2382357"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Faux</a:t>
          </a:r>
        </a:p>
      </dsp:txBody>
      <dsp:txXfrm>
        <a:off x="2382357" y="619281"/>
        <a:ext cx="2165275" cy="129916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D4072-D6E7-4144-9635-7BA0287FE893}">
      <dsp:nvSpPr>
        <dsp:cNvPr id="0" name=""/>
        <dsp:cNvSpPr/>
      </dsp:nvSpPr>
      <dsp:spPr>
        <a:xfrm>
          <a:off x="555"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Vrai </a:t>
          </a:r>
        </a:p>
      </dsp:txBody>
      <dsp:txXfrm>
        <a:off x="555" y="619281"/>
        <a:ext cx="2165275" cy="1299165"/>
      </dsp:txXfrm>
    </dsp:sp>
    <dsp:sp modelId="{9BEDA517-EE4E-EF4C-8541-778A2E71DA1F}">
      <dsp:nvSpPr>
        <dsp:cNvPr id="0" name=""/>
        <dsp:cNvSpPr/>
      </dsp:nvSpPr>
      <dsp:spPr>
        <a:xfrm>
          <a:off x="2382357" y="619281"/>
          <a:ext cx="2165275" cy="129916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ctr" defTabSz="2667000">
            <a:lnSpc>
              <a:spcPct val="90000"/>
            </a:lnSpc>
            <a:spcBef>
              <a:spcPct val="0"/>
            </a:spcBef>
            <a:spcAft>
              <a:spcPct val="35000"/>
            </a:spcAft>
            <a:buNone/>
          </a:pPr>
          <a:r>
            <a:rPr lang="fr-FR" sz="6000" kern="1200" dirty="0"/>
            <a:t>Faux</a:t>
          </a:r>
        </a:p>
      </dsp:txBody>
      <dsp:txXfrm>
        <a:off x="2382357" y="619281"/>
        <a:ext cx="2165275" cy="129916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7C8719B-6A17-51D8-B671-C3761B9AE3CF}"/>
              </a:ext>
            </a:extLst>
          </p:cNvPr>
          <p:cNvSpPr>
            <a:spLocks noGrp="1"/>
          </p:cNvSpPr>
          <p:nvPr>
            <p:ph type="dt" sz="half" idx="10"/>
          </p:nvPr>
        </p:nvSpPr>
        <p:spPr/>
        <p:txBody>
          <a:bodyPr/>
          <a:lstStyle>
            <a:lvl1pPr>
              <a:defRPr/>
            </a:lvl1pPr>
          </a:lstStyle>
          <a:p>
            <a:pPr>
              <a:defRPr/>
            </a:pPr>
            <a:fld id="{502CD764-ECF4-6941-B632-F61A3F95A2DC}" type="datetimeFigureOut">
              <a:rPr lang="fr-FR"/>
              <a:pPr>
                <a:defRPr/>
              </a:pPr>
              <a:t>15/06/2023</a:t>
            </a:fld>
            <a:endParaRPr lang="fr-FR"/>
          </a:p>
        </p:txBody>
      </p:sp>
      <p:sp>
        <p:nvSpPr>
          <p:cNvPr id="5" name="Espace réservé du pied de page 4">
            <a:extLst>
              <a:ext uri="{FF2B5EF4-FFF2-40B4-BE49-F238E27FC236}">
                <a16:creationId xmlns:a16="http://schemas.microsoft.com/office/drawing/2014/main" id="{053C1475-CCE9-8E26-6DEC-6AABBFE5C66F}"/>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0A223B00-5872-DE6A-7A2A-AE614C213260}"/>
              </a:ext>
            </a:extLst>
          </p:cNvPr>
          <p:cNvSpPr>
            <a:spLocks noGrp="1"/>
          </p:cNvSpPr>
          <p:nvPr>
            <p:ph type="sldNum" sz="quarter" idx="12"/>
          </p:nvPr>
        </p:nvSpPr>
        <p:spPr/>
        <p:txBody>
          <a:bodyPr/>
          <a:lstStyle>
            <a:lvl1pPr>
              <a:defRPr/>
            </a:lvl1pPr>
          </a:lstStyle>
          <a:p>
            <a:fld id="{E38289A4-E0F3-5F46-81E4-88D97F8FB7FC}" type="slidenum">
              <a:rPr lang="fr-FR" altLang="fr-FR"/>
              <a:pPr/>
              <a:t>‹N°›</a:t>
            </a:fld>
            <a:endParaRPr lang="fr-FR" altLang="fr-FR"/>
          </a:p>
        </p:txBody>
      </p:sp>
    </p:spTree>
    <p:extLst>
      <p:ext uri="{BB962C8B-B14F-4D97-AF65-F5344CB8AC3E}">
        <p14:creationId xmlns:p14="http://schemas.microsoft.com/office/powerpoint/2010/main" val="1847471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D327CF5-4C03-4AC6-EBEC-0956861DB084}"/>
              </a:ext>
            </a:extLst>
          </p:cNvPr>
          <p:cNvSpPr>
            <a:spLocks noGrp="1"/>
          </p:cNvSpPr>
          <p:nvPr>
            <p:ph type="dt" sz="half" idx="10"/>
          </p:nvPr>
        </p:nvSpPr>
        <p:spPr/>
        <p:txBody>
          <a:bodyPr/>
          <a:lstStyle>
            <a:lvl1pPr>
              <a:defRPr/>
            </a:lvl1pPr>
          </a:lstStyle>
          <a:p>
            <a:pPr>
              <a:defRPr/>
            </a:pPr>
            <a:fld id="{BD7CBE59-2B04-D442-B2DE-443CCAED1DCD}" type="datetimeFigureOut">
              <a:rPr lang="fr-FR"/>
              <a:pPr>
                <a:defRPr/>
              </a:pPr>
              <a:t>15/06/2023</a:t>
            </a:fld>
            <a:endParaRPr lang="fr-FR"/>
          </a:p>
        </p:txBody>
      </p:sp>
      <p:sp>
        <p:nvSpPr>
          <p:cNvPr id="5" name="Espace réservé du pied de page 4">
            <a:extLst>
              <a:ext uri="{FF2B5EF4-FFF2-40B4-BE49-F238E27FC236}">
                <a16:creationId xmlns:a16="http://schemas.microsoft.com/office/drawing/2014/main" id="{4E0D5AA4-7A2B-5358-E9E7-92369CBFF108}"/>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A253AFD3-6064-0B38-93F4-4768E0C238DA}"/>
              </a:ext>
            </a:extLst>
          </p:cNvPr>
          <p:cNvSpPr>
            <a:spLocks noGrp="1"/>
          </p:cNvSpPr>
          <p:nvPr>
            <p:ph type="sldNum" sz="quarter" idx="12"/>
          </p:nvPr>
        </p:nvSpPr>
        <p:spPr/>
        <p:txBody>
          <a:bodyPr/>
          <a:lstStyle>
            <a:lvl1pPr>
              <a:defRPr/>
            </a:lvl1pPr>
          </a:lstStyle>
          <a:p>
            <a:fld id="{9914FCBF-DD49-474D-8572-FE04C65814CF}" type="slidenum">
              <a:rPr lang="fr-FR" altLang="fr-FR"/>
              <a:pPr/>
              <a:t>‹N°›</a:t>
            </a:fld>
            <a:endParaRPr lang="fr-FR" altLang="fr-FR"/>
          </a:p>
        </p:txBody>
      </p:sp>
    </p:spTree>
    <p:extLst>
      <p:ext uri="{BB962C8B-B14F-4D97-AF65-F5344CB8AC3E}">
        <p14:creationId xmlns:p14="http://schemas.microsoft.com/office/powerpoint/2010/main" val="1051119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6BA3931-720F-F298-FA4E-73D0F84F2BAE}"/>
              </a:ext>
            </a:extLst>
          </p:cNvPr>
          <p:cNvSpPr>
            <a:spLocks noGrp="1"/>
          </p:cNvSpPr>
          <p:nvPr>
            <p:ph type="dt" sz="half" idx="10"/>
          </p:nvPr>
        </p:nvSpPr>
        <p:spPr/>
        <p:txBody>
          <a:bodyPr/>
          <a:lstStyle>
            <a:lvl1pPr>
              <a:defRPr/>
            </a:lvl1pPr>
          </a:lstStyle>
          <a:p>
            <a:pPr>
              <a:defRPr/>
            </a:pPr>
            <a:fld id="{765A9665-9B1D-7A4B-AF5C-C752D325D98A}" type="datetimeFigureOut">
              <a:rPr lang="fr-FR"/>
              <a:pPr>
                <a:defRPr/>
              </a:pPr>
              <a:t>15/06/2023</a:t>
            </a:fld>
            <a:endParaRPr lang="fr-FR"/>
          </a:p>
        </p:txBody>
      </p:sp>
      <p:sp>
        <p:nvSpPr>
          <p:cNvPr id="5" name="Espace réservé du pied de page 4">
            <a:extLst>
              <a:ext uri="{FF2B5EF4-FFF2-40B4-BE49-F238E27FC236}">
                <a16:creationId xmlns:a16="http://schemas.microsoft.com/office/drawing/2014/main" id="{F66D39CD-71DC-C752-325F-FA91D77F8F9E}"/>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0BBF72E7-44A1-FA2C-26F9-DEDDA8F56D4B}"/>
              </a:ext>
            </a:extLst>
          </p:cNvPr>
          <p:cNvSpPr>
            <a:spLocks noGrp="1"/>
          </p:cNvSpPr>
          <p:nvPr>
            <p:ph type="sldNum" sz="quarter" idx="12"/>
          </p:nvPr>
        </p:nvSpPr>
        <p:spPr/>
        <p:txBody>
          <a:bodyPr/>
          <a:lstStyle>
            <a:lvl1pPr>
              <a:defRPr/>
            </a:lvl1pPr>
          </a:lstStyle>
          <a:p>
            <a:fld id="{B9EDA609-EE53-B84B-9106-F85F65A70D5D}" type="slidenum">
              <a:rPr lang="fr-FR" altLang="fr-FR"/>
              <a:pPr/>
              <a:t>‹N°›</a:t>
            </a:fld>
            <a:endParaRPr lang="fr-FR" altLang="fr-FR"/>
          </a:p>
        </p:txBody>
      </p:sp>
    </p:spTree>
    <p:extLst>
      <p:ext uri="{BB962C8B-B14F-4D97-AF65-F5344CB8AC3E}">
        <p14:creationId xmlns:p14="http://schemas.microsoft.com/office/powerpoint/2010/main" val="15819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FF2FF3F-4678-32AD-4CFC-720465FE51CC}"/>
              </a:ext>
            </a:extLst>
          </p:cNvPr>
          <p:cNvSpPr>
            <a:spLocks noGrp="1"/>
          </p:cNvSpPr>
          <p:nvPr>
            <p:ph type="dt" sz="half" idx="10"/>
          </p:nvPr>
        </p:nvSpPr>
        <p:spPr/>
        <p:txBody>
          <a:bodyPr/>
          <a:lstStyle>
            <a:lvl1pPr>
              <a:defRPr/>
            </a:lvl1pPr>
          </a:lstStyle>
          <a:p>
            <a:pPr>
              <a:defRPr/>
            </a:pPr>
            <a:fld id="{B639B324-2B71-F446-8788-290EAD5FB84E}" type="datetimeFigureOut">
              <a:rPr lang="fr-FR"/>
              <a:pPr>
                <a:defRPr/>
              </a:pPr>
              <a:t>15/06/2023</a:t>
            </a:fld>
            <a:endParaRPr lang="fr-FR"/>
          </a:p>
        </p:txBody>
      </p:sp>
      <p:sp>
        <p:nvSpPr>
          <p:cNvPr id="5" name="Espace réservé du pied de page 4">
            <a:extLst>
              <a:ext uri="{FF2B5EF4-FFF2-40B4-BE49-F238E27FC236}">
                <a16:creationId xmlns:a16="http://schemas.microsoft.com/office/drawing/2014/main" id="{73359258-F5A8-A9A0-FFFA-F8854EECB83F}"/>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92C45274-9582-5D46-65F4-25DFD3C28BA3}"/>
              </a:ext>
            </a:extLst>
          </p:cNvPr>
          <p:cNvSpPr>
            <a:spLocks noGrp="1"/>
          </p:cNvSpPr>
          <p:nvPr>
            <p:ph type="sldNum" sz="quarter" idx="12"/>
          </p:nvPr>
        </p:nvSpPr>
        <p:spPr/>
        <p:txBody>
          <a:bodyPr/>
          <a:lstStyle>
            <a:lvl1pPr>
              <a:defRPr/>
            </a:lvl1pPr>
          </a:lstStyle>
          <a:p>
            <a:fld id="{B5620F52-71E9-814F-9E26-722A1B739DC9}" type="slidenum">
              <a:rPr lang="fr-FR" altLang="fr-FR"/>
              <a:pPr/>
              <a:t>‹N°›</a:t>
            </a:fld>
            <a:endParaRPr lang="fr-FR" altLang="fr-FR"/>
          </a:p>
        </p:txBody>
      </p:sp>
    </p:spTree>
    <p:extLst>
      <p:ext uri="{BB962C8B-B14F-4D97-AF65-F5344CB8AC3E}">
        <p14:creationId xmlns:p14="http://schemas.microsoft.com/office/powerpoint/2010/main" val="2106887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5879E55-B644-4938-105C-22276B80FE62}"/>
              </a:ext>
            </a:extLst>
          </p:cNvPr>
          <p:cNvSpPr>
            <a:spLocks noGrp="1"/>
          </p:cNvSpPr>
          <p:nvPr>
            <p:ph type="dt" sz="half" idx="10"/>
          </p:nvPr>
        </p:nvSpPr>
        <p:spPr/>
        <p:txBody>
          <a:bodyPr/>
          <a:lstStyle>
            <a:lvl1pPr>
              <a:defRPr/>
            </a:lvl1pPr>
          </a:lstStyle>
          <a:p>
            <a:pPr>
              <a:defRPr/>
            </a:pPr>
            <a:fld id="{B5200B07-078E-FC47-AC12-07C0393FAED8}" type="datetimeFigureOut">
              <a:rPr lang="fr-FR"/>
              <a:pPr>
                <a:defRPr/>
              </a:pPr>
              <a:t>15/06/2023</a:t>
            </a:fld>
            <a:endParaRPr lang="fr-FR"/>
          </a:p>
        </p:txBody>
      </p:sp>
      <p:sp>
        <p:nvSpPr>
          <p:cNvPr id="5" name="Espace réservé du pied de page 4">
            <a:extLst>
              <a:ext uri="{FF2B5EF4-FFF2-40B4-BE49-F238E27FC236}">
                <a16:creationId xmlns:a16="http://schemas.microsoft.com/office/drawing/2014/main" id="{DF3DA63A-E121-8F8A-DA15-5555299FC5CA}"/>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D2F13171-5313-DED2-DD1F-96F1AFCC4F14}"/>
              </a:ext>
            </a:extLst>
          </p:cNvPr>
          <p:cNvSpPr>
            <a:spLocks noGrp="1"/>
          </p:cNvSpPr>
          <p:nvPr>
            <p:ph type="sldNum" sz="quarter" idx="12"/>
          </p:nvPr>
        </p:nvSpPr>
        <p:spPr/>
        <p:txBody>
          <a:bodyPr/>
          <a:lstStyle>
            <a:lvl1pPr>
              <a:defRPr/>
            </a:lvl1pPr>
          </a:lstStyle>
          <a:p>
            <a:fld id="{AD9A9EC1-058D-6948-84C4-962F8B96169E}" type="slidenum">
              <a:rPr lang="fr-FR" altLang="fr-FR"/>
              <a:pPr/>
              <a:t>‹N°›</a:t>
            </a:fld>
            <a:endParaRPr lang="fr-FR" altLang="fr-FR"/>
          </a:p>
        </p:txBody>
      </p:sp>
    </p:spTree>
    <p:extLst>
      <p:ext uri="{BB962C8B-B14F-4D97-AF65-F5344CB8AC3E}">
        <p14:creationId xmlns:p14="http://schemas.microsoft.com/office/powerpoint/2010/main" val="2855767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141B27CE-51F8-DFF2-F066-253D423816C3}"/>
              </a:ext>
            </a:extLst>
          </p:cNvPr>
          <p:cNvSpPr>
            <a:spLocks noGrp="1"/>
          </p:cNvSpPr>
          <p:nvPr>
            <p:ph type="dt" sz="half" idx="10"/>
          </p:nvPr>
        </p:nvSpPr>
        <p:spPr/>
        <p:txBody>
          <a:bodyPr/>
          <a:lstStyle>
            <a:lvl1pPr>
              <a:defRPr/>
            </a:lvl1pPr>
          </a:lstStyle>
          <a:p>
            <a:pPr>
              <a:defRPr/>
            </a:pPr>
            <a:fld id="{9EE7B2B9-1282-AB4F-ADAE-C605AD15CBE6}" type="datetimeFigureOut">
              <a:rPr lang="fr-FR"/>
              <a:pPr>
                <a:defRPr/>
              </a:pPr>
              <a:t>15/06/2023</a:t>
            </a:fld>
            <a:endParaRPr lang="fr-FR"/>
          </a:p>
        </p:txBody>
      </p:sp>
      <p:sp>
        <p:nvSpPr>
          <p:cNvPr id="6" name="Espace réservé du pied de page 4">
            <a:extLst>
              <a:ext uri="{FF2B5EF4-FFF2-40B4-BE49-F238E27FC236}">
                <a16:creationId xmlns:a16="http://schemas.microsoft.com/office/drawing/2014/main" id="{84E1812C-DEB2-0F5A-0133-981851797CBC}"/>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18D826FF-364E-12C4-4607-D609236159D2}"/>
              </a:ext>
            </a:extLst>
          </p:cNvPr>
          <p:cNvSpPr>
            <a:spLocks noGrp="1"/>
          </p:cNvSpPr>
          <p:nvPr>
            <p:ph type="sldNum" sz="quarter" idx="12"/>
          </p:nvPr>
        </p:nvSpPr>
        <p:spPr/>
        <p:txBody>
          <a:bodyPr/>
          <a:lstStyle>
            <a:lvl1pPr>
              <a:defRPr/>
            </a:lvl1pPr>
          </a:lstStyle>
          <a:p>
            <a:fld id="{E7379BE8-F396-0147-B0F5-7C368BDB7C1E}" type="slidenum">
              <a:rPr lang="fr-FR" altLang="fr-FR"/>
              <a:pPr/>
              <a:t>‹N°›</a:t>
            </a:fld>
            <a:endParaRPr lang="fr-FR" altLang="fr-FR"/>
          </a:p>
        </p:txBody>
      </p:sp>
    </p:spTree>
    <p:extLst>
      <p:ext uri="{BB962C8B-B14F-4D97-AF65-F5344CB8AC3E}">
        <p14:creationId xmlns:p14="http://schemas.microsoft.com/office/powerpoint/2010/main" val="4114914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6DCD0FF1-FB29-05A8-F240-55E13E65994C}"/>
              </a:ext>
            </a:extLst>
          </p:cNvPr>
          <p:cNvSpPr>
            <a:spLocks noGrp="1"/>
          </p:cNvSpPr>
          <p:nvPr>
            <p:ph type="dt" sz="half" idx="10"/>
          </p:nvPr>
        </p:nvSpPr>
        <p:spPr/>
        <p:txBody>
          <a:bodyPr/>
          <a:lstStyle>
            <a:lvl1pPr>
              <a:defRPr/>
            </a:lvl1pPr>
          </a:lstStyle>
          <a:p>
            <a:pPr>
              <a:defRPr/>
            </a:pPr>
            <a:fld id="{5E740484-27C7-AF42-B3C6-FEF693822738}" type="datetimeFigureOut">
              <a:rPr lang="fr-FR"/>
              <a:pPr>
                <a:defRPr/>
              </a:pPr>
              <a:t>15/06/2023</a:t>
            </a:fld>
            <a:endParaRPr lang="fr-FR"/>
          </a:p>
        </p:txBody>
      </p:sp>
      <p:sp>
        <p:nvSpPr>
          <p:cNvPr id="8" name="Espace réservé du pied de page 4">
            <a:extLst>
              <a:ext uri="{FF2B5EF4-FFF2-40B4-BE49-F238E27FC236}">
                <a16:creationId xmlns:a16="http://schemas.microsoft.com/office/drawing/2014/main" id="{82A879BB-BD90-A0A4-A1B2-AF5B30178EAA}"/>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D968D158-1BD1-1F64-4A28-ABB04E358AE7}"/>
              </a:ext>
            </a:extLst>
          </p:cNvPr>
          <p:cNvSpPr>
            <a:spLocks noGrp="1"/>
          </p:cNvSpPr>
          <p:nvPr>
            <p:ph type="sldNum" sz="quarter" idx="12"/>
          </p:nvPr>
        </p:nvSpPr>
        <p:spPr/>
        <p:txBody>
          <a:bodyPr/>
          <a:lstStyle>
            <a:lvl1pPr>
              <a:defRPr/>
            </a:lvl1pPr>
          </a:lstStyle>
          <a:p>
            <a:fld id="{EA39B15C-42CA-4B42-8B10-AC31BF9D01AD}" type="slidenum">
              <a:rPr lang="fr-FR" altLang="fr-FR"/>
              <a:pPr/>
              <a:t>‹N°›</a:t>
            </a:fld>
            <a:endParaRPr lang="fr-FR" altLang="fr-FR"/>
          </a:p>
        </p:txBody>
      </p:sp>
    </p:spTree>
    <p:extLst>
      <p:ext uri="{BB962C8B-B14F-4D97-AF65-F5344CB8AC3E}">
        <p14:creationId xmlns:p14="http://schemas.microsoft.com/office/powerpoint/2010/main" val="253779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D4079882-383A-1EAC-A998-9F654C260E36}"/>
              </a:ext>
            </a:extLst>
          </p:cNvPr>
          <p:cNvSpPr>
            <a:spLocks noGrp="1"/>
          </p:cNvSpPr>
          <p:nvPr>
            <p:ph type="dt" sz="half" idx="10"/>
          </p:nvPr>
        </p:nvSpPr>
        <p:spPr/>
        <p:txBody>
          <a:bodyPr/>
          <a:lstStyle>
            <a:lvl1pPr>
              <a:defRPr/>
            </a:lvl1pPr>
          </a:lstStyle>
          <a:p>
            <a:pPr>
              <a:defRPr/>
            </a:pPr>
            <a:fld id="{1EEDB20C-1B59-284B-AB48-BA75C1BE18C7}" type="datetimeFigureOut">
              <a:rPr lang="fr-FR"/>
              <a:pPr>
                <a:defRPr/>
              </a:pPr>
              <a:t>15/06/2023</a:t>
            </a:fld>
            <a:endParaRPr lang="fr-FR"/>
          </a:p>
        </p:txBody>
      </p:sp>
      <p:sp>
        <p:nvSpPr>
          <p:cNvPr id="4" name="Espace réservé du pied de page 4">
            <a:extLst>
              <a:ext uri="{FF2B5EF4-FFF2-40B4-BE49-F238E27FC236}">
                <a16:creationId xmlns:a16="http://schemas.microsoft.com/office/drawing/2014/main" id="{A46BB052-E5ED-65B9-82D0-AD29B75415F3}"/>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02A777DB-32E2-8A54-A5FA-3296B7D77F42}"/>
              </a:ext>
            </a:extLst>
          </p:cNvPr>
          <p:cNvSpPr>
            <a:spLocks noGrp="1"/>
          </p:cNvSpPr>
          <p:nvPr>
            <p:ph type="sldNum" sz="quarter" idx="12"/>
          </p:nvPr>
        </p:nvSpPr>
        <p:spPr/>
        <p:txBody>
          <a:bodyPr/>
          <a:lstStyle>
            <a:lvl1pPr>
              <a:defRPr/>
            </a:lvl1pPr>
          </a:lstStyle>
          <a:p>
            <a:fld id="{DA78C965-01C1-6E49-855A-A1BEFD3BBA0B}" type="slidenum">
              <a:rPr lang="fr-FR" altLang="fr-FR"/>
              <a:pPr/>
              <a:t>‹N°›</a:t>
            </a:fld>
            <a:endParaRPr lang="fr-FR" altLang="fr-FR"/>
          </a:p>
        </p:txBody>
      </p:sp>
    </p:spTree>
    <p:extLst>
      <p:ext uri="{BB962C8B-B14F-4D97-AF65-F5344CB8AC3E}">
        <p14:creationId xmlns:p14="http://schemas.microsoft.com/office/powerpoint/2010/main" val="692818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23DFCC2F-BD2F-F79B-22C5-C3988560DC58}"/>
              </a:ext>
            </a:extLst>
          </p:cNvPr>
          <p:cNvSpPr>
            <a:spLocks noGrp="1"/>
          </p:cNvSpPr>
          <p:nvPr>
            <p:ph type="dt" sz="half" idx="10"/>
          </p:nvPr>
        </p:nvSpPr>
        <p:spPr/>
        <p:txBody>
          <a:bodyPr/>
          <a:lstStyle>
            <a:lvl1pPr>
              <a:defRPr/>
            </a:lvl1pPr>
          </a:lstStyle>
          <a:p>
            <a:pPr>
              <a:defRPr/>
            </a:pPr>
            <a:fld id="{4CF6D9AD-D761-AD4F-BEFD-08217ADBF3CB}" type="datetimeFigureOut">
              <a:rPr lang="fr-FR"/>
              <a:pPr>
                <a:defRPr/>
              </a:pPr>
              <a:t>15/06/2023</a:t>
            </a:fld>
            <a:endParaRPr lang="fr-FR"/>
          </a:p>
        </p:txBody>
      </p:sp>
      <p:sp>
        <p:nvSpPr>
          <p:cNvPr id="3" name="Espace réservé du pied de page 4">
            <a:extLst>
              <a:ext uri="{FF2B5EF4-FFF2-40B4-BE49-F238E27FC236}">
                <a16:creationId xmlns:a16="http://schemas.microsoft.com/office/drawing/2014/main" id="{A763A74B-2182-48B9-3B16-51D1FC396C55}"/>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85B972DE-ED19-6D11-5EEE-F6FFB3595D51}"/>
              </a:ext>
            </a:extLst>
          </p:cNvPr>
          <p:cNvSpPr>
            <a:spLocks noGrp="1"/>
          </p:cNvSpPr>
          <p:nvPr>
            <p:ph type="sldNum" sz="quarter" idx="12"/>
          </p:nvPr>
        </p:nvSpPr>
        <p:spPr/>
        <p:txBody>
          <a:bodyPr/>
          <a:lstStyle>
            <a:lvl1pPr>
              <a:defRPr/>
            </a:lvl1pPr>
          </a:lstStyle>
          <a:p>
            <a:fld id="{BFD61A33-1EA0-CF43-9FC3-62E8D2B9B012}" type="slidenum">
              <a:rPr lang="fr-FR" altLang="fr-FR"/>
              <a:pPr/>
              <a:t>‹N°›</a:t>
            </a:fld>
            <a:endParaRPr lang="fr-FR" altLang="fr-FR"/>
          </a:p>
        </p:txBody>
      </p:sp>
    </p:spTree>
    <p:extLst>
      <p:ext uri="{BB962C8B-B14F-4D97-AF65-F5344CB8AC3E}">
        <p14:creationId xmlns:p14="http://schemas.microsoft.com/office/powerpoint/2010/main" val="914420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DE238B6C-CBB9-CAAE-E43B-5C290C897E8D}"/>
              </a:ext>
            </a:extLst>
          </p:cNvPr>
          <p:cNvSpPr>
            <a:spLocks noGrp="1"/>
          </p:cNvSpPr>
          <p:nvPr>
            <p:ph type="dt" sz="half" idx="10"/>
          </p:nvPr>
        </p:nvSpPr>
        <p:spPr/>
        <p:txBody>
          <a:bodyPr/>
          <a:lstStyle>
            <a:lvl1pPr>
              <a:defRPr/>
            </a:lvl1pPr>
          </a:lstStyle>
          <a:p>
            <a:pPr>
              <a:defRPr/>
            </a:pPr>
            <a:fld id="{FF7218D1-84D8-3D4D-AD8F-01C31ED0F329}" type="datetimeFigureOut">
              <a:rPr lang="fr-FR"/>
              <a:pPr>
                <a:defRPr/>
              </a:pPr>
              <a:t>15/06/2023</a:t>
            </a:fld>
            <a:endParaRPr lang="fr-FR"/>
          </a:p>
        </p:txBody>
      </p:sp>
      <p:sp>
        <p:nvSpPr>
          <p:cNvPr id="6" name="Espace réservé du pied de page 4">
            <a:extLst>
              <a:ext uri="{FF2B5EF4-FFF2-40B4-BE49-F238E27FC236}">
                <a16:creationId xmlns:a16="http://schemas.microsoft.com/office/drawing/2014/main" id="{E3216168-1AE2-AE46-753C-49AD43748C11}"/>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01CEC4BF-B747-5BA3-CC01-04982622D0E1}"/>
              </a:ext>
            </a:extLst>
          </p:cNvPr>
          <p:cNvSpPr>
            <a:spLocks noGrp="1"/>
          </p:cNvSpPr>
          <p:nvPr>
            <p:ph type="sldNum" sz="quarter" idx="12"/>
          </p:nvPr>
        </p:nvSpPr>
        <p:spPr/>
        <p:txBody>
          <a:bodyPr/>
          <a:lstStyle>
            <a:lvl1pPr>
              <a:defRPr/>
            </a:lvl1pPr>
          </a:lstStyle>
          <a:p>
            <a:fld id="{7AE3DF7F-C775-7644-8987-AB6C64AB7E98}" type="slidenum">
              <a:rPr lang="fr-FR" altLang="fr-FR"/>
              <a:pPr/>
              <a:t>‹N°›</a:t>
            </a:fld>
            <a:endParaRPr lang="fr-FR" altLang="fr-FR"/>
          </a:p>
        </p:txBody>
      </p:sp>
    </p:spTree>
    <p:extLst>
      <p:ext uri="{BB962C8B-B14F-4D97-AF65-F5344CB8AC3E}">
        <p14:creationId xmlns:p14="http://schemas.microsoft.com/office/powerpoint/2010/main" val="457334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B36AF95E-0DC9-937B-85B8-50B88E2598A0}"/>
              </a:ext>
            </a:extLst>
          </p:cNvPr>
          <p:cNvSpPr>
            <a:spLocks noGrp="1"/>
          </p:cNvSpPr>
          <p:nvPr>
            <p:ph type="dt" sz="half" idx="10"/>
          </p:nvPr>
        </p:nvSpPr>
        <p:spPr/>
        <p:txBody>
          <a:bodyPr/>
          <a:lstStyle>
            <a:lvl1pPr>
              <a:defRPr/>
            </a:lvl1pPr>
          </a:lstStyle>
          <a:p>
            <a:pPr>
              <a:defRPr/>
            </a:pPr>
            <a:fld id="{713D7AEA-AAD6-3D4D-A9E3-E85221843AD9}" type="datetimeFigureOut">
              <a:rPr lang="fr-FR"/>
              <a:pPr>
                <a:defRPr/>
              </a:pPr>
              <a:t>15/06/2023</a:t>
            </a:fld>
            <a:endParaRPr lang="fr-FR"/>
          </a:p>
        </p:txBody>
      </p:sp>
      <p:sp>
        <p:nvSpPr>
          <p:cNvPr id="6" name="Espace réservé du pied de page 4">
            <a:extLst>
              <a:ext uri="{FF2B5EF4-FFF2-40B4-BE49-F238E27FC236}">
                <a16:creationId xmlns:a16="http://schemas.microsoft.com/office/drawing/2014/main" id="{5BAF69BA-1153-FD55-4232-3AF4AD249A08}"/>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1899E5F1-42AF-6D4F-9348-9069E51D3DF9}"/>
              </a:ext>
            </a:extLst>
          </p:cNvPr>
          <p:cNvSpPr>
            <a:spLocks noGrp="1"/>
          </p:cNvSpPr>
          <p:nvPr>
            <p:ph type="sldNum" sz="quarter" idx="12"/>
          </p:nvPr>
        </p:nvSpPr>
        <p:spPr/>
        <p:txBody>
          <a:bodyPr/>
          <a:lstStyle>
            <a:lvl1pPr>
              <a:defRPr/>
            </a:lvl1pPr>
          </a:lstStyle>
          <a:p>
            <a:fld id="{9E7F756E-2873-F447-9594-9E8051310A0B}" type="slidenum">
              <a:rPr lang="fr-FR" altLang="fr-FR"/>
              <a:pPr/>
              <a:t>‹N°›</a:t>
            </a:fld>
            <a:endParaRPr lang="fr-FR" altLang="fr-FR"/>
          </a:p>
        </p:txBody>
      </p:sp>
    </p:spTree>
    <p:extLst>
      <p:ext uri="{BB962C8B-B14F-4D97-AF65-F5344CB8AC3E}">
        <p14:creationId xmlns:p14="http://schemas.microsoft.com/office/powerpoint/2010/main" val="1333209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2C4BB402-4EF0-7005-4962-2245228DEB30}"/>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7" name="Espace réservé du texte 2">
            <a:extLst>
              <a:ext uri="{FF2B5EF4-FFF2-40B4-BE49-F238E27FC236}">
                <a16:creationId xmlns:a16="http://schemas.microsoft.com/office/drawing/2014/main" id="{A6758E6C-39F4-C19A-BD78-158660121FEC}"/>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FAD4F047-4FF5-EB23-2E01-18301F56FD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149FE6D3-893A-5845-A034-84DCCC2CC84C}" type="datetimeFigureOut">
              <a:rPr lang="fr-FR"/>
              <a:pPr>
                <a:defRPr/>
              </a:pPr>
              <a:t>15/06/2023</a:t>
            </a:fld>
            <a:endParaRPr lang="fr-FR"/>
          </a:p>
        </p:txBody>
      </p:sp>
      <p:sp>
        <p:nvSpPr>
          <p:cNvPr id="5" name="Espace réservé du pied de page 4">
            <a:extLst>
              <a:ext uri="{FF2B5EF4-FFF2-40B4-BE49-F238E27FC236}">
                <a16:creationId xmlns:a16="http://schemas.microsoft.com/office/drawing/2014/main" id="{E6C1445A-F852-69C7-8E08-4B30768B34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a:extLst>
              <a:ext uri="{FF2B5EF4-FFF2-40B4-BE49-F238E27FC236}">
                <a16:creationId xmlns:a16="http://schemas.microsoft.com/office/drawing/2014/main" id="{4D94D21E-F148-92C6-2205-3C98727D0111}"/>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735DB63-91E2-CA49-A224-E27713BEE58A}" type="slidenum">
              <a:rPr lang="fr-FR" altLang="fr-FR"/>
              <a:pPr/>
              <a:t>‹N°›</a:t>
            </a:fld>
            <a:endParaRPr lang="fr-FR" altLang="fr-FR"/>
          </a:p>
        </p:txBody>
      </p:sp>
      <p:pic>
        <p:nvPicPr>
          <p:cNvPr id="1031" name="Image 7">
            <a:extLst>
              <a:ext uri="{FF2B5EF4-FFF2-40B4-BE49-F238E27FC236}">
                <a16:creationId xmlns:a16="http://schemas.microsoft.com/office/drawing/2014/main" id="{4F4A7BE7-E82D-5CFB-5A3F-076F82A6703D}"/>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693400" y="136525"/>
            <a:ext cx="1338263"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4400" kern="1200">
          <a:solidFill>
            <a:schemeClr val="tx1"/>
          </a:solidFill>
          <a:latin typeface="Arial" panose="020B0604020202020204" pitchFamily="34" charset="0"/>
          <a:ea typeface="+mj-ea"/>
          <a:cs typeface="Arial" panose="020B0604020202020204" pitchFamily="34" charset="0"/>
        </a:defRPr>
      </a:lvl1pPr>
      <a:lvl2pPr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1.png"/><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1.png"/><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1.png"/><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diagramLayout" Target="../diagrams/layout12.xml"/><Relationship Id="rId7" Type="http://schemas.openxmlformats.org/officeDocument/2006/relationships/image" Target="../media/image1.png"/><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1.png"/><Relationship Id="rId2" Type="http://schemas.openxmlformats.org/officeDocument/2006/relationships/diagramData" Target="../diagrams/data13.xml"/><Relationship Id="rId1" Type="http://schemas.openxmlformats.org/officeDocument/2006/relationships/slideLayout" Target="../slideLayouts/slideLayout4.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7" Type="http://schemas.openxmlformats.org/officeDocument/2006/relationships/image" Target="../media/image1.png"/><Relationship Id="rId2" Type="http://schemas.openxmlformats.org/officeDocument/2006/relationships/diagramData" Target="../diagrams/data14.xml"/><Relationship Id="rId1" Type="http://schemas.openxmlformats.org/officeDocument/2006/relationships/slideLayout" Target="../slideLayouts/slideLayout4.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png"/><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png"/><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1.png"/><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9D16EE-1D23-4DDD-DA35-4B20C9EB479B}"/>
              </a:ext>
            </a:extLst>
          </p:cNvPr>
          <p:cNvSpPr>
            <a:spLocks noGrp="1"/>
          </p:cNvSpPr>
          <p:nvPr>
            <p:ph type="title"/>
          </p:nvPr>
        </p:nvSpPr>
        <p:spPr>
          <a:xfrm>
            <a:off x="187325" y="1590675"/>
            <a:ext cx="3932238" cy="1262063"/>
          </a:xfrm>
        </p:spPr>
        <p:txBody>
          <a:bodyPr rtlCol="0">
            <a:normAutofit fontScale="90000"/>
          </a:bodyPr>
          <a:lstStyle/>
          <a:p>
            <a:pPr fontAlgn="auto">
              <a:spcAft>
                <a:spcPts val="0"/>
              </a:spcAft>
              <a:defRPr/>
            </a:pPr>
            <a:r>
              <a:rPr lang="fr-FR" sz="4000" dirty="0">
                <a:solidFill>
                  <a:schemeClr val="bg1"/>
                </a:solidFill>
              </a:rPr>
              <a:t>1</a:t>
            </a:r>
            <a:r>
              <a:rPr lang="fr-FR" sz="4000" dirty="0"/>
              <a:t>Quiz : </a:t>
            </a:r>
            <a:br>
              <a:rPr lang="fr-FR" sz="4000" dirty="0"/>
            </a:br>
            <a:r>
              <a:rPr lang="fr-FR" sz="4000" dirty="0"/>
              <a:t>Animaux de compagnie</a:t>
            </a:r>
          </a:p>
        </p:txBody>
      </p:sp>
      <p:sp>
        <p:nvSpPr>
          <p:cNvPr id="2051" name="Espace réservé du texte 3">
            <a:extLst>
              <a:ext uri="{FF2B5EF4-FFF2-40B4-BE49-F238E27FC236}">
                <a16:creationId xmlns:a16="http://schemas.microsoft.com/office/drawing/2014/main" id="{126B0845-E8F8-A93E-DBBD-461B2B6366DC}"/>
              </a:ext>
            </a:extLst>
          </p:cNvPr>
          <p:cNvSpPr>
            <a:spLocks noGrp="1"/>
          </p:cNvSpPr>
          <p:nvPr>
            <p:ph type="body" sz="half" idx="2"/>
          </p:nvPr>
        </p:nvSpPr>
        <p:spPr>
          <a:xfrm>
            <a:off x="187325" y="3756025"/>
            <a:ext cx="3384550" cy="1027113"/>
          </a:xfrm>
        </p:spPr>
        <p:txBody>
          <a:bodyPr/>
          <a:lstStyle/>
          <a:p>
            <a:endParaRPr lang="fr-FR" altLang="fr-FR" dirty="0"/>
          </a:p>
          <a:p>
            <a:r>
              <a:rPr lang="fr-FR" altLang="fr-FR" dirty="0"/>
              <a:t>Prêt(e) à tester tes connaissances sur les animaux de compagnie ?</a:t>
            </a:r>
          </a:p>
          <a:p>
            <a:endParaRPr lang="fr-FR" altLang="fr-FR" dirty="0"/>
          </a:p>
        </p:txBody>
      </p:sp>
      <p:cxnSp>
        <p:nvCxnSpPr>
          <p:cNvPr id="8" name="Connecteur droit 7">
            <a:extLst>
              <a:ext uri="{FF2B5EF4-FFF2-40B4-BE49-F238E27FC236}">
                <a16:creationId xmlns:a16="http://schemas.microsoft.com/office/drawing/2014/main" id="{87DDE525-3F77-1682-70D9-3C6B62FF1EAB}"/>
              </a:ext>
            </a:extLst>
          </p:cNvPr>
          <p:cNvCxnSpPr>
            <a:cxnSpLocks/>
          </p:cNvCxnSpPr>
          <p:nvPr/>
        </p:nvCxnSpPr>
        <p:spPr>
          <a:xfrm>
            <a:off x="187325" y="3575050"/>
            <a:ext cx="3249613" cy="0"/>
          </a:xfrm>
          <a:prstGeom prst="line">
            <a:avLst/>
          </a:prstGeom>
          <a:ln w="38100"/>
        </p:spPr>
        <p:style>
          <a:lnRef idx="2">
            <a:schemeClr val="accent2"/>
          </a:lnRef>
          <a:fillRef idx="0">
            <a:schemeClr val="accent2"/>
          </a:fillRef>
          <a:effectRef idx="1">
            <a:schemeClr val="accent2"/>
          </a:effectRef>
          <a:fontRef idx="minor">
            <a:schemeClr val="tx1"/>
          </a:fontRef>
        </p:style>
      </p:cxnSp>
      <p:pic>
        <p:nvPicPr>
          <p:cNvPr id="2053" name="Espace réservé du contenu 4">
            <a:extLst>
              <a:ext uri="{FF2B5EF4-FFF2-40B4-BE49-F238E27FC236}">
                <a16:creationId xmlns:a16="http://schemas.microsoft.com/office/drawing/2014/main" id="{B6209005-7C67-F554-E86B-8373A79EF642}"/>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4410075" y="1860550"/>
            <a:ext cx="6172200" cy="4113213"/>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EF7EFC-F6C8-754A-F892-F1303FD440C0}"/>
              </a:ext>
            </a:extLst>
          </p:cNvPr>
          <p:cNvSpPr>
            <a:spLocks noGrp="1"/>
          </p:cNvSpPr>
          <p:nvPr>
            <p:ph type="title"/>
          </p:nvPr>
        </p:nvSpPr>
        <p:spPr>
          <a:xfrm>
            <a:off x="838200" y="1563688"/>
            <a:ext cx="10515600" cy="1325562"/>
          </a:xfrm>
        </p:spPr>
        <p:txBody>
          <a:bodyPr/>
          <a:lstStyle/>
          <a:p>
            <a:r>
              <a:rPr lang="fr-FR" altLang="fr-FR">
                <a:solidFill>
                  <a:schemeClr val="bg1"/>
                </a:solidFill>
              </a:rPr>
              <a:t>11</a:t>
            </a:r>
            <a:r>
              <a:rPr lang="fr-FR" altLang="fr-FR"/>
              <a:t> Les animaux ne prennent jamais d’antibiotiques. </a:t>
            </a:r>
          </a:p>
        </p:txBody>
      </p:sp>
      <p:sp>
        <p:nvSpPr>
          <p:cNvPr id="4" name="Espace réservé du contenu 3">
            <a:extLst>
              <a:ext uri="{FF2B5EF4-FFF2-40B4-BE49-F238E27FC236}">
                <a16:creationId xmlns:a16="http://schemas.microsoft.com/office/drawing/2014/main" id="{1A4A5C76-46AF-4FC8-A003-F51893A2B33D}"/>
              </a:ext>
            </a:extLst>
          </p:cNvPr>
          <p:cNvSpPr>
            <a:spLocks noGrp="1"/>
          </p:cNvSpPr>
          <p:nvPr>
            <p:ph sz="half" idx="2"/>
          </p:nvPr>
        </p:nvSpPr>
        <p:spPr/>
        <p:txBody>
          <a:bodyPr rtlCol="0" anchor="ctr">
            <a:normAutofit fontScale="85000" lnSpcReduction="10000"/>
          </a:bodyPr>
          <a:lstStyle/>
          <a:p>
            <a:pPr marL="0" indent="0" fontAlgn="auto">
              <a:spcAft>
                <a:spcPts val="0"/>
              </a:spcAft>
              <a:buFont typeface="Arial" panose="020B0604020202020204" pitchFamily="34" charset="0"/>
              <a:buNone/>
              <a:defRPr/>
            </a:pPr>
            <a:endParaRPr lang="fr-FR" dirty="0"/>
          </a:p>
          <a:p>
            <a:pPr marL="0" indent="0" fontAlgn="auto">
              <a:spcAft>
                <a:spcPts val="0"/>
              </a:spcAft>
              <a:buFont typeface="Arial" panose="020B0604020202020204" pitchFamily="34" charset="0"/>
              <a:buNone/>
              <a:defRPr/>
            </a:pPr>
            <a:endParaRPr lang="fr-FR" dirty="0"/>
          </a:p>
          <a:p>
            <a:pPr marL="0" indent="0" fontAlgn="auto">
              <a:spcAft>
                <a:spcPts val="0"/>
              </a:spcAft>
              <a:buFont typeface="Arial" panose="020B0604020202020204" pitchFamily="34" charset="0"/>
              <a:buNone/>
              <a:defRPr/>
            </a:pPr>
            <a:endParaRPr lang="fr-FR" dirty="0"/>
          </a:p>
          <a:p>
            <a:pPr marL="0" indent="0" fontAlgn="auto">
              <a:spcAft>
                <a:spcPts val="0"/>
              </a:spcAft>
              <a:buFont typeface="Arial" panose="020B0604020202020204" pitchFamily="34" charset="0"/>
              <a:buNone/>
              <a:defRPr/>
            </a:pPr>
            <a:r>
              <a:rPr lang="fr-FR" dirty="0"/>
              <a:t>Lorsque les animaux sont infectés par une bactérie pathogène, un traitement antibiotique peut être nécessaire et prescrit par un vétérinaire. Les antibiotiques peuvent être les mêmes que pour l’humain mais avec des doses différentes. Les règles sont les mêmes que pour l’humain : bien respecter l’ordonnance.</a:t>
            </a:r>
          </a:p>
        </p:txBody>
      </p:sp>
      <p:graphicFrame>
        <p:nvGraphicFramePr>
          <p:cNvPr id="8" name="Diagramme 7">
            <a:extLst>
              <a:ext uri="{FF2B5EF4-FFF2-40B4-BE49-F238E27FC236}">
                <a16:creationId xmlns:a16="http://schemas.microsoft.com/office/drawing/2014/main" id="{04035FE6-2361-2585-644F-B5257BA12D39}"/>
              </a:ext>
            </a:extLst>
          </p:cNvPr>
          <p:cNvGraphicFramePr/>
          <p:nvPr/>
        </p:nvGraphicFramePr>
        <p:xfrm>
          <a:off x="838200" y="3105834"/>
          <a:ext cx="4548188" cy="253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 10" descr="réponse : vrai">
            <a:extLst>
              <a:ext uri="{FF2B5EF4-FFF2-40B4-BE49-F238E27FC236}">
                <a16:creationId xmlns:a16="http://schemas.microsoft.com/office/drawing/2014/main" id="{76EBDB4C-D36A-8916-49D5-B73864DDE832}"/>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681538" y="4610100"/>
            <a:ext cx="900112"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Graphic spid="8"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608A4E-3A40-1821-BE10-4CDDD40B7D5B}"/>
              </a:ext>
            </a:extLst>
          </p:cNvPr>
          <p:cNvSpPr>
            <a:spLocks noGrp="1"/>
          </p:cNvSpPr>
          <p:nvPr>
            <p:ph type="title"/>
          </p:nvPr>
        </p:nvSpPr>
        <p:spPr>
          <a:xfrm>
            <a:off x="838200" y="1563688"/>
            <a:ext cx="10515600" cy="1325562"/>
          </a:xfrm>
        </p:spPr>
        <p:txBody>
          <a:bodyPr rtlCol="0">
            <a:normAutofit fontScale="90000"/>
          </a:bodyPr>
          <a:lstStyle/>
          <a:p>
            <a:pPr fontAlgn="auto">
              <a:spcAft>
                <a:spcPts val="0"/>
              </a:spcAft>
              <a:defRPr/>
            </a:pPr>
            <a:r>
              <a:rPr lang="fr-FR" dirty="0">
                <a:solidFill>
                  <a:schemeClr val="bg1"/>
                </a:solidFill>
              </a:rPr>
              <a:t>12</a:t>
            </a:r>
            <a:r>
              <a:rPr lang="fr-FR" dirty="0"/>
              <a:t> Si le vétérinaire prescrit des antibiotiques à mon animal de compagnie, je lui donne tout le traitement prescrit, même s’il va mieux. </a:t>
            </a:r>
          </a:p>
        </p:txBody>
      </p:sp>
      <p:sp>
        <p:nvSpPr>
          <p:cNvPr id="12291" name="Espace réservé du contenu 3">
            <a:extLst>
              <a:ext uri="{FF2B5EF4-FFF2-40B4-BE49-F238E27FC236}">
                <a16:creationId xmlns:a16="http://schemas.microsoft.com/office/drawing/2014/main" id="{6A4844E6-E79E-8C43-BD05-E7D7440D6D11}"/>
              </a:ext>
            </a:extLst>
          </p:cNvPr>
          <p:cNvSpPr>
            <a:spLocks noGrp="1"/>
          </p:cNvSpPr>
          <p:nvPr>
            <p:ph sz="half" idx="2"/>
          </p:nvPr>
        </p:nvSpPr>
        <p:spPr/>
        <p:txBody>
          <a:bodyPr anchor="ctr"/>
          <a:lstStyle/>
          <a:p>
            <a:pPr marL="0" indent="0">
              <a:buFont typeface="Arial" panose="020B0604020202020204" pitchFamily="34" charset="0"/>
              <a:buNone/>
            </a:pPr>
            <a:endParaRPr lang="fr-FR" altLang="fr-FR"/>
          </a:p>
          <a:p>
            <a:pPr marL="0" indent="0">
              <a:buFont typeface="Arial" panose="020B0604020202020204" pitchFamily="34" charset="0"/>
              <a:buNone/>
            </a:pPr>
            <a:endParaRPr lang="fr-FR" altLang="fr-FR"/>
          </a:p>
          <a:p>
            <a:pPr marL="0" indent="0">
              <a:buFont typeface="Arial" panose="020B0604020202020204" pitchFamily="34" charset="0"/>
              <a:buNone/>
            </a:pPr>
            <a:endParaRPr lang="fr-FR" altLang="fr-FR"/>
          </a:p>
        </p:txBody>
      </p:sp>
      <p:graphicFrame>
        <p:nvGraphicFramePr>
          <p:cNvPr id="8" name="Diagramme 7">
            <a:extLst>
              <a:ext uri="{FF2B5EF4-FFF2-40B4-BE49-F238E27FC236}">
                <a16:creationId xmlns:a16="http://schemas.microsoft.com/office/drawing/2014/main" id="{6B8EDCC8-04F0-B91C-09DB-744DB47924EE}"/>
              </a:ext>
            </a:extLst>
          </p:cNvPr>
          <p:cNvGraphicFramePr/>
          <p:nvPr/>
        </p:nvGraphicFramePr>
        <p:xfrm>
          <a:off x="838200" y="3105834"/>
          <a:ext cx="4548188" cy="253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 10" descr="réponse : vrai">
            <a:extLst>
              <a:ext uri="{FF2B5EF4-FFF2-40B4-BE49-F238E27FC236}">
                <a16:creationId xmlns:a16="http://schemas.microsoft.com/office/drawing/2014/main" id="{F38F53EE-2E57-9172-E2D5-B41A92095FFF}"/>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212975" y="4591050"/>
            <a:ext cx="900113"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8"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5D5358-A3BE-BCE3-F166-A0BF7B19D672}"/>
              </a:ext>
            </a:extLst>
          </p:cNvPr>
          <p:cNvSpPr>
            <a:spLocks noGrp="1"/>
          </p:cNvSpPr>
          <p:nvPr>
            <p:ph type="title"/>
          </p:nvPr>
        </p:nvSpPr>
        <p:spPr>
          <a:xfrm>
            <a:off x="838200" y="1563688"/>
            <a:ext cx="10515600" cy="1325562"/>
          </a:xfrm>
        </p:spPr>
        <p:txBody>
          <a:bodyPr/>
          <a:lstStyle/>
          <a:p>
            <a:r>
              <a:rPr lang="fr-FR" altLang="fr-FR">
                <a:solidFill>
                  <a:schemeClr val="bg1"/>
                </a:solidFill>
              </a:rPr>
              <a:t>13</a:t>
            </a:r>
            <a:r>
              <a:rPr lang="fr-FR" altLang="fr-FR"/>
              <a:t> Il n’existe pas de vaccin pour les animaux de compagnie. </a:t>
            </a:r>
          </a:p>
        </p:txBody>
      </p:sp>
      <p:sp>
        <p:nvSpPr>
          <p:cNvPr id="4" name="Espace réservé du contenu 3">
            <a:extLst>
              <a:ext uri="{FF2B5EF4-FFF2-40B4-BE49-F238E27FC236}">
                <a16:creationId xmlns:a16="http://schemas.microsoft.com/office/drawing/2014/main" id="{1207DFA3-1DA8-1A79-98AE-2CD2B9DE1D81}"/>
              </a:ext>
            </a:extLst>
          </p:cNvPr>
          <p:cNvSpPr>
            <a:spLocks noGrp="1"/>
          </p:cNvSpPr>
          <p:nvPr>
            <p:ph sz="half" idx="2"/>
          </p:nvPr>
        </p:nvSpPr>
        <p:spPr/>
        <p:txBody>
          <a:bodyPr anchor="ctr"/>
          <a:lstStyle/>
          <a:p>
            <a:pPr marL="0" indent="0">
              <a:buFont typeface="Arial" panose="020B0604020202020204" pitchFamily="34" charset="0"/>
              <a:buNone/>
            </a:pPr>
            <a:endParaRPr lang="fr-FR" altLang="fr-FR" dirty="0"/>
          </a:p>
          <a:p>
            <a:pPr marL="0" indent="0">
              <a:buFont typeface="Arial" panose="020B0604020202020204" pitchFamily="34" charset="0"/>
              <a:buNone/>
            </a:pPr>
            <a:endParaRPr lang="fr-FR" altLang="fr-FR" dirty="0"/>
          </a:p>
          <a:p>
            <a:pPr marL="0" indent="0">
              <a:buFont typeface="Arial" panose="020B0604020202020204" pitchFamily="34" charset="0"/>
              <a:buNone/>
            </a:pPr>
            <a:endParaRPr lang="fr-FR" altLang="fr-FR" dirty="0"/>
          </a:p>
          <a:p>
            <a:pPr marL="0" indent="0">
              <a:buFont typeface="Arial" panose="020B0604020202020204" pitchFamily="34" charset="0"/>
              <a:buNone/>
            </a:pPr>
            <a:r>
              <a:rPr lang="fr-FR" altLang="fr-FR" dirty="0"/>
              <a:t>Il existe des vaccins pour les animaux de compagnie, selon leur espèce, pour prévenir les infections graves. Les animaux ont leur propre carnet de vaccination tout comme les humains.</a:t>
            </a:r>
          </a:p>
        </p:txBody>
      </p:sp>
      <p:graphicFrame>
        <p:nvGraphicFramePr>
          <p:cNvPr id="8" name="Diagramme 7">
            <a:extLst>
              <a:ext uri="{FF2B5EF4-FFF2-40B4-BE49-F238E27FC236}">
                <a16:creationId xmlns:a16="http://schemas.microsoft.com/office/drawing/2014/main" id="{D479B6B3-F80F-D22A-5AD3-5A8EFA08D7B5}"/>
              </a:ext>
            </a:extLst>
          </p:cNvPr>
          <p:cNvGraphicFramePr/>
          <p:nvPr/>
        </p:nvGraphicFramePr>
        <p:xfrm>
          <a:off x="838200" y="3105834"/>
          <a:ext cx="4548188" cy="253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 10" descr="réponse : vrai">
            <a:extLst>
              <a:ext uri="{FF2B5EF4-FFF2-40B4-BE49-F238E27FC236}">
                <a16:creationId xmlns:a16="http://schemas.microsoft.com/office/drawing/2014/main" id="{FA1499FE-3406-8D29-716F-40ED6EF9A5BE}"/>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681538" y="4610100"/>
            <a:ext cx="900112"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Graphic spid="8"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2EC60B-C9E5-C981-9DAE-631C822E6E0C}"/>
              </a:ext>
            </a:extLst>
          </p:cNvPr>
          <p:cNvSpPr>
            <a:spLocks noGrp="1"/>
          </p:cNvSpPr>
          <p:nvPr>
            <p:ph type="title"/>
          </p:nvPr>
        </p:nvSpPr>
        <p:spPr>
          <a:xfrm>
            <a:off x="838200" y="1563688"/>
            <a:ext cx="10515600" cy="1325562"/>
          </a:xfrm>
        </p:spPr>
        <p:txBody>
          <a:bodyPr/>
          <a:lstStyle/>
          <a:p>
            <a:r>
              <a:rPr lang="fr-FR" altLang="fr-FR">
                <a:solidFill>
                  <a:schemeClr val="bg1"/>
                </a:solidFill>
              </a:rPr>
              <a:t>14</a:t>
            </a:r>
            <a:r>
              <a:rPr lang="fr-FR" altLang="fr-FR"/>
              <a:t> La rage a disparu en France depuis 2001 grâce à la vaccination des renards. </a:t>
            </a:r>
          </a:p>
        </p:txBody>
      </p:sp>
      <p:sp>
        <p:nvSpPr>
          <p:cNvPr id="4" name="Espace réservé du contenu 3">
            <a:extLst>
              <a:ext uri="{FF2B5EF4-FFF2-40B4-BE49-F238E27FC236}">
                <a16:creationId xmlns:a16="http://schemas.microsoft.com/office/drawing/2014/main" id="{35416821-0D6A-AFEF-9A9D-0D90D1210213}"/>
              </a:ext>
            </a:extLst>
          </p:cNvPr>
          <p:cNvSpPr>
            <a:spLocks noGrp="1"/>
          </p:cNvSpPr>
          <p:nvPr>
            <p:ph sz="half" idx="2"/>
          </p:nvPr>
        </p:nvSpPr>
        <p:spPr/>
        <p:txBody>
          <a:bodyPr anchor="ctr"/>
          <a:lstStyle/>
          <a:p>
            <a:pPr marL="0" indent="0">
              <a:buFont typeface="Arial" panose="020B0604020202020204" pitchFamily="34" charset="0"/>
              <a:buNone/>
            </a:pPr>
            <a:endParaRPr lang="fr-FR" altLang="fr-FR" dirty="0"/>
          </a:p>
          <a:p>
            <a:pPr marL="0" indent="0">
              <a:buFont typeface="Arial" panose="020B0604020202020204" pitchFamily="34" charset="0"/>
              <a:buNone/>
            </a:pPr>
            <a:endParaRPr lang="fr-FR" altLang="fr-FR" dirty="0"/>
          </a:p>
          <a:p>
            <a:pPr marL="0" indent="0">
              <a:buFont typeface="Arial" panose="020B0604020202020204" pitchFamily="34" charset="0"/>
              <a:buNone/>
            </a:pPr>
            <a:r>
              <a:rPr lang="fr-FR" altLang="fr-FR" dirty="0"/>
              <a:t>Mais la rage existe toujours dans de nombreux autres</a:t>
            </a:r>
            <a:r>
              <a:rPr lang="fr-FR" altLang="fr-FR" dirty="0">
                <a:solidFill>
                  <a:srgbClr val="FF0000"/>
                </a:solidFill>
              </a:rPr>
              <a:t> </a:t>
            </a:r>
            <a:r>
              <a:rPr lang="fr-FR" altLang="fr-FR" dirty="0"/>
              <a:t>pays.</a:t>
            </a:r>
          </a:p>
        </p:txBody>
      </p:sp>
      <p:graphicFrame>
        <p:nvGraphicFramePr>
          <p:cNvPr id="8" name="Diagramme 7">
            <a:extLst>
              <a:ext uri="{FF2B5EF4-FFF2-40B4-BE49-F238E27FC236}">
                <a16:creationId xmlns:a16="http://schemas.microsoft.com/office/drawing/2014/main" id="{444034F3-94D7-220A-3C91-9DBB01C08B50}"/>
              </a:ext>
            </a:extLst>
          </p:cNvPr>
          <p:cNvGraphicFramePr/>
          <p:nvPr/>
        </p:nvGraphicFramePr>
        <p:xfrm>
          <a:off x="838200" y="3105834"/>
          <a:ext cx="4548188" cy="253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 10" descr="réponse : vrai">
            <a:extLst>
              <a:ext uri="{FF2B5EF4-FFF2-40B4-BE49-F238E27FC236}">
                <a16:creationId xmlns:a16="http://schemas.microsoft.com/office/drawing/2014/main" id="{0B6F5E93-F737-9E56-D26A-686968732F0E}"/>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212975" y="4591050"/>
            <a:ext cx="900113"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Graphic spid="8"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C8591B-9CE1-B6AF-319F-6B913AA87FA9}"/>
              </a:ext>
            </a:extLst>
          </p:cNvPr>
          <p:cNvSpPr>
            <a:spLocks noGrp="1"/>
          </p:cNvSpPr>
          <p:nvPr>
            <p:ph type="title"/>
          </p:nvPr>
        </p:nvSpPr>
        <p:spPr>
          <a:xfrm>
            <a:off x="838200" y="1563688"/>
            <a:ext cx="10515600" cy="1325562"/>
          </a:xfrm>
        </p:spPr>
        <p:txBody>
          <a:bodyPr rtlCol="0">
            <a:normAutofit fontScale="90000"/>
          </a:bodyPr>
          <a:lstStyle/>
          <a:p>
            <a:pPr fontAlgn="auto">
              <a:spcAft>
                <a:spcPts val="0"/>
              </a:spcAft>
              <a:defRPr/>
            </a:pPr>
            <a:r>
              <a:rPr lang="fr-FR" dirty="0"/>
              <a:t>Après une balade en forêt avec mon chien, je vérifie son pelage pour m’assurer qu’il n’y a pas de tique. </a:t>
            </a:r>
          </a:p>
        </p:txBody>
      </p:sp>
      <p:sp>
        <p:nvSpPr>
          <p:cNvPr id="15363" name="Espace réservé du contenu 3">
            <a:extLst>
              <a:ext uri="{FF2B5EF4-FFF2-40B4-BE49-F238E27FC236}">
                <a16:creationId xmlns:a16="http://schemas.microsoft.com/office/drawing/2014/main" id="{ABAD93EC-E8BA-20FE-D17E-59A223C94841}"/>
              </a:ext>
            </a:extLst>
          </p:cNvPr>
          <p:cNvSpPr>
            <a:spLocks noGrp="1"/>
          </p:cNvSpPr>
          <p:nvPr>
            <p:ph sz="half" idx="2"/>
          </p:nvPr>
        </p:nvSpPr>
        <p:spPr/>
        <p:txBody>
          <a:bodyPr anchor="ctr"/>
          <a:lstStyle/>
          <a:p>
            <a:pPr marL="0" indent="0">
              <a:buFont typeface="Arial" panose="020B0604020202020204" pitchFamily="34" charset="0"/>
              <a:buNone/>
            </a:pPr>
            <a:endParaRPr lang="fr-FR" altLang="fr-FR"/>
          </a:p>
          <a:p>
            <a:pPr marL="0" indent="0">
              <a:buFont typeface="Arial" panose="020B0604020202020204" pitchFamily="34" charset="0"/>
              <a:buNone/>
            </a:pPr>
            <a:endParaRPr lang="fr-FR" altLang="fr-FR"/>
          </a:p>
          <a:p>
            <a:pPr marL="0" indent="0">
              <a:buFont typeface="Arial" panose="020B0604020202020204" pitchFamily="34" charset="0"/>
              <a:buNone/>
            </a:pPr>
            <a:endParaRPr lang="fr-FR" altLang="fr-FR"/>
          </a:p>
        </p:txBody>
      </p:sp>
      <p:graphicFrame>
        <p:nvGraphicFramePr>
          <p:cNvPr id="8" name="Diagramme 7">
            <a:extLst>
              <a:ext uri="{FF2B5EF4-FFF2-40B4-BE49-F238E27FC236}">
                <a16:creationId xmlns:a16="http://schemas.microsoft.com/office/drawing/2014/main" id="{27673920-C60F-D9C0-2C08-5B526B0BD061}"/>
              </a:ext>
            </a:extLst>
          </p:cNvPr>
          <p:cNvGraphicFramePr/>
          <p:nvPr/>
        </p:nvGraphicFramePr>
        <p:xfrm>
          <a:off x="838200" y="3105834"/>
          <a:ext cx="4548188" cy="253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 10" descr="réponse : vrai">
            <a:extLst>
              <a:ext uri="{FF2B5EF4-FFF2-40B4-BE49-F238E27FC236}">
                <a16:creationId xmlns:a16="http://schemas.microsoft.com/office/drawing/2014/main" id="{C46BE6EA-5656-1B0F-D26F-BCFBA78BCC1F}"/>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212975" y="4591050"/>
            <a:ext cx="900113"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du contenu 3">
            <a:extLst>
              <a:ext uri="{FF2B5EF4-FFF2-40B4-BE49-F238E27FC236}">
                <a16:creationId xmlns:a16="http://schemas.microsoft.com/office/drawing/2014/main" id="{33176F75-6D03-E443-0835-F90719FDD628}"/>
              </a:ext>
            </a:extLst>
          </p:cNvPr>
          <p:cNvSpPr>
            <a:spLocks noGrp="1"/>
          </p:cNvSpPr>
          <p:nvPr>
            <p:ph sz="half" idx="2"/>
          </p:nvPr>
        </p:nvSpPr>
        <p:spPr>
          <a:xfrm>
            <a:off x="6324600" y="1978025"/>
            <a:ext cx="5181600" cy="4351338"/>
          </a:xfrm>
        </p:spPr>
        <p:txBody>
          <a:bodyPr anchor="ctr"/>
          <a:lstStyle/>
          <a:p>
            <a:pPr marL="0" indent="0">
              <a:buFont typeface="Arial" panose="020B0604020202020204" pitchFamily="34" charset="0"/>
              <a:buNone/>
            </a:pPr>
            <a:endParaRPr lang="fr-FR" altLang="fr-FR"/>
          </a:p>
          <a:p>
            <a:pPr marL="0" indent="0">
              <a:buFont typeface="Arial" panose="020B0604020202020204" pitchFamily="34" charset="0"/>
              <a:buNone/>
            </a:pPr>
            <a:endParaRPr lang="fr-FR" altLang="fr-FR"/>
          </a:p>
          <a:p>
            <a:pPr marL="0" indent="0">
              <a:buFont typeface="Arial" panose="020B0604020202020204" pitchFamily="34" charset="0"/>
              <a:buNone/>
            </a:pPr>
            <a:r>
              <a:rPr lang="fr-FR" altLang="fr-FR"/>
              <a:t>Je vérifie également si je n’ai pas de tique sur moi.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8" grpId="0">
        <p:bldAsOne/>
      </p:bldGraphic>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E361E7-BE86-25C1-7527-58CA2BF73DF5}"/>
              </a:ext>
            </a:extLst>
          </p:cNvPr>
          <p:cNvSpPr>
            <a:spLocks noGrp="1"/>
          </p:cNvSpPr>
          <p:nvPr>
            <p:ph type="title"/>
          </p:nvPr>
        </p:nvSpPr>
        <p:spPr>
          <a:xfrm>
            <a:off x="838200" y="1563688"/>
            <a:ext cx="10515600" cy="1325562"/>
          </a:xfrm>
        </p:spPr>
        <p:txBody>
          <a:bodyPr rtlCol="0">
            <a:normAutofit fontScale="90000"/>
          </a:bodyPr>
          <a:lstStyle/>
          <a:p>
            <a:pPr fontAlgn="auto">
              <a:spcAft>
                <a:spcPts val="0"/>
              </a:spcAft>
              <a:defRPr/>
            </a:pPr>
            <a:r>
              <a:rPr lang="fr-FR" dirty="0"/>
              <a:t>Quand mon animal de compagnie est malade, je consulte mon médecin traitant. </a:t>
            </a:r>
          </a:p>
        </p:txBody>
      </p:sp>
      <p:sp>
        <p:nvSpPr>
          <p:cNvPr id="16387" name="Espace réservé du contenu 3">
            <a:extLst>
              <a:ext uri="{FF2B5EF4-FFF2-40B4-BE49-F238E27FC236}">
                <a16:creationId xmlns:a16="http://schemas.microsoft.com/office/drawing/2014/main" id="{12D879B8-11DC-DD41-E543-B9414E358776}"/>
              </a:ext>
            </a:extLst>
          </p:cNvPr>
          <p:cNvSpPr>
            <a:spLocks noGrp="1"/>
          </p:cNvSpPr>
          <p:nvPr>
            <p:ph sz="half" idx="2"/>
          </p:nvPr>
        </p:nvSpPr>
        <p:spPr/>
        <p:txBody>
          <a:bodyPr anchor="ctr"/>
          <a:lstStyle/>
          <a:p>
            <a:pPr marL="0" indent="0">
              <a:buFont typeface="Arial" panose="020B0604020202020204" pitchFamily="34" charset="0"/>
              <a:buNone/>
            </a:pPr>
            <a:endParaRPr lang="fr-FR" altLang="fr-FR"/>
          </a:p>
          <a:p>
            <a:pPr marL="0" indent="0">
              <a:buFont typeface="Arial" panose="020B0604020202020204" pitchFamily="34" charset="0"/>
              <a:buNone/>
            </a:pPr>
            <a:endParaRPr lang="fr-FR" altLang="fr-FR"/>
          </a:p>
          <a:p>
            <a:pPr marL="0" indent="0">
              <a:buFont typeface="Arial" panose="020B0604020202020204" pitchFamily="34" charset="0"/>
              <a:buNone/>
            </a:pPr>
            <a:endParaRPr lang="fr-FR" altLang="fr-FR"/>
          </a:p>
        </p:txBody>
      </p:sp>
      <p:graphicFrame>
        <p:nvGraphicFramePr>
          <p:cNvPr id="8" name="Diagramme 7">
            <a:extLst>
              <a:ext uri="{FF2B5EF4-FFF2-40B4-BE49-F238E27FC236}">
                <a16:creationId xmlns:a16="http://schemas.microsoft.com/office/drawing/2014/main" id="{9B4EBE19-34E7-358C-95F8-86A7D104E848}"/>
              </a:ext>
            </a:extLst>
          </p:cNvPr>
          <p:cNvGraphicFramePr/>
          <p:nvPr/>
        </p:nvGraphicFramePr>
        <p:xfrm>
          <a:off x="838200" y="3105834"/>
          <a:ext cx="4548188" cy="253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 10" descr="réponse : vrai">
            <a:extLst>
              <a:ext uri="{FF2B5EF4-FFF2-40B4-BE49-F238E27FC236}">
                <a16:creationId xmlns:a16="http://schemas.microsoft.com/office/drawing/2014/main" id="{65DC5EFE-3D9E-74E2-AA40-2AA18A220CD1}"/>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664075" y="4610100"/>
            <a:ext cx="898525"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du contenu 3">
            <a:extLst>
              <a:ext uri="{FF2B5EF4-FFF2-40B4-BE49-F238E27FC236}">
                <a16:creationId xmlns:a16="http://schemas.microsoft.com/office/drawing/2014/main" id="{259280E1-731B-6A70-4A52-E03825757D30}"/>
              </a:ext>
            </a:extLst>
          </p:cNvPr>
          <p:cNvSpPr>
            <a:spLocks noGrp="1"/>
          </p:cNvSpPr>
          <p:nvPr>
            <p:ph sz="half" idx="2"/>
          </p:nvPr>
        </p:nvSpPr>
        <p:spPr>
          <a:xfrm>
            <a:off x="6324600" y="1978025"/>
            <a:ext cx="5181600" cy="4351338"/>
          </a:xfrm>
        </p:spPr>
        <p:txBody>
          <a:bodyPr anchor="ctr"/>
          <a:lstStyle/>
          <a:p>
            <a:pPr marL="0" indent="0">
              <a:buFont typeface="Arial" panose="020B0604020202020204" pitchFamily="34" charset="0"/>
              <a:buNone/>
            </a:pPr>
            <a:endParaRPr lang="fr-FR" altLang="fr-FR"/>
          </a:p>
          <a:p>
            <a:pPr marL="0" indent="0">
              <a:buFont typeface="Arial" panose="020B0604020202020204" pitchFamily="34" charset="0"/>
              <a:buNone/>
            </a:pPr>
            <a:endParaRPr lang="fr-FR" altLang="fr-FR"/>
          </a:p>
          <a:p>
            <a:pPr marL="0" indent="0">
              <a:buFont typeface="Arial" panose="020B0604020202020204" pitchFamily="34" charset="0"/>
              <a:buNone/>
            </a:pPr>
            <a:r>
              <a:rPr lang="fr-FR" altLang="fr-FR"/>
              <a:t>Je consulte un vétérinaire.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8" grpId="0">
        <p:bldAsOne/>
      </p:bldGraphic>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A37315-EE06-65DB-BB64-02456B122FF9}"/>
              </a:ext>
            </a:extLst>
          </p:cNvPr>
          <p:cNvSpPr>
            <a:spLocks noGrp="1"/>
          </p:cNvSpPr>
          <p:nvPr>
            <p:ph type="title"/>
          </p:nvPr>
        </p:nvSpPr>
        <p:spPr>
          <a:xfrm>
            <a:off x="234950" y="641350"/>
            <a:ext cx="4070350" cy="5583238"/>
          </a:xfrm>
        </p:spPr>
        <p:txBody>
          <a:bodyPr rtlCol="0">
            <a:normAutofit/>
          </a:bodyPr>
          <a:lstStyle/>
          <a:p>
            <a:pPr fontAlgn="auto">
              <a:spcAft>
                <a:spcPts val="0"/>
              </a:spcAft>
              <a:defRPr/>
            </a:pPr>
            <a:r>
              <a:rPr lang="en-US" sz="4600">
                <a:solidFill>
                  <a:schemeClr val="bg1"/>
                </a:solidFill>
                <a:latin typeface="+mj-lt"/>
                <a:cs typeface="+mj-cs"/>
              </a:rPr>
              <a:t>8</a:t>
            </a:r>
            <a:br>
              <a:rPr lang="en-US" sz="4600" dirty="0">
                <a:solidFill>
                  <a:schemeClr val="bg1"/>
                </a:solidFill>
                <a:latin typeface="+mj-lt"/>
                <a:cs typeface="+mj-cs"/>
              </a:rPr>
            </a:br>
            <a:r>
              <a:rPr lang="en-US" sz="4600" dirty="0">
                <a:latin typeface="+mn-lt"/>
                <a:ea typeface="+mn-ea"/>
                <a:cs typeface="+mn-cs"/>
              </a:rPr>
              <a:t>Merci </a:t>
            </a:r>
            <a:r>
              <a:rPr lang="en-US" sz="4600" dirty="0" err="1">
                <a:latin typeface="+mn-lt"/>
                <a:ea typeface="+mn-ea"/>
                <a:cs typeface="+mn-cs"/>
              </a:rPr>
              <a:t>d’avoir</a:t>
            </a:r>
            <a:r>
              <a:rPr lang="en-US" sz="4600" dirty="0">
                <a:latin typeface="+mn-lt"/>
                <a:ea typeface="+mn-ea"/>
                <a:cs typeface="+mn-cs"/>
              </a:rPr>
              <a:t> </a:t>
            </a:r>
            <a:r>
              <a:rPr lang="en-US" sz="4600" dirty="0" err="1">
                <a:latin typeface="+mn-lt"/>
                <a:ea typeface="+mn-ea"/>
                <a:cs typeface="+mn-cs"/>
              </a:rPr>
              <a:t>répondu</a:t>
            </a:r>
            <a:r>
              <a:rPr lang="en-US" sz="4600" dirty="0">
                <a:latin typeface="+mn-lt"/>
                <a:ea typeface="+mn-ea"/>
                <a:cs typeface="+mn-cs"/>
              </a:rPr>
              <a:t> aux questions</a:t>
            </a:r>
            <a:br>
              <a:rPr lang="en-US" sz="4600" dirty="0">
                <a:latin typeface="+mn-lt"/>
                <a:ea typeface="+mn-ea"/>
                <a:cs typeface="+mn-cs"/>
              </a:rPr>
            </a:br>
            <a:endParaRPr lang="en-US" sz="4600" dirty="0">
              <a:latin typeface="+mj-lt"/>
              <a:cs typeface="+mj-cs"/>
            </a:endParaRPr>
          </a:p>
        </p:txBody>
      </p:sp>
      <p:pic>
        <p:nvPicPr>
          <p:cNvPr id="7" name="Espace réservé du contenu 6">
            <a:extLst>
              <a:ext uri="{FF2B5EF4-FFF2-40B4-BE49-F238E27FC236}">
                <a16:creationId xmlns:a16="http://schemas.microsoft.com/office/drawing/2014/main" id="{57B034A2-18F7-F657-4AE6-AD1726E3B08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54550" y="630238"/>
            <a:ext cx="2817813" cy="391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Connecteur droit 4">
            <a:extLst>
              <a:ext uri="{FF2B5EF4-FFF2-40B4-BE49-F238E27FC236}">
                <a16:creationId xmlns:a16="http://schemas.microsoft.com/office/drawing/2014/main" id="{58614174-2E7D-C61E-31F7-4182EB2261CE}"/>
              </a:ext>
            </a:extLst>
          </p:cNvPr>
          <p:cNvCxnSpPr/>
          <p:nvPr/>
        </p:nvCxnSpPr>
        <p:spPr>
          <a:xfrm>
            <a:off x="4306887" y="997527"/>
            <a:ext cx="0" cy="4838008"/>
          </a:xfrm>
          <a:prstGeom prst="line">
            <a:avLst/>
          </a:prstGeom>
          <a:ln w="57150">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33DE124E-53F3-62DA-4EE1-B7F6B5F5164F}"/>
              </a:ext>
            </a:extLst>
          </p:cNvPr>
          <p:cNvSpPr/>
          <p:nvPr/>
        </p:nvSpPr>
        <p:spPr>
          <a:xfrm>
            <a:off x="10423525" y="0"/>
            <a:ext cx="1768475" cy="2193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53" presetClass="entr" presetSubtype="16"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par>
                                <p:cTn id="14" presetID="53" presetClass="entr" presetSubtype="16"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Effect transition="in" filter="fade">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1CC994-E6F6-0F65-31B9-33D0E47ED85D}"/>
              </a:ext>
            </a:extLst>
          </p:cNvPr>
          <p:cNvSpPr>
            <a:spLocks noGrp="1"/>
          </p:cNvSpPr>
          <p:nvPr>
            <p:ph type="title"/>
          </p:nvPr>
        </p:nvSpPr>
        <p:spPr>
          <a:xfrm>
            <a:off x="838200" y="1563688"/>
            <a:ext cx="10515600" cy="1325562"/>
          </a:xfrm>
        </p:spPr>
        <p:txBody>
          <a:bodyPr rtlCol="0">
            <a:normAutofit fontScale="90000"/>
          </a:bodyPr>
          <a:lstStyle/>
          <a:p>
            <a:pPr fontAlgn="auto">
              <a:spcAft>
                <a:spcPts val="0"/>
              </a:spcAft>
              <a:defRPr/>
            </a:pPr>
            <a:r>
              <a:rPr lang="fr-FR" dirty="0">
                <a:solidFill>
                  <a:schemeClr val="bg1"/>
                </a:solidFill>
              </a:rPr>
              <a:t>2</a:t>
            </a:r>
            <a:r>
              <a:rPr lang="fr-FR" dirty="0"/>
              <a:t> Il existe beaucoup de similitudes entre la santé de l’être humain et la santé animale. </a:t>
            </a:r>
          </a:p>
        </p:txBody>
      </p:sp>
      <p:sp>
        <p:nvSpPr>
          <p:cNvPr id="3075" name="Espace réservé du contenu 3">
            <a:extLst>
              <a:ext uri="{FF2B5EF4-FFF2-40B4-BE49-F238E27FC236}">
                <a16:creationId xmlns:a16="http://schemas.microsoft.com/office/drawing/2014/main" id="{963D4D37-D6C1-B0AF-B446-F77E3910A480}"/>
              </a:ext>
            </a:extLst>
          </p:cNvPr>
          <p:cNvSpPr>
            <a:spLocks noGrp="1"/>
          </p:cNvSpPr>
          <p:nvPr>
            <p:ph sz="half" idx="2"/>
          </p:nvPr>
        </p:nvSpPr>
        <p:spPr/>
        <p:txBody>
          <a:bodyPr anchor="ctr"/>
          <a:lstStyle/>
          <a:p>
            <a:pPr marL="0" indent="0">
              <a:buFont typeface="Arial" panose="020B0604020202020204" pitchFamily="34" charset="0"/>
              <a:buNone/>
            </a:pPr>
            <a:endParaRPr lang="fr-FR" altLang="fr-FR"/>
          </a:p>
        </p:txBody>
      </p:sp>
      <p:graphicFrame>
        <p:nvGraphicFramePr>
          <p:cNvPr id="8" name="Diagramme 7">
            <a:extLst>
              <a:ext uri="{FF2B5EF4-FFF2-40B4-BE49-F238E27FC236}">
                <a16:creationId xmlns:a16="http://schemas.microsoft.com/office/drawing/2014/main" id="{5D3EF537-82F2-C4B2-3AEF-06331A181886}"/>
              </a:ext>
            </a:extLst>
          </p:cNvPr>
          <p:cNvGraphicFramePr/>
          <p:nvPr/>
        </p:nvGraphicFramePr>
        <p:xfrm>
          <a:off x="838200" y="3105834"/>
          <a:ext cx="4548188" cy="253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 10" descr="réponse : faux">
            <a:extLst>
              <a:ext uri="{FF2B5EF4-FFF2-40B4-BE49-F238E27FC236}">
                <a16:creationId xmlns:a16="http://schemas.microsoft.com/office/drawing/2014/main" id="{2CBFAFB6-B588-9C8E-6202-4B1FDE7E188F}"/>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212975" y="4575175"/>
            <a:ext cx="900113"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8"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BCF67D-25C1-EF18-ACDD-43098B51789C}"/>
              </a:ext>
            </a:extLst>
          </p:cNvPr>
          <p:cNvSpPr>
            <a:spLocks noGrp="1"/>
          </p:cNvSpPr>
          <p:nvPr>
            <p:ph type="title"/>
          </p:nvPr>
        </p:nvSpPr>
        <p:spPr>
          <a:xfrm>
            <a:off x="838200" y="1563688"/>
            <a:ext cx="10515600" cy="1325562"/>
          </a:xfrm>
        </p:spPr>
        <p:txBody>
          <a:bodyPr/>
          <a:lstStyle/>
          <a:p>
            <a:r>
              <a:rPr lang="fr-FR" altLang="fr-FR">
                <a:solidFill>
                  <a:schemeClr val="bg1"/>
                </a:solidFill>
              </a:rPr>
              <a:t>3</a:t>
            </a:r>
            <a:r>
              <a:rPr lang="fr-FR" altLang="fr-FR"/>
              <a:t>La santé animale et humaine sont liées, on parle d’ «une seule santé ». </a:t>
            </a:r>
            <a:endParaRPr lang="fr-FR" altLang="fr-FR">
              <a:solidFill>
                <a:schemeClr val="bg1"/>
              </a:solidFill>
            </a:endParaRPr>
          </a:p>
        </p:txBody>
      </p:sp>
      <p:graphicFrame>
        <p:nvGraphicFramePr>
          <p:cNvPr id="8" name="Diagramme 7">
            <a:extLst>
              <a:ext uri="{FF2B5EF4-FFF2-40B4-BE49-F238E27FC236}">
                <a16:creationId xmlns:a16="http://schemas.microsoft.com/office/drawing/2014/main" id="{A8FB68D9-FC0C-90DC-D6E3-330286A87F50}"/>
              </a:ext>
            </a:extLst>
          </p:cNvPr>
          <p:cNvGraphicFramePr/>
          <p:nvPr/>
        </p:nvGraphicFramePr>
        <p:xfrm>
          <a:off x="838200" y="3105834"/>
          <a:ext cx="4548188" cy="253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 10" descr="réponse : vrai">
            <a:extLst>
              <a:ext uri="{FF2B5EF4-FFF2-40B4-BE49-F238E27FC236}">
                <a16:creationId xmlns:a16="http://schemas.microsoft.com/office/drawing/2014/main" id="{F4DA4843-946F-DB49-9E0E-81AABA64896C}"/>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155825" y="4624388"/>
            <a:ext cx="900113"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8"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376A5E-BEC9-E08D-04C2-6385DE99924D}"/>
              </a:ext>
            </a:extLst>
          </p:cNvPr>
          <p:cNvSpPr>
            <a:spLocks noGrp="1"/>
          </p:cNvSpPr>
          <p:nvPr>
            <p:ph type="title"/>
          </p:nvPr>
        </p:nvSpPr>
        <p:spPr>
          <a:xfrm>
            <a:off x="838200" y="1563688"/>
            <a:ext cx="10515600" cy="1325562"/>
          </a:xfrm>
        </p:spPr>
        <p:txBody>
          <a:bodyPr/>
          <a:lstStyle/>
          <a:p>
            <a:r>
              <a:rPr lang="fr-FR" altLang="fr-FR">
                <a:solidFill>
                  <a:schemeClr val="bg1"/>
                </a:solidFill>
              </a:rPr>
              <a:t>4</a:t>
            </a:r>
            <a:r>
              <a:rPr lang="fr-FR" altLang="fr-FR"/>
              <a:t>La transmission des microbes se fait uniquement de l’animal à l’être humain.</a:t>
            </a:r>
            <a:endParaRPr lang="fr-FR" altLang="fr-FR">
              <a:solidFill>
                <a:schemeClr val="bg1"/>
              </a:solidFill>
            </a:endParaRPr>
          </a:p>
        </p:txBody>
      </p:sp>
      <p:sp>
        <p:nvSpPr>
          <p:cNvPr id="4" name="Espace réservé du contenu 3">
            <a:extLst>
              <a:ext uri="{FF2B5EF4-FFF2-40B4-BE49-F238E27FC236}">
                <a16:creationId xmlns:a16="http://schemas.microsoft.com/office/drawing/2014/main" id="{07D6792F-BF22-6982-4EEE-48412F8559B5}"/>
              </a:ext>
            </a:extLst>
          </p:cNvPr>
          <p:cNvSpPr>
            <a:spLocks noGrp="1"/>
          </p:cNvSpPr>
          <p:nvPr>
            <p:ph sz="half" idx="2"/>
          </p:nvPr>
        </p:nvSpPr>
        <p:spPr/>
        <p:txBody>
          <a:bodyPr anchor="ctr"/>
          <a:lstStyle/>
          <a:p>
            <a:pPr marL="0" indent="0">
              <a:buFont typeface="Arial" panose="020B0604020202020204" pitchFamily="34" charset="0"/>
              <a:buNone/>
            </a:pPr>
            <a:endParaRPr lang="fr-FR" altLang="fr-FR"/>
          </a:p>
          <a:p>
            <a:pPr marL="0" indent="0">
              <a:buFont typeface="Arial" panose="020B0604020202020204" pitchFamily="34" charset="0"/>
              <a:buNone/>
            </a:pPr>
            <a:endParaRPr lang="fr-FR" altLang="fr-FR"/>
          </a:p>
          <a:p>
            <a:pPr marL="0" indent="0">
              <a:buFont typeface="Arial" panose="020B0604020202020204" pitchFamily="34" charset="0"/>
              <a:buNone/>
            </a:pPr>
            <a:endParaRPr lang="fr-FR" altLang="fr-FR"/>
          </a:p>
          <a:p>
            <a:pPr marL="0" indent="0">
              <a:buFont typeface="Arial" panose="020B0604020202020204" pitchFamily="34" charset="0"/>
              <a:buNone/>
            </a:pPr>
            <a:r>
              <a:rPr lang="fr-FR" altLang="fr-FR"/>
              <a:t>La transmission peut se faire de l’animal à l’humain et de l’humain à l’animal même si c’est plus rare. On appelle cela une zoonose.</a:t>
            </a:r>
          </a:p>
        </p:txBody>
      </p:sp>
      <p:graphicFrame>
        <p:nvGraphicFramePr>
          <p:cNvPr id="8" name="Diagramme 7">
            <a:extLst>
              <a:ext uri="{FF2B5EF4-FFF2-40B4-BE49-F238E27FC236}">
                <a16:creationId xmlns:a16="http://schemas.microsoft.com/office/drawing/2014/main" id="{BA437009-478F-A366-4CDF-A9426279FED7}"/>
              </a:ext>
            </a:extLst>
          </p:cNvPr>
          <p:cNvGraphicFramePr/>
          <p:nvPr/>
        </p:nvGraphicFramePr>
        <p:xfrm>
          <a:off x="838200" y="3105834"/>
          <a:ext cx="4548188" cy="253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 10" descr="réponse : faux">
            <a:extLst>
              <a:ext uri="{FF2B5EF4-FFF2-40B4-BE49-F238E27FC236}">
                <a16:creationId xmlns:a16="http://schemas.microsoft.com/office/drawing/2014/main" id="{1AF68C1B-3676-7208-5042-1692DB51CF5F}"/>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681538" y="4594225"/>
            <a:ext cx="900112"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4" grpId="1" build="p"/>
      <p:bldGraphic spid="8"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AF8FB7-F2F5-4D14-F7E4-CCC5D008A56B}"/>
              </a:ext>
            </a:extLst>
          </p:cNvPr>
          <p:cNvSpPr>
            <a:spLocks noGrp="1"/>
          </p:cNvSpPr>
          <p:nvPr>
            <p:ph type="title"/>
          </p:nvPr>
        </p:nvSpPr>
        <p:spPr>
          <a:xfrm>
            <a:off x="838200" y="1563688"/>
            <a:ext cx="10515600" cy="1325562"/>
          </a:xfrm>
        </p:spPr>
        <p:txBody>
          <a:bodyPr/>
          <a:lstStyle/>
          <a:p>
            <a:r>
              <a:rPr lang="fr-FR" altLang="fr-FR" dirty="0">
                <a:solidFill>
                  <a:schemeClr val="bg1"/>
                </a:solidFill>
              </a:rPr>
              <a:t>6</a:t>
            </a:r>
            <a:r>
              <a:rPr lang="fr-FR" altLang="fr-FR" dirty="0"/>
              <a:t> La transmission des microbes par les mains est le mode de transmission le plus fréquent. </a:t>
            </a:r>
            <a:endParaRPr lang="fr-FR" altLang="fr-FR" dirty="0">
              <a:solidFill>
                <a:schemeClr val="bg1"/>
              </a:solidFill>
            </a:endParaRPr>
          </a:p>
        </p:txBody>
      </p:sp>
      <p:sp>
        <p:nvSpPr>
          <p:cNvPr id="4" name="Espace réservé du contenu 3">
            <a:extLst>
              <a:ext uri="{FF2B5EF4-FFF2-40B4-BE49-F238E27FC236}">
                <a16:creationId xmlns:a16="http://schemas.microsoft.com/office/drawing/2014/main" id="{0BE60E46-CF9D-D18F-FD64-D214D67BFFC9}"/>
              </a:ext>
            </a:extLst>
          </p:cNvPr>
          <p:cNvSpPr>
            <a:spLocks noGrp="1"/>
          </p:cNvSpPr>
          <p:nvPr>
            <p:ph sz="half" idx="2"/>
          </p:nvPr>
        </p:nvSpPr>
        <p:spPr/>
        <p:txBody>
          <a:bodyPr anchor="ctr"/>
          <a:lstStyle/>
          <a:p>
            <a:pPr marL="0" indent="0">
              <a:buFont typeface="Arial" panose="020B0604020202020204" pitchFamily="34" charset="0"/>
              <a:buNone/>
            </a:pPr>
            <a:endParaRPr lang="fr-FR" altLang="fr-FR"/>
          </a:p>
          <a:p>
            <a:pPr marL="0" indent="0">
              <a:buFont typeface="Arial" panose="020B0604020202020204" pitchFamily="34" charset="0"/>
              <a:buNone/>
            </a:pPr>
            <a:endParaRPr lang="fr-FR" altLang="fr-FR"/>
          </a:p>
          <a:p>
            <a:pPr marL="0" indent="0">
              <a:buFont typeface="Arial" panose="020B0604020202020204" pitchFamily="34" charset="0"/>
              <a:buNone/>
            </a:pPr>
            <a:r>
              <a:rPr lang="fr-FR" altLang="fr-FR"/>
              <a:t>C’est pour cela qu’on se lave les mains à l’eau et au savon régulièrement et après avoir touché son animal de compagnie.</a:t>
            </a:r>
          </a:p>
        </p:txBody>
      </p:sp>
      <p:graphicFrame>
        <p:nvGraphicFramePr>
          <p:cNvPr id="8" name="Diagramme 7">
            <a:extLst>
              <a:ext uri="{FF2B5EF4-FFF2-40B4-BE49-F238E27FC236}">
                <a16:creationId xmlns:a16="http://schemas.microsoft.com/office/drawing/2014/main" id="{76B5DC2F-10C2-EF9C-BEDE-E301882CD370}"/>
              </a:ext>
            </a:extLst>
          </p:cNvPr>
          <p:cNvGraphicFramePr/>
          <p:nvPr/>
        </p:nvGraphicFramePr>
        <p:xfrm>
          <a:off x="838200" y="3105834"/>
          <a:ext cx="4548188" cy="253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 10" descr="réponse : faux">
            <a:extLst>
              <a:ext uri="{FF2B5EF4-FFF2-40B4-BE49-F238E27FC236}">
                <a16:creationId xmlns:a16="http://schemas.microsoft.com/office/drawing/2014/main" id="{BE00B6CE-84E1-17E5-8B1F-AA255FB87EFE}"/>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212975" y="4576763"/>
            <a:ext cx="900113"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Graphic spid="8"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F66703-3F4D-9705-ABF7-A47EBF45C160}"/>
              </a:ext>
            </a:extLst>
          </p:cNvPr>
          <p:cNvSpPr>
            <a:spLocks noGrp="1"/>
          </p:cNvSpPr>
          <p:nvPr>
            <p:ph type="title"/>
          </p:nvPr>
        </p:nvSpPr>
        <p:spPr>
          <a:xfrm>
            <a:off x="838200" y="1563688"/>
            <a:ext cx="10515600" cy="1325562"/>
          </a:xfrm>
        </p:spPr>
        <p:txBody>
          <a:bodyPr rtlCol="0">
            <a:normAutofit fontScale="90000"/>
          </a:bodyPr>
          <a:lstStyle/>
          <a:p>
            <a:pPr fontAlgn="auto">
              <a:spcAft>
                <a:spcPts val="0"/>
              </a:spcAft>
              <a:defRPr/>
            </a:pPr>
            <a:r>
              <a:rPr lang="fr-FR" dirty="0"/>
              <a:t>Il existe des microbes utiles et pathogènes chez les animaux de compagnie tout comme chez l’humain.</a:t>
            </a:r>
          </a:p>
        </p:txBody>
      </p:sp>
      <p:sp>
        <p:nvSpPr>
          <p:cNvPr id="7171" name="Espace réservé du contenu 3">
            <a:extLst>
              <a:ext uri="{FF2B5EF4-FFF2-40B4-BE49-F238E27FC236}">
                <a16:creationId xmlns:a16="http://schemas.microsoft.com/office/drawing/2014/main" id="{5287E5A6-395F-8795-CAC9-22CFBC668115}"/>
              </a:ext>
            </a:extLst>
          </p:cNvPr>
          <p:cNvSpPr>
            <a:spLocks noGrp="1"/>
          </p:cNvSpPr>
          <p:nvPr>
            <p:ph sz="half" idx="2"/>
          </p:nvPr>
        </p:nvSpPr>
        <p:spPr/>
        <p:txBody>
          <a:bodyPr anchor="ctr"/>
          <a:lstStyle/>
          <a:p>
            <a:pPr marL="0" indent="0">
              <a:buFont typeface="Arial" panose="020B0604020202020204" pitchFamily="34" charset="0"/>
              <a:buNone/>
            </a:pPr>
            <a:endParaRPr lang="fr-FR" altLang="fr-FR" dirty="0"/>
          </a:p>
        </p:txBody>
      </p:sp>
      <p:graphicFrame>
        <p:nvGraphicFramePr>
          <p:cNvPr id="8" name="Diagramme 7">
            <a:extLst>
              <a:ext uri="{FF2B5EF4-FFF2-40B4-BE49-F238E27FC236}">
                <a16:creationId xmlns:a16="http://schemas.microsoft.com/office/drawing/2014/main" id="{990EFCF1-7DDC-FC6B-62A3-7B649216D3CE}"/>
              </a:ext>
            </a:extLst>
          </p:cNvPr>
          <p:cNvGraphicFramePr/>
          <p:nvPr/>
        </p:nvGraphicFramePr>
        <p:xfrm>
          <a:off x="838200" y="3105834"/>
          <a:ext cx="4548188" cy="253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 10" descr="réponse : faux">
            <a:extLst>
              <a:ext uri="{FF2B5EF4-FFF2-40B4-BE49-F238E27FC236}">
                <a16:creationId xmlns:a16="http://schemas.microsoft.com/office/drawing/2014/main" id="{5F945B45-5740-1355-D982-C1E1712B46A7}"/>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212975" y="4576763"/>
            <a:ext cx="900113"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8"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A174B5-AEE9-F714-1B03-B82245D2E295}"/>
              </a:ext>
            </a:extLst>
          </p:cNvPr>
          <p:cNvSpPr>
            <a:spLocks noGrp="1"/>
          </p:cNvSpPr>
          <p:nvPr>
            <p:ph type="title"/>
          </p:nvPr>
        </p:nvSpPr>
        <p:spPr>
          <a:xfrm>
            <a:off x="838200" y="1563688"/>
            <a:ext cx="10515600" cy="1325562"/>
          </a:xfrm>
        </p:spPr>
        <p:txBody>
          <a:bodyPr/>
          <a:lstStyle/>
          <a:p>
            <a:r>
              <a:rPr lang="fr-FR" altLang="fr-FR" dirty="0"/>
              <a:t>Si mon chat a une teigne, je peux l’attraper en le caressant. </a:t>
            </a:r>
          </a:p>
        </p:txBody>
      </p:sp>
      <p:sp>
        <p:nvSpPr>
          <p:cNvPr id="8195" name="Espace réservé du contenu 3">
            <a:extLst>
              <a:ext uri="{FF2B5EF4-FFF2-40B4-BE49-F238E27FC236}">
                <a16:creationId xmlns:a16="http://schemas.microsoft.com/office/drawing/2014/main" id="{BFA0C80C-B996-EDE5-BF70-944CFFD0BD6B}"/>
              </a:ext>
            </a:extLst>
          </p:cNvPr>
          <p:cNvSpPr>
            <a:spLocks noGrp="1"/>
          </p:cNvSpPr>
          <p:nvPr>
            <p:ph sz="half" idx="2"/>
          </p:nvPr>
        </p:nvSpPr>
        <p:spPr/>
        <p:txBody>
          <a:bodyPr anchor="ctr"/>
          <a:lstStyle/>
          <a:p>
            <a:pPr marL="0" indent="0">
              <a:buFont typeface="Arial" panose="020B0604020202020204" pitchFamily="34" charset="0"/>
              <a:buNone/>
            </a:pPr>
            <a:endParaRPr lang="fr-FR" altLang="fr-FR"/>
          </a:p>
          <a:p>
            <a:pPr marL="0" indent="0">
              <a:buFont typeface="Arial" panose="020B0604020202020204" pitchFamily="34" charset="0"/>
              <a:buNone/>
            </a:pPr>
            <a:endParaRPr lang="fr-FR" altLang="fr-FR"/>
          </a:p>
          <a:p>
            <a:pPr marL="0" indent="0">
              <a:buFont typeface="Arial" panose="020B0604020202020204" pitchFamily="34" charset="0"/>
              <a:buNone/>
            </a:pPr>
            <a:endParaRPr lang="fr-FR" altLang="fr-FR"/>
          </a:p>
        </p:txBody>
      </p:sp>
      <p:graphicFrame>
        <p:nvGraphicFramePr>
          <p:cNvPr id="8" name="Diagramme 7">
            <a:extLst>
              <a:ext uri="{FF2B5EF4-FFF2-40B4-BE49-F238E27FC236}">
                <a16:creationId xmlns:a16="http://schemas.microsoft.com/office/drawing/2014/main" id="{61FFE152-E6D8-D081-C4D1-8A43F530C949}"/>
              </a:ext>
            </a:extLst>
          </p:cNvPr>
          <p:cNvGraphicFramePr/>
          <p:nvPr/>
        </p:nvGraphicFramePr>
        <p:xfrm>
          <a:off x="838200" y="3105834"/>
          <a:ext cx="4548188" cy="253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 10" descr="réponse : vrai">
            <a:extLst>
              <a:ext uri="{FF2B5EF4-FFF2-40B4-BE49-F238E27FC236}">
                <a16:creationId xmlns:a16="http://schemas.microsoft.com/office/drawing/2014/main" id="{AA1DED51-DABC-E782-3CF4-71C5D10D8A4A}"/>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212975" y="4554538"/>
            <a:ext cx="900113"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8"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21EC2E-0138-6ED5-40C0-56FEA9D2B4D1}"/>
              </a:ext>
            </a:extLst>
          </p:cNvPr>
          <p:cNvSpPr>
            <a:spLocks noGrp="1"/>
          </p:cNvSpPr>
          <p:nvPr>
            <p:ph type="title"/>
          </p:nvPr>
        </p:nvSpPr>
        <p:spPr>
          <a:xfrm>
            <a:off x="838200" y="1563688"/>
            <a:ext cx="10515600" cy="1325562"/>
          </a:xfrm>
        </p:spPr>
        <p:txBody>
          <a:bodyPr rtlCol="0">
            <a:normAutofit fontScale="90000"/>
          </a:bodyPr>
          <a:lstStyle/>
          <a:p>
            <a:pPr fontAlgn="auto">
              <a:spcAft>
                <a:spcPts val="0"/>
              </a:spcAft>
              <a:defRPr/>
            </a:pPr>
            <a:r>
              <a:rPr lang="fr-FR" dirty="0"/>
              <a:t>Il est important de se laver les mains à l’eau et au savon après avoir touché son animal de compagnie. </a:t>
            </a:r>
            <a:endParaRPr lang="fr-FR" dirty="0">
              <a:solidFill>
                <a:schemeClr val="bg1"/>
              </a:solidFill>
            </a:endParaRPr>
          </a:p>
        </p:txBody>
      </p:sp>
      <p:sp>
        <p:nvSpPr>
          <p:cNvPr id="9219" name="Espace réservé du contenu 3">
            <a:extLst>
              <a:ext uri="{FF2B5EF4-FFF2-40B4-BE49-F238E27FC236}">
                <a16:creationId xmlns:a16="http://schemas.microsoft.com/office/drawing/2014/main" id="{DB35DEE9-B809-CA6E-9879-B57B58048A70}"/>
              </a:ext>
            </a:extLst>
          </p:cNvPr>
          <p:cNvSpPr>
            <a:spLocks noGrp="1"/>
          </p:cNvSpPr>
          <p:nvPr>
            <p:ph sz="half" idx="2"/>
          </p:nvPr>
        </p:nvSpPr>
        <p:spPr/>
        <p:txBody>
          <a:bodyPr anchor="ctr"/>
          <a:lstStyle/>
          <a:p>
            <a:pPr marL="0" indent="0">
              <a:buFont typeface="Arial" panose="020B0604020202020204" pitchFamily="34" charset="0"/>
              <a:buNone/>
            </a:pPr>
            <a:endParaRPr lang="fr-FR" altLang="fr-FR"/>
          </a:p>
        </p:txBody>
      </p:sp>
      <p:graphicFrame>
        <p:nvGraphicFramePr>
          <p:cNvPr id="8" name="Diagramme 7">
            <a:extLst>
              <a:ext uri="{FF2B5EF4-FFF2-40B4-BE49-F238E27FC236}">
                <a16:creationId xmlns:a16="http://schemas.microsoft.com/office/drawing/2014/main" id="{432600D9-10FD-2DD1-B039-918E02C29419}"/>
              </a:ext>
            </a:extLst>
          </p:cNvPr>
          <p:cNvGraphicFramePr/>
          <p:nvPr/>
        </p:nvGraphicFramePr>
        <p:xfrm>
          <a:off x="838200" y="3105834"/>
          <a:ext cx="4548188" cy="253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 10" descr="réponse : faux">
            <a:extLst>
              <a:ext uri="{FF2B5EF4-FFF2-40B4-BE49-F238E27FC236}">
                <a16:creationId xmlns:a16="http://schemas.microsoft.com/office/drawing/2014/main" id="{802DA8B3-C5ED-0E79-D1E3-976CBB598064}"/>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212975" y="4576763"/>
            <a:ext cx="900113"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8"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B30E00-C121-7044-CDB4-0F3E6163C4E4}"/>
              </a:ext>
            </a:extLst>
          </p:cNvPr>
          <p:cNvSpPr>
            <a:spLocks noGrp="1"/>
          </p:cNvSpPr>
          <p:nvPr>
            <p:ph type="title"/>
          </p:nvPr>
        </p:nvSpPr>
        <p:spPr>
          <a:xfrm>
            <a:off x="838200" y="1563688"/>
            <a:ext cx="10515600" cy="1325562"/>
          </a:xfrm>
        </p:spPr>
        <p:txBody>
          <a:bodyPr rtlCol="0">
            <a:normAutofit fontScale="90000"/>
          </a:bodyPr>
          <a:lstStyle/>
          <a:p>
            <a:pPr fontAlgn="auto">
              <a:spcAft>
                <a:spcPts val="0"/>
              </a:spcAft>
              <a:defRPr/>
            </a:pPr>
            <a:r>
              <a:rPr lang="fr-FR" dirty="0">
                <a:solidFill>
                  <a:schemeClr val="bg1"/>
                </a:solidFill>
              </a:rPr>
              <a:t>10</a:t>
            </a:r>
            <a:r>
              <a:rPr lang="fr-FR" dirty="0"/>
              <a:t> Je peux cuisiner et en même temps jouer avec mon animal de compagnie sans risque. </a:t>
            </a:r>
          </a:p>
        </p:txBody>
      </p:sp>
      <p:sp>
        <p:nvSpPr>
          <p:cNvPr id="4" name="Espace réservé du contenu 3">
            <a:extLst>
              <a:ext uri="{FF2B5EF4-FFF2-40B4-BE49-F238E27FC236}">
                <a16:creationId xmlns:a16="http://schemas.microsoft.com/office/drawing/2014/main" id="{EB0219C0-2FE6-31D9-3FD7-0FEE1C3D92E9}"/>
              </a:ext>
            </a:extLst>
          </p:cNvPr>
          <p:cNvSpPr>
            <a:spLocks noGrp="1"/>
          </p:cNvSpPr>
          <p:nvPr>
            <p:ph sz="half" idx="2"/>
          </p:nvPr>
        </p:nvSpPr>
        <p:spPr/>
        <p:txBody>
          <a:bodyPr anchor="ctr"/>
          <a:lstStyle/>
          <a:p>
            <a:pPr marL="0" indent="0">
              <a:buFont typeface="Arial" panose="020B0604020202020204" pitchFamily="34" charset="0"/>
              <a:buNone/>
            </a:pPr>
            <a:endParaRPr lang="fr-FR" altLang="fr-FR" dirty="0"/>
          </a:p>
          <a:p>
            <a:pPr marL="0" indent="0">
              <a:buFont typeface="Arial" panose="020B0604020202020204" pitchFamily="34" charset="0"/>
              <a:buNone/>
            </a:pPr>
            <a:endParaRPr lang="fr-FR" altLang="fr-FR" dirty="0"/>
          </a:p>
          <a:p>
            <a:pPr marL="0" indent="0">
              <a:buFont typeface="Arial" panose="020B0604020202020204" pitchFamily="34" charset="0"/>
              <a:buNone/>
            </a:pPr>
            <a:endParaRPr lang="fr-FR" altLang="fr-FR" dirty="0"/>
          </a:p>
          <a:p>
            <a:pPr marL="0" indent="0">
              <a:buFont typeface="Arial" panose="020B0604020202020204" pitchFamily="34" charset="0"/>
              <a:buNone/>
            </a:pPr>
            <a:r>
              <a:rPr lang="fr-FR" altLang="fr-FR" dirty="0"/>
              <a:t>Il faut éloigner les animaux des surfaces de préparation des aliments.</a:t>
            </a:r>
          </a:p>
        </p:txBody>
      </p:sp>
      <p:graphicFrame>
        <p:nvGraphicFramePr>
          <p:cNvPr id="8" name="Diagramme 7">
            <a:extLst>
              <a:ext uri="{FF2B5EF4-FFF2-40B4-BE49-F238E27FC236}">
                <a16:creationId xmlns:a16="http://schemas.microsoft.com/office/drawing/2014/main" id="{BF559CE0-991C-9297-5433-C41BE8A9F965}"/>
              </a:ext>
            </a:extLst>
          </p:cNvPr>
          <p:cNvGraphicFramePr/>
          <p:nvPr/>
        </p:nvGraphicFramePr>
        <p:xfrm>
          <a:off x="838200" y="3105834"/>
          <a:ext cx="4548188" cy="2537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Image 10" descr="réponse : vrai">
            <a:extLst>
              <a:ext uri="{FF2B5EF4-FFF2-40B4-BE49-F238E27FC236}">
                <a16:creationId xmlns:a16="http://schemas.microsoft.com/office/drawing/2014/main" id="{E8F846AC-70A7-C4FD-E611-BBFF4B6B5AB2}"/>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700588" y="4573588"/>
            <a:ext cx="898525"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Graphic spid="8" grpId="0">
        <p:bldAsOne/>
      </p:bldGraphic>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TotalTime>
  <Words>459</Words>
  <Application>Microsoft Macintosh PowerPoint</Application>
  <PresentationFormat>Grand écran</PresentationFormat>
  <Paragraphs>78</Paragraphs>
  <Slides>16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16</vt:i4>
      </vt:variant>
    </vt:vector>
  </HeadingPairs>
  <TitlesOfParts>
    <vt:vector size="20" baseType="lpstr">
      <vt:lpstr>Calibri</vt:lpstr>
      <vt:lpstr>Arial</vt:lpstr>
      <vt:lpstr>Calibri Light</vt:lpstr>
      <vt:lpstr>Thème Office</vt:lpstr>
      <vt:lpstr>1Quiz :  Animaux de compagnie</vt:lpstr>
      <vt:lpstr>2 Il existe beaucoup de similitudes entre la santé de l’être humain et la santé animale. </vt:lpstr>
      <vt:lpstr>3La santé animale et humaine sont liées, on parle d’ «une seule santé ». </vt:lpstr>
      <vt:lpstr>4La transmission des microbes se fait uniquement de l’animal à l’être humain.</vt:lpstr>
      <vt:lpstr>6 La transmission des microbes par les mains est le mode de transmission le plus fréquent. </vt:lpstr>
      <vt:lpstr>Il existe des microbes utiles et pathogènes chez les animaux de compagnie tout comme chez l’humain.</vt:lpstr>
      <vt:lpstr>Si mon chat a une teigne, je peux l’attraper en le caressant. </vt:lpstr>
      <vt:lpstr>Il est important de se laver les mains à l’eau et au savon après avoir touché son animal de compagnie. </vt:lpstr>
      <vt:lpstr>10 Je peux cuisiner et en même temps jouer avec mon animal de compagnie sans risque. </vt:lpstr>
      <vt:lpstr>11 Les animaux ne prennent jamais d’antibiotiques. </vt:lpstr>
      <vt:lpstr>12 Si le vétérinaire prescrit des antibiotiques à mon animal de compagnie, je lui donne tout le traitement prescrit, même s’il va mieux. </vt:lpstr>
      <vt:lpstr>13 Il n’existe pas de vaccin pour les animaux de compagnie. </vt:lpstr>
      <vt:lpstr>14 La rage a disparu en France depuis 2001 grâce à la vaccination des renards. </vt:lpstr>
      <vt:lpstr>Après une balade en forêt avec mon chien, je vérifie son pelage pour m’assurer qu’il n’y a pas de tique. </vt:lpstr>
      <vt:lpstr>Quand mon animal de compagnie est malade, je consulte mon médecin traitant. </vt:lpstr>
      <vt:lpstr>8 Merci d’avoir répondu aux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1Quiz :  Microbes mania</dc:title>
  <dc:creator>lesage vanessa</dc:creator>
  <cp:lastModifiedBy>lesage vanessa</cp:lastModifiedBy>
  <cp:revision>15</cp:revision>
  <dcterms:created xsi:type="dcterms:W3CDTF">2023-04-05T13:08:51Z</dcterms:created>
  <dcterms:modified xsi:type="dcterms:W3CDTF">2023-06-15T12:21:30Z</dcterms:modified>
</cp:coreProperties>
</file>