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0" r:id="rId4"/>
    <p:sldId id="262" r:id="rId5"/>
    <p:sldId id="263" r:id="rId6"/>
    <p:sldId id="264" r:id="rId7"/>
    <p:sldId id="265" r:id="rId8"/>
    <p:sldId id="267" r:id="rId9"/>
    <p:sldId id="266"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8F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9"/>
  </p:normalViewPr>
  <p:slideViewPr>
    <p:cSldViewPr snapToGrid="0">
      <p:cViewPr varScale="1">
        <p:scale>
          <a:sx n="88" d="100"/>
          <a:sy n="88" d="100"/>
        </p:scale>
        <p:origin x="184" y="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9BD70E47-9526-2340-A8FA-9F317AC127AA}" type="presOf" srcId="{6565B59B-4B65-E748-A27F-CB024A99CFB0}" destId="{9BEDA517-EE4E-EF4C-8541-778A2E71DA1F}"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4070A7B0-9CB4-A349-9826-920F27B1986C}" type="presOf" srcId="{9B636C23-96EE-B24E-8862-427A4B50E3BC}" destId="{385D4072-D6E7-4144-9635-7BA0287FE893}" srcOrd="0" destOrd="0" presId="urn:microsoft.com/office/officeart/2005/8/layout/default"/>
    <dgm:cxn modelId="{03E6CFDA-20B5-7649-B25B-62FF5C42B839}" type="presOf" srcId="{3F14B675-3057-564F-B20F-9BD678DA722B}" destId="{DAC2A3F8-C61B-4E45-9060-600BBEDA71A2}"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B58818DF-18B3-9F4E-8999-256D831750C2}" type="presParOf" srcId="{DAC2A3F8-C61B-4E45-9060-600BBEDA71A2}" destId="{385D4072-D6E7-4144-9635-7BA0287FE893}" srcOrd="0" destOrd="0" presId="urn:microsoft.com/office/officeart/2005/8/layout/default"/>
    <dgm:cxn modelId="{1CD88BDB-51C1-4740-B42F-571667F7B85E}" type="presParOf" srcId="{DAC2A3F8-C61B-4E45-9060-600BBEDA71A2}" destId="{297A1466-C12C-F545-8B48-712197D56CAD}" srcOrd="1" destOrd="0" presId="urn:microsoft.com/office/officeart/2005/8/layout/default"/>
    <dgm:cxn modelId="{382AB0F7-BAC1-7A42-ADD0-2C78AB9DF50E}"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9BD70E47-9526-2340-A8FA-9F317AC127AA}" type="presOf" srcId="{6565B59B-4B65-E748-A27F-CB024A99CFB0}" destId="{9BEDA517-EE4E-EF4C-8541-778A2E71DA1F}"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4070A7B0-9CB4-A349-9826-920F27B1986C}" type="presOf" srcId="{9B636C23-96EE-B24E-8862-427A4B50E3BC}" destId="{385D4072-D6E7-4144-9635-7BA0287FE893}" srcOrd="0" destOrd="0" presId="urn:microsoft.com/office/officeart/2005/8/layout/default"/>
    <dgm:cxn modelId="{03E6CFDA-20B5-7649-B25B-62FF5C42B839}" type="presOf" srcId="{3F14B675-3057-564F-B20F-9BD678DA722B}" destId="{DAC2A3F8-C61B-4E45-9060-600BBEDA71A2}"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B58818DF-18B3-9F4E-8999-256D831750C2}" type="presParOf" srcId="{DAC2A3F8-C61B-4E45-9060-600BBEDA71A2}" destId="{385D4072-D6E7-4144-9635-7BA0287FE893}" srcOrd="0" destOrd="0" presId="urn:microsoft.com/office/officeart/2005/8/layout/default"/>
    <dgm:cxn modelId="{1CD88BDB-51C1-4740-B42F-571667F7B85E}" type="presParOf" srcId="{DAC2A3F8-C61B-4E45-9060-600BBEDA71A2}" destId="{297A1466-C12C-F545-8B48-712197D56CAD}" srcOrd="1" destOrd="0" presId="urn:microsoft.com/office/officeart/2005/8/layout/default"/>
    <dgm:cxn modelId="{382AB0F7-BAC1-7A42-ADD0-2C78AB9DF50E}"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9BD70E47-9526-2340-A8FA-9F317AC127AA}" type="presOf" srcId="{6565B59B-4B65-E748-A27F-CB024A99CFB0}" destId="{9BEDA517-EE4E-EF4C-8541-778A2E71DA1F}"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4070A7B0-9CB4-A349-9826-920F27B1986C}" type="presOf" srcId="{9B636C23-96EE-B24E-8862-427A4B50E3BC}" destId="{385D4072-D6E7-4144-9635-7BA0287FE893}" srcOrd="0" destOrd="0" presId="urn:microsoft.com/office/officeart/2005/8/layout/default"/>
    <dgm:cxn modelId="{03E6CFDA-20B5-7649-B25B-62FF5C42B839}" type="presOf" srcId="{3F14B675-3057-564F-B20F-9BD678DA722B}" destId="{DAC2A3F8-C61B-4E45-9060-600BBEDA71A2}"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B58818DF-18B3-9F4E-8999-256D831750C2}" type="presParOf" srcId="{DAC2A3F8-C61B-4E45-9060-600BBEDA71A2}" destId="{385D4072-D6E7-4144-9635-7BA0287FE893}" srcOrd="0" destOrd="0" presId="urn:microsoft.com/office/officeart/2005/8/layout/default"/>
    <dgm:cxn modelId="{1CD88BDB-51C1-4740-B42F-571667F7B85E}" type="presParOf" srcId="{DAC2A3F8-C61B-4E45-9060-600BBEDA71A2}" destId="{297A1466-C12C-F545-8B48-712197D56CAD}" srcOrd="1" destOrd="0" presId="urn:microsoft.com/office/officeart/2005/8/layout/default"/>
    <dgm:cxn modelId="{382AB0F7-BAC1-7A42-ADD0-2C78AB9DF50E}"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9BD70E47-9526-2340-A8FA-9F317AC127AA}" type="presOf" srcId="{6565B59B-4B65-E748-A27F-CB024A99CFB0}" destId="{9BEDA517-EE4E-EF4C-8541-778A2E71DA1F}"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4070A7B0-9CB4-A349-9826-920F27B1986C}" type="presOf" srcId="{9B636C23-96EE-B24E-8862-427A4B50E3BC}" destId="{385D4072-D6E7-4144-9635-7BA0287FE893}" srcOrd="0" destOrd="0" presId="urn:microsoft.com/office/officeart/2005/8/layout/default"/>
    <dgm:cxn modelId="{03E6CFDA-20B5-7649-B25B-62FF5C42B839}" type="presOf" srcId="{3F14B675-3057-564F-B20F-9BD678DA722B}" destId="{DAC2A3F8-C61B-4E45-9060-600BBEDA71A2}"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B58818DF-18B3-9F4E-8999-256D831750C2}" type="presParOf" srcId="{DAC2A3F8-C61B-4E45-9060-600BBEDA71A2}" destId="{385D4072-D6E7-4144-9635-7BA0287FE893}" srcOrd="0" destOrd="0" presId="urn:microsoft.com/office/officeart/2005/8/layout/default"/>
    <dgm:cxn modelId="{1CD88BDB-51C1-4740-B42F-571667F7B85E}" type="presParOf" srcId="{DAC2A3F8-C61B-4E45-9060-600BBEDA71A2}" destId="{297A1466-C12C-F545-8B48-712197D56CAD}" srcOrd="1" destOrd="0" presId="urn:microsoft.com/office/officeart/2005/8/layout/default"/>
    <dgm:cxn modelId="{382AB0F7-BAC1-7A42-ADD0-2C78AB9DF50E}"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9BD70E47-9526-2340-A8FA-9F317AC127AA}" type="presOf" srcId="{6565B59B-4B65-E748-A27F-CB024A99CFB0}" destId="{9BEDA517-EE4E-EF4C-8541-778A2E71DA1F}"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4070A7B0-9CB4-A349-9826-920F27B1986C}" type="presOf" srcId="{9B636C23-96EE-B24E-8862-427A4B50E3BC}" destId="{385D4072-D6E7-4144-9635-7BA0287FE893}" srcOrd="0" destOrd="0" presId="urn:microsoft.com/office/officeart/2005/8/layout/default"/>
    <dgm:cxn modelId="{03E6CFDA-20B5-7649-B25B-62FF5C42B839}" type="presOf" srcId="{3F14B675-3057-564F-B20F-9BD678DA722B}" destId="{DAC2A3F8-C61B-4E45-9060-600BBEDA71A2}"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B58818DF-18B3-9F4E-8999-256D831750C2}" type="presParOf" srcId="{DAC2A3F8-C61B-4E45-9060-600BBEDA71A2}" destId="{385D4072-D6E7-4144-9635-7BA0287FE893}" srcOrd="0" destOrd="0" presId="urn:microsoft.com/office/officeart/2005/8/layout/default"/>
    <dgm:cxn modelId="{1CD88BDB-51C1-4740-B42F-571667F7B85E}" type="presParOf" srcId="{DAC2A3F8-C61B-4E45-9060-600BBEDA71A2}" destId="{297A1466-C12C-F545-8B48-712197D56CAD}" srcOrd="1" destOrd="0" presId="urn:microsoft.com/office/officeart/2005/8/layout/default"/>
    <dgm:cxn modelId="{382AB0F7-BAC1-7A42-ADD0-2C78AB9DF50E}"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9BD70E47-9526-2340-A8FA-9F317AC127AA}" type="presOf" srcId="{6565B59B-4B65-E748-A27F-CB024A99CFB0}" destId="{9BEDA517-EE4E-EF4C-8541-778A2E71DA1F}"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4070A7B0-9CB4-A349-9826-920F27B1986C}" type="presOf" srcId="{9B636C23-96EE-B24E-8862-427A4B50E3BC}" destId="{385D4072-D6E7-4144-9635-7BA0287FE893}" srcOrd="0" destOrd="0" presId="urn:microsoft.com/office/officeart/2005/8/layout/default"/>
    <dgm:cxn modelId="{03E6CFDA-20B5-7649-B25B-62FF5C42B839}" type="presOf" srcId="{3F14B675-3057-564F-B20F-9BD678DA722B}" destId="{DAC2A3F8-C61B-4E45-9060-600BBEDA71A2}"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B58818DF-18B3-9F4E-8999-256D831750C2}" type="presParOf" srcId="{DAC2A3F8-C61B-4E45-9060-600BBEDA71A2}" destId="{385D4072-D6E7-4144-9635-7BA0287FE893}" srcOrd="0" destOrd="0" presId="urn:microsoft.com/office/officeart/2005/8/layout/default"/>
    <dgm:cxn modelId="{1CD88BDB-51C1-4740-B42F-571667F7B85E}" type="presParOf" srcId="{DAC2A3F8-C61B-4E45-9060-600BBEDA71A2}" destId="{297A1466-C12C-F545-8B48-712197D56CAD}" srcOrd="1" destOrd="0" presId="urn:microsoft.com/office/officeart/2005/8/layout/default"/>
    <dgm:cxn modelId="{382AB0F7-BAC1-7A42-ADD0-2C78AB9DF50E}"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9BD70E47-9526-2340-A8FA-9F317AC127AA}" type="presOf" srcId="{6565B59B-4B65-E748-A27F-CB024A99CFB0}" destId="{9BEDA517-EE4E-EF4C-8541-778A2E71DA1F}"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4070A7B0-9CB4-A349-9826-920F27B1986C}" type="presOf" srcId="{9B636C23-96EE-B24E-8862-427A4B50E3BC}" destId="{385D4072-D6E7-4144-9635-7BA0287FE893}" srcOrd="0" destOrd="0" presId="urn:microsoft.com/office/officeart/2005/8/layout/default"/>
    <dgm:cxn modelId="{03E6CFDA-20B5-7649-B25B-62FF5C42B839}" type="presOf" srcId="{3F14B675-3057-564F-B20F-9BD678DA722B}" destId="{DAC2A3F8-C61B-4E45-9060-600BBEDA71A2}"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B58818DF-18B3-9F4E-8999-256D831750C2}" type="presParOf" srcId="{DAC2A3F8-C61B-4E45-9060-600BBEDA71A2}" destId="{385D4072-D6E7-4144-9635-7BA0287FE893}" srcOrd="0" destOrd="0" presId="urn:microsoft.com/office/officeart/2005/8/layout/default"/>
    <dgm:cxn modelId="{1CD88BDB-51C1-4740-B42F-571667F7B85E}" type="presParOf" srcId="{DAC2A3F8-C61B-4E45-9060-600BBEDA71A2}" destId="{297A1466-C12C-F545-8B48-712197D56CAD}" srcOrd="1" destOrd="0" presId="urn:microsoft.com/office/officeart/2005/8/layout/default"/>
    <dgm:cxn modelId="{382AB0F7-BAC1-7A42-ADD0-2C78AB9DF50E}"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279146-ED28-6F43-474A-F2F3560C0FD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653F817-4B7A-38A8-9A0D-B66BB3A9FA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A1E9850-F143-20E2-2106-177899B9B3A2}"/>
              </a:ext>
            </a:extLst>
          </p:cNvPr>
          <p:cNvSpPr>
            <a:spLocks noGrp="1"/>
          </p:cNvSpPr>
          <p:nvPr>
            <p:ph type="dt" sz="half" idx="10"/>
          </p:nvPr>
        </p:nvSpPr>
        <p:spPr/>
        <p:txBody>
          <a:bodyPr/>
          <a:lstStyle/>
          <a:p>
            <a:fld id="{1E8AEDE4-AFA0-8B48-904B-27218A1CC1D9}" type="datetimeFigureOut">
              <a:rPr lang="fr-FR" smtClean="0"/>
              <a:t>05/04/2023</a:t>
            </a:fld>
            <a:endParaRPr lang="fr-FR"/>
          </a:p>
        </p:txBody>
      </p:sp>
      <p:sp>
        <p:nvSpPr>
          <p:cNvPr id="5" name="Espace réservé du pied de page 4">
            <a:extLst>
              <a:ext uri="{FF2B5EF4-FFF2-40B4-BE49-F238E27FC236}">
                <a16:creationId xmlns:a16="http://schemas.microsoft.com/office/drawing/2014/main" id="{2D9025EF-BBA2-840F-EE14-6184EE5C203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D888DF7-6441-BFA5-89B8-2B7D8F7120C6}"/>
              </a:ext>
            </a:extLst>
          </p:cNvPr>
          <p:cNvSpPr>
            <a:spLocks noGrp="1"/>
          </p:cNvSpPr>
          <p:nvPr>
            <p:ph type="sldNum" sz="quarter" idx="12"/>
          </p:nvPr>
        </p:nvSpPr>
        <p:spPr/>
        <p:txBody>
          <a:bodyPr/>
          <a:lstStyle/>
          <a:p>
            <a:fld id="{8614ECF1-FE6F-FE4F-8F93-56B525CED44A}" type="slidenum">
              <a:rPr lang="fr-FR" smtClean="0"/>
              <a:t>‹N°›</a:t>
            </a:fld>
            <a:endParaRPr lang="fr-FR"/>
          </a:p>
        </p:txBody>
      </p:sp>
    </p:spTree>
    <p:extLst>
      <p:ext uri="{BB962C8B-B14F-4D97-AF65-F5344CB8AC3E}">
        <p14:creationId xmlns:p14="http://schemas.microsoft.com/office/powerpoint/2010/main" val="88918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5B00BD-E126-E898-C2ED-169AF60802C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10B0129-415A-DE06-F9BB-5244AA294CE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54BA628-21C0-FACE-6C63-DA4FD37BE825}"/>
              </a:ext>
            </a:extLst>
          </p:cNvPr>
          <p:cNvSpPr>
            <a:spLocks noGrp="1"/>
          </p:cNvSpPr>
          <p:nvPr>
            <p:ph type="dt" sz="half" idx="10"/>
          </p:nvPr>
        </p:nvSpPr>
        <p:spPr/>
        <p:txBody>
          <a:bodyPr/>
          <a:lstStyle/>
          <a:p>
            <a:fld id="{1E8AEDE4-AFA0-8B48-904B-27218A1CC1D9}" type="datetimeFigureOut">
              <a:rPr lang="fr-FR" smtClean="0"/>
              <a:t>05/04/2023</a:t>
            </a:fld>
            <a:endParaRPr lang="fr-FR"/>
          </a:p>
        </p:txBody>
      </p:sp>
      <p:sp>
        <p:nvSpPr>
          <p:cNvPr id="5" name="Espace réservé du pied de page 4">
            <a:extLst>
              <a:ext uri="{FF2B5EF4-FFF2-40B4-BE49-F238E27FC236}">
                <a16:creationId xmlns:a16="http://schemas.microsoft.com/office/drawing/2014/main" id="{9847F029-A4D3-5754-567C-F6E46EBD5BD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4DF2C61-A4EB-9298-6D35-218182C2AA09}"/>
              </a:ext>
            </a:extLst>
          </p:cNvPr>
          <p:cNvSpPr>
            <a:spLocks noGrp="1"/>
          </p:cNvSpPr>
          <p:nvPr>
            <p:ph type="sldNum" sz="quarter" idx="12"/>
          </p:nvPr>
        </p:nvSpPr>
        <p:spPr/>
        <p:txBody>
          <a:bodyPr/>
          <a:lstStyle/>
          <a:p>
            <a:fld id="{8614ECF1-FE6F-FE4F-8F93-56B525CED44A}" type="slidenum">
              <a:rPr lang="fr-FR" smtClean="0"/>
              <a:t>‹N°›</a:t>
            </a:fld>
            <a:endParaRPr lang="fr-FR"/>
          </a:p>
        </p:txBody>
      </p:sp>
    </p:spTree>
    <p:extLst>
      <p:ext uri="{BB962C8B-B14F-4D97-AF65-F5344CB8AC3E}">
        <p14:creationId xmlns:p14="http://schemas.microsoft.com/office/powerpoint/2010/main" val="387073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4F4C962-EC76-5D0C-AA37-E8749AFFDA8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F762BB2-A897-A9F7-E2E4-DEC88B9A394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D38A67-30F1-2B4D-6846-467E52565FF0}"/>
              </a:ext>
            </a:extLst>
          </p:cNvPr>
          <p:cNvSpPr>
            <a:spLocks noGrp="1"/>
          </p:cNvSpPr>
          <p:nvPr>
            <p:ph type="dt" sz="half" idx="10"/>
          </p:nvPr>
        </p:nvSpPr>
        <p:spPr/>
        <p:txBody>
          <a:bodyPr/>
          <a:lstStyle/>
          <a:p>
            <a:fld id="{1E8AEDE4-AFA0-8B48-904B-27218A1CC1D9}" type="datetimeFigureOut">
              <a:rPr lang="fr-FR" smtClean="0"/>
              <a:t>05/04/2023</a:t>
            </a:fld>
            <a:endParaRPr lang="fr-FR"/>
          </a:p>
        </p:txBody>
      </p:sp>
      <p:sp>
        <p:nvSpPr>
          <p:cNvPr id="5" name="Espace réservé du pied de page 4">
            <a:extLst>
              <a:ext uri="{FF2B5EF4-FFF2-40B4-BE49-F238E27FC236}">
                <a16:creationId xmlns:a16="http://schemas.microsoft.com/office/drawing/2014/main" id="{41C76230-D4F7-DFE7-EED9-F4E278329A6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4C894F1-7DE9-71C2-615F-00BC4B8D1EB2}"/>
              </a:ext>
            </a:extLst>
          </p:cNvPr>
          <p:cNvSpPr>
            <a:spLocks noGrp="1"/>
          </p:cNvSpPr>
          <p:nvPr>
            <p:ph type="sldNum" sz="quarter" idx="12"/>
          </p:nvPr>
        </p:nvSpPr>
        <p:spPr/>
        <p:txBody>
          <a:bodyPr/>
          <a:lstStyle/>
          <a:p>
            <a:fld id="{8614ECF1-FE6F-FE4F-8F93-56B525CED44A}" type="slidenum">
              <a:rPr lang="fr-FR" smtClean="0"/>
              <a:t>‹N°›</a:t>
            </a:fld>
            <a:endParaRPr lang="fr-FR"/>
          </a:p>
        </p:txBody>
      </p:sp>
    </p:spTree>
    <p:extLst>
      <p:ext uri="{BB962C8B-B14F-4D97-AF65-F5344CB8AC3E}">
        <p14:creationId xmlns:p14="http://schemas.microsoft.com/office/powerpoint/2010/main" val="250295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DFA01A-41A3-BE1A-2D9F-DD71658544E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C0E6F19-C83A-4152-DC82-60B6892108F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1725CB7-B6D9-4620-C096-ABD4457002E2}"/>
              </a:ext>
            </a:extLst>
          </p:cNvPr>
          <p:cNvSpPr>
            <a:spLocks noGrp="1"/>
          </p:cNvSpPr>
          <p:nvPr>
            <p:ph type="dt" sz="half" idx="10"/>
          </p:nvPr>
        </p:nvSpPr>
        <p:spPr/>
        <p:txBody>
          <a:bodyPr/>
          <a:lstStyle/>
          <a:p>
            <a:fld id="{1E8AEDE4-AFA0-8B48-904B-27218A1CC1D9}" type="datetimeFigureOut">
              <a:rPr lang="fr-FR" smtClean="0"/>
              <a:t>05/04/2023</a:t>
            </a:fld>
            <a:endParaRPr lang="fr-FR"/>
          </a:p>
        </p:txBody>
      </p:sp>
      <p:sp>
        <p:nvSpPr>
          <p:cNvPr id="5" name="Espace réservé du pied de page 4">
            <a:extLst>
              <a:ext uri="{FF2B5EF4-FFF2-40B4-BE49-F238E27FC236}">
                <a16:creationId xmlns:a16="http://schemas.microsoft.com/office/drawing/2014/main" id="{A365CF0D-5C13-8926-DA81-B3F4EE138F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6F7ECC-5A80-597C-4444-3A7F3436175D}"/>
              </a:ext>
            </a:extLst>
          </p:cNvPr>
          <p:cNvSpPr>
            <a:spLocks noGrp="1"/>
          </p:cNvSpPr>
          <p:nvPr>
            <p:ph type="sldNum" sz="quarter" idx="12"/>
          </p:nvPr>
        </p:nvSpPr>
        <p:spPr/>
        <p:txBody>
          <a:bodyPr/>
          <a:lstStyle/>
          <a:p>
            <a:fld id="{8614ECF1-FE6F-FE4F-8F93-56B525CED44A}" type="slidenum">
              <a:rPr lang="fr-FR" smtClean="0"/>
              <a:t>‹N°›</a:t>
            </a:fld>
            <a:endParaRPr lang="fr-FR"/>
          </a:p>
        </p:txBody>
      </p:sp>
    </p:spTree>
    <p:extLst>
      <p:ext uri="{BB962C8B-B14F-4D97-AF65-F5344CB8AC3E}">
        <p14:creationId xmlns:p14="http://schemas.microsoft.com/office/powerpoint/2010/main" val="714143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EC49B1-92E3-6410-3A0B-037F0932373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0A3159D-240F-B557-796C-6B4743D369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181E025-7810-18FD-B091-9F7EAB86CD44}"/>
              </a:ext>
            </a:extLst>
          </p:cNvPr>
          <p:cNvSpPr>
            <a:spLocks noGrp="1"/>
          </p:cNvSpPr>
          <p:nvPr>
            <p:ph type="dt" sz="half" idx="10"/>
          </p:nvPr>
        </p:nvSpPr>
        <p:spPr/>
        <p:txBody>
          <a:bodyPr/>
          <a:lstStyle/>
          <a:p>
            <a:fld id="{1E8AEDE4-AFA0-8B48-904B-27218A1CC1D9}" type="datetimeFigureOut">
              <a:rPr lang="fr-FR" smtClean="0"/>
              <a:t>05/04/2023</a:t>
            </a:fld>
            <a:endParaRPr lang="fr-FR"/>
          </a:p>
        </p:txBody>
      </p:sp>
      <p:sp>
        <p:nvSpPr>
          <p:cNvPr id="5" name="Espace réservé du pied de page 4">
            <a:extLst>
              <a:ext uri="{FF2B5EF4-FFF2-40B4-BE49-F238E27FC236}">
                <a16:creationId xmlns:a16="http://schemas.microsoft.com/office/drawing/2014/main" id="{216A3D94-7FD8-0469-7BE6-ACA10A21C95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F6E2D98-B965-7974-79DE-6214F70BFC98}"/>
              </a:ext>
            </a:extLst>
          </p:cNvPr>
          <p:cNvSpPr>
            <a:spLocks noGrp="1"/>
          </p:cNvSpPr>
          <p:nvPr>
            <p:ph type="sldNum" sz="quarter" idx="12"/>
          </p:nvPr>
        </p:nvSpPr>
        <p:spPr/>
        <p:txBody>
          <a:bodyPr/>
          <a:lstStyle/>
          <a:p>
            <a:fld id="{8614ECF1-FE6F-FE4F-8F93-56B525CED44A}" type="slidenum">
              <a:rPr lang="fr-FR" smtClean="0"/>
              <a:t>‹N°›</a:t>
            </a:fld>
            <a:endParaRPr lang="fr-FR"/>
          </a:p>
        </p:txBody>
      </p:sp>
    </p:spTree>
    <p:extLst>
      <p:ext uri="{BB962C8B-B14F-4D97-AF65-F5344CB8AC3E}">
        <p14:creationId xmlns:p14="http://schemas.microsoft.com/office/powerpoint/2010/main" val="2868486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DF0AC2-95AE-4E4A-1AD0-4B33CA4FAC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2F5B4D0-0471-54D0-09FF-4724A788DAF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534EA66-6D5A-DF8A-62A7-2971031F638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0EC3AE0-CD58-6272-5280-EAE3F2B61E44}"/>
              </a:ext>
            </a:extLst>
          </p:cNvPr>
          <p:cNvSpPr>
            <a:spLocks noGrp="1"/>
          </p:cNvSpPr>
          <p:nvPr>
            <p:ph type="dt" sz="half" idx="10"/>
          </p:nvPr>
        </p:nvSpPr>
        <p:spPr/>
        <p:txBody>
          <a:bodyPr/>
          <a:lstStyle/>
          <a:p>
            <a:fld id="{1E8AEDE4-AFA0-8B48-904B-27218A1CC1D9}" type="datetimeFigureOut">
              <a:rPr lang="fr-FR" smtClean="0"/>
              <a:t>05/04/2023</a:t>
            </a:fld>
            <a:endParaRPr lang="fr-FR"/>
          </a:p>
        </p:txBody>
      </p:sp>
      <p:sp>
        <p:nvSpPr>
          <p:cNvPr id="6" name="Espace réservé du pied de page 5">
            <a:extLst>
              <a:ext uri="{FF2B5EF4-FFF2-40B4-BE49-F238E27FC236}">
                <a16:creationId xmlns:a16="http://schemas.microsoft.com/office/drawing/2014/main" id="{A755BED6-3BEB-581A-C72F-CB638644BF7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0470BA6-5B16-C142-F89A-94FC69CA0F5C}"/>
              </a:ext>
            </a:extLst>
          </p:cNvPr>
          <p:cNvSpPr>
            <a:spLocks noGrp="1"/>
          </p:cNvSpPr>
          <p:nvPr>
            <p:ph type="sldNum" sz="quarter" idx="12"/>
          </p:nvPr>
        </p:nvSpPr>
        <p:spPr/>
        <p:txBody>
          <a:bodyPr/>
          <a:lstStyle/>
          <a:p>
            <a:fld id="{8614ECF1-FE6F-FE4F-8F93-56B525CED44A}" type="slidenum">
              <a:rPr lang="fr-FR" smtClean="0"/>
              <a:t>‹N°›</a:t>
            </a:fld>
            <a:endParaRPr lang="fr-FR"/>
          </a:p>
        </p:txBody>
      </p:sp>
    </p:spTree>
    <p:extLst>
      <p:ext uri="{BB962C8B-B14F-4D97-AF65-F5344CB8AC3E}">
        <p14:creationId xmlns:p14="http://schemas.microsoft.com/office/powerpoint/2010/main" val="233983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9A737-37D0-E6A2-86ED-533093BA4CA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A5AA0D8-B09F-24AA-CF83-65B88DA42A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471AA69-3622-CFD4-5BA1-7E4678A4115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E281608-9BA1-C7FD-14CE-68632A7A92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A63FB7D-5A56-5445-F01B-CB5E0711F30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F3625A3-BAAF-D76F-CBB9-4E7194BEB132}"/>
              </a:ext>
            </a:extLst>
          </p:cNvPr>
          <p:cNvSpPr>
            <a:spLocks noGrp="1"/>
          </p:cNvSpPr>
          <p:nvPr>
            <p:ph type="dt" sz="half" idx="10"/>
          </p:nvPr>
        </p:nvSpPr>
        <p:spPr/>
        <p:txBody>
          <a:bodyPr/>
          <a:lstStyle/>
          <a:p>
            <a:fld id="{1E8AEDE4-AFA0-8B48-904B-27218A1CC1D9}" type="datetimeFigureOut">
              <a:rPr lang="fr-FR" smtClean="0"/>
              <a:t>05/04/2023</a:t>
            </a:fld>
            <a:endParaRPr lang="fr-FR"/>
          </a:p>
        </p:txBody>
      </p:sp>
      <p:sp>
        <p:nvSpPr>
          <p:cNvPr id="8" name="Espace réservé du pied de page 7">
            <a:extLst>
              <a:ext uri="{FF2B5EF4-FFF2-40B4-BE49-F238E27FC236}">
                <a16:creationId xmlns:a16="http://schemas.microsoft.com/office/drawing/2014/main" id="{2F3A4466-7F3F-1E0B-AE9D-072A21C80AD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9E92BFA-C41B-3FE3-3F45-7B30EE07A4D2}"/>
              </a:ext>
            </a:extLst>
          </p:cNvPr>
          <p:cNvSpPr>
            <a:spLocks noGrp="1"/>
          </p:cNvSpPr>
          <p:nvPr>
            <p:ph type="sldNum" sz="quarter" idx="12"/>
          </p:nvPr>
        </p:nvSpPr>
        <p:spPr/>
        <p:txBody>
          <a:bodyPr/>
          <a:lstStyle/>
          <a:p>
            <a:fld id="{8614ECF1-FE6F-FE4F-8F93-56B525CED44A}" type="slidenum">
              <a:rPr lang="fr-FR" smtClean="0"/>
              <a:t>‹N°›</a:t>
            </a:fld>
            <a:endParaRPr lang="fr-FR"/>
          </a:p>
        </p:txBody>
      </p:sp>
    </p:spTree>
    <p:extLst>
      <p:ext uri="{BB962C8B-B14F-4D97-AF65-F5344CB8AC3E}">
        <p14:creationId xmlns:p14="http://schemas.microsoft.com/office/powerpoint/2010/main" val="708203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C5F2B9-BEF0-E9AA-AA26-CABE41F81BE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E862D3F-74BC-E628-2D0A-BA0F3C7E5CDC}"/>
              </a:ext>
            </a:extLst>
          </p:cNvPr>
          <p:cNvSpPr>
            <a:spLocks noGrp="1"/>
          </p:cNvSpPr>
          <p:nvPr>
            <p:ph type="dt" sz="half" idx="10"/>
          </p:nvPr>
        </p:nvSpPr>
        <p:spPr/>
        <p:txBody>
          <a:bodyPr/>
          <a:lstStyle/>
          <a:p>
            <a:fld id="{1E8AEDE4-AFA0-8B48-904B-27218A1CC1D9}" type="datetimeFigureOut">
              <a:rPr lang="fr-FR" smtClean="0"/>
              <a:t>05/04/2023</a:t>
            </a:fld>
            <a:endParaRPr lang="fr-FR"/>
          </a:p>
        </p:txBody>
      </p:sp>
      <p:sp>
        <p:nvSpPr>
          <p:cNvPr id="4" name="Espace réservé du pied de page 3">
            <a:extLst>
              <a:ext uri="{FF2B5EF4-FFF2-40B4-BE49-F238E27FC236}">
                <a16:creationId xmlns:a16="http://schemas.microsoft.com/office/drawing/2014/main" id="{8B049403-24D3-92A0-8934-173AD4B80BF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81E845F-939E-099A-589A-8615FF5736BE}"/>
              </a:ext>
            </a:extLst>
          </p:cNvPr>
          <p:cNvSpPr>
            <a:spLocks noGrp="1"/>
          </p:cNvSpPr>
          <p:nvPr>
            <p:ph type="sldNum" sz="quarter" idx="12"/>
          </p:nvPr>
        </p:nvSpPr>
        <p:spPr/>
        <p:txBody>
          <a:bodyPr/>
          <a:lstStyle/>
          <a:p>
            <a:fld id="{8614ECF1-FE6F-FE4F-8F93-56B525CED44A}" type="slidenum">
              <a:rPr lang="fr-FR" smtClean="0"/>
              <a:t>‹N°›</a:t>
            </a:fld>
            <a:endParaRPr lang="fr-FR"/>
          </a:p>
        </p:txBody>
      </p:sp>
    </p:spTree>
    <p:extLst>
      <p:ext uri="{BB962C8B-B14F-4D97-AF65-F5344CB8AC3E}">
        <p14:creationId xmlns:p14="http://schemas.microsoft.com/office/powerpoint/2010/main" val="322580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E70054B-CFDF-C168-8D7B-DD0DEBF706B6}"/>
              </a:ext>
            </a:extLst>
          </p:cNvPr>
          <p:cNvSpPr>
            <a:spLocks noGrp="1"/>
          </p:cNvSpPr>
          <p:nvPr>
            <p:ph type="dt" sz="half" idx="10"/>
          </p:nvPr>
        </p:nvSpPr>
        <p:spPr/>
        <p:txBody>
          <a:bodyPr/>
          <a:lstStyle/>
          <a:p>
            <a:fld id="{1E8AEDE4-AFA0-8B48-904B-27218A1CC1D9}" type="datetimeFigureOut">
              <a:rPr lang="fr-FR" smtClean="0"/>
              <a:t>05/04/2023</a:t>
            </a:fld>
            <a:endParaRPr lang="fr-FR"/>
          </a:p>
        </p:txBody>
      </p:sp>
      <p:sp>
        <p:nvSpPr>
          <p:cNvPr id="3" name="Espace réservé du pied de page 2">
            <a:extLst>
              <a:ext uri="{FF2B5EF4-FFF2-40B4-BE49-F238E27FC236}">
                <a16:creationId xmlns:a16="http://schemas.microsoft.com/office/drawing/2014/main" id="{888D06D5-173D-2827-7CA1-1FD82C558AC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C5FAD00-038F-72E1-3E36-59240E3D75D3}"/>
              </a:ext>
            </a:extLst>
          </p:cNvPr>
          <p:cNvSpPr>
            <a:spLocks noGrp="1"/>
          </p:cNvSpPr>
          <p:nvPr>
            <p:ph type="sldNum" sz="quarter" idx="12"/>
          </p:nvPr>
        </p:nvSpPr>
        <p:spPr/>
        <p:txBody>
          <a:bodyPr/>
          <a:lstStyle/>
          <a:p>
            <a:fld id="{8614ECF1-FE6F-FE4F-8F93-56B525CED44A}" type="slidenum">
              <a:rPr lang="fr-FR" smtClean="0"/>
              <a:t>‹N°›</a:t>
            </a:fld>
            <a:endParaRPr lang="fr-FR"/>
          </a:p>
        </p:txBody>
      </p:sp>
    </p:spTree>
    <p:extLst>
      <p:ext uri="{BB962C8B-B14F-4D97-AF65-F5344CB8AC3E}">
        <p14:creationId xmlns:p14="http://schemas.microsoft.com/office/powerpoint/2010/main" val="408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F52F57-0910-64A8-07FC-D9F615544C8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F7144B6-25C8-B4D7-79FC-0CC44458D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3976918-1BF6-0627-9037-34F43B1A23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C6B8E5C-AB24-DB83-4FC3-0BC7C09A63CA}"/>
              </a:ext>
            </a:extLst>
          </p:cNvPr>
          <p:cNvSpPr>
            <a:spLocks noGrp="1"/>
          </p:cNvSpPr>
          <p:nvPr>
            <p:ph type="dt" sz="half" idx="10"/>
          </p:nvPr>
        </p:nvSpPr>
        <p:spPr/>
        <p:txBody>
          <a:bodyPr/>
          <a:lstStyle/>
          <a:p>
            <a:fld id="{1E8AEDE4-AFA0-8B48-904B-27218A1CC1D9}" type="datetimeFigureOut">
              <a:rPr lang="fr-FR" smtClean="0"/>
              <a:t>05/04/2023</a:t>
            </a:fld>
            <a:endParaRPr lang="fr-FR"/>
          </a:p>
        </p:txBody>
      </p:sp>
      <p:sp>
        <p:nvSpPr>
          <p:cNvPr id="6" name="Espace réservé du pied de page 5">
            <a:extLst>
              <a:ext uri="{FF2B5EF4-FFF2-40B4-BE49-F238E27FC236}">
                <a16:creationId xmlns:a16="http://schemas.microsoft.com/office/drawing/2014/main" id="{6561B107-B64A-76FE-3A03-8B8B4DBB255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276F286-D37D-2BA5-4BE0-3DEFD5169306}"/>
              </a:ext>
            </a:extLst>
          </p:cNvPr>
          <p:cNvSpPr>
            <a:spLocks noGrp="1"/>
          </p:cNvSpPr>
          <p:nvPr>
            <p:ph type="sldNum" sz="quarter" idx="12"/>
          </p:nvPr>
        </p:nvSpPr>
        <p:spPr/>
        <p:txBody>
          <a:bodyPr/>
          <a:lstStyle/>
          <a:p>
            <a:fld id="{8614ECF1-FE6F-FE4F-8F93-56B525CED44A}" type="slidenum">
              <a:rPr lang="fr-FR" smtClean="0"/>
              <a:t>‹N°›</a:t>
            </a:fld>
            <a:endParaRPr lang="fr-FR"/>
          </a:p>
        </p:txBody>
      </p:sp>
    </p:spTree>
    <p:extLst>
      <p:ext uri="{BB962C8B-B14F-4D97-AF65-F5344CB8AC3E}">
        <p14:creationId xmlns:p14="http://schemas.microsoft.com/office/powerpoint/2010/main" val="221932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488763-8095-C1CB-D65C-FC99B17F192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BFBA4CB-DAFE-CE64-9930-FD9C874267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C2B0331-4B9A-6F37-8288-4066B530B6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C85443A-5558-5C7B-6A89-54131C240701}"/>
              </a:ext>
            </a:extLst>
          </p:cNvPr>
          <p:cNvSpPr>
            <a:spLocks noGrp="1"/>
          </p:cNvSpPr>
          <p:nvPr>
            <p:ph type="dt" sz="half" idx="10"/>
          </p:nvPr>
        </p:nvSpPr>
        <p:spPr/>
        <p:txBody>
          <a:bodyPr/>
          <a:lstStyle/>
          <a:p>
            <a:fld id="{1E8AEDE4-AFA0-8B48-904B-27218A1CC1D9}" type="datetimeFigureOut">
              <a:rPr lang="fr-FR" smtClean="0"/>
              <a:t>05/04/2023</a:t>
            </a:fld>
            <a:endParaRPr lang="fr-FR"/>
          </a:p>
        </p:txBody>
      </p:sp>
      <p:sp>
        <p:nvSpPr>
          <p:cNvPr id="6" name="Espace réservé du pied de page 5">
            <a:extLst>
              <a:ext uri="{FF2B5EF4-FFF2-40B4-BE49-F238E27FC236}">
                <a16:creationId xmlns:a16="http://schemas.microsoft.com/office/drawing/2014/main" id="{50F0D913-6C03-5712-C2B2-748FD98491D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27DC09A-0904-C4E8-95D2-BC2787F2670D}"/>
              </a:ext>
            </a:extLst>
          </p:cNvPr>
          <p:cNvSpPr>
            <a:spLocks noGrp="1"/>
          </p:cNvSpPr>
          <p:nvPr>
            <p:ph type="sldNum" sz="quarter" idx="12"/>
          </p:nvPr>
        </p:nvSpPr>
        <p:spPr/>
        <p:txBody>
          <a:bodyPr/>
          <a:lstStyle/>
          <a:p>
            <a:fld id="{8614ECF1-FE6F-FE4F-8F93-56B525CED44A}" type="slidenum">
              <a:rPr lang="fr-FR" smtClean="0"/>
              <a:t>‹N°›</a:t>
            </a:fld>
            <a:endParaRPr lang="fr-FR"/>
          </a:p>
        </p:txBody>
      </p:sp>
    </p:spTree>
    <p:extLst>
      <p:ext uri="{BB962C8B-B14F-4D97-AF65-F5344CB8AC3E}">
        <p14:creationId xmlns:p14="http://schemas.microsoft.com/office/powerpoint/2010/main" val="3835727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671A51F-BB35-B103-23BA-E63D322D39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5791ED59-2870-E68F-AE5E-B10E5B46D6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C5E634E2-EFE9-A56A-39CB-CC3304F5E4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AEDE4-AFA0-8B48-904B-27218A1CC1D9}" type="datetimeFigureOut">
              <a:rPr lang="fr-FR" smtClean="0"/>
              <a:t>05/04/2023</a:t>
            </a:fld>
            <a:endParaRPr lang="fr-FR"/>
          </a:p>
        </p:txBody>
      </p:sp>
      <p:sp>
        <p:nvSpPr>
          <p:cNvPr id="5" name="Espace réservé du pied de page 4">
            <a:extLst>
              <a:ext uri="{FF2B5EF4-FFF2-40B4-BE49-F238E27FC236}">
                <a16:creationId xmlns:a16="http://schemas.microsoft.com/office/drawing/2014/main" id="{F29CD4CC-E216-4DA8-2C51-C38600C2DD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B78747A-045C-7866-A5F2-CCBA96F359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4ECF1-FE6F-FE4F-8F93-56B525CED44A}" type="slidenum">
              <a:rPr lang="fr-FR" smtClean="0"/>
              <a:t>‹N°›</a:t>
            </a:fld>
            <a:endParaRPr lang="fr-FR"/>
          </a:p>
        </p:txBody>
      </p:sp>
      <p:pic>
        <p:nvPicPr>
          <p:cNvPr id="8" name="Image 7">
            <a:extLst>
              <a:ext uri="{FF2B5EF4-FFF2-40B4-BE49-F238E27FC236}">
                <a16:creationId xmlns:a16="http://schemas.microsoft.com/office/drawing/2014/main" id="{3C2445DB-52D6-A7AC-297F-21518B91BA2B}"/>
              </a:ext>
            </a:extLst>
          </p:cNvPr>
          <p:cNvPicPr>
            <a:picLocks noChangeAspect="1"/>
          </p:cNvPicPr>
          <p:nvPr userDrawn="1"/>
        </p:nvPicPr>
        <p:blipFill>
          <a:blip r:embed="rId13"/>
          <a:stretch>
            <a:fillRect/>
          </a:stretch>
        </p:blipFill>
        <p:spPr>
          <a:xfrm>
            <a:off x="10694019" y="136525"/>
            <a:ext cx="1336907" cy="1321715"/>
          </a:xfrm>
          <a:prstGeom prst="rect">
            <a:avLst/>
          </a:prstGeom>
        </p:spPr>
      </p:pic>
    </p:spTree>
    <p:extLst>
      <p:ext uri="{BB962C8B-B14F-4D97-AF65-F5344CB8AC3E}">
        <p14:creationId xmlns:p14="http://schemas.microsoft.com/office/powerpoint/2010/main" val="1095592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a:extLst>
              <a:ext uri="{FF2B5EF4-FFF2-40B4-BE49-F238E27FC236}">
                <a16:creationId xmlns:a16="http://schemas.microsoft.com/office/drawing/2014/main" id="{48C1DB0E-00AF-97F0-5684-2E7A087AC9E0}"/>
              </a:ext>
              <a:ext uri="{C183D7F6-B498-43B3-948B-1728B52AA6E4}">
                <adec:decorative xmlns:adec="http://schemas.microsoft.com/office/drawing/2017/decorative" val="1"/>
              </a:ext>
            </a:extLst>
          </p:cNvPr>
          <p:cNvPicPr>
            <a:picLocks noGrp="1" noChangeAspect="1"/>
          </p:cNvPicPr>
          <p:nvPr>
            <p:ph idx="1"/>
          </p:nvPr>
        </p:nvPicPr>
        <p:blipFill>
          <a:blip r:embed="rId2"/>
          <a:srcRect/>
          <a:stretch/>
        </p:blipFill>
        <p:spPr>
          <a:xfrm>
            <a:off x="4264938" y="1943327"/>
            <a:ext cx="7740228" cy="4651707"/>
          </a:xfrm>
        </p:spPr>
      </p:pic>
      <p:sp>
        <p:nvSpPr>
          <p:cNvPr id="2" name="Titre 1">
            <a:extLst>
              <a:ext uri="{FF2B5EF4-FFF2-40B4-BE49-F238E27FC236}">
                <a16:creationId xmlns:a16="http://schemas.microsoft.com/office/drawing/2014/main" id="{F59DD754-1261-F331-FE7B-61D9A80334C8}"/>
              </a:ext>
            </a:extLst>
          </p:cNvPr>
          <p:cNvSpPr>
            <a:spLocks noGrp="1"/>
          </p:cNvSpPr>
          <p:nvPr>
            <p:ph type="title"/>
          </p:nvPr>
        </p:nvSpPr>
        <p:spPr>
          <a:xfrm>
            <a:off x="0" y="1591294"/>
            <a:ext cx="4386263" cy="1692229"/>
          </a:xfrm>
        </p:spPr>
        <p:txBody>
          <a:bodyPr>
            <a:normAutofit fontScale="90000"/>
          </a:bodyPr>
          <a:lstStyle/>
          <a:p>
            <a:r>
              <a:rPr lang="fr-FR" sz="4000" dirty="0">
                <a:solidFill>
                  <a:schemeClr val="bg1"/>
                </a:solidFill>
              </a:rPr>
              <a:t>1</a:t>
            </a:r>
            <a:r>
              <a:rPr lang="fr-FR" sz="4000" dirty="0"/>
              <a:t>Quiz : </a:t>
            </a:r>
            <a:br>
              <a:rPr lang="fr-FR" sz="4000" dirty="0"/>
            </a:br>
            <a:r>
              <a:rPr lang="fr-FR" sz="4000" dirty="0"/>
              <a:t>Des mains horribles</a:t>
            </a:r>
          </a:p>
        </p:txBody>
      </p:sp>
      <p:sp>
        <p:nvSpPr>
          <p:cNvPr id="4" name="Espace réservé du texte 3">
            <a:extLst>
              <a:ext uri="{FF2B5EF4-FFF2-40B4-BE49-F238E27FC236}">
                <a16:creationId xmlns:a16="http://schemas.microsoft.com/office/drawing/2014/main" id="{C3EA0366-1FCD-8354-662C-34FD305FA1C7}"/>
              </a:ext>
            </a:extLst>
          </p:cNvPr>
          <p:cNvSpPr>
            <a:spLocks noGrp="1"/>
          </p:cNvSpPr>
          <p:nvPr>
            <p:ph type="body" sz="half" idx="2"/>
          </p:nvPr>
        </p:nvSpPr>
        <p:spPr>
          <a:xfrm>
            <a:off x="186834" y="3755573"/>
            <a:ext cx="3385042" cy="1027216"/>
          </a:xfrm>
        </p:spPr>
        <p:txBody>
          <a:bodyPr/>
          <a:lstStyle/>
          <a:p>
            <a:endParaRPr lang="fr-FR" dirty="0"/>
          </a:p>
          <a:p>
            <a:r>
              <a:rPr lang="fr-FR" dirty="0"/>
              <a:t>Prêt(e) à tester tes connaissances sur les microbes ?</a:t>
            </a:r>
          </a:p>
          <a:p>
            <a:endParaRPr lang="fr-FR" dirty="0"/>
          </a:p>
        </p:txBody>
      </p:sp>
      <p:cxnSp>
        <p:nvCxnSpPr>
          <p:cNvPr id="8" name="Connecteur droit 7">
            <a:extLst>
              <a:ext uri="{FF2B5EF4-FFF2-40B4-BE49-F238E27FC236}">
                <a16:creationId xmlns:a16="http://schemas.microsoft.com/office/drawing/2014/main" id="{0B69A5D8-E043-9825-5D6E-E668E3041030}"/>
              </a:ext>
              <a:ext uri="{C183D7F6-B498-43B3-948B-1728B52AA6E4}">
                <adec:decorative xmlns:adec="http://schemas.microsoft.com/office/drawing/2017/decorative" val="1"/>
              </a:ext>
            </a:extLst>
          </p:cNvPr>
          <p:cNvCxnSpPr>
            <a:cxnSpLocks/>
          </p:cNvCxnSpPr>
          <p:nvPr/>
        </p:nvCxnSpPr>
        <p:spPr>
          <a:xfrm>
            <a:off x="186833" y="3574473"/>
            <a:ext cx="3249358" cy="0"/>
          </a:xfrm>
          <a:prstGeom prst="line">
            <a:avLst/>
          </a:prstGeom>
          <a:ln w="381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24029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ECD6AC-C789-907D-C432-AD6C138C2F84}"/>
              </a:ext>
            </a:extLst>
          </p:cNvPr>
          <p:cNvSpPr>
            <a:spLocks noGrp="1"/>
          </p:cNvSpPr>
          <p:nvPr>
            <p:ph type="title"/>
          </p:nvPr>
        </p:nvSpPr>
        <p:spPr>
          <a:xfrm>
            <a:off x="838200" y="1564370"/>
            <a:ext cx="10515600" cy="1325563"/>
          </a:xfrm>
        </p:spPr>
        <p:txBody>
          <a:bodyPr>
            <a:normAutofit fontScale="90000"/>
          </a:bodyPr>
          <a:lstStyle/>
          <a:p>
            <a:r>
              <a:rPr lang="fr-FR" dirty="0">
                <a:solidFill>
                  <a:schemeClr val="bg1"/>
                </a:solidFill>
              </a:rPr>
              <a:t>2</a:t>
            </a:r>
            <a:r>
              <a:rPr lang="fr-FR" dirty="0"/>
              <a:t>Les microbes peuvent se cacher dans l’huile qu’on a normalement sur la peau et ainsi éviter d’être emportés par le lavage</a:t>
            </a:r>
            <a:endParaRPr lang="fr-FR" dirty="0">
              <a:solidFill>
                <a:schemeClr val="bg1"/>
              </a:solidFill>
            </a:endParaRPr>
          </a:p>
        </p:txBody>
      </p:sp>
      <p:sp>
        <p:nvSpPr>
          <p:cNvPr id="4" name="Espace réservé du contenu 3">
            <a:extLst>
              <a:ext uri="{FF2B5EF4-FFF2-40B4-BE49-F238E27FC236}">
                <a16:creationId xmlns:a16="http://schemas.microsoft.com/office/drawing/2014/main" id="{8E529F48-12CF-7408-755A-593D51031BA3}"/>
              </a:ext>
            </a:extLst>
          </p:cNvPr>
          <p:cNvSpPr>
            <a:spLocks noGrp="1"/>
          </p:cNvSpPr>
          <p:nvPr>
            <p:ph sz="half" idx="2"/>
          </p:nvPr>
        </p:nvSpPr>
        <p:spPr/>
        <p:txBody>
          <a:bodyPr anchor="ctr"/>
          <a:lstStyle/>
          <a:p>
            <a:pPr marL="0" indent="0">
              <a:buNone/>
            </a:pPr>
            <a:endParaRPr lang="fr-FR" dirty="0"/>
          </a:p>
          <a:p>
            <a:pPr marL="0" indent="0">
              <a:buNone/>
            </a:pPr>
            <a:endParaRPr lang="fr-FR" dirty="0"/>
          </a:p>
          <a:p>
            <a:pPr marL="0" indent="0">
              <a:buNone/>
            </a:pPr>
            <a:r>
              <a:rPr lang="fr-FR" dirty="0"/>
              <a:t>Le savon dissout cette huile et fait partir les microbes plus facilement</a:t>
            </a:r>
          </a:p>
        </p:txBody>
      </p:sp>
      <p:graphicFrame>
        <p:nvGraphicFramePr>
          <p:cNvPr id="8" name="Diagramme 7">
            <a:extLst>
              <a:ext uri="{FF2B5EF4-FFF2-40B4-BE49-F238E27FC236}">
                <a16:creationId xmlns:a16="http://schemas.microsoft.com/office/drawing/2014/main" id="{6C6BECE7-A112-3B56-C03B-E81AE054D02A}"/>
              </a:ext>
            </a:extLst>
          </p:cNvPr>
          <p:cNvGraphicFramePr/>
          <p:nvPr>
            <p:extLst>
              <p:ext uri="{D42A27DB-BD31-4B8C-83A1-F6EECF244321}">
                <p14:modId xmlns:p14="http://schemas.microsoft.com/office/powerpoint/2010/main" val="2590927368"/>
              </p:ext>
            </p:extLst>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1DAC11E7-D942-6EB9-D81E-0F41B98E7304}"/>
              </a:ext>
              <a:ext uri="{C183D7F6-B498-43B3-948B-1728B52AA6E4}">
                <adec:decorative xmlns:adec="http://schemas.microsoft.com/office/drawing/2017/decorative" val="0"/>
              </a:ext>
            </a:extLst>
          </p:cNvPr>
          <p:cNvPicPr>
            <a:picLocks noChangeAspect="1"/>
          </p:cNvPicPr>
          <p:nvPr/>
        </p:nvPicPr>
        <p:blipFill>
          <a:blip r:embed="rId7"/>
          <a:stretch>
            <a:fillRect/>
          </a:stretch>
        </p:blipFill>
        <p:spPr>
          <a:xfrm>
            <a:off x="2213076" y="4598039"/>
            <a:ext cx="899218" cy="889000"/>
          </a:xfrm>
          <a:prstGeom prst="rect">
            <a:avLst/>
          </a:prstGeom>
        </p:spPr>
      </p:pic>
    </p:spTree>
    <p:extLst>
      <p:ext uri="{BB962C8B-B14F-4D97-AF65-F5344CB8AC3E}">
        <p14:creationId xmlns:p14="http://schemas.microsoft.com/office/powerpoint/2010/main" val="152887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8"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ECD6AC-C789-907D-C432-AD6C138C2F84}"/>
              </a:ext>
            </a:extLst>
          </p:cNvPr>
          <p:cNvSpPr>
            <a:spLocks noGrp="1"/>
          </p:cNvSpPr>
          <p:nvPr>
            <p:ph type="title"/>
          </p:nvPr>
        </p:nvSpPr>
        <p:spPr>
          <a:xfrm>
            <a:off x="838200" y="1564370"/>
            <a:ext cx="10515600" cy="1325563"/>
          </a:xfrm>
        </p:spPr>
        <p:txBody>
          <a:bodyPr/>
          <a:lstStyle/>
          <a:p>
            <a:r>
              <a:rPr lang="fr-FR" dirty="0">
                <a:solidFill>
                  <a:schemeClr val="bg1"/>
                </a:solidFill>
              </a:rPr>
              <a:t>3</a:t>
            </a:r>
            <a:r>
              <a:rPr lang="fr-FR" dirty="0"/>
              <a:t>On ne doit jamais utiliser du savon pour se laver les mains</a:t>
            </a:r>
            <a:endParaRPr lang="fr-FR" dirty="0">
              <a:solidFill>
                <a:schemeClr val="bg1"/>
              </a:solidFill>
            </a:endParaRPr>
          </a:p>
        </p:txBody>
      </p:sp>
      <p:sp>
        <p:nvSpPr>
          <p:cNvPr id="4" name="Espace réservé du contenu 3">
            <a:extLst>
              <a:ext uri="{FF2B5EF4-FFF2-40B4-BE49-F238E27FC236}">
                <a16:creationId xmlns:a16="http://schemas.microsoft.com/office/drawing/2014/main" id="{8E529F48-12CF-7408-755A-593D51031BA3}"/>
              </a:ext>
            </a:extLst>
          </p:cNvPr>
          <p:cNvSpPr>
            <a:spLocks noGrp="1"/>
          </p:cNvSpPr>
          <p:nvPr>
            <p:ph sz="half" idx="2"/>
          </p:nvPr>
        </p:nvSpPr>
        <p:spPr/>
        <p:txBody>
          <a:bodyPr anchor="ctr"/>
          <a:lstStyle/>
          <a:p>
            <a:pPr marL="0" indent="0">
              <a:buNone/>
            </a:pPr>
            <a:r>
              <a:rPr lang="fr-FR" dirty="0"/>
              <a:t>Le savon dissout l’huile présente sur nos mains et fait partir les microbes</a:t>
            </a:r>
          </a:p>
        </p:txBody>
      </p:sp>
      <p:graphicFrame>
        <p:nvGraphicFramePr>
          <p:cNvPr id="8" name="Diagramme 7">
            <a:extLst>
              <a:ext uri="{FF2B5EF4-FFF2-40B4-BE49-F238E27FC236}">
                <a16:creationId xmlns:a16="http://schemas.microsoft.com/office/drawing/2014/main" id="{6C6BECE7-A112-3B56-C03B-E81AE054D02A}"/>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faux">
            <a:extLst>
              <a:ext uri="{FF2B5EF4-FFF2-40B4-BE49-F238E27FC236}">
                <a16:creationId xmlns:a16="http://schemas.microsoft.com/office/drawing/2014/main" id="{1DAC11E7-D942-6EB9-D81E-0F41B98E7304}"/>
              </a:ext>
              <a:ext uri="{C183D7F6-B498-43B3-948B-1728B52AA6E4}">
                <adec:decorative xmlns:adec="http://schemas.microsoft.com/office/drawing/2017/decorative" val="0"/>
              </a:ext>
            </a:extLst>
          </p:cNvPr>
          <p:cNvPicPr>
            <a:picLocks noChangeAspect="1"/>
          </p:cNvPicPr>
          <p:nvPr/>
        </p:nvPicPr>
        <p:blipFill>
          <a:blip r:embed="rId7"/>
          <a:stretch>
            <a:fillRect/>
          </a:stretch>
        </p:blipFill>
        <p:spPr>
          <a:xfrm>
            <a:off x="4639570" y="4538662"/>
            <a:ext cx="899218" cy="889000"/>
          </a:xfrm>
          <a:prstGeom prst="rect">
            <a:avLst/>
          </a:prstGeom>
        </p:spPr>
      </p:pic>
    </p:spTree>
    <p:extLst>
      <p:ext uri="{BB962C8B-B14F-4D97-AF65-F5344CB8AC3E}">
        <p14:creationId xmlns:p14="http://schemas.microsoft.com/office/powerpoint/2010/main" val="126189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8"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ECD6AC-C789-907D-C432-AD6C138C2F84}"/>
              </a:ext>
            </a:extLst>
          </p:cNvPr>
          <p:cNvSpPr>
            <a:spLocks noGrp="1"/>
          </p:cNvSpPr>
          <p:nvPr>
            <p:ph type="title"/>
          </p:nvPr>
        </p:nvSpPr>
        <p:spPr>
          <a:xfrm>
            <a:off x="838200" y="1564370"/>
            <a:ext cx="10515600" cy="1325563"/>
          </a:xfrm>
        </p:spPr>
        <p:txBody>
          <a:bodyPr/>
          <a:lstStyle/>
          <a:p>
            <a:r>
              <a:rPr lang="fr-FR" dirty="0">
                <a:solidFill>
                  <a:schemeClr val="bg1"/>
                </a:solidFill>
              </a:rPr>
              <a:t>4</a:t>
            </a:r>
            <a:r>
              <a:rPr lang="fr-FR" dirty="0"/>
              <a:t>En se lavant souvent les mains on peut éviter de tomber malade</a:t>
            </a:r>
            <a:endParaRPr lang="fr-FR" dirty="0">
              <a:solidFill>
                <a:schemeClr val="bg1"/>
              </a:solidFill>
            </a:endParaRPr>
          </a:p>
        </p:txBody>
      </p:sp>
      <p:sp>
        <p:nvSpPr>
          <p:cNvPr id="4" name="Espace réservé du contenu 3">
            <a:extLst>
              <a:ext uri="{FF2B5EF4-FFF2-40B4-BE49-F238E27FC236}">
                <a16:creationId xmlns:a16="http://schemas.microsoft.com/office/drawing/2014/main" id="{8E529F48-12CF-7408-755A-593D51031BA3}"/>
              </a:ext>
            </a:extLst>
          </p:cNvPr>
          <p:cNvSpPr>
            <a:spLocks noGrp="1"/>
          </p:cNvSpPr>
          <p:nvPr>
            <p:ph sz="half" idx="2"/>
          </p:nvPr>
        </p:nvSpPr>
        <p:spPr/>
        <p:txBody>
          <a:bodyPr anchor="ctr"/>
          <a:lstStyle/>
          <a:p>
            <a:pPr marL="0" indent="0">
              <a:buNone/>
            </a:pPr>
            <a:endParaRPr lang="fr-FR" dirty="0"/>
          </a:p>
          <a:p>
            <a:pPr marL="0" indent="0">
              <a:buNone/>
            </a:pPr>
            <a:endParaRPr lang="fr-FR" dirty="0"/>
          </a:p>
          <a:p>
            <a:pPr marL="0" indent="0">
              <a:buNone/>
            </a:pPr>
            <a:r>
              <a:rPr lang="fr-FR" dirty="0"/>
              <a:t>Le lavage des mains peut prévenir la transmission des infections</a:t>
            </a:r>
          </a:p>
        </p:txBody>
      </p:sp>
      <p:graphicFrame>
        <p:nvGraphicFramePr>
          <p:cNvPr id="8" name="Diagramme 7">
            <a:extLst>
              <a:ext uri="{FF2B5EF4-FFF2-40B4-BE49-F238E27FC236}">
                <a16:creationId xmlns:a16="http://schemas.microsoft.com/office/drawing/2014/main" id="{6C6BECE7-A112-3B56-C03B-E81AE054D02A}"/>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1DAC11E7-D942-6EB9-D81E-0F41B98E7304}"/>
              </a:ext>
              <a:ext uri="{C183D7F6-B498-43B3-948B-1728B52AA6E4}">
                <adec:decorative xmlns:adec="http://schemas.microsoft.com/office/drawing/2017/decorative" val="0"/>
              </a:ext>
            </a:extLst>
          </p:cNvPr>
          <p:cNvPicPr>
            <a:picLocks noChangeAspect="1"/>
          </p:cNvPicPr>
          <p:nvPr/>
        </p:nvPicPr>
        <p:blipFill>
          <a:blip r:embed="rId7"/>
          <a:stretch>
            <a:fillRect/>
          </a:stretch>
        </p:blipFill>
        <p:spPr>
          <a:xfrm>
            <a:off x="2213076" y="4610326"/>
            <a:ext cx="899218" cy="889000"/>
          </a:xfrm>
          <a:prstGeom prst="rect">
            <a:avLst/>
          </a:prstGeom>
        </p:spPr>
      </p:pic>
    </p:spTree>
    <p:extLst>
      <p:ext uri="{BB962C8B-B14F-4D97-AF65-F5344CB8AC3E}">
        <p14:creationId xmlns:p14="http://schemas.microsoft.com/office/powerpoint/2010/main" val="180040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ECD6AC-C789-907D-C432-AD6C138C2F84}"/>
              </a:ext>
            </a:extLst>
          </p:cNvPr>
          <p:cNvSpPr>
            <a:spLocks noGrp="1"/>
          </p:cNvSpPr>
          <p:nvPr>
            <p:ph type="title"/>
          </p:nvPr>
        </p:nvSpPr>
        <p:spPr>
          <a:xfrm>
            <a:off x="838200" y="1564370"/>
            <a:ext cx="10515600" cy="1325563"/>
          </a:xfrm>
        </p:spPr>
        <p:txBody>
          <a:bodyPr/>
          <a:lstStyle/>
          <a:p>
            <a:r>
              <a:rPr lang="fr-FR" dirty="0">
                <a:solidFill>
                  <a:schemeClr val="bg1"/>
                </a:solidFill>
              </a:rPr>
              <a:t>5</a:t>
            </a:r>
            <a:r>
              <a:rPr lang="fr-FR" dirty="0"/>
              <a:t>La plupart des microbes sur nos mains sont inoffensifs</a:t>
            </a:r>
          </a:p>
        </p:txBody>
      </p:sp>
      <p:sp>
        <p:nvSpPr>
          <p:cNvPr id="4" name="Espace réservé du contenu 3">
            <a:extLst>
              <a:ext uri="{FF2B5EF4-FFF2-40B4-BE49-F238E27FC236}">
                <a16:creationId xmlns:a16="http://schemas.microsoft.com/office/drawing/2014/main" id="{8E529F48-12CF-7408-755A-593D51031BA3}"/>
              </a:ext>
            </a:extLst>
          </p:cNvPr>
          <p:cNvSpPr>
            <a:spLocks noGrp="1"/>
          </p:cNvSpPr>
          <p:nvPr>
            <p:ph sz="half" idx="2"/>
          </p:nvPr>
        </p:nvSpPr>
        <p:spPr/>
        <p:txBody>
          <a:bodyPr anchor="ctr"/>
          <a:lstStyle/>
          <a:p>
            <a:pPr marL="0" indent="0">
              <a:buNone/>
            </a:pPr>
            <a:r>
              <a:rPr lang="fr-FR" dirty="0"/>
              <a:t>En fait, il y a habituellement davantage de microbes utiles ou inoffensifs sur nos mains que de microbes pathogènes</a:t>
            </a:r>
          </a:p>
        </p:txBody>
      </p:sp>
      <p:graphicFrame>
        <p:nvGraphicFramePr>
          <p:cNvPr id="8" name="Diagramme 7">
            <a:extLst>
              <a:ext uri="{FF2B5EF4-FFF2-40B4-BE49-F238E27FC236}">
                <a16:creationId xmlns:a16="http://schemas.microsoft.com/office/drawing/2014/main" id="{6C6BECE7-A112-3B56-C03B-E81AE054D02A}"/>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1DAC11E7-D942-6EB9-D81E-0F41B98E7304}"/>
              </a:ext>
              <a:ext uri="{C183D7F6-B498-43B3-948B-1728B52AA6E4}">
                <adec:decorative xmlns:adec="http://schemas.microsoft.com/office/drawing/2017/decorative" val="0"/>
              </a:ext>
            </a:extLst>
          </p:cNvPr>
          <p:cNvPicPr>
            <a:picLocks noChangeAspect="1"/>
          </p:cNvPicPr>
          <p:nvPr/>
        </p:nvPicPr>
        <p:blipFill>
          <a:blip r:embed="rId7"/>
          <a:stretch>
            <a:fillRect/>
          </a:stretch>
        </p:blipFill>
        <p:spPr>
          <a:xfrm>
            <a:off x="2245047" y="4610327"/>
            <a:ext cx="899218" cy="889000"/>
          </a:xfrm>
          <a:prstGeom prst="rect">
            <a:avLst/>
          </a:prstGeom>
        </p:spPr>
      </p:pic>
    </p:spTree>
    <p:extLst>
      <p:ext uri="{BB962C8B-B14F-4D97-AF65-F5344CB8AC3E}">
        <p14:creationId xmlns:p14="http://schemas.microsoft.com/office/powerpoint/2010/main" val="118492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8"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ECD6AC-C789-907D-C432-AD6C138C2F84}"/>
              </a:ext>
            </a:extLst>
          </p:cNvPr>
          <p:cNvSpPr>
            <a:spLocks noGrp="1"/>
          </p:cNvSpPr>
          <p:nvPr>
            <p:ph type="title"/>
          </p:nvPr>
        </p:nvSpPr>
        <p:spPr>
          <a:xfrm>
            <a:off x="838200" y="1564370"/>
            <a:ext cx="10515600" cy="1325563"/>
          </a:xfrm>
        </p:spPr>
        <p:txBody>
          <a:bodyPr/>
          <a:lstStyle/>
          <a:p>
            <a:r>
              <a:rPr lang="fr-FR" dirty="0">
                <a:solidFill>
                  <a:schemeClr val="bg1"/>
                </a:solidFill>
              </a:rPr>
              <a:t>6</a:t>
            </a:r>
            <a:r>
              <a:rPr lang="fr-FR" dirty="0"/>
              <a:t>Il faut se laver les mains après avoir éternué dedans</a:t>
            </a:r>
          </a:p>
        </p:txBody>
      </p:sp>
      <p:sp>
        <p:nvSpPr>
          <p:cNvPr id="4" name="Espace réservé du contenu 3">
            <a:extLst>
              <a:ext uri="{FF2B5EF4-FFF2-40B4-BE49-F238E27FC236}">
                <a16:creationId xmlns:a16="http://schemas.microsoft.com/office/drawing/2014/main" id="{8E529F48-12CF-7408-755A-593D51031BA3}"/>
              </a:ext>
            </a:extLst>
          </p:cNvPr>
          <p:cNvSpPr>
            <a:spLocks noGrp="1"/>
          </p:cNvSpPr>
          <p:nvPr>
            <p:ph sz="half" idx="2"/>
          </p:nvPr>
        </p:nvSpPr>
        <p:spPr/>
        <p:txBody>
          <a:bodyPr anchor="b"/>
          <a:lstStyle/>
          <a:p>
            <a:pPr marL="0" indent="0">
              <a:buNone/>
            </a:pPr>
            <a:r>
              <a:rPr lang="fr-FR" dirty="0"/>
              <a:t>Quand on éternue dans ses mains, les microbes vont rester sur les mains et on risque de les transmettre. Mieux vaut se laver les mains après ou alors se couvrir le nez et la bouche avec un mouchoir jetable ou avec son bras ou sa manche</a:t>
            </a:r>
          </a:p>
        </p:txBody>
      </p:sp>
      <p:graphicFrame>
        <p:nvGraphicFramePr>
          <p:cNvPr id="8" name="Diagramme 7">
            <a:extLst>
              <a:ext uri="{FF2B5EF4-FFF2-40B4-BE49-F238E27FC236}">
                <a16:creationId xmlns:a16="http://schemas.microsoft.com/office/drawing/2014/main" id="{6C6BECE7-A112-3B56-C03B-E81AE054D02A}"/>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1DAC11E7-D942-6EB9-D81E-0F41B98E7304}"/>
              </a:ext>
              <a:ext uri="{C183D7F6-B498-43B3-948B-1728B52AA6E4}">
                <adec:decorative xmlns:adec="http://schemas.microsoft.com/office/drawing/2017/decorative" val="0"/>
              </a:ext>
            </a:extLst>
          </p:cNvPr>
          <p:cNvPicPr>
            <a:picLocks noChangeAspect="1"/>
          </p:cNvPicPr>
          <p:nvPr/>
        </p:nvPicPr>
        <p:blipFill>
          <a:blip r:embed="rId7"/>
          <a:stretch>
            <a:fillRect/>
          </a:stretch>
        </p:blipFill>
        <p:spPr>
          <a:xfrm>
            <a:off x="2213076" y="4610100"/>
            <a:ext cx="899218" cy="889000"/>
          </a:xfrm>
          <a:prstGeom prst="rect">
            <a:avLst/>
          </a:prstGeom>
        </p:spPr>
      </p:pic>
    </p:spTree>
    <p:extLst>
      <p:ext uri="{BB962C8B-B14F-4D97-AF65-F5344CB8AC3E}">
        <p14:creationId xmlns:p14="http://schemas.microsoft.com/office/powerpoint/2010/main" val="411115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8"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ECD6AC-C789-907D-C432-AD6C138C2F84}"/>
              </a:ext>
            </a:extLst>
          </p:cNvPr>
          <p:cNvSpPr>
            <a:spLocks noGrp="1"/>
          </p:cNvSpPr>
          <p:nvPr>
            <p:ph type="title"/>
          </p:nvPr>
        </p:nvSpPr>
        <p:spPr>
          <a:xfrm>
            <a:off x="838200" y="1564370"/>
            <a:ext cx="10515600" cy="1325563"/>
          </a:xfrm>
        </p:spPr>
        <p:txBody>
          <a:bodyPr/>
          <a:lstStyle/>
          <a:p>
            <a:r>
              <a:rPr lang="fr-FR" dirty="0">
                <a:solidFill>
                  <a:schemeClr val="bg1"/>
                </a:solidFill>
              </a:rPr>
              <a:t>7</a:t>
            </a:r>
            <a:r>
              <a:rPr lang="fr-FR" dirty="0"/>
              <a:t>Il faut toujours se laver entre les doigts</a:t>
            </a:r>
          </a:p>
        </p:txBody>
      </p:sp>
      <p:graphicFrame>
        <p:nvGraphicFramePr>
          <p:cNvPr id="8" name="Diagramme 7">
            <a:extLst>
              <a:ext uri="{FF2B5EF4-FFF2-40B4-BE49-F238E27FC236}">
                <a16:creationId xmlns:a16="http://schemas.microsoft.com/office/drawing/2014/main" id="{6C6BECE7-A112-3B56-C03B-E81AE054D02A}"/>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1DAC11E7-D942-6EB9-D81E-0F41B98E7304}"/>
              </a:ext>
              <a:ext uri="{C183D7F6-B498-43B3-948B-1728B52AA6E4}">
                <adec:decorative xmlns:adec="http://schemas.microsoft.com/office/drawing/2017/decorative" val="0"/>
              </a:ext>
            </a:extLst>
          </p:cNvPr>
          <p:cNvPicPr>
            <a:picLocks noChangeAspect="1"/>
          </p:cNvPicPr>
          <p:nvPr/>
        </p:nvPicPr>
        <p:blipFill>
          <a:blip r:embed="rId7"/>
          <a:stretch>
            <a:fillRect/>
          </a:stretch>
        </p:blipFill>
        <p:spPr>
          <a:xfrm>
            <a:off x="2213076" y="4610100"/>
            <a:ext cx="899218" cy="889000"/>
          </a:xfrm>
          <a:prstGeom prst="rect">
            <a:avLst/>
          </a:prstGeom>
        </p:spPr>
      </p:pic>
    </p:spTree>
    <p:extLst>
      <p:ext uri="{BB962C8B-B14F-4D97-AF65-F5344CB8AC3E}">
        <p14:creationId xmlns:p14="http://schemas.microsoft.com/office/powerpoint/2010/main" val="71430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ECD6AC-C789-907D-C432-AD6C138C2F84}"/>
              </a:ext>
            </a:extLst>
          </p:cNvPr>
          <p:cNvSpPr>
            <a:spLocks noGrp="1"/>
          </p:cNvSpPr>
          <p:nvPr>
            <p:ph type="title"/>
          </p:nvPr>
        </p:nvSpPr>
        <p:spPr>
          <a:xfrm>
            <a:off x="838200" y="1564370"/>
            <a:ext cx="10515600" cy="1325563"/>
          </a:xfrm>
        </p:spPr>
        <p:txBody>
          <a:bodyPr/>
          <a:lstStyle/>
          <a:p>
            <a:r>
              <a:rPr lang="fr-FR" dirty="0">
                <a:solidFill>
                  <a:schemeClr val="bg1"/>
                </a:solidFill>
              </a:rPr>
              <a:t>8</a:t>
            </a:r>
            <a:r>
              <a:rPr lang="fr-FR" dirty="0"/>
              <a:t>Il n’y a pas de microbes sur les éponges et les torchons utilisés dans la cuisine</a:t>
            </a:r>
          </a:p>
        </p:txBody>
      </p:sp>
      <p:sp>
        <p:nvSpPr>
          <p:cNvPr id="4" name="Espace réservé du contenu 3">
            <a:extLst>
              <a:ext uri="{FF2B5EF4-FFF2-40B4-BE49-F238E27FC236}">
                <a16:creationId xmlns:a16="http://schemas.microsoft.com/office/drawing/2014/main" id="{8E529F48-12CF-7408-755A-593D51031BA3}"/>
              </a:ext>
            </a:extLst>
          </p:cNvPr>
          <p:cNvSpPr>
            <a:spLocks noGrp="1"/>
          </p:cNvSpPr>
          <p:nvPr>
            <p:ph sz="half" idx="2"/>
          </p:nvPr>
        </p:nvSpPr>
        <p:spPr>
          <a:xfrm>
            <a:off x="6180693" y="2199029"/>
            <a:ext cx="5181600" cy="4351338"/>
          </a:xfrm>
        </p:spPr>
        <p:txBody>
          <a:bodyPr anchor="b"/>
          <a:lstStyle/>
          <a:p>
            <a:pPr marL="0" indent="0">
              <a:buNone/>
            </a:pPr>
            <a:r>
              <a:rPr lang="fr-FR" dirty="0"/>
              <a:t>Il y a au contraire beaucoup de microbes sur les éponges et les torchons utilisés dans la cuisine. Il est recommandé de les changer souvent pour éviter que les microbes ne se transmettent par leur intermédiaire.</a:t>
            </a:r>
          </a:p>
        </p:txBody>
      </p:sp>
      <p:graphicFrame>
        <p:nvGraphicFramePr>
          <p:cNvPr id="8" name="Diagramme 7">
            <a:extLst>
              <a:ext uri="{FF2B5EF4-FFF2-40B4-BE49-F238E27FC236}">
                <a16:creationId xmlns:a16="http://schemas.microsoft.com/office/drawing/2014/main" id="{6C6BECE7-A112-3B56-C03B-E81AE054D02A}"/>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faux">
            <a:extLst>
              <a:ext uri="{FF2B5EF4-FFF2-40B4-BE49-F238E27FC236}">
                <a16:creationId xmlns:a16="http://schemas.microsoft.com/office/drawing/2014/main" id="{1DAC11E7-D942-6EB9-D81E-0F41B98E7304}"/>
              </a:ext>
              <a:ext uri="{C183D7F6-B498-43B3-948B-1728B52AA6E4}">
                <adec:decorative xmlns:adec="http://schemas.microsoft.com/office/drawing/2017/decorative" val="0"/>
              </a:ext>
            </a:extLst>
          </p:cNvPr>
          <p:cNvPicPr>
            <a:picLocks noChangeAspect="1"/>
          </p:cNvPicPr>
          <p:nvPr/>
        </p:nvPicPr>
        <p:blipFill>
          <a:blip r:embed="rId7"/>
          <a:stretch>
            <a:fillRect/>
          </a:stretch>
        </p:blipFill>
        <p:spPr>
          <a:xfrm>
            <a:off x="4695019" y="4552043"/>
            <a:ext cx="899218" cy="889000"/>
          </a:xfrm>
          <a:prstGeom prst="rect">
            <a:avLst/>
          </a:prstGeom>
        </p:spPr>
      </p:pic>
    </p:spTree>
    <p:extLst>
      <p:ext uri="{BB962C8B-B14F-4D97-AF65-F5344CB8AC3E}">
        <p14:creationId xmlns:p14="http://schemas.microsoft.com/office/powerpoint/2010/main" val="408046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B54750-7B1C-3518-50B2-BF0E5FDE8CE0}"/>
              </a:ext>
            </a:extLst>
          </p:cNvPr>
          <p:cNvSpPr>
            <a:spLocks noGrp="1"/>
          </p:cNvSpPr>
          <p:nvPr>
            <p:ph type="title"/>
          </p:nvPr>
        </p:nvSpPr>
        <p:spPr>
          <a:xfrm>
            <a:off x="234419" y="640823"/>
            <a:ext cx="4071574" cy="5583148"/>
          </a:xfrm>
        </p:spPr>
        <p:txBody>
          <a:bodyPr vert="horz" lIns="91440" tIns="45720" rIns="91440" bIns="45720" rtlCol="0" anchor="ctr">
            <a:normAutofit/>
          </a:bodyPr>
          <a:lstStyle/>
          <a:p>
            <a:r>
              <a:rPr lang="en-US" sz="4600" dirty="0">
                <a:solidFill>
                  <a:schemeClr val="bg1"/>
                </a:solidFill>
                <a:latin typeface="+mj-lt"/>
                <a:cs typeface="+mj-cs"/>
              </a:rPr>
              <a:t>9</a:t>
            </a:r>
            <a:br>
              <a:rPr lang="en-US" sz="4600" kern="1200" dirty="0">
                <a:solidFill>
                  <a:schemeClr val="bg1"/>
                </a:solidFill>
                <a:latin typeface="+mj-lt"/>
                <a:ea typeface="+mj-ea"/>
                <a:cs typeface="+mj-cs"/>
              </a:rPr>
            </a:br>
            <a:r>
              <a:rPr lang="en-US" sz="4600" kern="1200" dirty="0">
                <a:latin typeface="+mn-lt"/>
                <a:ea typeface="+mn-ea"/>
                <a:cs typeface="+mn-cs"/>
              </a:rPr>
              <a:t>Merci </a:t>
            </a:r>
            <a:r>
              <a:rPr lang="en-US" sz="4600" kern="1200" dirty="0" err="1">
                <a:latin typeface="+mn-lt"/>
                <a:ea typeface="+mn-ea"/>
                <a:cs typeface="+mn-cs"/>
              </a:rPr>
              <a:t>d’avoir</a:t>
            </a:r>
            <a:r>
              <a:rPr lang="en-US" sz="4600" kern="1200" dirty="0">
                <a:latin typeface="+mn-lt"/>
                <a:ea typeface="+mn-ea"/>
                <a:cs typeface="+mn-cs"/>
              </a:rPr>
              <a:t> </a:t>
            </a:r>
            <a:r>
              <a:rPr lang="en-US" sz="4600" kern="1200" dirty="0" err="1">
                <a:latin typeface="+mn-lt"/>
                <a:ea typeface="+mn-ea"/>
                <a:cs typeface="+mn-cs"/>
              </a:rPr>
              <a:t>répondu</a:t>
            </a:r>
            <a:r>
              <a:rPr lang="en-US" sz="4600" kern="1200" dirty="0">
                <a:latin typeface="+mn-lt"/>
                <a:ea typeface="+mn-ea"/>
                <a:cs typeface="+mn-cs"/>
              </a:rPr>
              <a:t> aux questions</a:t>
            </a:r>
            <a:br>
              <a:rPr lang="en-US" sz="4600" kern="1200" dirty="0">
                <a:latin typeface="+mn-lt"/>
                <a:ea typeface="+mn-ea"/>
                <a:cs typeface="+mn-cs"/>
              </a:rPr>
            </a:br>
            <a:endParaRPr lang="en-US" sz="4600" kern="1200" dirty="0">
              <a:latin typeface="+mj-lt"/>
              <a:ea typeface="+mj-ea"/>
              <a:cs typeface="+mj-cs"/>
            </a:endParaRPr>
          </a:p>
        </p:txBody>
      </p:sp>
      <p:pic>
        <p:nvPicPr>
          <p:cNvPr id="7" name="Espace réservé du contenu 6">
            <a:extLst>
              <a:ext uri="{FF2B5EF4-FFF2-40B4-BE49-F238E27FC236}">
                <a16:creationId xmlns:a16="http://schemas.microsoft.com/office/drawing/2014/main" id="{8FA6D4D2-1454-E597-EE99-B22DE92F6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654296" y="630936"/>
            <a:ext cx="2817814" cy="3913632"/>
          </a:xfrm>
          <a:prstGeom prst="rect">
            <a:avLst/>
          </a:prstGeom>
        </p:spPr>
      </p:pic>
      <p:cxnSp>
        <p:nvCxnSpPr>
          <p:cNvPr id="5" name="Connecteur droit 4">
            <a:extLst>
              <a:ext uri="{FF2B5EF4-FFF2-40B4-BE49-F238E27FC236}">
                <a16:creationId xmlns:a16="http://schemas.microsoft.com/office/drawing/2014/main" id="{DEAA9B42-EEC1-EC47-EEDE-49911BB6CEC8}"/>
              </a:ext>
            </a:extLst>
          </p:cNvPr>
          <p:cNvCxnSpPr/>
          <p:nvPr/>
        </p:nvCxnSpPr>
        <p:spPr>
          <a:xfrm>
            <a:off x="4305993" y="997527"/>
            <a:ext cx="0" cy="4838008"/>
          </a:xfrm>
          <a:prstGeom prst="line">
            <a:avLst/>
          </a:prstGeom>
          <a:ln w="57150">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FEDC417-B50F-1493-F726-93BEB7264142}"/>
              </a:ext>
              <a:ext uri="{C183D7F6-B498-43B3-948B-1728B52AA6E4}">
                <adec:decorative xmlns:adec="http://schemas.microsoft.com/office/drawing/2017/decorative" val="1"/>
              </a:ext>
            </a:extLst>
          </p:cNvPr>
          <p:cNvSpPr/>
          <p:nvPr/>
        </p:nvSpPr>
        <p:spPr>
          <a:xfrm>
            <a:off x="10424160" y="0"/>
            <a:ext cx="1767840" cy="2194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312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par>
                                <p:cTn id="14" presetID="53"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269</Words>
  <Application>Microsoft Macintosh PowerPoint</Application>
  <PresentationFormat>Grand écran</PresentationFormat>
  <Paragraphs>35</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Calibri Light</vt:lpstr>
      <vt:lpstr>Thème Office</vt:lpstr>
      <vt:lpstr>1Quiz :  Des mains horribles</vt:lpstr>
      <vt:lpstr>2Les microbes peuvent se cacher dans l’huile qu’on a normalement sur la peau et ainsi éviter d’être emportés par le lavage</vt:lpstr>
      <vt:lpstr>3On ne doit jamais utiliser du savon pour se laver les mains</vt:lpstr>
      <vt:lpstr>4En se lavant souvent les mains on peut éviter de tomber malade</vt:lpstr>
      <vt:lpstr>5La plupart des microbes sur nos mains sont inoffensifs</vt:lpstr>
      <vt:lpstr>6Il faut se laver les mains après avoir éternué dedans</vt:lpstr>
      <vt:lpstr>7Il faut toujours se laver entre les doigts</vt:lpstr>
      <vt:lpstr>8Il n’y a pas de microbes sur les éponges et les torchons utilisés dans la cuisine</vt:lpstr>
      <vt:lpstr>9 Merci d’avoir répondu aux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1Quiz :  Microbes mania</dc:title>
  <dc:creator>lesage vanessa</dc:creator>
  <cp:lastModifiedBy>lesage vanessa</cp:lastModifiedBy>
  <cp:revision>3</cp:revision>
  <dcterms:created xsi:type="dcterms:W3CDTF">2023-04-05T13:08:51Z</dcterms:created>
  <dcterms:modified xsi:type="dcterms:W3CDTF">2023-04-05T14:38:58Z</dcterms:modified>
</cp:coreProperties>
</file>