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73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9"/>
  </p:normalViewPr>
  <p:slideViewPr>
    <p:cSldViewPr snapToGrid="0">
      <p:cViewPr varScale="1">
        <p:scale>
          <a:sx n="88" d="100"/>
          <a:sy n="88" d="100"/>
        </p:scale>
        <p:origin x="18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79146-ED28-6F43-474A-F2F3560C0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53F817-4B7A-38A8-9A0D-B66BB3A9F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1E9850-F143-20E2-2106-177899B9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9025EF-BBA2-840F-EE14-6184EE5C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888DF7-6441-BFA5-89B8-2B7D8F712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8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B00BD-E126-E898-C2ED-169AF608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0B0129-415A-DE06-F9BB-5244AA294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4BA628-21C0-FACE-6C63-DA4FD37B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7F029-A4D3-5754-567C-F6E46EBD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DF2C61-A4EB-9298-6D35-218182C2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F4C962-EC76-5D0C-AA37-E8749AFFD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762BB2-A897-A9F7-E2E4-DEC88B9A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D38A67-30F1-2B4D-6846-467E5256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C76230-D4F7-DFE7-EED9-F4E27832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C894F1-7DE9-71C2-615F-00BC4B8D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95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DFA01A-41A3-BE1A-2D9F-DD716585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E6F19-C83A-4152-DC82-60B689210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725CB7-B6D9-4620-C096-ABD445700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65CF0D-5C13-8926-DA81-B3F4EE13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6F7ECC-5A80-597C-4444-3A7F3436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14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C49B1-92E3-6410-3A0B-037F09323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A3159D-240F-B557-796C-6B4743D36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81E025-7810-18FD-B091-9F7EAB86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6A3D94-7FD8-0469-7BE6-ACA10A21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6E2D98-B965-7974-79DE-6214F70B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48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DF0AC2-95AE-4E4A-1AD0-4B33CA4F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F5B4D0-0471-54D0-09FF-4724A788D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34EA66-6D5A-DF8A-62A7-2971031F6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EC3AE0-CD58-6272-5280-EAE3F2B6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55BED6-3BEB-581A-C72F-CB638644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470BA6-5B16-C142-F89A-94FC69CA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83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9A737-37D0-E6A2-86ED-533093BA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5AA0D8-B09F-24AA-CF83-65B88DA42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71AA69-3622-CFD4-5BA1-7E4678A41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E281608-9BA1-C7FD-14CE-68632A7A9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63FB7D-5A56-5445-F01B-CB5E0711F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3625A3-BAAF-D76F-CBB9-4E7194BE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3A4466-7F3F-1E0B-AE9D-072A21C8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E92BFA-C41B-3FE3-3F45-7B30EE07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20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5F2B9-BEF0-E9AA-AA26-CABE41F8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862D3F-74BC-E628-2D0A-BA0F3C7E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049403-24D3-92A0-8934-173AD4B8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1E845F-939E-099A-589A-8615FF57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80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70054B-CFDF-C168-8D7B-DD0DEBF7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8D06D5-173D-2827-7CA1-1FD82C55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5FAD00-038F-72E1-3E36-59240E3D7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F52F57-0910-64A8-07FC-D9F61554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7144B6-25C8-B4D7-79FC-0CC44458D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976918-1BF6-0627-9037-34F43B1A2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6B8E5C-AB24-DB83-4FC3-0BC7C09A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61B107-B64A-76FE-3A03-8B8B4DBB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76F286-D37D-2BA5-4BE0-3DEFD5169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32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88763-8095-C1CB-D65C-FC99B17F1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FBA4CB-DAFE-CE64-9930-FD9C87426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2B0331-4B9A-6F37-8288-4066B530B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85443A-5558-5C7B-6A89-54131C24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F0D913-6C03-5712-C2B2-748FD98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7DC09A-0904-C4E8-95D2-BC2787F2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72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71A51F-BB35-B103-23BA-E63D322D3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91ED59-2870-E68F-AE5E-B10E5B46D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E634E2-EFE9-A56A-39CB-CC3304F5E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9CD4CC-E216-4DA8-2C51-C38600C2D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78747A-045C-7866-A5F2-CCBA96F35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C2445DB-52D6-A7AC-297F-21518B91BA2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94019" y="136525"/>
            <a:ext cx="1336907" cy="132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9DD754-1261-F331-FE7B-61D9A8033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91294"/>
            <a:ext cx="4386263" cy="1692229"/>
          </a:xfrm>
        </p:spPr>
        <p:txBody>
          <a:bodyPr>
            <a:normAutofit fontScale="90000"/>
          </a:bodyPr>
          <a:lstStyle/>
          <a:p>
            <a:r>
              <a:rPr lang="fr-FR" sz="4000" dirty="0">
                <a:solidFill>
                  <a:schemeClr val="bg1"/>
                </a:solidFill>
              </a:rPr>
              <a:t>1</a:t>
            </a:r>
            <a:r>
              <a:rPr lang="fr-FR" sz="4000" dirty="0"/>
              <a:t>Quiz : </a:t>
            </a:r>
            <a:br>
              <a:rPr lang="fr-FR" sz="4000" dirty="0"/>
            </a:br>
            <a:r>
              <a:rPr lang="fr-FR" sz="4000" dirty="0"/>
              <a:t>La résistance aux antibiotiques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EA0366-1FCD-8354-662C-34FD305FA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6834" y="3755573"/>
            <a:ext cx="3385042" cy="1027216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Prêt(e) à tester tes connaissances sur les microbes ?</a:t>
            </a:r>
          </a:p>
          <a:p>
            <a:endParaRPr lang="fr-FR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B69A5D8-E043-9825-5D6E-E668E3041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6833" y="3574473"/>
            <a:ext cx="3249358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0835662-7F73-5F36-B4C3-6D70431E70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 bwMode="auto">
          <a:xfrm>
            <a:off x="4040659" y="-1"/>
            <a:ext cx="8151341" cy="685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402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  <a:r>
              <a:rPr lang="fr-FR" dirty="0"/>
              <a:t>Il faut prendre des antibiotiques seulement jusqu’à ce qu’on aille mieux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29F48-12CF-7408-755A-593D51031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0693" y="2199029"/>
            <a:ext cx="51816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fr-FR" dirty="0"/>
              <a:t>Si on ne prend pas le traitement complet, on ne va peut être pas tuer toutes les bactéries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047" y="4595586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4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54750-7B1C-3518-50B2-BF0E5FDE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419" y="640823"/>
            <a:ext cx="4071574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+mj-lt"/>
                <a:cs typeface="+mj-cs"/>
              </a:rPr>
              <a:t>11</a:t>
            </a:r>
            <a:b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latin typeface="+mn-lt"/>
                <a:ea typeface="+mn-ea"/>
                <a:cs typeface="+mn-cs"/>
              </a:rPr>
              <a:t>Merci </a:t>
            </a:r>
            <a:r>
              <a:rPr lang="en-US" sz="4600" kern="1200" dirty="0" err="1">
                <a:latin typeface="+mn-lt"/>
                <a:ea typeface="+mn-ea"/>
                <a:cs typeface="+mn-cs"/>
              </a:rPr>
              <a:t>d’avoir</a:t>
            </a:r>
            <a:r>
              <a:rPr lang="en-US" sz="46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4600" kern="1200" dirty="0" err="1">
                <a:latin typeface="+mn-lt"/>
                <a:ea typeface="+mn-ea"/>
                <a:cs typeface="+mn-cs"/>
              </a:rPr>
              <a:t>répondu</a:t>
            </a:r>
            <a:r>
              <a:rPr lang="en-US" sz="4600" kern="1200" dirty="0">
                <a:latin typeface="+mn-lt"/>
                <a:ea typeface="+mn-ea"/>
                <a:cs typeface="+mn-cs"/>
              </a:rPr>
              <a:t> aux questions</a:t>
            </a:r>
            <a:br>
              <a:rPr lang="en-US" sz="4600" kern="1200" dirty="0">
                <a:latin typeface="+mn-lt"/>
                <a:ea typeface="+mn-ea"/>
                <a:cs typeface="+mn-cs"/>
              </a:rPr>
            </a:br>
            <a:endParaRPr lang="en-US" sz="4600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FA6D4D2-1454-E597-EE99-B22DE92F6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30936"/>
            <a:ext cx="2817814" cy="3913632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EAA9B42-EEC1-EC47-EEDE-49911BB6CEC8}"/>
              </a:ext>
            </a:extLst>
          </p:cNvPr>
          <p:cNvCxnSpPr/>
          <p:nvPr/>
        </p:nvCxnSpPr>
        <p:spPr>
          <a:xfrm>
            <a:off x="4305993" y="997527"/>
            <a:ext cx="0" cy="4838008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FEDC417-B50F-1493-F726-93BEB726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24160" y="0"/>
            <a:ext cx="1767840" cy="2194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2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  <a:r>
              <a:rPr lang="fr-FR" dirty="0"/>
              <a:t>On peut utiliser des antibiotiques pour tuer les virus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29F48-12CF-7408-755A-593D51031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0693" y="2199029"/>
            <a:ext cx="51816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fr-FR" dirty="0"/>
              <a:t>On ne peut pas utiliser les antibiotiques pour traiter les maladies causées par des virus, car ils n’agissent pas sur les virus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5019" y="4552043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6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dirty="0"/>
              <a:t>Les antibiotiques ne tuent pas nos bactéries utiles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29F48-12CF-7408-755A-593D51031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0693" y="2199029"/>
            <a:ext cx="51816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fr-FR" dirty="0"/>
              <a:t>La plupart des antibiotiques vont tuer toutes les bactéries qu’ils rencontrent, qu’elles soient utiles ou pathogènes, car ils ne font pas la distinction 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5019" y="4552043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3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  <a:r>
              <a:rPr lang="fr-FR" dirty="0"/>
              <a:t>La première bactérie à résister contre les antibiotiques a été le Staphylocoque doré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3076" y="4610100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05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  <a:r>
              <a:rPr lang="fr-FR" dirty="0"/>
              <a:t>La pénicilline est extraite d’ un champignon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&#10;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0620" y="4566557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8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14024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  <a:r>
              <a:rPr lang="fr-FR" dirty="0"/>
              <a:t>Les gens vivent plus vieux maintenant </a:t>
            </a:r>
            <a:br>
              <a:rPr lang="fr-FR" dirty="0"/>
            </a:br>
            <a:r>
              <a:rPr lang="fr-FR" dirty="0"/>
              <a:t>qu’il y a 50ans entre autres par ce que les antibiotiques aident à guérir de nombreuses maladies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3076" y="4566558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5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  <a:r>
              <a:rPr lang="fr-FR" dirty="0"/>
              <a:t>Il ne faut jamais prendre les antibiotiques de quelqu’un d’autre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4676" y="4552043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  <a:r>
              <a:rPr lang="fr-FR" dirty="0"/>
              <a:t>Les antibiotiques ont été découverts pour la première fois par Edward Jenner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29F48-12CF-7408-755A-593D51031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0693" y="2199029"/>
            <a:ext cx="51816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fr-FR" dirty="0"/>
              <a:t>Jenner a découvert et mis au point un vaccin contre la variole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047" y="4595586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  <a:r>
              <a:rPr lang="fr-FR" dirty="0"/>
              <a:t>La pénicilline est un type d’antibiotique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8218" y="4581072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53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225</Words>
  <Application>Microsoft Macintosh PowerPoint</Application>
  <PresentationFormat>Grand écran</PresentationFormat>
  <Paragraphs>35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1Quiz :  La résistance aux antibiotiques</vt:lpstr>
      <vt:lpstr>2On peut utiliser des antibiotiques pour tuer les virus</vt:lpstr>
      <vt:lpstr>3Les antibiotiques ne tuent pas nos bactéries utiles</vt:lpstr>
      <vt:lpstr>4La première bactérie à résister contre les antibiotiques a été le Staphylocoque doré</vt:lpstr>
      <vt:lpstr>5La pénicilline est extraite d’ un champignon</vt:lpstr>
      <vt:lpstr>6Les gens vivent plus vieux maintenant  qu’il y a 50ans entre autres par ce que les antibiotiques aident à guérir de nombreuses maladies</vt:lpstr>
      <vt:lpstr>7Il ne faut jamais prendre les antibiotiques de quelqu’un d’autre</vt:lpstr>
      <vt:lpstr>8Les antibiotiques ont été découverts pour la première fois par Edward Jenner</vt:lpstr>
      <vt:lpstr>9La pénicilline est un type d’antibiotique</vt:lpstr>
      <vt:lpstr>10Il faut prendre des antibiotiques seulement jusqu’à ce qu’on aille mieux</vt:lpstr>
      <vt:lpstr>11 Merci d’avoir répondu aux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1Quiz :  Microbes mania</dc:title>
  <dc:creator>lesage vanessa</dc:creator>
  <cp:lastModifiedBy>lesage vanessa</cp:lastModifiedBy>
  <cp:revision>7</cp:revision>
  <dcterms:created xsi:type="dcterms:W3CDTF">2023-04-05T13:08:51Z</dcterms:created>
  <dcterms:modified xsi:type="dcterms:W3CDTF">2023-04-05T16:40:36Z</dcterms:modified>
</cp:coreProperties>
</file>