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2564"/>
    <a:srgbClr val="712B8F"/>
    <a:srgbClr val="2862A5"/>
    <a:srgbClr val="12B38F"/>
    <a:srgbClr val="8DC641"/>
    <a:srgbClr val="F16436"/>
    <a:srgbClr val="FAC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8340" autoAdjust="0"/>
  </p:normalViewPr>
  <p:slideViewPr>
    <p:cSldViewPr snapToGrid="0">
      <p:cViewPr varScale="1">
        <p:scale>
          <a:sx n="101" d="100"/>
          <a:sy n="101" d="100"/>
        </p:scale>
        <p:origin x="18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estilos de texto mestre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nivel</a:t>
            </a:r>
          </a:p>
          <a:p>
            <a:pPr lvl="3"/>
            <a:r>
              <a:rPr lang="pt-PT"/>
              <a:t>4º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MIjCKKWask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F3CC-95FF-41DB-95F3-E8B54B757E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66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>
                <a:hlinkClick r:id="rId3"/>
              </a:rPr>
              <a:t>Tipos de imunidade </a:t>
            </a:r>
            <a:r>
              <a:rPr lang="pt-PT">
                <a:hlinkClick r:id="rId3"/>
              </a:rPr>
              <a:t>– YouTube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F3CC-95FF-41DB-95F3-E8B54B757E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estilos de texto mestre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nivel</a:t>
            </a:r>
          </a:p>
          <a:p>
            <a:pPr lvl="3"/>
            <a:r>
              <a:rPr lang="pt-PT"/>
              <a:t>4º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3937" y="2608738"/>
            <a:ext cx="5628177" cy="2387600"/>
          </a:xfrm>
        </p:spPr>
        <p:txBody>
          <a:bodyPr/>
          <a:lstStyle/>
          <a:p>
            <a:r>
              <a:rPr lang="pt-PT" dirty="0"/>
              <a:t>Conceitos Erróneos Sobre Vacinas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6BC4398-9678-431C-A853-EC33A39859BE}"/>
              </a:ext>
            </a:extLst>
          </p:cNvPr>
          <p:cNvSpPr txBox="1"/>
          <p:nvPr/>
        </p:nvSpPr>
        <p:spPr>
          <a:xfrm>
            <a:off x="5323114" y="6096114"/>
            <a:ext cx="3592286" cy="579686"/>
          </a:xfrm>
          <a:prstGeom prst="rect">
            <a:avLst/>
          </a:prstGeom>
          <a:noFill/>
        </p:spPr>
        <p:txBody>
          <a:bodyPr wrap="square" lIns="54000" tIns="43200" rIns="54000" bIns="43200" rtlCol="0">
            <a:spAutoFit/>
          </a:bodyPr>
          <a:lstStyle/>
          <a:p>
            <a:r>
              <a:rPr lang="pt-PT" sz="1600" dirty="0"/>
              <a:t>Direção Geral da Saúde/Direção Geral da Educação/INFARMED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 imunidade natural é melhor do que a imunidade adquirida.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/>
              <a:t>Falso.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pt-PT" dirty="0"/>
              <a:t>A imunidade natural ocorre quando exposta à doença real. Embora possa impedir que um indivíduo contraia a infecção novamente, o indivíduo pode ficar muito doente, sofrer efeitos de saúde a longo prazo ou, em alguns casos, arriscar a morte. A imunidade adquirida através da vacinação não traz esses mesmos riscos.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 agulha vai doer.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7071"/>
            <a:ext cx="7886699" cy="45101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pt-PT" sz="2000" dirty="0"/>
              <a:t>Verdadeiro.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lnSpc>
                <a:spcPct val="160000"/>
              </a:lnSpc>
              <a:buNone/>
            </a:pPr>
            <a:r>
              <a:rPr lang="pt-PT" sz="2000" dirty="0"/>
              <a:t>Pode ter de enfrentar um arranhão, mas desaparecerá bastante depressa. Poderá sentir o braço dorido após a vacinação, mas tal ocorre porque o corpo está a trabalhar muito para construir as defesas que vão eliminar os microrganismos.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PT" sz="2000" dirty="0"/>
              <a:t>É este processo que confere a imunidade individual contra doenças futuras.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64" y="392422"/>
            <a:ext cx="8378872" cy="1325563"/>
          </a:xfrm>
        </p:spPr>
        <p:txBody>
          <a:bodyPr/>
          <a:lstStyle/>
          <a:p>
            <a:r>
              <a:rPr lang="pt-PT" b="1" dirty="0"/>
              <a:t>Irá sentir efeitos indesejáveis resultantes da vacina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791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PT" sz="1400" dirty="0"/>
          </a:p>
          <a:p>
            <a:pPr marL="0" indent="0">
              <a:buNone/>
            </a:pPr>
            <a:r>
              <a:rPr lang="pt-PT" sz="1600" dirty="0"/>
              <a:t>Às vezes.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lnSpc>
                <a:spcPct val="160000"/>
              </a:lnSpc>
              <a:buNone/>
            </a:pPr>
            <a:r>
              <a:rPr lang="pt-PT" sz="1600" dirty="0"/>
              <a:t>Os efeitos indesejáveis significativos são muito raros e dependem da vacina que está a receber. Um braço dolorido ou sensação de cansaço, ou até alguma febre podem ser frequentes, pois o corpo está a trabalhar para produzir os anticorpos necessários para combater a vacina.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t-PT" sz="1600" dirty="0"/>
              <a:t>Os efeitos indesejáveis têm uma supervisão muito atenta e uma vacina não será aprovada se os riscos dos efeitos indesejáveis superarem os benefícios.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12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dirty="0"/>
              <a:t>As doenças para as quais somos vacinados são tão raras que não vou contrair a doença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4759"/>
            <a:ext cx="7886700" cy="409266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dirty="0"/>
              <a:t>Falso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pt-PT" dirty="0"/>
              <a:t>As doenças para as quais somos vacinados são raras por causa das vacinas. A vacinação reduziu com sucesso a prevalência de doenças fatais, incluindo a poliomielite, o sarampo e, agora, o COVID-19, entre muitas outras. No entanto, se as pessoas deixarem de ser vacinadas para estas doenças, perderemos a nossa imunidade de grupo e o número de pessoas infectadas aumentará.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dirty="0"/>
              <a:t>É por isso que é tão importante tomar as vacinas recomendadas pelo seu médico, de modo a garantir a sua proteção e dos demais.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3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As vacinas não são seguras</a:t>
            </a:r>
            <a:r>
              <a:rPr lang="pt-PT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dirty="0"/>
              <a:t>Falso.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pt-PT" dirty="0"/>
              <a:t>As vacinas passam por um rigoroso processo de testes em laboratórios, em animais e em humanos para verificar se são seguras e eficazes e é realizada uma supervisão dos efeitos indesejáveis. Todas as vacinas administradas em Portugal têm que ser aprovadas pelo </a:t>
            </a:r>
            <a:r>
              <a:rPr lang="en-GB" i="1" dirty="0"/>
              <a:t>INFARMED</a:t>
            </a:r>
            <a:r>
              <a:rPr lang="pt-PT" dirty="0"/>
              <a:t> (Autoridade Nacional do Medicamento e Produtos de Saúde), que garante que todos os medicamentos, incluindo as vacinas, cumprem rigorosos padrões de eficácia, qualidade e segurança.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dirty="0"/>
              <a:t>Após serem aprovadas, as autoridades de saúde continuam a acompanhar os efeitos indesejáveis das vacinas e a dar uma resposta rápida se houver alguma evidência que sugira que uma vacina já não é segura.</a:t>
            </a:r>
            <a:br>
              <a:rPr lang="en-GB" dirty="0"/>
            </a:b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err="1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9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68CF-D765-42B1-AAAE-83431851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11" y="873457"/>
            <a:ext cx="8351577" cy="4738939"/>
          </a:xfrm>
        </p:spPr>
        <p:txBody>
          <a:bodyPr anchor="ctr">
            <a:no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Consulte o nosso website para obter as ligações para os nossos vídeos do YouTube e as fichas complementares sobre imunidade e vacinas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F7A48-575C-40CA-91BA-9D518104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e-Bug.eu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2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51</TotalTime>
  <Words>512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Conceitos Erróneos Sobre Vacinas</vt:lpstr>
      <vt:lpstr>A imunidade natural é melhor do que a imunidade adquirida.</vt:lpstr>
      <vt:lpstr>A agulha vai doer.</vt:lpstr>
      <vt:lpstr>Irá sentir efeitos indesejáveis resultantes da vacina</vt:lpstr>
      <vt:lpstr>As doenças para as quais somos vacinados são tão raras que não vou contrair a doença</vt:lpstr>
      <vt:lpstr>As vacinas não são seguras.</vt:lpstr>
      <vt:lpstr>Consulte o nosso website para obter as ligações para os nossos vídeos do YouTube e as fichas complementares sobre imunidade e vacinas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Erróneos Sobre Vacinas</dc:title>
  <dc:creator>Ana Silva</dc:creator>
  <cp:lastModifiedBy>Liam Clayton</cp:lastModifiedBy>
  <cp:revision>7</cp:revision>
  <dcterms:created xsi:type="dcterms:W3CDTF">2022-01-11T10:26:03Z</dcterms:created>
  <dcterms:modified xsi:type="dcterms:W3CDTF">2022-08-12T12:28:20Z</dcterms:modified>
</cp:coreProperties>
</file>