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Lst>
  <p:notesMasterIdLst>
    <p:notesMasterId r:id="rId22"/>
  </p:notesMasterIdLst>
  <p:sldIdLst>
    <p:sldId id="275" r:id="rId5"/>
    <p:sldId id="522" r:id="rId6"/>
    <p:sldId id="523" r:id="rId7"/>
    <p:sldId id="524" r:id="rId8"/>
    <p:sldId id="525" r:id="rId9"/>
    <p:sldId id="526" r:id="rId10"/>
    <p:sldId id="527" r:id="rId11"/>
    <p:sldId id="528" r:id="rId12"/>
    <p:sldId id="529" r:id="rId13"/>
    <p:sldId id="530" r:id="rId14"/>
    <p:sldId id="531" r:id="rId15"/>
    <p:sldId id="532" r:id="rId16"/>
    <p:sldId id="533" r:id="rId17"/>
    <p:sldId id="534" r:id="rId18"/>
    <p:sldId id="535" r:id="rId19"/>
    <p:sldId id="537" r:id="rId20"/>
    <p:sldId id="539" r:id="rId21"/>
  </p:sldIdLst>
  <p:sldSz cx="12192000" cy="6858000"/>
  <p:notesSz cx="6858000" cy="9144000"/>
  <p:defaultTextStyle>
    <a:defPPr>
      <a:defRPr lang="en-US"/>
    </a:defPPr>
    <a:lvl1pPr algn="l" defTabSz="228600" rtl="0" eaLnBrk="0" fontAlgn="base" hangingPunct="0">
      <a:spcBef>
        <a:spcPct val="0"/>
      </a:spcBef>
      <a:spcAft>
        <a:spcPct val="0"/>
      </a:spcAft>
      <a:defRPr sz="900" kern="1200">
        <a:solidFill>
          <a:schemeClr val="tx1"/>
        </a:solidFill>
        <a:latin typeface="Microsoft Sans Serif" panose="020B0604020202020204" pitchFamily="34" charset="0"/>
        <a:ea typeface="+mn-ea"/>
        <a:cs typeface="+mn-cs"/>
      </a:defRPr>
    </a:lvl1pPr>
    <a:lvl2pPr marL="228600" indent="228600" algn="l" defTabSz="228600" rtl="0" eaLnBrk="0" fontAlgn="base" hangingPunct="0">
      <a:spcBef>
        <a:spcPct val="0"/>
      </a:spcBef>
      <a:spcAft>
        <a:spcPct val="0"/>
      </a:spcAft>
      <a:defRPr sz="900" kern="1200">
        <a:solidFill>
          <a:schemeClr val="tx1"/>
        </a:solidFill>
        <a:latin typeface="Microsoft Sans Serif" panose="020B0604020202020204" pitchFamily="34" charset="0"/>
        <a:ea typeface="+mn-ea"/>
        <a:cs typeface="+mn-cs"/>
      </a:defRPr>
    </a:lvl2pPr>
    <a:lvl3pPr marL="457200" indent="457200" algn="l" defTabSz="228600" rtl="0" eaLnBrk="0" fontAlgn="base" hangingPunct="0">
      <a:spcBef>
        <a:spcPct val="0"/>
      </a:spcBef>
      <a:spcAft>
        <a:spcPct val="0"/>
      </a:spcAft>
      <a:defRPr sz="900" kern="1200">
        <a:solidFill>
          <a:schemeClr val="tx1"/>
        </a:solidFill>
        <a:latin typeface="Microsoft Sans Serif" panose="020B0604020202020204" pitchFamily="34" charset="0"/>
        <a:ea typeface="+mn-ea"/>
        <a:cs typeface="+mn-cs"/>
      </a:defRPr>
    </a:lvl3pPr>
    <a:lvl4pPr marL="685800" indent="685800" algn="l" defTabSz="228600" rtl="0" eaLnBrk="0" fontAlgn="base" hangingPunct="0">
      <a:spcBef>
        <a:spcPct val="0"/>
      </a:spcBef>
      <a:spcAft>
        <a:spcPct val="0"/>
      </a:spcAft>
      <a:defRPr sz="900" kern="1200">
        <a:solidFill>
          <a:schemeClr val="tx1"/>
        </a:solidFill>
        <a:latin typeface="Microsoft Sans Serif" panose="020B0604020202020204" pitchFamily="34" charset="0"/>
        <a:ea typeface="+mn-ea"/>
        <a:cs typeface="+mn-cs"/>
      </a:defRPr>
    </a:lvl4pPr>
    <a:lvl5pPr marL="914400" indent="914400" algn="l" defTabSz="228600" rtl="0" eaLnBrk="0" fontAlgn="base" hangingPunct="0">
      <a:spcBef>
        <a:spcPct val="0"/>
      </a:spcBef>
      <a:spcAft>
        <a:spcPct val="0"/>
      </a:spcAft>
      <a:defRPr sz="900" kern="1200">
        <a:solidFill>
          <a:schemeClr val="tx1"/>
        </a:solidFill>
        <a:latin typeface="Microsoft Sans Serif" panose="020B0604020202020204" pitchFamily="34" charset="0"/>
        <a:ea typeface="+mn-ea"/>
        <a:cs typeface="+mn-cs"/>
      </a:defRPr>
    </a:lvl5pPr>
    <a:lvl6pPr marL="2286000" algn="l" defTabSz="914400" rtl="0" eaLnBrk="1" latinLnBrk="0" hangingPunct="1">
      <a:defRPr sz="900" kern="1200">
        <a:solidFill>
          <a:schemeClr val="tx1"/>
        </a:solidFill>
        <a:latin typeface="Microsoft Sans Serif" panose="020B0604020202020204" pitchFamily="34" charset="0"/>
        <a:ea typeface="+mn-ea"/>
        <a:cs typeface="+mn-cs"/>
      </a:defRPr>
    </a:lvl6pPr>
    <a:lvl7pPr marL="2743200" algn="l" defTabSz="914400" rtl="0" eaLnBrk="1" latinLnBrk="0" hangingPunct="1">
      <a:defRPr sz="900" kern="1200">
        <a:solidFill>
          <a:schemeClr val="tx1"/>
        </a:solidFill>
        <a:latin typeface="Microsoft Sans Serif" panose="020B0604020202020204" pitchFamily="34" charset="0"/>
        <a:ea typeface="+mn-ea"/>
        <a:cs typeface="+mn-cs"/>
      </a:defRPr>
    </a:lvl7pPr>
    <a:lvl8pPr marL="3200400" algn="l" defTabSz="914400" rtl="0" eaLnBrk="1" latinLnBrk="0" hangingPunct="1">
      <a:defRPr sz="900" kern="1200">
        <a:solidFill>
          <a:schemeClr val="tx1"/>
        </a:solidFill>
        <a:latin typeface="Microsoft Sans Serif" panose="020B0604020202020204" pitchFamily="34" charset="0"/>
        <a:ea typeface="+mn-ea"/>
        <a:cs typeface="+mn-cs"/>
      </a:defRPr>
    </a:lvl8pPr>
    <a:lvl9pPr marL="3657600" algn="l" defTabSz="914400" rtl="0" eaLnBrk="1" latinLnBrk="0" hangingPunct="1">
      <a:defRPr sz="900" kern="1200">
        <a:solidFill>
          <a:schemeClr val="tx1"/>
        </a:solidFill>
        <a:latin typeface="Microsoft Sans Serif"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1144FC-5D6F-4E33-9D27-3F0DB8FD5158}" v="21" dt="2023-01-26T14:01:18.527"/>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96" autoAdjust="0"/>
    <p:restoredTop sz="95446" autoAdjust="0"/>
  </p:normalViewPr>
  <p:slideViewPr>
    <p:cSldViewPr snapToGrid="0">
      <p:cViewPr varScale="1">
        <p:scale>
          <a:sx n="87" d="100"/>
          <a:sy n="87" d="100"/>
        </p:scale>
        <p:origin x="112" y="4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rginie Hugues" userId="f5ff6c274e13bc49" providerId="LiveId" clId="{2E1144FC-5D6F-4E33-9D27-3F0DB8FD5158}"/>
    <pc:docChg chg="modSld">
      <pc:chgData name="virginie Hugues" userId="f5ff6c274e13bc49" providerId="LiveId" clId="{2E1144FC-5D6F-4E33-9D27-3F0DB8FD5158}" dt="2023-01-26T14:01:27.414" v="202" actId="962"/>
      <pc:docMkLst>
        <pc:docMk/>
      </pc:docMkLst>
      <pc:sldChg chg="addSp delSp modSp mod">
        <pc:chgData name="virginie Hugues" userId="f5ff6c274e13bc49" providerId="LiveId" clId="{2E1144FC-5D6F-4E33-9D27-3F0DB8FD5158}" dt="2023-01-26T13:57:34.706" v="168"/>
        <pc:sldMkLst>
          <pc:docMk/>
          <pc:sldMk cId="0" sldId="275"/>
        </pc:sldMkLst>
        <pc:spChg chg="add del mod">
          <ac:chgData name="virginie Hugues" userId="f5ff6c274e13bc49" providerId="LiveId" clId="{2E1144FC-5D6F-4E33-9D27-3F0DB8FD5158}" dt="2023-01-26T13:57:27.010" v="166"/>
          <ac:spMkLst>
            <pc:docMk/>
            <pc:sldMk cId="0" sldId="275"/>
            <ac:spMk id="4" creationId="{C3A3AEEB-3472-CA6E-7880-B37EDBDFDE00}"/>
          </ac:spMkLst>
        </pc:spChg>
        <pc:spChg chg="mod topLvl">
          <ac:chgData name="virginie Hugues" userId="f5ff6c274e13bc49" providerId="LiveId" clId="{2E1144FC-5D6F-4E33-9D27-3F0DB8FD5158}" dt="2023-01-26T13:56:10.996" v="8" actId="164"/>
          <ac:spMkLst>
            <pc:docMk/>
            <pc:sldMk cId="0" sldId="275"/>
            <ac:spMk id="7" creationId="{947EA67C-0ED1-A328-447A-4738F56ECC1C}"/>
          </ac:spMkLst>
        </pc:spChg>
        <pc:spChg chg="mod ord topLvl">
          <ac:chgData name="virginie Hugues" userId="f5ff6c274e13bc49" providerId="LiveId" clId="{2E1144FC-5D6F-4E33-9D27-3F0DB8FD5158}" dt="2023-01-26T13:56:46.376" v="77" actId="962"/>
          <ac:spMkLst>
            <pc:docMk/>
            <pc:sldMk cId="0" sldId="275"/>
            <ac:spMk id="8" creationId="{FC111123-E0F2-479B-1002-64316F5D27AF}"/>
          </ac:spMkLst>
        </pc:spChg>
        <pc:spChg chg="mod ord topLvl">
          <ac:chgData name="virginie Hugues" userId="f5ff6c274e13bc49" providerId="LiveId" clId="{2E1144FC-5D6F-4E33-9D27-3F0DB8FD5158}" dt="2023-01-26T13:56:56.027" v="163" actId="962"/>
          <ac:spMkLst>
            <pc:docMk/>
            <pc:sldMk cId="0" sldId="275"/>
            <ac:spMk id="11" creationId="{687F1B81-745E-BB66-BC18-60AB035C6F6D}"/>
          </ac:spMkLst>
        </pc:spChg>
        <pc:spChg chg="mod">
          <ac:chgData name="virginie Hugues" userId="f5ff6c274e13bc49" providerId="LiveId" clId="{2E1144FC-5D6F-4E33-9D27-3F0DB8FD5158}" dt="2023-01-26T13:57:34.706" v="168"/>
          <ac:spMkLst>
            <pc:docMk/>
            <pc:sldMk cId="0" sldId="275"/>
            <ac:spMk id="28676" creationId="{922F1CC7-08DE-1D63-8555-F355ABDDFEC3}"/>
          </ac:spMkLst>
        </pc:spChg>
        <pc:spChg chg="mod">
          <ac:chgData name="virginie Hugues" userId="f5ff6c274e13bc49" providerId="LiveId" clId="{2E1144FC-5D6F-4E33-9D27-3F0DB8FD5158}" dt="2023-01-26T13:55:14.956" v="0" actId="164"/>
          <ac:spMkLst>
            <pc:docMk/>
            <pc:sldMk cId="0" sldId="275"/>
            <ac:spMk id="28677" creationId="{D9A2F1B6-A250-B582-3C13-D3DB5534E253}"/>
          </ac:spMkLst>
        </pc:spChg>
        <pc:spChg chg="del mod topLvl">
          <ac:chgData name="virginie Hugues" userId="f5ff6c274e13bc49" providerId="LiveId" clId="{2E1144FC-5D6F-4E33-9D27-3F0DB8FD5158}" dt="2023-01-26T13:56:13.937" v="9" actId="478"/>
          <ac:spMkLst>
            <pc:docMk/>
            <pc:sldMk cId="0" sldId="275"/>
            <ac:spMk id="28680" creationId="{267F3C9C-6756-BF1C-BC06-C058FBCF4097}"/>
          </ac:spMkLst>
        </pc:spChg>
        <pc:spChg chg="del mod topLvl">
          <ac:chgData name="virginie Hugues" userId="f5ff6c274e13bc49" providerId="LiveId" clId="{2E1144FC-5D6F-4E33-9D27-3F0DB8FD5158}" dt="2023-01-26T13:56:14.850" v="10" actId="478"/>
          <ac:spMkLst>
            <pc:docMk/>
            <pc:sldMk cId="0" sldId="275"/>
            <ac:spMk id="28681" creationId="{7AB61C1F-F91D-F93B-1FA0-87D15D369254}"/>
          </ac:spMkLst>
        </pc:spChg>
        <pc:spChg chg="mod topLvl">
          <ac:chgData name="virginie Hugues" userId="f5ff6c274e13bc49" providerId="LiveId" clId="{2E1144FC-5D6F-4E33-9D27-3F0DB8FD5158}" dt="2023-01-26T13:56:10.996" v="8" actId="164"/>
          <ac:spMkLst>
            <pc:docMk/>
            <pc:sldMk cId="0" sldId="275"/>
            <ac:spMk id="28684" creationId="{A50E6791-DE13-400B-6DB2-2D2253601CC7}"/>
          </ac:spMkLst>
        </pc:spChg>
        <pc:spChg chg="mod topLvl">
          <ac:chgData name="virginie Hugues" userId="f5ff6c274e13bc49" providerId="LiveId" clId="{2E1144FC-5D6F-4E33-9D27-3F0DB8FD5158}" dt="2023-01-26T13:56:10.996" v="8" actId="164"/>
          <ac:spMkLst>
            <pc:docMk/>
            <pc:sldMk cId="0" sldId="275"/>
            <ac:spMk id="28685" creationId="{DB135938-FFD7-E27E-2504-292A9C9898BD}"/>
          </ac:spMkLst>
        </pc:spChg>
        <pc:grpChg chg="add mod">
          <ac:chgData name="virginie Hugues" userId="f5ff6c274e13bc49" providerId="LiveId" clId="{2E1144FC-5D6F-4E33-9D27-3F0DB8FD5158}" dt="2023-01-26T13:57:04.835" v="164"/>
          <ac:grpSpMkLst>
            <pc:docMk/>
            <pc:sldMk cId="0" sldId="275"/>
            <ac:grpSpMk id="2" creationId="{FFA183D7-99BB-987E-5F10-CB1CA41B18B2}"/>
          </ac:grpSpMkLst>
        </pc:grpChg>
        <pc:grpChg chg="add mod">
          <ac:chgData name="virginie Hugues" userId="f5ff6c274e13bc49" providerId="LiveId" clId="{2E1144FC-5D6F-4E33-9D27-3F0DB8FD5158}" dt="2023-01-26T13:56:23.392" v="15" actId="962"/>
          <ac:grpSpMkLst>
            <pc:docMk/>
            <pc:sldMk cId="0" sldId="275"/>
            <ac:grpSpMk id="3" creationId="{974E456C-F7CB-8410-8F3A-F871CC08CBE4}"/>
          </ac:grpSpMkLst>
        </pc:grpChg>
        <pc:grpChg chg="del">
          <ac:chgData name="virginie Hugues" userId="f5ff6c274e13bc49" providerId="LiveId" clId="{2E1144FC-5D6F-4E33-9D27-3F0DB8FD5158}" dt="2023-01-26T13:55:59.291" v="7" actId="165"/>
          <ac:grpSpMkLst>
            <pc:docMk/>
            <pc:sldMk cId="0" sldId="275"/>
            <ac:grpSpMk id="28675" creationId="{7A4E6F13-5FB4-A215-0402-9B6F3D064465}"/>
          </ac:grpSpMkLst>
        </pc:grpChg>
        <pc:picChg chg="mod">
          <ac:chgData name="virginie Hugues" userId="f5ff6c274e13bc49" providerId="LiveId" clId="{2E1144FC-5D6F-4E33-9D27-3F0DB8FD5158}" dt="2023-01-26T13:55:39.513" v="2" actId="962"/>
          <ac:picMkLst>
            <pc:docMk/>
            <pc:sldMk cId="0" sldId="275"/>
            <ac:picMk id="28674" creationId="{4965F040-814B-871B-6982-2D7424FCFBC2}"/>
          </ac:picMkLst>
        </pc:picChg>
        <pc:picChg chg="mod">
          <ac:chgData name="virginie Hugues" userId="f5ff6c274e13bc49" providerId="LiveId" clId="{2E1144FC-5D6F-4E33-9D27-3F0DB8FD5158}" dt="2023-01-26T13:55:14.956" v="0" actId="164"/>
          <ac:picMkLst>
            <pc:docMk/>
            <pc:sldMk cId="0" sldId="275"/>
            <ac:picMk id="28678" creationId="{1EE09DCB-71A0-B9E9-E271-DDCD4085ACD1}"/>
          </ac:picMkLst>
        </pc:picChg>
        <pc:picChg chg="mod topLvl">
          <ac:chgData name="virginie Hugues" userId="f5ff6c274e13bc49" providerId="LiveId" clId="{2E1144FC-5D6F-4E33-9D27-3F0DB8FD5158}" dt="2023-01-26T13:56:10.996" v="8" actId="164"/>
          <ac:picMkLst>
            <pc:docMk/>
            <pc:sldMk cId="0" sldId="275"/>
            <ac:picMk id="28687" creationId="{E9A226B3-C133-96EF-D729-53CB51FB038F}"/>
          </ac:picMkLst>
        </pc:picChg>
      </pc:sldChg>
      <pc:sldChg chg="modSp mod">
        <pc:chgData name="virginie Hugues" userId="f5ff6c274e13bc49" providerId="LiveId" clId="{2E1144FC-5D6F-4E33-9D27-3F0DB8FD5158}" dt="2023-01-26T14:01:27.414" v="202" actId="962"/>
        <pc:sldMkLst>
          <pc:docMk/>
          <pc:sldMk cId="0" sldId="522"/>
        </pc:sldMkLst>
        <pc:spChg chg="mod">
          <ac:chgData name="virginie Hugues" userId="f5ff6c274e13bc49" providerId="LiveId" clId="{2E1144FC-5D6F-4E33-9D27-3F0DB8FD5158}" dt="2023-01-26T14:01:27.414" v="202" actId="962"/>
          <ac:spMkLst>
            <pc:docMk/>
            <pc:sldMk cId="0" sldId="522"/>
            <ac:spMk id="36" creationId="{8EDFA64E-9890-4D40-A5E9-535D5D1FB936}"/>
          </ac:spMkLst>
        </pc:spChg>
        <pc:spChg chg="mod">
          <ac:chgData name="virginie Hugues" userId="f5ff6c274e13bc49" providerId="LiveId" clId="{2E1144FC-5D6F-4E33-9D27-3F0DB8FD5158}" dt="2023-01-26T14:01:01.845" v="174" actId="20577"/>
          <ac:spMkLst>
            <pc:docMk/>
            <pc:sldMk cId="0" sldId="522"/>
            <ac:spMk id="29727" creationId="{B0CB88C7-BB75-4E51-A1D5-12966C02A1C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D9723C-99FF-4ABB-805A-6630D8DEA61C}" type="doc">
      <dgm:prSet loTypeId="urn:microsoft.com/office/officeart/2005/8/layout/cycle6" loCatId="cycle" qsTypeId="urn:microsoft.com/office/officeart/2005/8/quickstyle/simple3" qsCatId="simple" csTypeId="urn:microsoft.com/office/officeart/2005/8/colors/accent1_1" csCatId="accent1" phldr="1"/>
      <dgm:spPr/>
      <dgm:t>
        <a:bodyPr/>
        <a:lstStyle/>
        <a:p>
          <a:endParaRPr lang="fr-FR"/>
        </a:p>
      </dgm:t>
    </dgm:pt>
    <dgm:pt modelId="{CB39A364-14A5-4773-9A7E-DE2DDF6A88A6}">
      <dgm:prSet phldrT="[Texte]" custT="1"/>
      <dgm:spPr>
        <a:ln w="19050">
          <a:solidFill>
            <a:srgbClr val="5B225F"/>
          </a:solidFill>
        </a:ln>
      </dgm:spPr>
      <dgm:t>
        <a:bodyPr/>
        <a:lstStyle/>
        <a:p>
          <a:r>
            <a:rPr lang="fr-FR" sz="1200" dirty="0">
              <a:latin typeface="Arial" panose="020B0604020202020204" pitchFamily="34" charset="0"/>
              <a:cs typeface="Arial" panose="020B0604020202020204" pitchFamily="34" charset="0"/>
            </a:rPr>
            <a:t>Nutrition</a:t>
          </a:r>
        </a:p>
      </dgm:t>
    </dgm:pt>
    <dgm:pt modelId="{C06EF9BC-2902-4010-BCC0-A2BFB7F0DEBD}" type="parTrans" cxnId="{5EE3F69C-96E0-4F9B-8028-FA3FDAA3E715}">
      <dgm:prSet/>
      <dgm:spPr/>
      <dgm:t>
        <a:bodyPr/>
        <a:lstStyle/>
        <a:p>
          <a:endParaRPr lang="fr-FR"/>
        </a:p>
      </dgm:t>
    </dgm:pt>
    <dgm:pt modelId="{92A25865-8096-4796-A9A4-B85588A6BC6B}" type="sibTrans" cxnId="{5EE3F69C-96E0-4F9B-8028-FA3FDAA3E715}">
      <dgm:prSet/>
      <dgm:spPr>
        <a:ln w="19050">
          <a:solidFill>
            <a:srgbClr val="5B225F"/>
          </a:solidFill>
        </a:ln>
      </dgm:spPr>
      <dgm:t>
        <a:bodyPr/>
        <a:lstStyle/>
        <a:p>
          <a:endParaRPr lang="fr-FR"/>
        </a:p>
      </dgm:t>
    </dgm:pt>
    <dgm:pt modelId="{82D7CD06-056F-463A-81F8-2E0CE4EC1394}">
      <dgm:prSet phldrT="[Texte]" custT="1"/>
      <dgm:spPr>
        <a:gradFill rotWithShape="0">
          <a:gsLst>
            <a:gs pos="0">
              <a:srgbClr val="FFFFFF">
                <a:hueOff val="0"/>
                <a:satOff val="0"/>
                <a:lumOff val="0"/>
                <a:alphaOff val="0"/>
                <a:lumMod val="110000"/>
                <a:satMod val="105000"/>
                <a:tint val="67000"/>
              </a:srgbClr>
            </a:gs>
            <a:gs pos="50000">
              <a:srgbClr val="FFFFFF">
                <a:hueOff val="0"/>
                <a:satOff val="0"/>
                <a:lumOff val="0"/>
                <a:alphaOff val="0"/>
                <a:lumMod val="105000"/>
                <a:satMod val="103000"/>
                <a:tint val="73000"/>
              </a:srgbClr>
            </a:gs>
            <a:gs pos="100000">
              <a:srgbClr val="FFFFFF">
                <a:hueOff val="0"/>
                <a:satOff val="0"/>
                <a:lumOff val="0"/>
                <a:alphaOff val="0"/>
                <a:lumMod val="105000"/>
                <a:satMod val="109000"/>
                <a:tint val="81000"/>
              </a:srgbClr>
            </a:gs>
          </a:gsLst>
          <a:lin ang="5400000" scaled="0"/>
        </a:gradFill>
        <a:ln w="19050">
          <a:solidFill>
            <a:srgbClr val="5B225F"/>
          </a:solidFill>
        </a:ln>
        <a:effectLst/>
        <a:scene3d>
          <a:camera prst="orthographicFront"/>
          <a:lightRig rig="flat" dir="t"/>
        </a:scene3d>
        <a:sp3d prstMaterial="dkEdge">
          <a:bevelT w="8200" h="38100"/>
        </a:sp3d>
      </dgm:spPr>
      <dgm:t>
        <a:bodyPr spcFirstLastPara="0" vert="horz" wrap="square" lIns="45720" tIns="45720" rIns="45720" bIns="45720" numCol="1" spcCol="1270" anchor="ctr" anchorCtr="0"/>
        <a:lstStyle/>
        <a:p>
          <a:pPr marL="0" lvl="0" indent="0" algn="ctr" defTabSz="533400">
            <a:lnSpc>
              <a:spcPct val="90000"/>
            </a:lnSpc>
            <a:spcBef>
              <a:spcPct val="0"/>
            </a:spcBef>
            <a:spcAft>
              <a:spcPct val="35000"/>
            </a:spcAft>
            <a:buNone/>
          </a:pPr>
          <a:r>
            <a:rPr lang="fr-FR" sz="1200" kern="1200" dirty="0">
              <a:solidFill>
                <a:prstClr val="black">
                  <a:hueOff val="0"/>
                  <a:satOff val="0"/>
                  <a:lumOff val="0"/>
                  <a:alphaOff val="0"/>
                </a:prstClr>
              </a:solidFill>
              <a:latin typeface="Arial" panose="020B0604020202020204" pitchFamily="34" charset="0"/>
              <a:ea typeface="+mn-ea"/>
              <a:cs typeface="Arial" panose="020B0604020202020204" pitchFamily="34" charset="0"/>
            </a:rPr>
            <a:t>Microbiologie</a:t>
          </a:r>
        </a:p>
      </dgm:t>
    </dgm:pt>
    <dgm:pt modelId="{C7AAB3BF-408D-4E92-AD80-386FD87888D9}" type="parTrans" cxnId="{9AA46462-C880-425C-A502-A590AEE56F5B}">
      <dgm:prSet/>
      <dgm:spPr/>
      <dgm:t>
        <a:bodyPr/>
        <a:lstStyle/>
        <a:p>
          <a:endParaRPr lang="fr-FR"/>
        </a:p>
      </dgm:t>
    </dgm:pt>
    <dgm:pt modelId="{7FE3BFAB-1DA1-4938-8992-F812E8A32EA2}" type="sibTrans" cxnId="{9AA46462-C880-425C-A502-A590AEE56F5B}">
      <dgm:prSet/>
      <dgm:spPr>
        <a:noFill/>
        <a:ln w="19050" cap="flat" cmpd="sng" algn="ctr">
          <a:solidFill>
            <a:srgbClr val="5B225F"/>
          </a:solidFill>
          <a:prstDash val="solid"/>
          <a:miter lim="800000"/>
        </a:ln>
        <a:effectLst/>
        <a:scene3d>
          <a:camera prst="orthographicFront"/>
          <a:lightRig rig="flat" dir="t"/>
        </a:scene3d>
        <a:sp3d prstMaterial="dkEdge">
          <a:bevelT w="8200" h="38100"/>
        </a:sp3d>
      </dgm:spPr>
      <dgm:t>
        <a:bodyPr/>
        <a:lstStyle/>
        <a:p>
          <a:pPr marL="0" lvl="0" indent="0" algn="ctr" defTabSz="533400">
            <a:lnSpc>
              <a:spcPct val="90000"/>
            </a:lnSpc>
            <a:spcBef>
              <a:spcPct val="0"/>
            </a:spcBef>
            <a:spcAft>
              <a:spcPct val="35000"/>
            </a:spcAft>
            <a:buNone/>
          </a:pPr>
          <a:endParaRPr lang="fr-FR" sz="1200" kern="1200">
            <a:solidFill>
              <a:prstClr val="black">
                <a:hueOff val="0"/>
                <a:satOff val="0"/>
                <a:lumOff val="0"/>
                <a:alphaOff val="0"/>
              </a:prstClr>
            </a:solidFill>
            <a:latin typeface="Arial" panose="020B0604020202020204" pitchFamily="34" charset="0"/>
            <a:ea typeface="+mn-ea"/>
            <a:cs typeface="Arial" panose="020B0604020202020204" pitchFamily="34" charset="0"/>
          </a:endParaRPr>
        </a:p>
      </dgm:t>
    </dgm:pt>
    <dgm:pt modelId="{AF84FB35-3243-44AE-AD8F-A9B70AE5D106}">
      <dgm:prSet phldrT="[Texte]" custT="1"/>
      <dgm:spPr>
        <a:gradFill rotWithShape="0">
          <a:gsLst>
            <a:gs pos="0">
              <a:srgbClr val="FFFFFF">
                <a:hueOff val="0"/>
                <a:satOff val="0"/>
                <a:lumOff val="0"/>
                <a:alphaOff val="0"/>
                <a:lumMod val="110000"/>
                <a:satMod val="105000"/>
                <a:tint val="67000"/>
              </a:srgbClr>
            </a:gs>
            <a:gs pos="50000">
              <a:srgbClr val="FFFFFF">
                <a:hueOff val="0"/>
                <a:satOff val="0"/>
                <a:lumOff val="0"/>
                <a:alphaOff val="0"/>
                <a:lumMod val="105000"/>
                <a:satMod val="103000"/>
                <a:tint val="73000"/>
              </a:srgbClr>
            </a:gs>
            <a:gs pos="100000">
              <a:srgbClr val="FFFFFF">
                <a:hueOff val="0"/>
                <a:satOff val="0"/>
                <a:lumOff val="0"/>
                <a:alphaOff val="0"/>
                <a:lumMod val="105000"/>
                <a:satMod val="109000"/>
                <a:tint val="81000"/>
              </a:srgbClr>
            </a:gs>
          </a:gsLst>
          <a:lin ang="5400000" scaled="0"/>
        </a:gradFill>
        <a:ln w="19050">
          <a:solidFill>
            <a:srgbClr val="5B225F"/>
          </a:solidFill>
        </a:ln>
        <a:effectLst/>
        <a:scene3d>
          <a:camera prst="orthographicFront"/>
          <a:lightRig rig="flat" dir="t"/>
        </a:scene3d>
        <a:sp3d prstMaterial="dkEdge">
          <a:bevelT w="8200" h="38100"/>
        </a:sp3d>
      </dgm:spPr>
      <dgm:t>
        <a:bodyPr spcFirstLastPara="0" vert="horz" wrap="square" lIns="45720" tIns="45720" rIns="45720" bIns="45720" numCol="1" spcCol="1270" anchor="ctr" anchorCtr="0"/>
        <a:lstStyle/>
        <a:p>
          <a:pPr marL="0" lvl="0" indent="0" algn="ctr" defTabSz="533400">
            <a:lnSpc>
              <a:spcPct val="90000"/>
            </a:lnSpc>
            <a:spcBef>
              <a:spcPct val="0"/>
            </a:spcBef>
            <a:spcAft>
              <a:spcPct val="35000"/>
            </a:spcAft>
            <a:buNone/>
          </a:pPr>
          <a:r>
            <a:rPr lang="fr-FR" sz="1200" kern="1200" dirty="0">
              <a:solidFill>
                <a:prstClr val="black">
                  <a:hueOff val="0"/>
                  <a:satOff val="0"/>
                  <a:lumOff val="0"/>
                  <a:alphaOff val="0"/>
                </a:prstClr>
              </a:solidFill>
              <a:latin typeface="Arial" panose="020B0604020202020204" pitchFamily="34" charset="0"/>
              <a:ea typeface="+mn-ea"/>
              <a:cs typeface="Arial" panose="020B0604020202020204" pitchFamily="34" charset="0"/>
            </a:rPr>
            <a:t>Ecologie</a:t>
          </a:r>
        </a:p>
      </dgm:t>
    </dgm:pt>
    <dgm:pt modelId="{6A8B7C9F-B4BD-4526-A06B-7E0A3E527CED}" type="parTrans" cxnId="{4838C4F9-03A2-450E-844E-76840BAF8D72}">
      <dgm:prSet/>
      <dgm:spPr/>
      <dgm:t>
        <a:bodyPr/>
        <a:lstStyle/>
        <a:p>
          <a:endParaRPr lang="fr-FR"/>
        </a:p>
      </dgm:t>
    </dgm:pt>
    <dgm:pt modelId="{212ED662-EF8D-4630-8D16-D4E682BB7BD3}" type="sibTrans" cxnId="{4838C4F9-03A2-450E-844E-76840BAF8D72}">
      <dgm:prSet/>
      <dgm:spPr>
        <a:ln w="19050">
          <a:solidFill>
            <a:srgbClr val="5B225F"/>
          </a:solidFill>
        </a:ln>
      </dgm:spPr>
      <dgm:t>
        <a:bodyPr/>
        <a:lstStyle/>
        <a:p>
          <a:endParaRPr lang="fr-FR"/>
        </a:p>
      </dgm:t>
    </dgm:pt>
    <dgm:pt modelId="{74065A53-27E0-43C8-82C3-DD8401724F5A}">
      <dgm:prSet phldrT="[Texte]" custT="1"/>
      <dgm:spPr>
        <a:gradFill rotWithShape="0">
          <a:gsLst>
            <a:gs pos="0">
              <a:srgbClr val="FFFFFF">
                <a:hueOff val="0"/>
                <a:satOff val="0"/>
                <a:lumOff val="0"/>
                <a:alphaOff val="0"/>
                <a:lumMod val="110000"/>
                <a:satMod val="105000"/>
                <a:tint val="67000"/>
              </a:srgbClr>
            </a:gs>
            <a:gs pos="50000">
              <a:srgbClr val="FFFFFF">
                <a:hueOff val="0"/>
                <a:satOff val="0"/>
                <a:lumOff val="0"/>
                <a:alphaOff val="0"/>
                <a:lumMod val="105000"/>
                <a:satMod val="103000"/>
                <a:tint val="73000"/>
              </a:srgbClr>
            </a:gs>
            <a:gs pos="100000">
              <a:srgbClr val="FFFFFF">
                <a:hueOff val="0"/>
                <a:satOff val="0"/>
                <a:lumOff val="0"/>
                <a:alphaOff val="0"/>
                <a:lumMod val="105000"/>
                <a:satMod val="109000"/>
                <a:tint val="81000"/>
              </a:srgbClr>
            </a:gs>
          </a:gsLst>
          <a:lin ang="5400000" scaled="0"/>
        </a:gradFill>
        <a:ln w="19050">
          <a:solidFill>
            <a:srgbClr val="5B225F"/>
          </a:solidFill>
        </a:ln>
        <a:effectLst/>
        <a:scene3d>
          <a:camera prst="orthographicFront"/>
          <a:lightRig rig="flat" dir="t"/>
        </a:scene3d>
        <a:sp3d prstMaterial="dkEdge">
          <a:bevelT w="8200" h="38100"/>
        </a:sp3d>
      </dgm:spPr>
      <dgm:t>
        <a:bodyPr spcFirstLastPara="0" vert="horz" wrap="square" lIns="45720" tIns="45720" rIns="45720" bIns="45720" numCol="1" spcCol="1270" anchor="ctr" anchorCtr="0"/>
        <a:lstStyle/>
        <a:p>
          <a:pPr marL="0" lvl="0" indent="0" algn="ctr" defTabSz="533400">
            <a:lnSpc>
              <a:spcPct val="90000"/>
            </a:lnSpc>
            <a:spcBef>
              <a:spcPct val="0"/>
            </a:spcBef>
            <a:spcAft>
              <a:spcPct val="35000"/>
            </a:spcAft>
            <a:buNone/>
          </a:pPr>
          <a:r>
            <a:rPr lang="fr-FR" sz="1200" kern="1200" dirty="0">
              <a:solidFill>
                <a:prstClr val="black">
                  <a:hueOff val="0"/>
                  <a:satOff val="0"/>
                  <a:lumOff val="0"/>
                  <a:alphaOff val="0"/>
                </a:prstClr>
              </a:solidFill>
              <a:latin typeface="Arial" panose="020B0604020202020204" pitchFamily="34" charset="0"/>
              <a:ea typeface="+mn-ea"/>
              <a:cs typeface="Arial" panose="020B0604020202020204" pitchFamily="34" charset="0"/>
            </a:rPr>
            <a:t>Allergies</a:t>
          </a:r>
        </a:p>
      </dgm:t>
    </dgm:pt>
    <dgm:pt modelId="{980D067D-5BF9-431E-BF17-8546DB707820}" type="parTrans" cxnId="{CD6026F4-B3AE-4311-AAE4-6F528DBE5E64}">
      <dgm:prSet/>
      <dgm:spPr/>
      <dgm:t>
        <a:bodyPr/>
        <a:lstStyle/>
        <a:p>
          <a:endParaRPr lang="fr-FR"/>
        </a:p>
      </dgm:t>
    </dgm:pt>
    <dgm:pt modelId="{97BAB8A4-34B9-4E74-B4F2-E8E88425A249}" type="sibTrans" cxnId="{CD6026F4-B3AE-4311-AAE4-6F528DBE5E64}">
      <dgm:prSet/>
      <dgm:spPr>
        <a:noFill/>
        <a:ln w="19050" cap="flat" cmpd="sng" algn="ctr">
          <a:solidFill>
            <a:srgbClr val="5B225F"/>
          </a:solidFill>
          <a:prstDash val="solid"/>
          <a:miter lim="800000"/>
        </a:ln>
        <a:effectLst/>
        <a:scene3d>
          <a:camera prst="orthographicFront"/>
          <a:lightRig rig="flat" dir="t"/>
        </a:scene3d>
        <a:sp3d prstMaterial="dkEdge">
          <a:bevelT w="8200" h="38100"/>
        </a:sp3d>
      </dgm:spPr>
      <dgm:t>
        <a:bodyPr/>
        <a:lstStyle/>
        <a:p>
          <a:pPr marL="0" lvl="0" indent="0" algn="ctr" defTabSz="533400">
            <a:lnSpc>
              <a:spcPct val="90000"/>
            </a:lnSpc>
            <a:spcBef>
              <a:spcPct val="0"/>
            </a:spcBef>
            <a:spcAft>
              <a:spcPct val="35000"/>
            </a:spcAft>
            <a:buNone/>
          </a:pPr>
          <a:endParaRPr lang="fr-FR" sz="1200" kern="1200">
            <a:solidFill>
              <a:prstClr val="black">
                <a:hueOff val="0"/>
                <a:satOff val="0"/>
                <a:lumOff val="0"/>
                <a:alphaOff val="0"/>
              </a:prstClr>
            </a:solidFill>
            <a:latin typeface="Arial" panose="020B0604020202020204" pitchFamily="34" charset="0"/>
            <a:ea typeface="+mn-ea"/>
            <a:cs typeface="Arial" panose="020B0604020202020204" pitchFamily="34" charset="0"/>
          </a:endParaRPr>
        </a:p>
      </dgm:t>
    </dgm:pt>
    <dgm:pt modelId="{AA4AA746-C64B-493A-BCE8-EECD9F47F094}">
      <dgm:prSet phldrT="[Texte]" custT="1"/>
      <dgm:spPr>
        <a:gradFill rotWithShape="0">
          <a:gsLst>
            <a:gs pos="0">
              <a:srgbClr val="FFFFFF">
                <a:hueOff val="0"/>
                <a:satOff val="0"/>
                <a:lumOff val="0"/>
                <a:alphaOff val="0"/>
                <a:lumMod val="110000"/>
                <a:satMod val="105000"/>
                <a:tint val="67000"/>
              </a:srgbClr>
            </a:gs>
            <a:gs pos="50000">
              <a:srgbClr val="FFFFFF">
                <a:hueOff val="0"/>
                <a:satOff val="0"/>
                <a:lumOff val="0"/>
                <a:alphaOff val="0"/>
                <a:lumMod val="105000"/>
                <a:satMod val="103000"/>
                <a:tint val="73000"/>
              </a:srgbClr>
            </a:gs>
            <a:gs pos="100000">
              <a:srgbClr val="FFFFFF">
                <a:hueOff val="0"/>
                <a:satOff val="0"/>
                <a:lumOff val="0"/>
                <a:alphaOff val="0"/>
                <a:lumMod val="105000"/>
                <a:satMod val="109000"/>
                <a:tint val="81000"/>
              </a:srgbClr>
            </a:gs>
          </a:gsLst>
          <a:lin ang="5400000" scaled="0"/>
        </a:gradFill>
        <a:ln w="19050">
          <a:solidFill>
            <a:srgbClr val="5B225F"/>
          </a:solidFill>
        </a:ln>
        <a:effectLst/>
        <a:scene3d>
          <a:camera prst="orthographicFront"/>
          <a:lightRig rig="flat" dir="t"/>
        </a:scene3d>
        <a:sp3d prstMaterial="dkEdge">
          <a:bevelT w="8200" h="38100"/>
        </a:sp3d>
      </dgm:spPr>
      <dgm:t>
        <a:bodyPr spcFirstLastPara="0" vert="horz" wrap="square" lIns="45720" tIns="45720" rIns="45720" bIns="45720" numCol="1" spcCol="1270" anchor="ctr" anchorCtr="0"/>
        <a:lstStyle/>
        <a:p>
          <a:pPr marL="0" lvl="0" indent="0" algn="ctr" defTabSz="533400">
            <a:lnSpc>
              <a:spcPct val="90000"/>
            </a:lnSpc>
            <a:spcBef>
              <a:spcPct val="0"/>
            </a:spcBef>
            <a:spcAft>
              <a:spcPct val="35000"/>
            </a:spcAft>
            <a:buNone/>
          </a:pPr>
          <a:r>
            <a:rPr lang="fr-FR" sz="1200" kern="1200" dirty="0">
              <a:solidFill>
                <a:prstClr val="black">
                  <a:hueOff val="0"/>
                  <a:satOff val="0"/>
                  <a:lumOff val="0"/>
                  <a:alphaOff val="0"/>
                </a:prstClr>
              </a:solidFill>
              <a:latin typeface="Arial" panose="020B0604020202020204" pitchFamily="34" charset="0"/>
              <a:ea typeface="+mn-ea"/>
              <a:cs typeface="Arial" panose="020B0604020202020204" pitchFamily="34" charset="0"/>
            </a:rPr>
            <a:t>Culture</a:t>
          </a:r>
        </a:p>
      </dgm:t>
    </dgm:pt>
    <dgm:pt modelId="{C5FCEAAE-A363-40AD-8C75-760ED403E002}" type="parTrans" cxnId="{4F5284D1-1725-461D-80C7-72DB689090E8}">
      <dgm:prSet/>
      <dgm:spPr/>
      <dgm:t>
        <a:bodyPr/>
        <a:lstStyle/>
        <a:p>
          <a:endParaRPr lang="fr-FR"/>
        </a:p>
      </dgm:t>
    </dgm:pt>
    <dgm:pt modelId="{841160C0-3F8F-42CE-9422-EB053E72F2E4}" type="sibTrans" cxnId="{4F5284D1-1725-461D-80C7-72DB689090E8}">
      <dgm:prSet/>
      <dgm:spPr>
        <a:gradFill rotWithShape="0">
          <a:gsLst>
            <a:gs pos="0">
              <a:srgbClr val="FFFFFF">
                <a:hueOff val="0"/>
                <a:satOff val="0"/>
                <a:lumOff val="0"/>
                <a:alphaOff val="0"/>
                <a:lumMod val="110000"/>
                <a:satMod val="105000"/>
                <a:tint val="67000"/>
              </a:srgbClr>
            </a:gs>
            <a:gs pos="50000">
              <a:srgbClr val="FFFFFF">
                <a:hueOff val="0"/>
                <a:satOff val="0"/>
                <a:lumOff val="0"/>
                <a:alphaOff val="0"/>
                <a:lumMod val="105000"/>
                <a:satMod val="103000"/>
                <a:tint val="73000"/>
              </a:srgbClr>
            </a:gs>
            <a:gs pos="100000">
              <a:srgbClr val="FFFFFF">
                <a:hueOff val="0"/>
                <a:satOff val="0"/>
                <a:lumOff val="0"/>
                <a:alphaOff val="0"/>
                <a:lumMod val="105000"/>
                <a:satMod val="109000"/>
                <a:tint val="81000"/>
              </a:srgbClr>
            </a:gs>
          </a:gsLst>
          <a:lin ang="5400000" scaled="0"/>
        </a:gradFill>
        <a:ln w="19050">
          <a:solidFill>
            <a:srgbClr val="5B225F"/>
          </a:solidFill>
        </a:ln>
        <a:effectLst/>
        <a:scene3d>
          <a:camera prst="orthographicFront"/>
          <a:lightRig rig="flat" dir="t"/>
        </a:scene3d>
        <a:sp3d prstMaterial="dkEdge">
          <a:bevelT w="8200" h="38100"/>
        </a:sp3d>
      </dgm:spPr>
      <dgm:t>
        <a:bodyPr spcFirstLastPara="0" vert="horz" wrap="square" lIns="45720" tIns="45720" rIns="45720" bIns="45720" numCol="1" spcCol="1270" anchor="ctr" anchorCtr="0"/>
        <a:lstStyle/>
        <a:p>
          <a:pPr marL="0" lvl="0" indent="0" algn="ctr" defTabSz="533400">
            <a:lnSpc>
              <a:spcPct val="90000"/>
            </a:lnSpc>
            <a:spcBef>
              <a:spcPct val="0"/>
            </a:spcBef>
            <a:spcAft>
              <a:spcPct val="35000"/>
            </a:spcAft>
            <a:buNone/>
          </a:pPr>
          <a:endParaRPr lang="fr-FR" sz="1200" kern="1200">
            <a:solidFill>
              <a:prstClr val="black">
                <a:hueOff val="0"/>
                <a:satOff val="0"/>
                <a:lumOff val="0"/>
                <a:alphaOff val="0"/>
              </a:prstClr>
            </a:solidFill>
            <a:latin typeface="Arial" panose="020B0604020202020204" pitchFamily="34" charset="0"/>
            <a:ea typeface="+mn-ea"/>
            <a:cs typeface="Arial" panose="020B0604020202020204" pitchFamily="34" charset="0"/>
          </a:endParaRPr>
        </a:p>
      </dgm:t>
    </dgm:pt>
    <dgm:pt modelId="{48485B9D-7AA5-430A-9ADA-C7502E170237}" type="pres">
      <dgm:prSet presAssocID="{D1D9723C-99FF-4ABB-805A-6630D8DEA61C}" presName="cycle" presStyleCnt="0">
        <dgm:presLayoutVars>
          <dgm:dir/>
          <dgm:resizeHandles val="exact"/>
        </dgm:presLayoutVars>
      </dgm:prSet>
      <dgm:spPr/>
    </dgm:pt>
    <dgm:pt modelId="{ACAAEF64-A17B-40DD-8112-43560815162C}" type="pres">
      <dgm:prSet presAssocID="{CB39A364-14A5-4773-9A7E-DE2DDF6A88A6}" presName="node" presStyleLbl="node1" presStyleIdx="0" presStyleCnt="5" custScaleX="104410">
        <dgm:presLayoutVars>
          <dgm:bulletEnabled val="1"/>
        </dgm:presLayoutVars>
      </dgm:prSet>
      <dgm:spPr/>
    </dgm:pt>
    <dgm:pt modelId="{64F00E20-A177-4306-8D9D-95FA026824D3}" type="pres">
      <dgm:prSet presAssocID="{CB39A364-14A5-4773-9A7E-DE2DDF6A88A6}" presName="spNode" presStyleCnt="0"/>
      <dgm:spPr/>
    </dgm:pt>
    <dgm:pt modelId="{C13A4844-B458-417D-9E28-4C7C133CEE82}" type="pres">
      <dgm:prSet presAssocID="{92A25865-8096-4796-A9A4-B85588A6BC6B}" presName="sibTrans" presStyleLbl="sibTrans1D1" presStyleIdx="0" presStyleCnt="5"/>
      <dgm:spPr/>
    </dgm:pt>
    <dgm:pt modelId="{F1C6858D-CF39-4461-95DF-C197EE067386}" type="pres">
      <dgm:prSet presAssocID="{82D7CD06-056F-463A-81F8-2E0CE4EC1394}" presName="node" presStyleLbl="node1" presStyleIdx="1" presStyleCnt="5" custScaleX="102079">
        <dgm:presLayoutVars>
          <dgm:bulletEnabled val="1"/>
        </dgm:presLayoutVars>
      </dgm:prSet>
      <dgm:spPr>
        <a:xfrm>
          <a:off x="3207344" y="1675412"/>
          <a:ext cx="1310399" cy="834412"/>
        </a:xfrm>
        <a:prstGeom prst="roundRect">
          <a:avLst/>
        </a:prstGeom>
      </dgm:spPr>
    </dgm:pt>
    <dgm:pt modelId="{E948A74B-2944-46BE-95E6-5579DBC9DEFB}" type="pres">
      <dgm:prSet presAssocID="{82D7CD06-056F-463A-81F8-2E0CE4EC1394}" presName="spNode" presStyleCnt="0"/>
      <dgm:spPr/>
    </dgm:pt>
    <dgm:pt modelId="{B2DAEC2F-B782-4A63-B962-0F08C82DEE8C}" type="pres">
      <dgm:prSet presAssocID="{7FE3BFAB-1DA1-4938-8992-F812E8A32EA2}" presName="sibTrans" presStyleLbl="sibTrans1D1" presStyleIdx="1" presStyleCnt="5"/>
      <dgm:spPr>
        <a:xfrm>
          <a:off x="609398" y="940489"/>
          <a:ext cx="3334752" cy="3334752"/>
        </a:xfrm>
        <a:custGeom>
          <a:avLst/>
          <a:gdLst/>
          <a:ahLst/>
          <a:cxnLst/>
          <a:rect l="0" t="0" r="0" b="0"/>
          <a:pathLst>
            <a:path>
              <a:moveTo>
                <a:pt x="3332461" y="1579994"/>
              </a:moveTo>
              <a:arcTo wR="1667376" hR="1667376" stAng="21419756" swAng="2196602"/>
            </a:path>
          </a:pathLst>
        </a:custGeom>
      </dgm:spPr>
    </dgm:pt>
    <dgm:pt modelId="{FE203F19-8536-4671-A65A-9B7B0D87C89D}" type="pres">
      <dgm:prSet presAssocID="{AF84FB35-3243-44AE-AD8F-A9B70AE5D106}" presName="node" presStyleLbl="node1" presStyleIdx="2" presStyleCnt="5" custScaleX="99361">
        <dgm:presLayoutVars>
          <dgm:bulletEnabled val="1"/>
        </dgm:presLayoutVars>
      </dgm:prSet>
      <dgm:spPr>
        <a:xfrm>
          <a:off x="2619080" y="3539595"/>
          <a:ext cx="1275508" cy="834412"/>
        </a:xfrm>
        <a:prstGeom prst="roundRect">
          <a:avLst/>
        </a:prstGeom>
      </dgm:spPr>
    </dgm:pt>
    <dgm:pt modelId="{DF0C54F9-0A50-40ED-801C-14264A77E37D}" type="pres">
      <dgm:prSet presAssocID="{AF84FB35-3243-44AE-AD8F-A9B70AE5D106}" presName="spNode" presStyleCnt="0"/>
      <dgm:spPr/>
    </dgm:pt>
    <dgm:pt modelId="{16681F37-748E-450E-92DA-7257388C4F51}" type="pres">
      <dgm:prSet presAssocID="{212ED662-EF8D-4630-8D16-D4E682BB7BD3}" presName="sibTrans" presStyleLbl="sibTrans1D1" presStyleIdx="2" presStyleCnt="5"/>
      <dgm:spPr/>
    </dgm:pt>
    <dgm:pt modelId="{D7194ED6-DF94-4E71-B5F0-330674AC788C}" type="pres">
      <dgm:prSet presAssocID="{74065A53-27E0-43C8-82C3-DD8401724F5A}" presName="node" presStyleLbl="node1" presStyleIdx="3" presStyleCnt="5" custScaleX="117229">
        <dgm:presLayoutVars>
          <dgm:bulletEnabled val="1"/>
        </dgm:presLayoutVars>
      </dgm:prSet>
      <dgm:spPr>
        <a:xfrm>
          <a:off x="544275" y="3539595"/>
          <a:ext cx="1504881" cy="834412"/>
        </a:xfrm>
        <a:prstGeom prst="roundRect">
          <a:avLst/>
        </a:prstGeom>
      </dgm:spPr>
    </dgm:pt>
    <dgm:pt modelId="{0F814B39-285F-4B86-A74F-C520ED423272}" type="pres">
      <dgm:prSet presAssocID="{74065A53-27E0-43C8-82C3-DD8401724F5A}" presName="spNode" presStyleCnt="0"/>
      <dgm:spPr/>
    </dgm:pt>
    <dgm:pt modelId="{EB859730-7D13-46CD-9BDE-28C59C46EF95}" type="pres">
      <dgm:prSet presAssocID="{97BAB8A4-34B9-4E74-B4F2-E8E88425A249}" presName="sibTrans" presStyleLbl="sibTrans1D1" presStyleIdx="3" presStyleCnt="5"/>
      <dgm:spPr>
        <a:xfrm>
          <a:off x="609398" y="940489"/>
          <a:ext cx="3334752" cy="3334752"/>
        </a:xfrm>
        <a:custGeom>
          <a:avLst/>
          <a:gdLst/>
          <a:ahLst/>
          <a:cxnLst/>
          <a:rect l="0" t="0" r="0" b="0"/>
          <a:pathLst>
            <a:path>
              <a:moveTo>
                <a:pt x="278679" y="2590232"/>
              </a:moveTo>
              <a:arcTo wR="1667376" hR="1667376" stAng="8783641" swAng="2196602"/>
            </a:path>
          </a:pathLst>
        </a:custGeom>
      </dgm:spPr>
    </dgm:pt>
    <dgm:pt modelId="{6904846F-9FF8-4819-8F5D-E9906C565D0E}" type="pres">
      <dgm:prSet presAssocID="{AA4AA746-C64B-493A-BCE8-EECD9F47F094}" presName="node" presStyleLbl="node1" presStyleIdx="4" presStyleCnt="5" custScaleX="117277">
        <dgm:presLayoutVars>
          <dgm:bulletEnabled val="1"/>
        </dgm:presLayoutVars>
      </dgm:prSet>
      <dgm:spPr>
        <a:xfrm>
          <a:off x="-61742" y="1675412"/>
          <a:ext cx="1505498" cy="834412"/>
        </a:xfrm>
        <a:prstGeom prst="roundRect">
          <a:avLst/>
        </a:prstGeom>
      </dgm:spPr>
    </dgm:pt>
    <dgm:pt modelId="{972290EF-DE03-49C3-B367-2B14F770FF46}" type="pres">
      <dgm:prSet presAssocID="{AA4AA746-C64B-493A-BCE8-EECD9F47F094}" presName="spNode" presStyleCnt="0"/>
      <dgm:spPr/>
    </dgm:pt>
    <dgm:pt modelId="{BEBB4BC0-5055-491B-BF7D-5F7EA4AC04CA}" type="pres">
      <dgm:prSet presAssocID="{841160C0-3F8F-42CE-9422-EB053E72F2E4}" presName="sibTrans" presStyleLbl="sibTrans1D1" presStyleIdx="4" presStyleCnt="5"/>
      <dgm:spPr>
        <a:xfrm>
          <a:off x="609398" y="940489"/>
          <a:ext cx="3334752" cy="3334752"/>
        </a:xfrm>
        <a:custGeom>
          <a:avLst/>
          <a:gdLst/>
          <a:ahLst/>
          <a:cxnLst/>
          <a:rect l="0" t="0" r="0" b="0"/>
          <a:pathLst>
            <a:path>
              <a:moveTo>
                <a:pt x="290313" y="727247"/>
              </a:moveTo>
              <a:arcTo wR="1667376" hR="1667376" stAng="12859295" swAng="1899665"/>
            </a:path>
          </a:pathLst>
        </a:custGeom>
      </dgm:spPr>
    </dgm:pt>
  </dgm:ptLst>
  <dgm:cxnLst>
    <dgm:cxn modelId="{1745BF24-00CC-4CA2-A109-DE4D70EF31FC}" type="presOf" srcId="{D1D9723C-99FF-4ABB-805A-6630D8DEA61C}" destId="{48485B9D-7AA5-430A-9ADA-C7502E170237}" srcOrd="0" destOrd="0" presId="urn:microsoft.com/office/officeart/2005/8/layout/cycle6"/>
    <dgm:cxn modelId="{B2745D2A-1643-451F-ABBE-A68F9903A34C}" type="presOf" srcId="{CB39A364-14A5-4773-9A7E-DE2DDF6A88A6}" destId="{ACAAEF64-A17B-40DD-8112-43560815162C}" srcOrd="0" destOrd="0" presId="urn:microsoft.com/office/officeart/2005/8/layout/cycle6"/>
    <dgm:cxn modelId="{9AA46462-C880-425C-A502-A590AEE56F5B}" srcId="{D1D9723C-99FF-4ABB-805A-6630D8DEA61C}" destId="{82D7CD06-056F-463A-81F8-2E0CE4EC1394}" srcOrd="1" destOrd="0" parTransId="{C7AAB3BF-408D-4E92-AD80-386FD87888D9}" sibTransId="{7FE3BFAB-1DA1-4938-8992-F812E8A32EA2}"/>
    <dgm:cxn modelId="{BC89784D-4885-4867-8151-4D3CA8EA1F71}" type="presOf" srcId="{92A25865-8096-4796-A9A4-B85588A6BC6B}" destId="{C13A4844-B458-417D-9E28-4C7C133CEE82}" srcOrd="0" destOrd="0" presId="urn:microsoft.com/office/officeart/2005/8/layout/cycle6"/>
    <dgm:cxn modelId="{58C37A57-4020-4580-AA9A-BAD506B6DD0C}" type="presOf" srcId="{AA4AA746-C64B-493A-BCE8-EECD9F47F094}" destId="{6904846F-9FF8-4819-8F5D-E9906C565D0E}" srcOrd="0" destOrd="0" presId="urn:microsoft.com/office/officeart/2005/8/layout/cycle6"/>
    <dgm:cxn modelId="{FCF9485A-BD68-4816-9F86-9E90C477E0CE}" type="presOf" srcId="{82D7CD06-056F-463A-81F8-2E0CE4EC1394}" destId="{F1C6858D-CF39-4461-95DF-C197EE067386}" srcOrd="0" destOrd="0" presId="urn:microsoft.com/office/officeart/2005/8/layout/cycle6"/>
    <dgm:cxn modelId="{C0491283-56E4-4AFF-966C-2B4752F56549}" type="presOf" srcId="{AF84FB35-3243-44AE-AD8F-A9B70AE5D106}" destId="{FE203F19-8536-4671-A65A-9B7B0D87C89D}" srcOrd="0" destOrd="0" presId="urn:microsoft.com/office/officeart/2005/8/layout/cycle6"/>
    <dgm:cxn modelId="{5EE3F69C-96E0-4F9B-8028-FA3FDAA3E715}" srcId="{D1D9723C-99FF-4ABB-805A-6630D8DEA61C}" destId="{CB39A364-14A5-4773-9A7E-DE2DDF6A88A6}" srcOrd="0" destOrd="0" parTransId="{C06EF9BC-2902-4010-BCC0-A2BFB7F0DEBD}" sibTransId="{92A25865-8096-4796-A9A4-B85588A6BC6B}"/>
    <dgm:cxn modelId="{F477EFB4-AAA5-4859-AA19-A479EAC86849}" type="presOf" srcId="{841160C0-3F8F-42CE-9422-EB053E72F2E4}" destId="{BEBB4BC0-5055-491B-BF7D-5F7EA4AC04CA}" srcOrd="0" destOrd="0" presId="urn:microsoft.com/office/officeart/2005/8/layout/cycle6"/>
    <dgm:cxn modelId="{C5D122C9-0A14-47D0-8B78-050D80FE6542}" type="presOf" srcId="{212ED662-EF8D-4630-8D16-D4E682BB7BD3}" destId="{16681F37-748E-450E-92DA-7257388C4F51}" srcOrd="0" destOrd="0" presId="urn:microsoft.com/office/officeart/2005/8/layout/cycle6"/>
    <dgm:cxn modelId="{0F1124CF-B5E4-457E-9510-53EFC18702D9}" type="presOf" srcId="{7FE3BFAB-1DA1-4938-8992-F812E8A32EA2}" destId="{B2DAEC2F-B782-4A63-B962-0F08C82DEE8C}" srcOrd="0" destOrd="0" presId="urn:microsoft.com/office/officeart/2005/8/layout/cycle6"/>
    <dgm:cxn modelId="{4F5284D1-1725-461D-80C7-72DB689090E8}" srcId="{D1D9723C-99FF-4ABB-805A-6630D8DEA61C}" destId="{AA4AA746-C64B-493A-BCE8-EECD9F47F094}" srcOrd="4" destOrd="0" parTransId="{C5FCEAAE-A363-40AD-8C75-760ED403E002}" sibTransId="{841160C0-3F8F-42CE-9422-EB053E72F2E4}"/>
    <dgm:cxn modelId="{A59CBED8-FAF4-457D-9B56-557967791A69}" type="presOf" srcId="{74065A53-27E0-43C8-82C3-DD8401724F5A}" destId="{D7194ED6-DF94-4E71-B5F0-330674AC788C}" srcOrd="0" destOrd="0" presId="urn:microsoft.com/office/officeart/2005/8/layout/cycle6"/>
    <dgm:cxn modelId="{DBF073E4-A430-45D7-B0E6-26D52AE6A403}" type="presOf" srcId="{97BAB8A4-34B9-4E74-B4F2-E8E88425A249}" destId="{EB859730-7D13-46CD-9BDE-28C59C46EF95}" srcOrd="0" destOrd="0" presId="urn:microsoft.com/office/officeart/2005/8/layout/cycle6"/>
    <dgm:cxn modelId="{CD6026F4-B3AE-4311-AAE4-6F528DBE5E64}" srcId="{D1D9723C-99FF-4ABB-805A-6630D8DEA61C}" destId="{74065A53-27E0-43C8-82C3-DD8401724F5A}" srcOrd="3" destOrd="0" parTransId="{980D067D-5BF9-431E-BF17-8546DB707820}" sibTransId="{97BAB8A4-34B9-4E74-B4F2-E8E88425A249}"/>
    <dgm:cxn modelId="{4838C4F9-03A2-450E-844E-76840BAF8D72}" srcId="{D1D9723C-99FF-4ABB-805A-6630D8DEA61C}" destId="{AF84FB35-3243-44AE-AD8F-A9B70AE5D106}" srcOrd="2" destOrd="0" parTransId="{6A8B7C9F-B4BD-4526-A06B-7E0A3E527CED}" sibTransId="{212ED662-EF8D-4630-8D16-D4E682BB7BD3}"/>
    <dgm:cxn modelId="{4DE50203-212E-4E1F-8D16-A78217854D42}" type="presParOf" srcId="{48485B9D-7AA5-430A-9ADA-C7502E170237}" destId="{ACAAEF64-A17B-40DD-8112-43560815162C}" srcOrd="0" destOrd="0" presId="urn:microsoft.com/office/officeart/2005/8/layout/cycle6"/>
    <dgm:cxn modelId="{9EDA4286-A572-48DE-8D71-D63EE6646FA8}" type="presParOf" srcId="{48485B9D-7AA5-430A-9ADA-C7502E170237}" destId="{64F00E20-A177-4306-8D9D-95FA026824D3}" srcOrd="1" destOrd="0" presId="urn:microsoft.com/office/officeart/2005/8/layout/cycle6"/>
    <dgm:cxn modelId="{D021A42C-30E1-445B-B475-8C41A5B67392}" type="presParOf" srcId="{48485B9D-7AA5-430A-9ADA-C7502E170237}" destId="{C13A4844-B458-417D-9E28-4C7C133CEE82}" srcOrd="2" destOrd="0" presId="urn:microsoft.com/office/officeart/2005/8/layout/cycle6"/>
    <dgm:cxn modelId="{2C40000C-F0A3-4732-9621-0648599DADFA}" type="presParOf" srcId="{48485B9D-7AA5-430A-9ADA-C7502E170237}" destId="{F1C6858D-CF39-4461-95DF-C197EE067386}" srcOrd="3" destOrd="0" presId="urn:microsoft.com/office/officeart/2005/8/layout/cycle6"/>
    <dgm:cxn modelId="{2097EAE2-DE08-4259-9357-13FEDF36C158}" type="presParOf" srcId="{48485B9D-7AA5-430A-9ADA-C7502E170237}" destId="{E948A74B-2944-46BE-95E6-5579DBC9DEFB}" srcOrd="4" destOrd="0" presId="urn:microsoft.com/office/officeart/2005/8/layout/cycle6"/>
    <dgm:cxn modelId="{3493756D-8AE6-40FF-9816-5214DCEE179A}" type="presParOf" srcId="{48485B9D-7AA5-430A-9ADA-C7502E170237}" destId="{B2DAEC2F-B782-4A63-B962-0F08C82DEE8C}" srcOrd="5" destOrd="0" presId="urn:microsoft.com/office/officeart/2005/8/layout/cycle6"/>
    <dgm:cxn modelId="{253A0D05-21C9-4548-967E-A1F96EE274E0}" type="presParOf" srcId="{48485B9D-7AA5-430A-9ADA-C7502E170237}" destId="{FE203F19-8536-4671-A65A-9B7B0D87C89D}" srcOrd="6" destOrd="0" presId="urn:microsoft.com/office/officeart/2005/8/layout/cycle6"/>
    <dgm:cxn modelId="{5B2C5D4A-8B2C-4A6C-80D3-A78E9B3CACE6}" type="presParOf" srcId="{48485B9D-7AA5-430A-9ADA-C7502E170237}" destId="{DF0C54F9-0A50-40ED-801C-14264A77E37D}" srcOrd="7" destOrd="0" presId="urn:microsoft.com/office/officeart/2005/8/layout/cycle6"/>
    <dgm:cxn modelId="{090DF042-4309-4C02-B531-31AEA42B69B9}" type="presParOf" srcId="{48485B9D-7AA5-430A-9ADA-C7502E170237}" destId="{16681F37-748E-450E-92DA-7257388C4F51}" srcOrd="8" destOrd="0" presId="urn:microsoft.com/office/officeart/2005/8/layout/cycle6"/>
    <dgm:cxn modelId="{40FF0A6D-1B57-4E14-A58F-6F33C8BDDA85}" type="presParOf" srcId="{48485B9D-7AA5-430A-9ADA-C7502E170237}" destId="{D7194ED6-DF94-4E71-B5F0-330674AC788C}" srcOrd="9" destOrd="0" presId="urn:microsoft.com/office/officeart/2005/8/layout/cycle6"/>
    <dgm:cxn modelId="{33C0584E-773B-48EF-8DED-43E3C24868B9}" type="presParOf" srcId="{48485B9D-7AA5-430A-9ADA-C7502E170237}" destId="{0F814B39-285F-4B86-A74F-C520ED423272}" srcOrd="10" destOrd="0" presId="urn:microsoft.com/office/officeart/2005/8/layout/cycle6"/>
    <dgm:cxn modelId="{2F4084EB-4663-4A98-8CF6-682AB0851C74}" type="presParOf" srcId="{48485B9D-7AA5-430A-9ADA-C7502E170237}" destId="{EB859730-7D13-46CD-9BDE-28C59C46EF95}" srcOrd="11" destOrd="0" presId="urn:microsoft.com/office/officeart/2005/8/layout/cycle6"/>
    <dgm:cxn modelId="{4E89057E-3FCF-405A-94BA-B696FBC039D4}" type="presParOf" srcId="{48485B9D-7AA5-430A-9ADA-C7502E170237}" destId="{6904846F-9FF8-4819-8F5D-E9906C565D0E}" srcOrd="12" destOrd="0" presId="urn:microsoft.com/office/officeart/2005/8/layout/cycle6"/>
    <dgm:cxn modelId="{4EA083E1-61C9-457E-9BE2-7D711C4D3AC4}" type="presParOf" srcId="{48485B9D-7AA5-430A-9ADA-C7502E170237}" destId="{972290EF-DE03-49C3-B367-2B14F770FF46}" srcOrd="13" destOrd="0" presId="urn:microsoft.com/office/officeart/2005/8/layout/cycle6"/>
    <dgm:cxn modelId="{CB5FA58E-ED5F-4C46-9EFD-3E8B5559D3DD}" type="presParOf" srcId="{48485B9D-7AA5-430A-9ADA-C7502E170237}" destId="{BEBB4BC0-5055-491B-BF7D-5F7EA4AC04CA}" srcOrd="14"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265F9E8-F481-4BF7-B088-CB2CA9F03DC3}" type="doc">
      <dgm:prSet loTypeId="urn:microsoft.com/office/officeart/2005/8/layout/radial4" loCatId="relationship" qsTypeId="urn:microsoft.com/office/officeart/2005/8/quickstyle/simple1" qsCatId="simple" csTypeId="urn:microsoft.com/office/officeart/2005/8/colors/accent0_1" csCatId="mainScheme" phldr="1"/>
      <dgm:spPr/>
      <dgm:t>
        <a:bodyPr/>
        <a:lstStyle/>
        <a:p>
          <a:endParaRPr lang="fr-FR"/>
        </a:p>
      </dgm:t>
    </dgm:pt>
    <dgm:pt modelId="{F2AC70FA-D0C2-486A-A342-E36892E5E981}">
      <dgm:prSet phldrT="[Texte]" custT="1"/>
      <dgm:spPr/>
      <dgm:t>
        <a:bodyPr/>
        <a:lstStyle/>
        <a:p>
          <a:r>
            <a:rPr lang="fr-FR" sz="1200">
              <a:latin typeface="Arial" panose="020B0604020202020204" pitchFamily="34" charset="0"/>
              <a:cs typeface="Arial" panose="020B0604020202020204" pitchFamily="34" charset="0"/>
            </a:rPr>
            <a:t>Lutte contre l’altération des aliments</a:t>
          </a:r>
          <a:endParaRPr lang="fr-FR" sz="1200" dirty="0">
            <a:latin typeface="Arial" panose="020B0604020202020204" pitchFamily="34" charset="0"/>
            <a:cs typeface="Arial" panose="020B0604020202020204" pitchFamily="34" charset="0"/>
          </a:endParaRPr>
        </a:p>
      </dgm:t>
    </dgm:pt>
    <dgm:pt modelId="{9086C208-A615-4EA9-8496-DD638497FA4D}" type="parTrans" cxnId="{D8B30FC8-B336-49FC-B261-D3C44E45C6AA}">
      <dgm:prSet/>
      <dgm:spPr/>
      <dgm:t>
        <a:bodyPr/>
        <a:lstStyle/>
        <a:p>
          <a:endParaRPr lang="fr-FR"/>
        </a:p>
      </dgm:t>
    </dgm:pt>
    <dgm:pt modelId="{8EF803A7-4CF8-462E-92E8-567542EE1897}" type="sibTrans" cxnId="{D8B30FC8-B336-49FC-B261-D3C44E45C6AA}">
      <dgm:prSet/>
      <dgm:spPr/>
      <dgm:t>
        <a:bodyPr/>
        <a:lstStyle/>
        <a:p>
          <a:endParaRPr lang="fr-FR"/>
        </a:p>
      </dgm:t>
    </dgm:pt>
    <dgm:pt modelId="{DD85ADC9-FDC8-4F65-B189-C3373011DBE8}">
      <dgm:prSet phldrT="[Texte]" custT="1"/>
      <dgm:spPr/>
      <dgm:t>
        <a:bodyPr/>
        <a:lstStyle/>
        <a:p>
          <a:r>
            <a:rPr lang="fr-FR" sz="1200">
              <a:latin typeface="Arial" panose="020B0604020202020204" pitchFamily="34" charset="0"/>
              <a:cs typeface="Arial" panose="020B0604020202020204" pitchFamily="34" charset="0"/>
            </a:rPr>
            <a:t>Lors de la production :</a:t>
          </a:r>
          <a:endParaRPr lang="fr-FR" sz="1200" dirty="0">
            <a:latin typeface="Arial" panose="020B0604020202020204" pitchFamily="34" charset="0"/>
            <a:cs typeface="Arial" panose="020B0604020202020204" pitchFamily="34" charset="0"/>
          </a:endParaRPr>
        </a:p>
      </dgm:t>
    </dgm:pt>
    <dgm:pt modelId="{69903DD8-8DC8-4ECB-AF02-F6091BEF6518}" type="parTrans" cxnId="{334175C2-9F3F-4428-82FD-EB9E90D3F6B4}">
      <dgm:prSet/>
      <dgm:spPr>
        <a:solidFill>
          <a:srgbClr val="5B225F"/>
        </a:solidFill>
        <a:ln>
          <a:solidFill>
            <a:srgbClr val="5B225F"/>
          </a:solidFill>
        </a:ln>
      </dgm:spPr>
      <dgm:t>
        <a:bodyPr/>
        <a:lstStyle/>
        <a:p>
          <a:endParaRPr lang="fr-FR"/>
        </a:p>
      </dgm:t>
    </dgm:pt>
    <dgm:pt modelId="{0C7825C2-2264-40C6-BAB0-A04C3E0FFEA1}" type="sibTrans" cxnId="{334175C2-9F3F-4428-82FD-EB9E90D3F6B4}">
      <dgm:prSet/>
      <dgm:spPr/>
      <dgm:t>
        <a:bodyPr/>
        <a:lstStyle/>
        <a:p>
          <a:endParaRPr lang="fr-FR"/>
        </a:p>
      </dgm:t>
    </dgm:pt>
    <dgm:pt modelId="{8B44B44A-D68D-4783-8675-8CCE44617C32}">
      <dgm:prSet phldrT="[Texte]" custT="1"/>
      <dgm:spPr/>
      <dgm:t>
        <a:bodyPr/>
        <a:lstStyle/>
        <a:p>
          <a:r>
            <a:rPr lang="fr-FR" sz="1200">
              <a:latin typeface="Arial" panose="020B0604020202020204" pitchFamily="34" charset="0"/>
              <a:cs typeface="Arial" panose="020B0604020202020204" pitchFamily="34" charset="0"/>
            </a:rPr>
            <a:t>A la maison :</a:t>
          </a:r>
          <a:endParaRPr lang="fr-FR" sz="1200" dirty="0">
            <a:latin typeface="Arial" panose="020B0604020202020204" pitchFamily="34" charset="0"/>
            <a:cs typeface="Arial" panose="020B0604020202020204" pitchFamily="34" charset="0"/>
          </a:endParaRPr>
        </a:p>
      </dgm:t>
    </dgm:pt>
    <dgm:pt modelId="{2D5EFDD9-006E-455A-AA5D-19478DE8533A}" type="parTrans" cxnId="{18D55D5A-BCC1-42D9-B7B4-7684B0E9FD54}">
      <dgm:prSet/>
      <dgm:spPr>
        <a:solidFill>
          <a:srgbClr val="5B225F"/>
        </a:solidFill>
        <a:ln>
          <a:solidFill>
            <a:srgbClr val="5B225F"/>
          </a:solidFill>
        </a:ln>
      </dgm:spPr>
      <dgm:t>
        <a:bodyPr/>
        <a:lstStyle/>
        <a:p>
          <a:endParaRPr lang="fr-FR"/>
        </a:p>
      </dgm:t>
    </dgm:pt>
    <dgm:pt modelId="{C033A23F-9CAD-4926-A8C7-06C672C022BD}" type="sibTrans" cxnId="{18D55D5A-BCC1-42D9-B7B4-7684B0E9FD54}">
      <dgm:prSet/>
      <dgm:spPr/>
      <dgm:t>
        <a:bodyPr/>
        <a:lstStyle/>
        <a:p>
          <a:endParaRPr lang="fr-FR"/>
        </a:p>
      </dgm:t>
    </dgm:pt>
    <dgm:pt modelId="{342A6987-BE96-4E7B-A518-4A34686FCF3A}">
      <dgm:prSet phldrT="[Texte]" custT="1"/>
      <dgm:spPr/>
      <dgm:t>
        <a:bodyPr/>
        <a:lstStyle/>
        <a:p>
          <a:r>
            <a:rPr lang="fr-FR" sz="1200">
              <a:latin typeface="Arial" panose="020B0604020202020204" pitchFamily="34" charset="0"/>
              <a:cs typeface="Arial" panose="020B0604020202020204" pitchFamily="34" charset="0"/>
            </a:rPr>
            <a:t>Combinaison des barrières</a:t>
          </a:r>
          <a:endParaRPr lang="fr-FR" sz="1200" dirty="0">
            <a:latin typeface="Arial" panose="020B0604020202020204" pitchFamily="34" charset="0"/>
            <a:cs typeface="Arial" panose="020B0604020202020204" pitchFamily="34" charset="0"/>
          </a:endParaRPr>
        </a:p>
      </dgm:t>
    </dgm:pt>
    <dgm:pt modelId="{57A8754C-D0CE-4762-A136-BE1DBC8F019A}" type="parTrans" cxnId="{6E400603-40D0-4412-886A-4EE896480CA6}">
      <dgm:prSet/>
      <dgm:spPr>
        <a:solidFill>
          <a:srgbClr val="5B225F"/>
        </a:solidFill>
        <a:ln>
          <a:solidFill>
            <a:srgbClr val="5B225F"/>
          </a:solidFill>
        </a:ln>
      </dgm:spPr>
      <dgm:t>
        <a:bodyPr/>
        <a:lstStyle/>
        <a:p>
          <a:endParaRPr lang="fr-FR"/>
        </a:p>
      </dgm:t>
    </dgm:pt>
    <dgm:pt modelId="{A2FFFAE7-137E-4171-A5D0-2CF7DE9BCA14}" type="sibTrans" cxnId="{6E400603-40D0-4412-886A-4EE896480CA6}">
      <dgm:prSet/>
      <dgm:spPr/>
      <dgm:t>
        <a:bodyPr/>
        <a:lstStyle/>
        <a:p>
          <a:endParaRPr lang="fr-FR"/>
        </a:p>
      </dgm:t>
    </dgm:pt>
    <dgm:pt modelId="{06EFD435-25C3-4983-9F96-D38A1FE8F07D}">
      <dgm:prSet custT="1"/>
      <dgm:spPr/>
      <dgm:t>
        <a:bodyPr/>
        <a:lstStyle/>
        <a:p>
          <a:r>
            <a:rPr lang="fr-FR" sz="1200">
              <a:latin typeface="Arial" panose="020B0604020202020204" pitchFamily="34" charset="0"/>
              <a:cs typeface="Arial" panose="020B0604020202020204" pitchFamily="34" charset="0"/>
            </a:rPr>
            <a:t>Traitement à haute température</a:t>
          </a:r>
          <a:endParaRPr lang="fr-FR" sz="1200" dirty="0">
            <a:latin typeface="Arial" panose="020B0604020202020204" pitchFamily="34" charset="0"/>
            <a:cs typeface="Arial" panose="020B0604020202020204" pitchFamily="34" charset="0"/>
          </a:endParaRPr>
        </a:p>
      </dgm:t>
    </dgm:pt>
    <dgm:pt modelId="{3ECE124C-E823-4C23-84D5-E7ECC4D1B944}" type="parTrans" cxnId="{BA1709E0-7D66-4CEE-898E-C0A5EACE926B}">
      <dgm:prSet/>
      <dgm:spPr/>
      <dgm:t>
        <a:bodyPr/>
        <a:lstStyle/>
        <a:p>
          <a:endParaRPr lang="fr-FR"/>
        </a:p>
      </dgm:t>
    </dgm:pt>
    <dgm:pt modelId="{38D2F64D-11B1-4592-B8AA-D8DFD417BEAC}" type="sibTrans" cxnId="{BA1709E0-7D66-4CEE-898E-C0A5EACE926B}">
      <dgm:prSet/>
      <dgm:spPr/>
      <dgm:t>
        <a:bodyPr/>
        <a:lstStyle/>
        <a:p>
          <a:endParaRPr lang="fr-FR"/>
        </a:p>
      </dgm:t>
    </dgm:pt>
    <dgm:pt modelId="{2C07386B-52BB-4556-9C2D-43399BBD22F2}">
      <dgm:prSet custT="1"/>
      <dgm:spPr/>
      <dgm:t>
        <a:bodyPr/>
        <a:lstStyle/>
        <a:p>
          <a:r>
            <a:rPr lang="fr-FR" sz="1200">
              <a:latin typeface="Arial" panose="020B0604020202020204" pitchFamily="34" charset="0"/>
              <a:cs typeface="Arial" panose="020B0604020202020204" pitchFamily="34" charset="0"/>
            </a:rPr>
            <a:t>Emballage sous vide</a:t>
          </a:r>
          <a:endParaRPr lang="fr-FR" sz="1200" dirty="0">
            <a:latin typeface="Arial" panose="020B0604020202020204" pitchFamily="34" charset="0"/>
            <a:cs typeface="Arial" panose="020B0604020202020204" pitchFamily="34" charset="0"/>
          </a:endParaRPr>
        </a:p>
      </dgm:t>
    </dgm:pt>
    <dgm:pt modelId="{35CB0309-3BCB-4765-B848-FFA84120DFB3}" type="parTrans" cxnId="{4503A7F6-8811-4CCC-926D-0C9187BABFED}">
      <dgm:prSet/>
      <dgm:spPr/>
      <dgm:t>
        <a:bodyPr/>
        <a:lstStyle/>
        <a:p>
          <a:endParaRPr lang="fr-FR"/>
        </a:p>
      </dgm:t>
    </dgm:pt>
    <dgm:pt modelId="{84381A65-834B-4E4A-93E1-607D6F7A86D4}" type="sibTrans" cxnId="{4503A7F6-8811-4CCC-926D-0C9187BABFED}">
      <dgm:prSet/>
      <dgm:spPr/>
      <dgm:t>
        <a:bodyPr/>
        <a:lstStyle/>
        <a:p>
          <a:endParaRPr lang="fr-FR"/>
        </a:p>
      </dgm:t>
    </dgm:pt>
    <dgm:pt modelId="{FEB457FC-D20B-4442-9D24-36DCDF7C2F9E}">
      <dgm:prSet custT="1"/>
      <dgm:spPr/>
      <dgm:t>
        <a:bodyPr/>
        <a:lstStyle/>
        <a:p>
          <a:r>
            <a:rPr lang="fr-FR" sz="1200">
              <a:latin typeface="Arial" panose="020B0604020202020204" pitchFamily="34" charset="0"/>
              <a:cs typeface="Arial" panose="020B0604020202020204" pitchFamily="34" charset="0"/>
            </a:rPr>
            <a:t>Conservation dans un environnement propre</a:t>
          </a:r>
          <a:endParaRPr lang="fr-FR" sz="1200" dirty="0">
            <a:latin typeface="Arial" panose="020B0604020202020204" pitchFamily="34" charset="0"/>
            <a:cs typeface="Arial" panose="020B0604020202020204" pitchFamily="34" charset="0"/>
          </a:endParaRPr>
        </a:p>
      </dgm:t>
    </dgm:pt>
    <dgm:pt modelId="{6C96483D-48E6-46D8-B623-74E00372F174}" type="parTrans" cxnId="{9C4C1B8B-AE3B-41D9-8F18-E62F48B51F15}">
      <dgm:prSet/>
      <dgm:spPr/>
      <dgm:t>
        <a:bodyPr/>
        <a:lstStyle/>
        <a:p>
          <a:endParaRPr lang="fr-FR"/>
        </a:p>
      </dgm:t>
    </dgm:pt>
    <dgm:pt modelId="{3F961C96-2884-45C1-BF9B-7F4B14291FA8}" type="sibTrans" cxnId="{9C4C1B8B-AE3B-41D9-8F18-E62F48B51F15}">
      <dgm:prSet/>
      <dgm:spPr/>
      <dgm:t>
        <a:bodyPr/>
        <a:lstStyle/>
        <a:p>
          <a:endParaRPr lang="fr-FR"/>
        </a:p>
      </dgm:t>
    </dgm:pt>
    <dgm:pt modelId="{093AB321-7CC0-408A-BFC3-6F834390BEA1}">
      <dgm:prSet custT="1"/>
      <dgm:spPr/>
      <dgm:t>
        <a:bodyPr/>
        <a:lstStyle/>
        <a:p>
          <a:r>
            <a:rPr lang="fr-FR" sz="1200">
              <a:latin typeface="Arial" panose="020B0604020202020204" pitchFamily="34" charset="0"/>
              <a:cs typeface="Arial" panose="020B0604020202020204" pitchFamily="34" charset="0"/>
            </a:rPr>
            <a:t>Respect des DLC</a:t>
          </a:r>
          <a:endParaRPr lang="fr-FR" sz="1200" dirty="0">
            <a:latin typeface="Arial" panose="020B0604020202020204" pitchFamily="34" charset="0"/>
            <a:cs typeface="Arial" panose="020B0604020202020204" pitchFamily="34" charset="0"/>
          </a:endParaRPr>
        </a:p>
      </dgm:t>
    </dgm:pt>
    <dgm:pt modelId="{54F0925B-96AB-4CF3-95A1-7D0A7548A1C3}" type="parTrans" cxnId="{BA7E3623-3F2F-46AB-9ECE-60E1BE055701}">
      <dgm:prSet/>
      <dgm:spPr/>
      <dgm:t>
        <a:bodyPr/>
        <a:lstStyle/>
        <a:p>
          <a:endParaRPr lang="fr-FR"/>
        </a:p>
      </dgm:t>
    </dgm:pt>
    <dgm:pt modelId="{E84A18CE-B470-49B0-B16D-7E225FCA1456}" type="sibTrans" cxnId="{BA7E3623-3F2F-46AB-9ECE-60E1BE055701}">
      <dgm:prSet/>
      <dgm:spPr/>
      <dgm:t>
        <a:bodyPr/>
        <a:lstStyle/>
        <a:p>
          <a:endParaRPr lang="fr-FR"/>
        </a:p>
      </dgm:t>
    </dgm:pt>
    <dgm:pt modelId="{6D5EE0D1-0641-4B65-BAAC-49C7334DC71A}">
      <dgm:prSet custT="1"/>
      <dgm:spPr/>
      <dgm:t>
        <a:bodyPr/>
        <a:lstStyle/>
        <a:p>
          <a:endParaRPr lang="fr-FR" sz="1200" dirty="0">
            <a:solidFill>
              <a:schemeClr val="accent1"/>
            </a:solidFill>
            <a:latin typeface="Arial" panose="020B0604020202020204" pitchFamily="34" charset="0"/>
            <a:cs typeface="Arial" panose="020B0604020202020204" pitchFamily="34" charset="0"/>
          </a:endParaRPr>
        </a:p>
      </dgm:t>
    </dgm:pt>
    <dgm:pt modelId="{31176E45-73A6-474B-BDEE-78AE2B408075}" type="parTrans" cxnId="{3CFCC36A-014D-42AA-B0C4-041303F254D0}">
      <dgm:prSet/>
      <dgm:spPr/>
      <dgm:t>
        <a:bodyPr/>
        <a:lstStyle/>
        <a:p>
          <a:endParaRPr lang="fr-FR"/>
        </a:p>
      </dgm:t>
    </dgm:pt>
    <dgm:pt modelId="{EB1E26A4-D60F-4690-8277-1CDA3CB7F256}" type="sibTrans" cxnId="{3CFCC36A-014D-42AA-B0C4-041303F254D0}">
      <dgm:prSet/>
      <dgm:spPr/>
      <dgm:t>
        <a:bodyPr/>
        <a:lstStyle/>
        <a:p>
          <a:endParaRPr lang="fr-FR"/>
        </a:p>
      </dgm:t>
    </dgm:pt>
    <dgm:pt modelId="{7FB0A808-9367-4D1D-925E-418BFF37E087}">
      <dgm:prSet custT="1"/>
      <dgm:spPr/>
      <dgm:t>
        <a:bodyPr/>
        <a:lstStyle/>
        <a:p>
          <a:r>
            <a:rPr lang="fr-FR" sz="1200">
              <a:latin typeface="Arial" panose="020B0604020202020204" pitchFamily="34" charset="0"/>
              <a:cs typeface="Arial" panose="020B0604020202020204" pitchFamily="34" charset="0"/>
            </a:rPr>
            <a:t>Conservation des aliments frais au réfrigérateur</a:t>
          </a:r>
          <a:endParaRPr lang="fr-FR" sz="1200" dirty="0">
            <a:latin typeface="Arial" panose="020B0604020202020204" pitchFamily="34" charset="0"/>
            <a:cs typeface="Arial" panose="020B0604020202020204" pitchFamily="34" charset="0"/>
          </a:endParaRPr>
        </a:p>
      </dgm:t>
    </dgm:pt>
    <dgm:pt modelId="{37247B62-5BD2-47DF-9672-5B280EB74B08}" type="parTrans" cxnId="{AEE08D2A-5AE5-496E-9358-33B5DF0F802B}">
      <dgm:prSet/>
      <dgm:spPr/>
      <dgm:t>
        <a:bodyPr/>
        <a:lstStyle/>
        <a:p>
          <a:endParaRPr lang="fr-FR"/>
        </a:p>
      </dgm:t>
    </dgm:pt>
    <dgm:pt modelId="{2D5E1083-2A66-4579-89D9-B3534F779172}" type="sibTrans" cxnId="{AEE08D2A-5AE5-496E-9358-33B5DF0F802B}">
      <dgm:prSet/>
      <dgm:spPr/>
      <dgm:t>
        <a:bodyPr/>
        <a:lstStyle/>
        <a:p>
          <a:endParaRPr lang="fr-FR"/>
        </a:p>
      </dgm:t>
    </dgm:pt>
    <dgm:pt modelId="{C0FF21DE-B965-4336-922D-C7C7071B618F}">
      <dgm:prSet custT="1"/>
      <dgm:spPr/>
      <dgm:t>
        <a:bodyPr/>
        <a:lstStyle/>
        <a:p>
          <a:r>
            <a:rPr lang="fr-FR" sz="1200">
              <a:latin typeface="Arial" panose="020B0604020202020204" pitchFamily="34" charset="0"/>
              <a:cs typeface="Arial" panose="020B0604020202020204" pitchFamily="34" charset="0"/>
            </a:rPr>
            <a:t>Cuisson appropriée</a:t>
          </a:r>
          <a:endParaRPr lang="fr-FR" sz="1200" dirty="0">
            <a:latin typeface="Arial" panose="020B0604020202020204" pitchFamily="34" charset="0"/>
            <a:cs typeface="Arial" panose="020B0604020202020204" pitchFamily="34" charset="0"/>
          </a:endParaRPr>
        </a:p>
      </dgm:t>
    </dgm:pt>
    <dgm:pt modelId="{ACB68CFE-A43C-432E-A4E8-48F8B21DF2D9}" type="parTrans" cxnId="{1FE94E8A-361B-4678-9A27-797A9F3C0A89}">
      <dgm:prSet/>
      <dgm:spPr/>
      <dgm:t>
        <a:bodyPr/>
        <a:lstStyle/>
        <a:p>
          <a:endParaRPr lang="fr-FR"/>
        </a:p>
      </dgm:t>
    </dgm:pt>
    <dgm:pt modelId="{A894C278-AFCC-47B7-ADCB-A6DA92686844}" type="sibTrans" cxnId="{1FE94E8A-361B-4678-9A27-797A9F3C0A89}">
      <dgm:prSet/>
      <dgm:spPr/>
      <dgm:t>
        <a:bodyPr/>
        <a:lstStyle/>
        <a:p>
          <a:endParaRPr lang="fr-FR"/>
        </a:p>
      </dgm:t>
    </dgm:pt>
    <dgm:pt modelId="{D16066AE-903F-41F0-87D5-277C09E355F1}" type="pres">
      <dgm:prSet presAssocID="{3265F9E8-F481-4BF7-B088-CB2CA9F03DC3}" presName="cycle" presStyleCnt="0">
        <dgm:presLayoutVars>
          <dgm:chMax val="1"/>
          <dgm:dir/>
          <dgm:animLvl val="ctr"/>
          <dgm:resizeHandles val="exact"/>
        </dgm:presLayoutVars>
      </dgm:prSet>
      <dgm:spPr/>
    </dgm:pt>
    <dgm:pt modelId="{86605A60-C007-4E18-9B87-61FAC01694AB}" type="pres">
      <dgm:prSet presAssocID="{F2AC70FA-D0C2-486A-A342-E36892E5E981}" presName="centerShape" presStyleLbl="node0" presStyleIdx="0" presStyleCnt="1" custScaleX="105471" custScaleY="59838" custLinFactNeighborX="-5832" custLinFactNeighborY="2710"/>
      <dgm:spPr/>
    </dgm:pt>
    <dgm:pt modelId="{80DB76A1-8A1E-4BFF-8750-64FDB322CA31}" type="pres">
      <dgm:prSet presAssocID="{69903DD8-8DC8-4ECB-AF02-F6091BEF6518}" presName="parTrans" presStyleLbl="bgSibTrans2D1" presStyleIdx="0" presStyleCnt="3"/>
      <dgm:spPr/>
    </dgm:pt>
    <dgm:pt modelId="{6E905C3A-E135-4F30-BBFA-89B9F179E775}" type="pres">
      <dgm:prSet presAssocID="{DD85ADC9-FDC8-4F65-B189-C3373011DBE8}" presName="node" presStyleLbl="node1" presStyleIdx="0" presStyleCnt="3" custScaleX="125007" custScaleY="91394" custRadScaleRad="131861" custRadScaleInc="-29022">
        <dgm:presLayoutVars>
          <dgm:bulletEnabled val="1"/>
        </dgm:presLayoutVars>
      </dgm:prSet>
      <dgm:spPr/>
    </dgm:pt>
    <dgm:pt modelId="{2138B041-541E-41A9-B8B1-520428D6A794}" type="pres">
      <dgm:prSet presAssocID="{2D5EFDD9-006E-455A-AA5D-19478DE8533A}" presName="parTrans" presStyleLbl="bgSibTrans2D1" presStyleIdx="1" presStyleCnt="3"/>
      <dgm:spPr/>
    </dgm:pt>
    <dgm:pt modelId="{0C4CA398-7DA0-4458-B65F-BF71E044F8B6}" type="pres">
      <dgm:prSet presAssocID="{8B44B44A-D68D-4783-8675-8CCE44617C32}" presName="node" presStyleLbl="node1" presStyleIdx="1" presStyleCnt="3" custScaleX="138485" custScaleY="139786" custRadScaleRad="117328" custRadScaleInc="112597">
        <dgm:presLayoutVars>
          <dgm:bulletEnabled val="1"/>
        </dgm:presLayoutVars>
      </dgm:prSet>
      <dgm:spPr/>
    </dgm:pt>
    <dgm:pt modelId="{B8BB1EB8-6490-42FE-95A2-439789664BDF}" type="pres">
      <dgm:prSet presAssocID="{57A8754C-D0CE-4762-A136-BE1DBC8F019A}" presName="parTrans" presStyleLbl="bgSibTrans2D1" presStyleIdx="2" presStyleCnt="3"/>
      <dgm:spPr/>
    </dgm:pt>
    <dgm:pt modelId="{88931C25-5B35-4245-A305-FF6B1658041A}" type="pres">
      <dgm:prSet presAssocID="{342A6987-BE96-4E7B-A518-4A34686FCF3A}" presName="node" presStyleLbl="node1" presStyleIdx="2" presStyleCnt="3" custScaleY="41275" custRadScaleRad="72074" custRadScaleInc="-109582">
        <dgm:presLayoutVars>
          <dgm:bulletEnabled val="1"/>
        </dgm:presLayoutVars>
      </dgm:prSet>
      <dgm:spPr/>
    </dgm:pt>
  </dgm:ptLst>
  <dgm:cxnLst>
    <dgm:cxn modelId="{6E400603-40D0-4412-886A-4EE896480CA6}" srcId="{F2AC70FA-D0C2-486A-A342-E36892E5E981}" destId="{342A6987-BE96-4E7B-A518-4A34686FCF3A}" srcOrd="2" destOrd="0" parTransId="{57A8754C-D0CE-4762-A136-BE1DBC8F019A}" sibTransId="{A2FFFAE7-137E-4171-A5D0-2CF7DE9BCA14}"/>
    <dgm:cxn modelId="{B11EDD0A-FDE3-42E7-9124-4AC8DA933F4C}" type="presOf" srcId="{C0FF21DE-B965-4336-922D-C7C7071B618F}" destId="{0C4CA398-7DA0-4458-B65F-BF71E044F8B6}" srcOrd="0" destOrd="4" presId="urn:microsoft.com/office/officeart/2005/8/layout/radial4"/>
    <dgm:cxn modelId="{E835BD21-BD33-4AF7-B5AE-E7767CA53A4B}" type="presOf" srcId="{FEB457FC-D20B-4442-9D24-36DCDF7C2F9E}" destId="{0C4CA398-7DA0-4458-B65F-BF71E044F8B6}" srcOrd="0" destOrd="1" presId="urn:microsoft.com/office/officeart/2005/8/layout/radial4"/>
    <dgm:cxn modelId="{BA7E3623-3F2F-46AB-9ECE-60E1BE055701}" srcId="{8B44B44A-D68D-4783-8675-8CCE44617C32}" destId="{093AB321-7CC0-408A-BFC3-6F834390BEA1}" srcOrd="2" destOrd="0" parTransId="{54F0925B-96AB-4CF3-95A1-7D0A7548A1C3}" sibTransId="{E84A18CE-B470-49B0-B16D-7E225FCA1456}"/>
    <dgm:cxn modelId="{AEE08D2A-5AE5-496E-9358-33B5DF0F802B}" srcId="{8B44B44A-D68D-4783-8675-8CCE44617C32}" destId="{7FB0A808-9367-4D1D-925E-418BFF37E087}" srcOrd="1" destOrd="0" parTransId="{37247B62-5BD2-47DF-9672-5B280EB74B08}" sibTransId="{2D5E1083-2A66-4579-89D9-B3534F779172}"/>
    <dgm:cxn modelId="{358E4637-1A28-4CC3-9111-6070ADD02149}" type="presOf" srcId="{2C07386B-52BB-4556-9C2D-43399BBD22F2}" destId="{6E905C3A-E135-4F30-BBFA-89B9F179E775}" srcOrd="0" destOrd="2" presId="urn:microsoft.com/office/officeart/2005/8/layout/radial4"/>
    <dgm:cxn modelId="{6042D547-E1BA-4F22-8849-3C1CCCC5CABD}" type="presOf" srcId="{8B44B44A-D68D-4783-8675-8CCE44617C32}" destId="{0C4CA398-7DA0-4458-B65F-BF71E044F8B6}" srcOrd="0" destOrd="0" presId="urn:microsoft.com/office/officeart/2005/8/layout/radial4"/>
    <dgm:cxn modelId="{3CFCC36A-014D-42AA-B0C4-041303F254D0}" srcId="{8B44B44A-D68D-4783-8675-8CCE44617C32}" destId="{6D5EE0D1-0641-4B65-BAAC-49C7334DC71A}" srcOrd="4" destOrd="0" parTransId="{31176E45-73A6-474B-BDEE-78AE2B408075}" sibTransId="{EB1E26A4-D60F-4690-8277-1CDA3CB7F256}"/>
    <dgm:cxn modelId="{BD38236F-CD04-4378-A0F3-431054A6EC75}" type="presOf" srcId="{57A8754C-D0CE-4762-A136-BE1DBC8F019A}" destId="{B8BB1EB8-6490-42FE-95A2-439789664BDF}" srcOrd="0" destOrd="0" presId="urn:microsoft.com/office/officeart/2005/8/layout/radial4"/>
    <dgm:cxn modelId="{3F33B853-A97C-4AB1-8E47-6FB8BFC8F822}" type="presOf" srcId="{093AB321-7CC0-408A-BFC3-6F834390BEA1}" destId="{0C4CA398-7DA0-4458-B65F-BF71E044F8B6}" srcOrd="0" destOrd="3" presId="urn:microsoft.com/office/officeart/2005/8/layout/radial4"/>
    <dgm:cxn modelId="{18D55D5A-BCC1-42D9-B7B4-7684B0E9FD54}" srcId="{F2AC70FA-D0C2-486A-A342-E36892E5E981}" destId="{8B44B44A-D68D-4783-8675-8CCE44617C32}" srcOrd="1" destOrd="0" parTransId="{2D5EFDD9-006E-455A-AA5D-19478DE8533A}" sibTransId="{C033A23F-9CAD-4926-A8C7-06C672C022BD}"/>
    <dgm:cxn modelId="{1FE94E8A-361B-4678-9A27-797A9F3C0A89}" srcId="{8B44B44A-D68D-4783-8675-8CCE44617C32}" destId="{C0FF21DE-B965-4336-922D-C7C7071B618F}" srcOrd="3" destOrd="0" parTransId="{ACB68CFE-A43C-432E-A4E8-48F8B21DF2D9}" sibTransId="{A894C278-AFCC-47B7-ADCB-A6DA92686844}"/>
    <dgm:cxn modelId="{9C4C1B8B-AE3B-41D9-8F18-E62F48B51F15}" srcId="{8B44B44A-D68D-4783-8675-8CCE44617C32}" destId="{FEB457FC-D20B-4442-9D24-36DCDF7C2F9E}" srcOrd="0" destOrd="0" parTransId="{6C96483D-48E6-46D8-B623-74E00372F174}" sibTransId="{3F961C96-2884-45C1-BF9B-7F4B14291FA8}"/>
    <dgm:cxn modelId="{0238F799-4500-4BEC-9718-13390F9F4480}" type="presOf" srcId="{69903DD8-8DC8-4ECB-AF02-F6091BEF6518}" destId="{80DB76A1-8A1E-4BFF-8750-64FDB322CA31}" srcOrd="0" destOrd="0" presId="urn:microsoft.com/office/officeart/2005/8/layout/radial4"/>
    <dgm:cxn modelId="{813160A5-8582-4781-83B5-475427B633C2}" type="presOf" srcId="{DD85ADC9-FDC8-4F65-B189-C3373011DBE8}" destId="{6E905C3A-E135-4F30-BBFA-89B9F179E775}" srcOrd="0" destOrd="0" presId="urn:microsoft.com/office/officeart/2005/8/layout/radial4"/>
    <dgm:cxn modelId="{02072FA7-161A-4B63-AD60-A921DA4D3C8E}" type="presOf" srcId="{7FB0A808-9367-4D1D-925E-418BFF37E087}" destId="{0C4CA398-7DA0-4458-B65F-BF71E044F8B6}" srcOrd="0" destOrd="2" presId="urn:microsoft.com/office/officeart/2005/8/layout/radial4"/>
    <dgm:cxn modelId="{F04E57C1-BDBD-4F79-8E43-563180E3CD7B}" type="presOf" srcId="{3265F9E8-F481-4BF7-B088-CB2CA9F03DC3}" destId="{D16066AE-903F-41F0-87D5-277C09E355F1}" srcOrd="0" destOrd="0" presId="urn:microsoft.com/office/officeart/2005/8/layout/radial4"/>
    <dgm:cxn modelId="{334175C2-9F3F-4428-82FD-EB9E90D3F6B4}" srcId="{F2AC70FA-D0C2-486A-A342-E36892E5E981}" destId="{DD85ADC9-FDC8-4F65-B189-C3373011DBE8}" srcOrd="0" destOrd="0" parTransId="{69903DD8-8DC8-4ECB-AF02-F6091BEF6518}" sibTransId="{0C7825C2-2264-40C6-BAB0-A04C3E0FFEA1}"/>
    <dgm:cxn modelId="{D8B30FC8-B336-49FC-B261-D3C44E45C6AA}" srcId="{3265F9E8-F481-4BF7-B088-CB2CA9F03DC3}" destId="{F2AC70FA-D0C2-486A-A342-E36892E5E981}" srcOrd="0" destOrd="0" parTransId="{9086C208-A615-4EA9-8496-DD638497FA4D}" sibTransId="{8EF803A7-4CF8-462E-92E8-567542EE1897}"/>
    <dgm:cxn modelId="{0ED90DC9-5900-448E-A0B1-2B8C6050FECD}" type="presOf" srcId="{342A6987-BE96-4E7B-A518-4A34686FCF3A}" destId="{88931C25-5B35-4245-A305-FF6B1658041A}" srcOrd="0" destOrd="0" presId="urn:microsoft.com/office/officeart/2005/8/layout/radial4"/>
    <dgm:cxn modelId="{706182CF-1A58-4B30-979C-30AD3BCA0388}" type="presOf" srcId="{6D5EE0D1-0641-4B65-BAAC-49C7334DC71A}" destId="{0C4CA398-7DA0-4458-B65F-BF71E044F8B6}" srcOrd="0" destOrd="5" presId="urn:microsoft.com/office/officeart/2005/8/layout/radial4"/>
    <dgm:cxn modelId="{3ABE1FD0-5DA0-40C3-8B66-BDA1905DD1E6}" type="presOf" srcId="{06EFD435-25C3-4983-9F96-D38A1FE8F07D}" destId="{6E905C3A-E135-4F30-BBFA-89B9F179E775}" srcOrd="0" destOrd="1" presId="urn:microsoft.com/office/officeart/2005/8/layout/radial4"/>
    <dgm:cxn modelId="{9C62FDD6-78C2-4A2C-84B0-1B85B0A5393B}" type="presOf" srcId="{F2AC70FA-D0C2-486A-A342-E36892E5E981}" destId="{86605A60-C007-4E18-9B87-61FAC01694AB}" srcOrd="0" destOrd="0" presId="urn:microsoft.com/office/officeart/2005/8/layout/radial4"/>
    <dgm:cxn modelId="{BA1709E0-7D66-4CEE-898E-C0A5EACE926B}" srcId="{DD85ADC9-FDC8-4F65-B189-C3373011DBE8}" destId="{06EFD435-25C3-4983-9F96-D38A1FE8F07D}" srcOrd="0" destOrd="0" parTransId="{3ECE124C-E823-4C23-84D5-E7ECC4D1B944}" sibTransId="{38D2F64D-11B1-4592-B8AA-D8DFD417BEAC}"/>
    <dgm:cxn modelId="{D6B7F4E1-82C7-4217-9629-1EC5B7A5D2F5}" type="presOf" srcId="{2D5EFDD9-006E-455A-AA5D-19478DE8533A}" destId="{2138B041-541E-41A9-B8B1-520428D6A794}" srcOrd="0" destOrd="0" presId="urn:microsoft.com/office/officeart/2005/8/layout/radial4"/>
    <dgm:cxn modelId="{4503A7F6-8811-4CCC-926D-0C9187BABFED}" srcId="{DD85ADC9-FDC8-4F65-B189-C3373011DBE8}" destId="{2C07386B-52BB-4556-9C2D-43399BBD22F2}" srcOrd="1" destOrd="0" parTransId="{35CB0309-3BCB-4765-B848-FFA84120DFB3}" sibTransId="{84381A65-834B-4E4A-93E1-607D6F7A86D4}"/>
    <dgm:cxn modelId="{3B6F2AF5-B20C-43FB-B653-3FD406CF8187}" type="presParOf" srcId="{D16066AE-903F-41F0-87D5-277C09E355F1}" destId="{86605A60-C007-4E18-9B87-61FAC01694AB}" srcOrd="0" destOrd="0" presId="urn:microsoft.com/office/officeart/2005/8/layout/radial4"/>
    <dgm:cxn modelId="{DAEA3D13-8673-47D5-BD2C-94990999F02E}" type="presParOf" srcId="{D16066AE-903F-41F0-87D5-277C09E355F1}" destId="{80DB76A1-8A1E-4BFF-8750-64FDB322CA31}" srcOrd="1" destOrd="0" presId="urn:microsoft.com/office/officeart/2005/8/layout/radial4"/>
    <dgm:cxn modelId="{847120CC-0A3C-4A05-B51C-56C02810DDAA}" type="presParOf" srcId="{D16066AE-903F-41F0-87D5-277C09E355F1}" destId="{6E905C3A-E135-4F30-BBFA-89B9F179E775}" srcOrd="2" destOrd="0" presId="urn:microsoft.com/office/officeart/2005/8/layout/radial4"/>
    <dgm:cxn modelId="{FAE48192-56C1-437D-A4F1-8D4DBAD7F1F4}" type="presParOf" srcId="{D16066AE-903F-41F0-87D5-277C09E355F1}" destId="{2138B041-541E-41A9-B8B1-520428D6A794}" srcOrd="3" destOrd="0" presId="urn:microsoft.com/office/officeart/2005/8/layout/radial4"/>
    <dgm:cxn modelId="{A788FD2A-A390-4AFA-9AE0-E1B9CC9A6063}" type="presParOf" srcId="{D16066AE-903F-41F0-87D5-277C09E355F1}" destId="{0C4CA398-7DA0-4458-B65F-BF71E044F8B6}" srcOrd="4" destOrd="0" presId="urn:microsoft.com/office/officeart/2005/8/layout/radial4"/>
    <dgm:cxn modelId="{FCBAEEFE-C742-43F5-9798-807FFAC75E98}" type="presParOf" srcId="{D16066AE-903F-41F0-87D5-277C09E355F1}" destId="{B8BB1EB8-6490-42FE-95A2-439789664BDF}" srcOrd="5" destOrd="0" presId="urn:microsoft.com/office/officeart/2005/8/layout/radial4"/>
    <dgm:cxn modelId="{81C82F2E-C722-4992-9CF7-E0C40EEB59A0}" type="presParOf" srcId="{D16066AE-903F-41F0-87D5-277C09E355F1}" destId="{88931C25-5B35-4245-A305-FF6B1658041A}" srcOrd="6" destOrd="0" presId="urn:microsoft.com/office/officeart/2005/8/layout/radial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A4DE51C-4982-4D99-8E49-014B727CA27D}" type="doc">
      <dgm:prSet loTypeId="urn:microsoft.com/office/officeart/2008/layout/RadialCluster" loCatId="cycle" qsTypeId="urn:microsoft.com/office/officeart/2005/8/quickstyle/simple1" qsCatId="simple" csTypeId="urn:microsoft.com/office/officeart/2005/8/colors/accent1_1" csCatId="accent1" phldr="1"/>
      <dgm:spPr/>
      <dgm:t>
        <a:bodyPr/>
        <a:lstStyle/>
        <a:p>
          <a:endParaRPr lang="fr-FR"/>
        </a:p>
      </dgm:t>
    </dgm:pt>
    <dgm:pt modelId="{F714C188-DB50-459B-AFCF-9B85289E3016}">
      <dgm:prSet phldrT="[Texte]" custT="1"/>
      <dgm:spPr>
        <a:ln w="19050">
          <a:solidFill>
            <a:srgbClr val="5B225F"/>
          </a:solidFill>
        </a:ln>
      </dgm:spPr>
      <dgm:t>
        <a:bodyPr/>
        <a:lstStyle/>
        <a:p>
          <a:r>
            <a:rPr lang="fr-FR" sz="1400" dirty="0">
              <a:solidFill>
                <a:srgbClr val="5B225F"/>
              </a:solidFill>
              <a:latin typeface="Arial" panose="020B0604020202020204" pitchFamily="34" charset="0"/>
              <a:cs typeface="Arial" panose="020B0604020202020204" pitchFamily="34" charset="0"/>
            </a:rPr>
            <a:t>Bénéfices des microbes utiles</a:t>
          </a:r>
        </a:p>
      </dgm:t>
    </dgm:pt>
    <dgm:pt modelId="{25063674-1E1E-43EC-B138-A1810715538F}" type="parTrans" cxnId="{214B848E-971E-4CBD-BE17-B1D047CA8D04}">
      <dgm:prSet/>
      <dgm:spPr/>
      <dgm:t>
        <a:bodyPr/>
        <a:lstStyle/>
        <a:p>
          <a:endParaRPr lang="fr-FR"/>
        </a:p>
      </dgm:t>
    </dgm:pt>
    <dgm:pt modelId="{E8FC6AD6-0739-47CD-BF9E-3EE5D3232DEC}" type="sibTrans" cxnId="{214B848E-971E-4CBD-BE17-B1D047CA8D04}">
      <dgm:prSet/>
      <dgm:spPr/>
      <dgm:t>
        <a:bodyPr/>
        <a:lstStyle/>
        <a:p>
          <a:endParaRPr lang="fr-FR"/>
        </a:p>
      </dgm:t>
    </dgm:pt>
    <dgm:pt modelId="{A2C134BE-98E9-4D07-AAC3-AC0D439428B9}">
      <dgm:prSet phldrT="[Texte]" custT="1"/>
      <dgm:spPr>
        <a:ln w="19050">
          <a:solidFill>
            <a:schemeClr val="tx1"/>
          </a:solidFill>
        </a:ln>
      </dgm:spPr>
      <dgm:t>
        <a:bodyPr/>
        <a:lstStyle/>
        <a:p>
          <a:r>
            <a:rPr lang="fr-FR" sz="1200" dirty="0">
              <a:solidFill>
                <a:schemeClr val="tx1"/>
              </a:solidFill>
            </a:rPr>
            <a:t>Aide à la digestion par le microbiote intestinal</a:t>
          </a:r>
        </a:p>
      </dgm:t>
    </dgm:pt>
    <dgm:pt modelId="{A1BA3C45-8C97-4E24-BBDE-10FB2C44F5E5}" type="parTrans" cxnId="{10F9BD1D-FBAD-4F57-9206-C847185C6AAE}">
      <dgm:prSet/>
      <dgm:spPr>
        <a:ln>
          <a:solidFill>
            <a:schemeClr val="tx1"/>
          </a:solidFill>
        </a:ln>
      </dgm:spPr>
      <dgm:t>
        <a:bodyPr/>
        <a:lstStyle/>
        <a:p>
          <a:endParaRPr lang="fr-FR"/>
        </a:p>
      </dgm:t>
    </dgm:pt>
    <dgm:pt modelId="{D4DA1AC9-3321-411C-AD8C-B440CDC2C4D7}" type="sibTrans" cxnId="{10F9BD1D-FBAD-4F57-9206-C847185C6AAE}">
      <dgm:prSet/>
      <dgm:spPr/>
      <dgm:t>
        <a:bodyPr/>
        <a:lstStyle/>
        <a:p>
          <a:endParaRPr lang="fr-FR"/>
        </a:p>
      </dgm:t>
    </dgm:pt>
    <dgm:pt modelId="{C5345014-863C-4D63-81D5-357C91AE931E}">
      <dgm:prSet phldrT="[Texte]" custT="1"/>
      <dgm:spPr>
        <a:ln w="19050">
          <a:solidFill>
            <a:schemeClr val="tx1"/>
          </a:solidFill>
        </a:ln>
      </dgm:spPr>
      <dgm:t>
        <a:bodyPr/>
        <a:lstStyle/>
        <a:p>
          <a:r>
            <a:rPr lang="fr-FR" sz="1200" dirty="0">
              <a:solidFill>
                <a:schemeClr val="tx1"/>
              </a:solidFill>
            </a:rPr>
            <a:t>Conservation des aliments</a:t>
          </a:r>
        </a:p>
      </dgm:t>
    </dgm:pt>
    <dgm:pt modelId="{590BF801-35FA-4BD2-9AD1-AB7589320E17}" type="parTrans" cxnId="{12A39C9A-BFA8-477D-BFC5-F5E94A832D09}">
      <dgm:prSet/>
      <dgm:spPr>
        <a:ln>
          <a:solidFill>
            <a:schemeClr val="tx1"/>
          </a:solidFill>
        </a:ln>
      </dgm:spPr>
      <dgm:t>
        <a:bodyPr/>
        <a:lstStyle/>
        <a:p>
          <a:endParaRPr lang="fr-FR"/>
        </a:p>
      </dgm:t>
    </dgm:pt>
    <dgm:pt modelId="{A5440F21-6D2C-4B81-87CF-0FCCBBD5D0CF}" type="sibTrans" cxnId="{12A39C9A-BFA8-477D-BFC5-F5E94A832D09}">
      <dgm:prSet/>
      <dgm:spPr/>
      <dgm:t>
        <a:bodyPr/>
        <a:lstStyle/>
        <a:p>
          <a:endParaRPr lang="fr-FR"/>
        </a:p>
      </dgm:t>
    </dgm:pt>
    <dgm:pt modelId="{F57EFE56-9C58-44A7-BF65-B9A8D69EA9F9}">
      <dgm:prSet phldrT="[Texte]" custT="1"/>
      <dgm:spPr>
        <a:ln w="19050">
          <a:solidFill>
            <a:schemeClr val="tx1"/>
          </a:solidFill>
        </a:ln>
      </dgm:spPr>
      <dgm:t>
        <a:bodyPr/>
        <a:lstStyle/>
        <a:p>
          <a:r>
            <a:rPr lang="fr-FR" sz="1200" dirty="0">
              <a:solidFill>
                <a:schemeClr val="tx1"/>
              </a:solidFill>
            </a:rPr>
            <a:t>Amélioration de la santé gastro-intestinale</a:t>
          </a:r>
        </a:p>
      </dgm:t>
    </dgm:pt>
    <dgm:pt modelId="{25B3B452-7007-4E5D-AFF2-A6F723D8B344}" type="parTrans" cxnId="{CF63AA0F-6B79-4FFC-B2B4-AD1D94912A50}">
      <dgm:prSet/>
      <dgm:spPr>
        <a:ln>
          <a:solidFill>
            <a:schemeClr val="tx1"/>
          </a:solidFill>
        </a:ln>
      </dgm:spPr>
      <dgm:t>
        <a:bodyPr/>
        <a:lstStyle/>
        <a:p>
          <a:endParaRPr lang="fr-FR"/>
        </a:p>
      </dgm:t>
    </dgm:pt>
    <dgm:pt modelId="{EF6C6A0C-3EDB-4BC1-9FE9-FF8016FDC6AE}" type="sibTrans" cxnId="{CF63AA0F-6B79-4FFC-B2B4-AD1D94912A50}">
      <dgm:prSet/>
      <dgm:spPr/>
      <dgm:t>
        <a:bodyPr/>
        <a:lstStyle/>
        <a:p>
          <a:endParaRPr lang="fr-FR"/>
        </a:p>
      </dgm:t>
    </dgm:pt>
    <dgm:pt modelId="{F08C8AEA-46E0-4B4E-8A0B-E5354E7AFD66}">
      <dgm:prSet custT="1"/>
      <dgm:spPr>
        <a:ln w="19050">
          <a:solidFill>
            <a:schemeClr val="tx1"/>
          </a:solidFill>
        </a:ln>
      </dgm:spPr>
      <dgm:t>
        <a:bodyPr/>
        <a:lstStyle/>
        <a:p>
          <a:r>
            <a:rPr lang="fr-FR" sz="1200" dirty="0">
              <a:solidFill>
                <a:schemeClr val="tx1"/>
              </a:solidFill>
              <a:latin typeface="Arial" panose="020B0604020202020204" pitchFamily="34" charset="0"/>
              <a:cs typeface="Arial" panose="020B0604020202020204" pitchFamily="34" charset="0"/>
            </a:rPr>
            <a:t>Réduction de la toxicité des aliments</a:t>
          </a:r>
        </a:p>
      </dgm:t>
    </dgm:pt>
    <dgm:pt modelId="{86970415-CDB1-4CC9-A3AF-5913D1F9A347}" type="parTrans" cxnId="{FC1D8CAA-1203-4D2B-B043-0D21E2A79793}">
      <dgm:prSet/>
      <dgm:spPr>
        <a:ln>
          <a:solidFill>
            <a:schemeClr val="tx1"/>
          </a:solidFill>
        </a:ln>
      </dgm:spPr>
      <dgm:t>
        <a:bodyPr/>
        <a:lstStyle/>
        <a:p>
          <a:endParaRPr lang="fr-FR"/>
        </a:p>
      </dgm:t>
    </dgm:pt>
    <dgm:pt modelId="{BF1AF919-96DB-4DD1-8682-3630A13BC31E}" type="sibTrans" cxnId="{FC1D8CAA-1203-4D2B-B043-0D21E2A79793}">
      <dgm:prSet/>
      <dgm:spPr/>
      <dgm:t>
        <a:bodyPr/>
        <a:lstStyle/>
        <a:p>
          <a:endParaRPr lang="fr-FR"/>
        </a:p>
      </dgm:t>
    </dgm:pt>
    <dgm:pt modelId="{C1F4BF36-F119-40DA-A7B6-B48D67212787}" type="pres">
      <dgm:prSet presAssocID="{7A4DE51C-4982-4D99-8E49-014B727CA27D}" presName="Name0" presStyleCnt="0">
        <dgm:presLayoutVars>
          <dgm:chMax val="1"/>
          <dgm:chPref val="1"/>
          <dgm:dir/>
          <dgm:animOne val="branch"/>
          <dgm:animLvl val="lvl"/>
        </dgm:presLayoutVars>
      </dgm:prSet>
      <dgm:spPr/>
    </dgm:pt>
    <dgm:pt modelId="{CBC3D5DB-BEA3-4969-B89E-B876F19634B6}" type="pres">
      <dgm:prSet presAssocID="{F714C188-DB50-459B-AFCF-9B85289E3016}" presName="singleCycle" presStyleCnt="0"/>
      <dgm:spPr/>
    </dgm:pt>
    <dgm:pt modelId="{BD49B4FE-02EC-45A9-A328-E473654EEE37}" type="pres">
      <dgm:prSet presAssocID="{F714C188-DB50-459B-AFCF-9B85289E3016}" presName="singleCenter" presStyleLbl="node1" presStyleIdx="0" presStyleCnt="5" custScaleX="167943" custScaleY="130103" custLinFactNeighborX="-728" custLinFactNeighborY="-954">
        <dgm:presLayoutVars>
          <dgm:chMax val="7"/>
          <dgm:chPref val="7"/>
        </dgm:presLayoutVars>
      </dgm:prSet>
      <dgm:spPr/>
    </dgm:pt>
    <dgm:pt modelId="{2D485984-CD31-4BAA-B94C-8D5D99C5FC98}" type="pres">
      <dgm:prSet presAssocID="{A1BA3C45-8C97-4E24-BBDE-10FB2C44F5E5}" presName="Name56" presStyleLbl="parChTrans1D2" presStyleIdx="0" presStyleCnt="4"/>
      <dgm:spPr/>
    </dgm:pt>
    <dgm:pt modelId="{BAB88AFA-E1D9-4944-B8C8-A967D130E4CB}" type="pres">
      <dgm:prSet presAssocID="{A2C134BE-98E9-4D07-AAC3-AC0D439428B9}" presName="text0" presStyleLbl="node1" presStyleIdx="1" presStyleCnt="5" custScaleX="346819" custScaleY="142746" custRadScaleRad="386925" custRadScaleInc="178292">
        <dgm:presLayoutVars>
          <dgm:bulletEnabled val="1"/>
        </dgm:presLayoutVars>
      </dgm:prSet>
      <dgm:spPr/>
    </dgm:pt>
    <dgm:pt modelId="{B0087A10-4380-4FA1-99DD-B1050E79D2B9}" type="pres">
      <dgm:prSet presAssocID="{590BF801-35FA-4BD2-9AD1-AB7589320E17}" presName="Name56" presStyleLbl="parChTrans1D2" presStyleIdx="1" presStyleCnt="4"/>
      <dgm:spPr/>
    </dgm:pt>
    <dgm:pt modelId="{485AB8E9-4E5F-43CF-B6A8-D4DF23D7FBF0}" type="pres">
      <dgm:prSet presAssocID="{C5345014-863C-4D63-81D5-357C91AE931E}" presName="text0" presStyleLbl="node1" presStyleIdx="2" presStyleCnt="5" custScaleX="343260" custScaleY="125857" custRadScaleRad="378171" custRadScaleInc="14986">
        <dgm:presLayoutVars>
          <dgm:bulletEnabled val="1"/>
        </dgm:presLayoutVars>
      </dgm:prSet>
      <dgm:spPr/>
    </dgm:pt>
    <dgm:pt modelId="{6C746583-3C05-434F-B448-EA2E21CCB614}" type="pres">
      <dgm:prSet presAssocID="{25B3B452-7007-4E5D-AFF2-A6F723D8B344}" presName="Name56" presStyleLbl="parChTrans1D2" presStyleIdx="2" presStyleCnt="4"/>
      <dgm:spPr/>
    </dgm:pt>
    <dgm:pt modelId="{3C12AD71-242A-407B-A934-FBB8C6064C7C}" type="pres">
      <dgm:prSet presAssocID="{F57EFE56-9C58-44A7-BF65-B9A8D69EA9F9}" presName="text0" presStyleLbl="node1" presStyleIdx="3" presStyleCnt="5" custScaleX="384840" custScaleY="126629" custRadScaleRad="362794" custRadScaleInc="186363">
        <dgm:presLayoutVars>
          <dgm:bulletEnabled val="1"/>
        </dgm:presLayoutVars>
      </dgm:prSet>
      <dgm:spPr/>
    </dgm:pt>
    <dgm:pt modelId="{FC665180-3711-4C21-A2E0-2B27570FBB36}" type="pres">
      <dgm:prSet presAssocID="{86970415-CDB1-4CC9-A3AF-5913D1F9A347}" presName="Name56" presStyleLbl="parChTrans1D2" presStyleIdx="3" presStyleCnt="4"/>
      <dgm:spPr/>
    </dgm:pt>
    <dgm:pt modelId="{2BBFF3E5-DDA8-4201-8807-AB1CA5B87E26}" type="pres">
      <dgm:prSet presAssocID="{F08C8AEA-46E0-4B4E-8A0B-E5354E7AFD66}" presName="text0" presStyleLbl="node1" presStyleIdx="4" presStyleCnt="5" custScaleX="393444" custScaleY="140898" custRadScaleRad="364579" custRadScaleInc="20858">
        <dgm:presLayoutVars>
          <dgm:bulletEnabled val="1"/>
        </dgm:presLayoutVars>
      </dgm:prSet>
      <dgm:spPr/>
    </dgm:pt>
  </dgm:ptLst>
  <dgm:cxnLst>
    <dgm:cxn modelId="{6852F406-6A85-40FC-BA0B-FDDD67BE4FCB}" type="presOf" srcId="{F57EFE56-9C58-44A7-BF65-B9A8D69EA9F9}" destId="{3C12AD71-242A-407B-A934-FBB8C6064C7C}" srcOrd="0" destOrd="0" presId="urn:microsoft.com/office/officeart/2008/layout/RadialCluster"/>
    <dgm:cxn modelId="{CF63AA0F-6B79-4FFC-B2B4-AD1D94912A50}" srcId="{F714C188-DB50-459B-AFCF-9B85289E3016}" destId="{F57EFE56-9C58-44A7-BF65-B9A8D69EA9F9}" srcOrd="2" destOrd="0" parTransId="{25B3B452-7007-4E5D-AFF2-A6F723D8B344}" sibTransId="{EF6C6A0C-3EDB-4BC1-9FE9-FF8016FDC6AE}"/>
    <dgm:cxn modelId="{10F9BD1D-FBAD-4F57-9206-C847185C6AAE}" srcId="{F714C188-DB50-459B-AFCF-9B85289E3016}" destId="{A2C134BE-98E9-4D07-AAC3-AC0D439428B9}" srcOrd="0" destOrd="0" parTransId="{A1BA3C45-8C97-4E24-BBDE-10FB2C44F5E5}" sibTransId="{D4DA1AC9-3321-411C-AD8C-B440CDC2C4D7}"/>
    <dgm:cxn modelId="{EFC3DA22-1587-4C97-B9CD-C36AE87F9CBE}" type="presOf" srcId="{590BF801-35FA-4BD2-9AD1-AB7589320E17}" destId="{B0087A10-4380-4FA1-99DD-B1050E79D2B9}" srcOrd="0" destOrd="0" presId="urn:microsoft.com/office/officeart/2008/layout/RadialCluster"/>
    <dgm:cxn modelId="{61248464-A9C2-4991-A428-D1D4021D860B}" type="presOf" srcId="{7A4DE51C-4982-4D99-8E49-014B727CA27D}" destId="{C1F4BF36-F119-40DA-A7B6-B48D67212787}" srcOrd="0" destOrd="0" presId="urn:microsoft.com/office/officeart/2008/layout/RadialCluster"/>
    <dgm:cxn modelId="{A19C6475-6B41-4D25-8083-4621E723D152}" type="presOf" srcId="{F08C8AEA-46E0-4B4E-8A0B-E5354E7AFD66}" destId="{2BBFF3E5-DDA8-4201-8807-AB1CA5B87E26}" srcOrd="0" destOrd="0" presId="urn:microsoft.com/office/officeart/2008/layout/RadialCluster"/>
    <dgm:cxn modelId="{3CF9B288-A33D-4EBC-88F6-6756E6010962}" type="presOf" srcId="{25B3B452-7007-4E5D-AFF2-A6F723D8B344}" destId="{6C746583-3C05-434F-B448-EA2E21CCB614}" srcOrd="0" destOrd="0" presId="urn:microsoft.com/office/officeart/2008/layout/RadialCluster"/>
    <dgm:cxn modelId="{214B848E-971E-4CBD-BE17-B1D047CA8D04}" srcId="{7A4DE51C-4982-4D99-8E49-014B727CA27D}" destId="{F714C188-DB50-459B-AFCF-9B85289E3016}" srcOrd="0" destOrd="0" parTransId="{25063674-1E1E-43EC-B138-A1810715538F}" sibTransId="{E8FC6AD6-0739-47CD-BF9E-3EE5D3232DEC}"/>
    <dgm:cxn modelId="{7DE2F28F-F0FE-42D9-B46C-C2B15179B3FB}" type="presOf" srcId="{C5345014-863C-4D63-81D5-357C91AE931E}" destId="{485AB8E9-4E5F-43CF-B6A8-D4DF23D7FBF0}" srcOrd="0" destOrd="0" presId="urn:microsoft.com/office/officeart/2008/layout/RadialCluster"/>
    <dgm:cxn modelId="{12A39C9A-BFA8-477D-BFC5-F5E94A832D09}" srcId="{F714C188-DB50-459B-AFCF-9B85289E3016}" destId="{C5345014-863C-4D63-81D5-357C91AE931E}" srcOrd="1" destOrd="0" parTransId="{590BF801-35FA-4BD2-9AD1-AB7589320E17}" sibTransId="{A5440F21-6D2C-4B81-87CF-0FCCBBD5D0CF}"/>
    <dgm:cxn modelId="{FC1D8CAA-1203-4D2B-B043-0D21E2A79793}" srcId="{F714C188-DB50-459B-AFCF-9B85289E3016}" destId="{F08C8AEA-46E0-4B4E-8A0B-E5354E7AFD66}" srcOrd="3" destOrd="0" parTransId="{86970415-CDB1-4CC9-A3AF-5913D1F9A347}" sibTransId="{BF1AF919-96DB-4DD1-8682-3630A13BC31E}"/>
    <dgm:cxn modelId="{B0A89AB0-6175-43F3-BCB4-9C8B08D5D223}" type="presOf" srcId="{A2C134BE-98E9-4D07-AAC3-AC0D439428B9}" destId="{BAB88AFA-E1D9-4944-B8C8-A967D130E4CB}" srcOrd="0" destOrd="0" presId="urn:microsoft.com/office/officeart/2008/layout/RadialCluster"/>
    <dgm:cxn modelId="{943B7BBB-F9AD-436E-A2D2-691F655FF857}" type="presOf" srcId="{A1BA3C45-8C97-4E24-BBDE-10FB2C44F5E5}" destId="{2D485984-CD31-4BAA-B94C-8D5D99C5FC98}" srcOrd="0" destOrd="0" presId="urn:microsoft.com/office/officeart/2008/layout/RadialCluster"/>
    <dgm:cxn modelId="{F2F721C6-7B87-4C3B-BC4B-B6B6E3C8DEB3}" type="presOf" srcId="{86970415-CDB1-4CC9-A3AF-5913D1F9A347}" destId="{FC665180-3711-4C21-A2E0-2B27570FBB36}" srcOrd="0" destOrd="0" presId="urn:microsoft.com/office/officeart/2008/layout/RadialCluster"/>
    <dgm:cxn modelId="{697D3CEB-A6BC-422B-8890-8E0BBC177B5F}" type="presOf" srcId="{F714C188-DB50-459B-AFCF-9B85289E3016}" destId="{BD49B4FE-02EC-45A9-A328-E473654EEE37}" srcOrd="0" destOrd="0" presId="urn:microsoft.com/office/officeart/2008/layout/RadialCluster"/>
    <dgm:cxn modelId="{8E34D078-F243-4004-B7FD-5A7ED86789CE}" type="presParOf" srcId="{C1F4BF36-F119-40DA-A7B6-B48D67212787}" destId="{CBC3D5DB-BEA3-4969-B89E-B876F19634B6}" srcOrd="0" destOrd="0" presId="urn:microsoft.com/office/officeart/2008/layout/RadialCluster"/>
    <dgm:cxn modelId="{BA954222-1412-450B-AF8A-3D0CF06E7924}" type="presParOf" srcId="{CBC3D5DB-BEA3-4969-B89E-B876F19634B6}" destId="{BD49B4FE-02EC-45A9-A328-E473654EEE37}" srcOrd="0" destOrd="0" presId="urn:microsoft.com/office/officeart/2008/layout/RadialCluster"/>
    <dgm:cxn modelId="{FE1B729E-6D23-406E-B94B-2C4B281A740E}" type="presParOf" srcId="{CBC3D5DB-BEA3-4969-B89E-B876F19634B6}" destId="{2D485984-CD31-4BAA-B94C-8D5D99C5FC98}" srcOrd="1" destOrd="0" presId="urn:microsoft.com/office/officeart/2008/layout/RadialCluster"/>
    <dgm:cxn modelId="{38FEE110-871E-46B7-9F7B-4B3AA764D806}" type="presParOf" srcId="{CBC3D5DB-BEA3-4969-B89E-B876F19634B6}" destId="{BAB88AFA-E1D9-4944-B8C8-A967D130E4CB}" srcOrd="2" destOrd="0" presId="urn:microsoft.com/office/officeart/2008/layout/RadialCluster"/>
    <dgm:cxn modelId="{7020A59D-5522-44F9-8F1B-1EFE7FCB3922}" type="presParOf" srcId="{CBC3D5DB-BEA3-4969-B89E-B876F19634B6}" destId="{B0087A10-4380-4FA1-99DD-B1050E79D2B9}" srcOrd="3" destOrd="0" presId="urn:microsoft.com/office/officeart/2008/layout/RadialCluster"/>
    <dgm:cxn modelId="{7E4E8414-9941-4F14-979E-E667A39BC38A}" type="presParOf" srcId="{CBC3D5DB-BEA3-4969-B89E-B876F19634B6}" destId="{485AB8E9-4E5F-43CF-B6A8-D4DF23D7FBF0}" srcOrd="4" destOrd="0" presId="urn:microsoft.com/office/officeart/2008/layout/RadialCluster"/>
    <dgm:cxn modelId="{F79919C0-11C4-47F7-BCB1-E51FB8965B5D}" type="presParOf" srcId="{CBC3D5DB-BEA3-4969-B89E-B876F19634B6}" destId="{6C746583-3C05-434F-B448-EA2E21CCB614}" srcOrd="5" destOrd="0" presId="urn:microsoft.com/office/officeart/2008/layout/RadialCluster"/>
    <dgm:cxn modelId="{07F22384-D833-4F0A-A0D1-AF3793700F0F}" type="presParOf" srcId="{CBC3D5DB-BEA3-4969-B89E-B876F19634B6}" destId="{3C12AD71-242A-407B-A934-FBB8C6064C7C}" srcOrd="6" destOrd="0" presId="urn:microsoft.com/office/officeart/2008/layout/RadialCluster"/>
    <dgm:cxn modelId="{2A1E6D9D-DC38-4D92-AF16-F77423070E2C}" type="presParOf" srcId="{CBC3D5DB-BEA3-4969-B89E-B876F19634B6}" destId="{FC665180-3711-4C21-A2E0-2B27570FBB36}" srcOrd="7" destOrd="0" presId="urn:microsoft.com/office/officeart/2008/layout/RadialCluster"/>
    <dgm:cxn modelId="{BD9B97DF-AF69-4BDE-8434-38453D1B768C}" type="presParOf" srcId="{CBC3D5DB-BEA3-4969-B89E-B876F19634B6}" destId="{2BBFF3E5-DDA8-4201-8807-AB1CA5B87E26}" srcOrd="8"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D64D80A-65F0-4E8C-874D-B917FA9FEA24}" type="doc">
      <dgm:prSet loTypeId="urn:microsoft.com/office/officeart/2005/8/layout/hierarchy3" loCatId="list" qsTypeId="urn:microsoft.com/office/officeart/2005/8/quickstyle/simple1" qsCatId="simple" csTypeId="urn:microsoft.com/office/officeart/2005/8/colors/accent1_1" csCatId="accent1" phldr="1"/>
      <dgm:spPr/>
      <dgm:t>
        <a:bodyPr/>
        <a:lstStyle/>
        <a:p>
          <a:endParaRPr lang="fr-FR"/>
        </a:p>
      </dgm:t>
    </dgm:pt>
    <dgm:pt modelId="{3F6484D7-C2DF-4665-840B-032855044844}">
      <dgm:prSet phldrT="[Texte]" custT="1"/>
      <dgm:spPr>
        <a:ln w="19050">
          <a:solidFill>
            <a:schemeClr val="tx1"/>
          </a:solidFill>
        </a:ln>
      </dgm:spPr>
      <dgm:t>
        <a:bodyPr/>
        <a:lstStyle/>
        <a:p>
          <a:r>
            <a:rPr lang="fr-FR" sz="1400" b="1" dirty="0">
              <a:solidFill>
                <a:schemeClr val="tx1"/>
              </a:solidFill>
              <a:latin typeface="Arial" panose="020B0604020202020204" pitchFamily="34" charset="0"/>
              <a:cs typeface="Arial" panose="020B0604020202020204" pitchFamily="34" charset="0"/>
            </a:rPr>
            <a:t>A l’achat</a:t>
          </a:r>
        </a:p>
      </dgm:t>
    </dgm:pt>
    <dgm:pt modelId="{13DBD579-5858-4EEC-B161-8BFABEB62060}" type="parTrans" cxnId="{F2875CF5-F708-4265-BA58-DEB03C5528D9}">
      <dgm:prSet/>
      <dgm:spPr/>
      <dgm:t>
        <a:bodyPr/>
        <a:lstStyle/>
        <a:p>
          <a:endParaRPr lang="fr-FR"/>
        </a:p>
      </dgm:t>
    </dgm:pt>
    <dgm:pt modelId="{C8EDCAB1-78A9-46F0-9E80-8460295236BA}" type="sibTrans" cxnId="{F2875CF5-F708-4265-BA58-DEB03C5528D9}">
      <dgm:prSet/>
      <dgm:spPr/>
      <dgm:t>
        <a:bodyPr/>
        <a:lstStyle/>
        <a:p>
          <a:endParaRPr lang="fr-FR"/>
        </a:p>
      </dgm:t>
    </dgm:pt>
    <dgm:pt modelId="{43A2FA60-F07F-4847-86D8-CB09D40D85D7}">
      <dgm:prSet phldrT="[Texte]" custT="1"/>
      <dgm:spPr>
        <a:noFill/>
        <a:ln w="19050">
          <a:solidFill>
            <a:schemeClr val="tx1"/>
          </a:solidFill>
        </a:ln>
      </dgm:spPr>
      <dgm:t>
        <a:bodyPr/>
        <a:lstStyle/>
        <a:p>
          <a:r>
            <a:rPr lang="fr-FR" sz="1200" dirty="0">
              <a:solidFill>
                <a:schemeClr val="tx1"/>
              </a:solidFill>
              <a:latin typeface="Arial" panose="020B0604020202020204" pitchFamily="34" charset="0"/>
              <a:cs typeface="Arial" panose="020B0604020202020204" pitchFamily="34" charset="0"/>
            </a:rPr>
            <a:t>Faire une liste de courses</a:t>
          </a:r>
        </a:p>
      </dgm:t>
    </dgm:pt>
    <dgm:pt modelId="{5490F00C-1198-4FD2-8775-3C6D9B5689E2}" type="parTrans" cxnId="{830113B0-7092-43F1-9C95-96AB456A83D2}">
      <dgm:prSet/>
      <dgm:spPr>
        <a:ln>
          <a:solidFill>
            <a:schemeClr val="tx1"/>
          </a:solidFill>
        </a:ln>
      </dgm:spPr>
      <dgm:t>
        <a:bodyPr/>
        <a:lstStyle/>
        <a:p>
          <a:endParaRPr lang="fr-FR">
            <a:solidFill>
              <a:schemeClr val="tx1"/>
            </a:solidFill>
          </a:endParaRPr>
        </a:p>
      </dgm:t>
    </dgm:pt>
    <dgm:pt modelId="{E812D9B5-B83F-4A4E-9C68-0AD99BF3166A}" type="sibTrans" cxnId="{830113B0-7092-43F1-9C95-96AB456A83D2}">
      <dgm:prSet/>
      <dgm:spPr/>
      <dgm:t>
        <a:bodyPr/>
        <a:lstStyle/>
        <a:p>
          <a:endParaRPr lang="fr-FR"/>
        </a:p>
      </dgm:t>
    </dgm:pt>
    <dgm:pt modelId="{F3D8B0DC-6B66-4AB0-908C-C87954DC5882}">
      <dgm:prSet phldrT="[Texte]" custT="1"/>
      <dgm:spPr>
        <a:noFill/>
        <a:ln w="19050">
          <a:solidFill>
            <a:schemeClr val="tx1"/>
          </a:solidFill>
        </a:ln>
      </dgm:spPr>
      <dgm:t>
        <a:bodyPr/>
        <a:lstStyle/>
        <a:p>
          <a:r>
            <a:rPr lang="fr-FR" sz="1200" dirty="0">
              <a:solidFill>
                <a:schemeClr val="tx1"/>
              </a:solidFill>
              <a:latin typeface="Arial" panose="020B0604020202020204" pitchFamily="34" charset="0"/>
              <a:cs typeface="Arial" panose="020B0604020202020204" pitchFamily="34" charset="0"/>
            </a:rPr>
            <a:t>Vérifier les dates de péremption</a:t>
          </a:r>
        </a:p>
      </dgm:t>
    </dgm:pt>
    <dgm:pt modelId="{0FA8B7F3-ED1C-4171-9B3B-6213073B2A38}" type="parTrans" cxnId="{7C4FD882-EABD-4C82-9B50-45A590C07C65}">
      <dgm:prSet/>
      <dgm:spPr>
        <a:ln>
          <a:solidFill>
            <a:schemeClr val="tx1"/>
          </a:solidFill>
        </a:ln>
      </dgm:spPr>
      <dgm:t>
        <a:bodyPr/>
        <a:lstStyle/>
        <a:p>
          <a:endParaRPr lang="fr-FR">
            <a:solidFill>
              <a:schemeClr val="tx1"/>
            </a:solidFill>
          </a:endParaRPr>
        </a:p>
      </dgm:t>
    </dgm:pt>
    <dgm:pt modelId="{72C85143-2815-4E7E-892B-29CFDB943097}" type="sibTrans" cxnId="{7C4FD882-EABD-4C82-9B50-45A590C07C65}">
      <dgm:prSet/>
      <dgm:spPr/>
      <dgm:t>
        <a:bodyPr/>
        <a:lstStyle/>
        <a:p>
          <a:endParaRPr lang="fr-FR"/>
        </a:p>
      </dgm:t>
    </dgm:pt>
    <dgm:pt modelId="{F6CCD23D-5E67-42C4-8024-CCDDAE8A3EB6}">
      <dgm:prSet phldrT="[Texte]" custT="1"/>
      <dgm:spPr>
        <a:ln w="19050">
          <a:solidFill>
            <a:schemeClr val="tx1"/>
          </a:solidFill>
        </a:ln>
      </dgm:spPr>
      <dgm:t>
        <a:bodyPr/>
        <a:lstStyle/>
        <a:p>
          <a:r>
            <a:rPr lang="fr-FR" sz="1400" b="1" dirty="0">
              <a:solidFill>
                <a:schemeClr val="tx1"/>
              </a:solidFill>
              <a:latin typeface="Arial" panose="020B0604020202020204" pitchFamily="34" charset="0"/>
              <a:cs typeface="Arial" panose="020B0604020202020204" pitchFamily="34" charset="0"/>
            </a:rPr>
            <a:t>A la maison</a:t>
          </a:r>
        </a:p>
      </dgm:t>
    </dgm:pt>
    <dgm:pt modelId="{3CFC3E0C-FEC1-4343-B1EE-F41174DE66C5}" type="parTrans" cxnId="{B522A8A5-A203-435B-9E16-A34742E94F19}">
      <dgm:prSet/>
      <dgm:spPr/>
      <dgm:t>
        <a:bodyPr/>
        <a:lstStyle/>
        <a:p>
          <a:endParaRPr lang="fr-FR"/>
        </a:p>
      </dgm:t>
    </dgm:pt>
    <dgm:pt modelId="{DBDBFAF7-961F-4CC7-82DA-519C9FBD892D}" type="sibTrans" cxnId="{B522A8A5-A203-435B-9E16-A34742E94F19}">
      <dgm:prSet/>
      <dgm:spPr/>
      <dgm:t>
        <a:bodyPr/>
        <a:lstStyle/>
        <a:p>
          <a:endParaRPr lang="fr-FR"/>
        </a:p>
      </dgm:t>
    </dgm:pt>
    <dgm:pt modelId="{339393BE-CED6-43A5-9EBB-37A9927C0E6A}">
      <dgm:prSet phldrT="[Texte]" custT="1"/>
      <dgm:spPr>
        <a:noFill/>
        <a:ln w="19050">
          <a:solidFill>
            <a:schemeClr val="tx1"/>
          </a:solidFill>
        </a:ln>
      </dgm:spPr>
      <dgm:t>
        <a:bodyPr/>
        <a:lstStyle/>
        <a:p>
          <a:r>
            <a:rPr lang="fr-FR" sz="1200" dirty="0">
              <a:solidFill>
                <a:schemeClr val="tx1"/>
              </a:solidFill>
              <a:latin typeface="Arial" panose="020B0604020202020204" pitchFamily="34" charset="0"/>
              <a:cs typeface="Arial" panose="020B0604020202020204" pitchFamily="34" charset="0"/>
            </a:rPr>
            <a:t>Ranger les aliments en respectant les consignes </a:t>
          </a:r>
        </a:p>
      </dgm:t>
    </dgm:pt>
    <dgm:pt modelId="{0C59BB21-B04E-463C-A552-7C945A0E4920}" type="parTrans" cxnId="{76199B4B-B27D-4348-BEB0-E155AE97F172}">
      <dgm:prSet/>
      <dgm:spPr>
        <a:ln>
          <a:solidFill>
            <a:schemeClr val="tx1"/>
          </a:solidFill>
        </a:ln>
      </dgm:spPr>
      <dgm:t>
        <a:bodyPr/>
        <a:lstStyle/>
        <a:p>
          <a:endParaRPr lang="fr-FR">
            <a:solidFill>
              <a:schemeClr val="tx1"/>
            </a:solidFill>
          </a:endParaRPr>
        </a:p>
      </dgm:t>
    </dgm:pt>
    <dgm:pt modelId="{3C23A8DD-6233-44B5-9922-1EA0E1AA943F}" type="sibTrans" cxnId="{76199B4B-B27D-4348-BEB0-E155AE97F172}">
      <dgm:prSet/>
      <dgm:spPr/>
      <dgm:t>
        <a:bodyPr/>
        <a:lstStyle/>
        <a:p>
          <a:endParaRPr lang="fr-FR"/>
        </a:p>
      </dgm:t>
    </dgm:pt>
    <dgm:pt modelId="{C8BDE8FC-CC2A-49B6-BBA0-1FEC3DA7C4AB}">
      <dgm:prSet phldrT="[Texte]" custT="1"/>
      <dgm:spPr>
        <a:noFill/>
        <a:ln w="19050">
          <a:solidFill>
            <a:schemeClr val="tx1"/>
          </a:solidFill>
        </a:ln>
      </dgm:spPr>
      <dgm:t>
        <a:bodyPr/>
        <a:lstStyle/>
        <a:p>
          <a:r>
            <a:rPr lang="fr-FR" sz="1200" dirty="0">
              <a:solidFill>
                <a:schemeClr val="tx1"/>
              </a:solidFill>
              <a:latin typeface="Arial" panose="020B0604020202020204" pitchFamily="34" charset="0"/>
              <a:cs typeface="Arial" panose="020B0604020202020204" pitchFamily="34" charset="0"/>
            </a:rPr>
            <a:t>Assurer la rotation des produits (nouveaux derrière)</a:t>
          </a:r>
        </a:p>
      </dgm:t>
    </dgm:pt>
    <dgm:pt modelId="{E5E61D39-BA04-4085-AF4C-1774D4E4D32A}" type="parTrans" cxnId="{0FCF2909-045F-4179-8837-8C8D8D16FC41}">
      <dgm:prSet/>
      <dgm:spPr>
        <a:ln>
          <a:solidFill>
            <a:schemeClr val="tx1"/>
          </a:solidFill>
        </a:ln>
      </dgm:spPr>
      <dgm:t>
        <a:bodyPr/>
        <a:lstStyle/>
        <a:p>
          <a:endParaRPr lang="fr-FR">
            <a:solidFill>
              <a:schemeClr val="tx1"/>
            </a:solidFill>
          </a:endParaRPr>
        </a:p>
      </dgm:t>
    </dgm:pt>
    <dgm:pt modelId="{C95326A6-96AF-492A-8415-ABB011982C07}" type="sibTrans" cxnId="{0FCF2909-045F-4179-8837-8C8D8D16FC41}">
      <dgm:prSet/>
      <dgm:spPr/>
      <dgm:t>
        <a:bodyPr/>
        <a:lstStyle/>
        <a:p>
          <a:endParaRPr lang="fr-FR"/>
        </a:p>
      </dgm:t>
    </dgm:pt>
    <dgm:pt modelId="{9637C0C3-52B1-429C-8112-F0EF361FAD0E}">
      <dgm:prSet custT="1"/>
      <dgm:spPr>
        <a:noFill/>
        <a:ln w="19050">
          <a:solidFill>
            <a:schemeClr val="tx1"/>
          </a:solidFill>
        </a:ln>
      </dgm:spPr>
      <dgm:t>
        <a:bodyPr/>
        <a:lstStyle/>
        <a:p>
          <a:r>
            <a:rPr lang="fr-FR" sz="1200" dirty="0">
              <a:solidFill>
                <a:schemeClr val="tx1"/>
              </a:solidFill>
              <a:latin typeface="Arial" panose="020B0604020202020204" pitchFamily="34" charset="0"/>
              <a:cs typeface="Arial" panose="020B0604020202020204" pitchFamily="34" charset="0"/>
            </a:rPr>
            <a:t>Respecter la chaine du froid</a:t>
          </a:r>
        </a:p>
      </dgm:t>
    </dgm:pt>
    <dgm:pt modelId="{8B6061E8-0DDC-45ED-99A9-28552BC14B2E}" type="parTrans" cxnId="{75ADFE27-479D-42D0-A9C0-74B93258839C}">
      <dgm:prSet/>
      <dgm:spPr>
        <a:ln>
          <a:solidFill>
            <a:schemeClr val="tx1"/>
          </a:solidFill>
        </a:ln>
      </dgm:spPr>
      <dgm:t>
        <a:bodyPr/>
        <a:lstStyle/>
        <a:p>
          <a:endParaRPr lang="fr-FR">
            <a:solidFill>
              <a:schemeClr val="tx1"/>
            </a:solidFill>
          </a:endParaRPr>
        </a:p>
      </dgm:t>
    </dgm:pt>
    <dgm:pt modelId="{38C6CFF1-4C9C-463C-A412-9346A48E4CEE}" type="sibTrans" cxnId="{75ADFE27-479D-42D0-A9C0-74B93258839C}">
      <dgm:prSet/>
      <dgm:spPr/>
      <dgm:t>
        <a:bodyPr/>
        <a:lstStyle/>
        <a:p>
          <a:endParaRPr lang="fr-FR"/>
        </a:p>
      </dgm:t>
    </dgm:pt>
    <dgm:pt modelId="{FE3DAC03-5FCA-4613-AECD-82C2AC11B0A4}">
      <dgm:prSet custT="1"/>
      <dgm:spPr>
        <a:noFill/>
        <a:ln w="19050">
          <a:solidFill>
            <a:schemeClr val="tx1"/>
          </a:solidFill>
        </a:ln>
      </dgm:spPr>
      <dgm:t>
        <a:bodyPr/>
        <a:lstStyle/>
        <a:p>
          <a:r>
            <a:rPr lang="fr-FR" sz="1200" dirty="0">
              <a:solidFill>
                <a:schemeClr val="tx1"/>
              </a:solidFill>
              <a:latin typeface="Arial" panose="020B0604020202020204" pitchFamily="34" charset="0"/>
              <a:cs typeface="Arial" panose="020B0604020202020204" pitchFamily="34" charset="0"/>
            </a:rPr>
            <a:t>Limiter les quantités et cuisiner les restes</a:t>
          </a:r>
        </a:p>
      </dgm:t>
    </dgm:pt>
    <dgm:pt modelId="{F8F3DA9A-B7FA-4AF0-93BF-9A21E005B5F5}" type="parTrans" cxnId="{CA494909-39C5-48C2-8479-669B03A12B6A}">
      <dgm:prSet/>
      <dgm:spPr>
        <a:ln>
          <a:solidFill>
            <a:schemeClr val="tx1"/>
          </a:solidFill>
        </a:ln>
      </dgm:spPr>
      <dgm:t>
        <a:bodyPr/>
        <a:lstStyle/>
        <a:p>
          <a:endParaRPr lang="fr-FR">
            <a:solidFill>
              <a:schemeClr val="tx1"/>
            </a:solidFill>
          </a:endParaRPr>
        </a:p>
      </dgm:t>
    </dgm:pt>
    <dgm:pt modelId="{5C972419-1512-4E66-AF74-2CED5D54776A}" type="sibTrans" cxnId="{CA494909-39C5-48C2-8479-669B03A12B6A}">
      <dgm:prSet/>
      <dgm:spPr/>
      <dgm:t>
        <a:bodyPr/>
        <a:lstStyle/>
        <a:p>
          <a:endParaRPr lang="fr-FR"/>
        </a:p>
      </dgm:t>
    </dgm:pt>
    <dgm:pt modelId="{0CB79830-D64A-4AF8-A76A-B80B2A06C249}">
      <dgm:prSet custT="1"/>
      <dgm:spPr>
        <a:noFill/>
        <a:ln w="19050">
          <a:solidFill>
            <a:schemeClr val="tx1"/>
          </a:solidFill>
        </a:ln>
      </dgm:spPr>
      <dgm:t>
        <a:bodyPr/>
        <a:lstStyle/>
        <a:p>
          <a:r>
            <a:rPr lang="fr-FR" sz="1200" dirty="0">
              <a:solidFill>
                <a:schemeClr val="tx1"/>
              </a:solidFill>
              <a:latin typeface="Arial" panose="020B0604020202020204" pitchFamily="34" charset="0"/>
              <a:cs typeface="Arial" panose="020B0604020202020204" pitchFamily="34" charset="0"/>
            </a:rPr>
            <a:t>Congeler</a:t>
          </a:r>
        </a:p>
      </dgm:t>
    </dgm:pt>
    <dgm:pt modelId="{6384666F-EEDD-4849-9BAE-057FA5760CA2}" type="parTrans" cxnId="{1432F113-5A50-4C8A-AB49-326DAB93690B}">
      <dgm:prSet/>
      <dgm:spPr>
        <a:ln>
          <a:solidFill>
            <a:schemeClr val="tx1"/>
          </a:solidFill>
        </a:ln>
      </dgm:spPr>
      <dgm:t>
        <a:bodyPr/>
        <a:lstStyle/>
        <a:p>
          <a:endParaRPr lang="fr-FR">
            <a:solidFill>
              <a:schemeClr val="tx1"/>
            </a:solidFill>
          </a:endParaRPr>
        </a:p>
      </dgm:t>
    </dgm:pt>
    <dgm:pt modelId="{86BE77AD-8D0E-4EC8-A7C4-0EE56279A1C1}" type="sibTrans" cxnId="{1432F113-5A50-4C8A-AB49-326DAB93690B}">
      <dgm:prSet/>
      <dgm:spPr/>
      <dgm:t>
        <a:bodyPr/>
        <a:lstStyle/>
        <a:p>
          <a:endParaRPr lang="fr-FR"/>
        </a:p>
      </dgm:t>
    </dgm:pt>
    <dgm:pt modelId="{5980F1B0-AF68-4651-A5B3-552D56104BC1}" type="pres">
      <dgm:prSet presAssocID="{BD64D80A-65F0-4E8C-874D-B917FA9FEA24}" presName="diagram" presStyleCnt="0">
        <dgm:presLayoutVars>
          <dgm:chPref val="1"/>
          <dgm:dir/>
          <dgm:animOne val="branch"/>
          <dgm:animLvl val="lvl"/>
          <dgm:resizeHandles/>
        </dgm:presLayoutVars>
      </dgm:prSet>
      <dgm:spPr/>
    </dgm:pt>
    <dgm:pt modelId="{145D4BD8-695F-43E5-AAAA-2E37492557D1}" type="pres">
      <dgm:prSet presAssocID="{3F6484D7-C2DF-4665-840B-032855044844}" presName="root" presStyleCnt="0"/>
      <dgm:spPr/>
    </dgm:pt>
    <dgm:pt modelId="{A6B09EBC-9F59-4DB5-A13B-E887D9F61A16}" type="pres">
      <dgm:prSet presAssocID="{3F6484D7-C2DF-4665-840B-032855044844}" presName="rootComposite" presStyleCnt="0"/>
      <dgm:spPr/>
    </dgm:pt>
    <dgm:pt modelId="{2E0ADBC8-FB50-47CE-B010-86386ED522FE}" type="pres">
      <dgm:prSet presAssocID="{3F6484D7-C2DF-4665-840B-032855044844}" presName="rootText" presStyleLbl="node1" presStyleIdx="0" presStyleCnt="2"/>
      <dgm:spPr/>
    </dgm:pt>
    <dgm:pt modelId="{924EE807-802C-4823-AA43-8AFF881CBBC8}" type="pres">
      <dgm:prSet presAssocID="{3F6484D7-C2DF-4665-840B-032855044844}" presName="rootConnector" presStyleLbl="node1" presStyleIdx="0" presStyleCnt="2"/>
      <dgm:spPr/>
    </dgm:pt>
    <dgm:pt modelId="{C76527B7-7DF9-4CCD-805B-4B76C9D52114}" type="pres">
      <dgm:prSet presAssocID="{3F6484D7-C2DF-4665-840B-032855044844}" presName="childShape" presStyleCnt="0"/>
      <dgm:spPr/>
    </dgm:pt>
    <dgm:pt modelId="{D92892A8-B55B-4011-AB4D-DBC3FF64F125}" type="pres">
      <dgm:prSet presAssocID="{5490F00C-1198-4FD2-8775-3C6D9B5689E2}" presName="Name13" presStyleLbl="parChTrans1D2" presStyleIdx="0" presStyleCnt="7"/>
      <dgm:spPr/>
    </dgm:pt>
    <dgm:pt modelId="{8F114570-05CC-46C8-8F1E-50DAA8533CDB}" type="pres">
      <dgm:prSet presAssocID="{43A2FA60-F07F-4847-86D8-CB09D40D85D7}" presName="childText" presStyleLbl="bgAcc1" presStyleIdx="0" presStyleCnt="7">
        <dgm:presLayoutVars>
          <dgm:bulletEnabled val="1"/>
        </dgm:presLayoutVars>
      </dgm:prSet>
      <dgm:spPr/>
    </dgm:pt>
    <dgm:pt modelId="{DF43DD14-7EA3-4385-8B27-F046D8CB1617}" type="pres">
      <dgm:prSet presAssocID="{0FA8B7F3-ED1C-4171-9B3B-6213073B2A38}" presName="Name13" presStyleLbl="parChTrans1D2" presStyleIdx="1" presStyleCnt="7"/>
      <dgm:spPr/>
    </dgm:pt>
    <dgm:pt modelId="{DBF258E0-6C23-4F54-B321-B73611985F90}" type="pres">
      <dgm:prSet presAssocID="{F3D8B0DC-6B66-4AB0-908C-C87954DC5882}" presName="childText" presStyleLbl="bgAcc1" presStyleIdx="1" presStyleCnt="7">
        <dgm:presLayoutVars>
          <dgm:bulletEnabled val="1"/>
        </dgm:presLayoutVars>
      </dgm:prSet>
      <dgm:spPr/>
    </dgm:pt>
    <dgm:pt modelId="{ADBB1816-F863-48FF-B1E4-00CA4C07D93C}" type="pres">
      <dgm:prSet presAssocID="{8B6061E8-0DDC-45ED-99A9-28552BC14B2E}" presName="Name13" presStyleLbl="parChTrans1D2" presStyleIdx="2" presStyleCnt="7"/>
      <dgm:spPr/>
    </dgm:pt>
    <dgm:pt modelId="{114927D3-C165-478A-9096-027099A54310}" type="pres">
      <dgm:prSet presAssocID="{9637C0C3-52B1-429C-8112-F0EF361FAD0E}" presName="childText" presStyleLbl="bgAcc1" presStyleIdx="2" presStyleCnt="7">
        <dgm:presLayoutVars>
          <dgm:bulletEnabled val="1"/>
        </dgm:presLayoutVars>
      </dgm:prSet>
      <dgm:spPr/>
    </dgm:pt>
    <dgm:pt modelId="{25A7B35D-30E0-4FED-961D-8A5C20FD03BA}" type="pres">
      <dgm:prSet presAssocID="{F6CCD23D-5E67-42C4-8024-CCDDAE8A3EB6}" presName="root" presStyleCnt="0"/>
      <dgm:spPr/>
    </dgm:pt>
    <dgm:pt modelId="{C879C28D-DDD5-415D-8E3F-11A6F05D52DB}" type="pres">
      <dgm:prSet presAssocID="{F6CCD23D-5E67-42C4-8024-CCDDAE8A3EB6}" presName="rootComposite" presStyleCnt="0"/>
      <dgm:spPr/>
    </dgm:pt>
    <dgm:pt modelId="{85A11FE6-6D56-4B3A-B9F0-531338A6125A}" type="pres">
      <dgm:prSet presAssocID="{F6CCD23D-5E67-42C4-8024-CCDDAE8A3EB6}" presName="rootText" presStyleLbl="node1" presStyleIdx="1" presStyleCnt="2"/>
      <dgm:spPr/>
    </dgm:pt>
    <dgm:pt modelId="{3992064A-F1E6-4666-B10C-0F0610DEA861}" type="pres">
      <dgm:prSet presAssocID="{F6CCD23D-5E67-42C4-8024-CCDDAE8A3EB6}" presName="rootConnector" presStyleLbl="node1" presStyleIdx="1" presStyleCnt="2"/>
      <dgm:spPr/>
    </dgm:pt>
    <dgm:pt modelId="{80432DDF-A21B-4BC4-B4AB-2830EE9C3B3C}" type="pres">
      <dgm:prSet presAssocID="{F6CCD23D-5E67-42C4-8024-CCDDAE8A3EB6}" presName="childShape" presStyleCnt="0"/>
      <dgm:spPr/>
    </dgm:pt>
    <dgm:pt modelId="{7250DE86-7866-4392-99B2-D8DDBB80C3AF}" type="pres">
      <dgm:prSet presAssocID="{0C59BB21-B04E-463C-A552-7C945A0E4920}" presName="Name13" presStyleLbl="parChTrans1D2" presStyleIdx="3" presStyleCnt="7"/>
      <dgm:spPr/>
    </dgm:pt>
    <dgm:pt modelId="{0DAB6559-2547-48C2-82F9-FAFA5167766F}" type="pres">
      <dgm:prSet presAssocID="{339393BE-CED6-43A5-9EBB-37A9927C0E6A}" presName="childText" presStyleLbl="bgAcc1" presStyleIdx="3" presStyleCnt="7">
        <dgm:presLayoutVars>
          <dgm:bulletEnabled val="1"/>
        </dgm:presLayoutVars>
      </dgm:prSet>
      <dgm:spPr/>
    </dgm:pt>
    <dgm:pt modelId="{59160DF7-CCD8-4E63-AFEB-033E74262707}" type="pres">
      <dgm:prSet presAssocID="{E5E61D39-BA04-4085-AF4C-1774D4E4D32A}" presName="Name13" presStyleLbl="parChTrans1D2" presStyleIdx="4" presStyleCnt="7"/>
      <dgm:spPr/>
    </dgm:pt>
    <dgm:pt modelId="{6241F652-158F-41D6-9285-43C5835A9D9D}" type="pres">
      <dgm:prSet presAssocID="{C8BDE8FC-CC2A-49B6-BBA0-1FEC3DA7C4AB}" presName="childText" presStyleLbl="bgAcc1" presStyleIdx="4" presStyleCnt="7">
        <dgm:presLayoutVars>
          <dgm:bulletEnabled val="1"/>
        </dgm:presLayoutVars>
      </dgm:prSet>
      <dgm:spPr/>
    </dgm:pt>
    <dgm:pt modelId="{4E251414-837B-414A-98F9-F9032EAE58D1}" type="pres">
      <dgm:prSet presAssocID="{F8F3DA9A-B7FA-4AF0-93BF-9A21E005B5F5}" presName="Name13" presStyleLbl="parChTrans1D2" presStyleIdx="5" presStyleCnt="7"/>
      <dgm:spPr/>
    </dgm:pt>
    <dgm:pt modelId="{9FBCEE8B-0EA2-4243-81A2-DD14E57EA676}" type="pres">
      <dgm:prSet presAssocID="{FE3DAC03-5FCA-4613-AECD-82C2AC11B0A4}" presName="childText" presStyleLbl="bgAcc1" presStyleIdx="5" presStyleCnt="7">
        <dgm:presLayoutVars>
          <dgm:bulletEnabled val="1"/>
        </dgm:presLayoutVars>
      </dgm:prSet>
      <dgm:spPr/>
    </dgm:pt>
    <dgm:pt modelId="{6905FB7B-1D84-4055-86CE-0D59480C7136}" type="pres">
      <dgm:prSet presAssocID="{6384666F-EEDD-4849-9BAE-057FA5760CA2}" presName="Name13" presStyleLbl="parChTrans1D2" presStyleIdx="6" presStyleCnt="7"/>
      <dgm:spPr/>
    </dgm:pt>
    <dgm:pt modelId="{04EA0294-8948-4637-95C0-158F3FEC9C92}" type="pres">
      <dgm:prSet presAssocID="{0CB79830-D64A-4AF8-A76A-B80B2A06C249}" presName="childText" presStyleLbl="bgAcc1" presStyleIdx="6" presStyleCnt="7">
        <dgm:presLayoutVars>
          <dgm:bulletEnabled val="1"/>
        </dgm:presLayoutVars>
      </dgm:prSet>
      <dgm:spPr/>
    </dgm:pt>
  </dgm:ptLst>
  <dgm:cxnLst>
    <dgm:cxn modelId="{9AF7D403-F995-4971-86A2-47FAC0D622A6}" type="presOf" srcId="{3F6484D7-C2DF-4665-840B-032855044844}" destId="{2E0ADBC8-FB50-47CE-B010-86386ED522FE}" srcOrd="0" destOrd="0" presId="urn:microsoft.com/office/officeart/2005/8/layout/hierarchy3"/>
    <dgm:cxn modelId="{0FCF2909-045F-4179-8837-8C8D8D16FC41}" srcId="{F6CCD23D-5E67-42C4-8024-CCDDAE8A3EB6}" destId="{C8BDE8FC-CC2A-49B6-BBA0-1FEC3DA7C4AB}" srcOrd="1" destOrd="0" parTransId="{E5E61D39-BA04-4085-AF4C-1774D4E4D32A}" sibTransId="{C95326A6-96AF-492A-8415-ABB011982C07}"/>
    <dgm:cxn modelId="{CA494909-39C5-48C2-8479-669B03A12B6A}" srcId="{F6CCD23D-5E67-42C4-8024-CCDDAE8A3EB6}" destId="{FE3DAC03-5FCA-4613-AECD-82C2AC11B0A4}" srcOrd="2" destOrd="0" parTransId="{F8F3DA9A-B7FA-4AF0-93BF-9A21E005B5F5}" sibTransId="{5C972419-1512-4E66-AF74-2CED5D54776A}"/>
    <dgm:cxn modelId="{1432F113-5A50-4C8A-AB49-326DAB93690B}" srcId="{F6CCD23D-5E67-42C4-8024-CCDDAE8A3EB6}" destId="{0CB79830-D64A-4AF8-A76A-B80B2A06C249}" srcOrd="3" destOrd="0" parTransId="{6384666F-EEDD-4849-9BAE-057FA5760CA2}" sibTransId="{86BE77AD-8D0E-4EC8-A7C4-0EE56279A1C1}"/>
    <dgm:cxn modelId="{CCE9AB1C-649D-4B15-BE22-3E7492132CE6}" type="presOf" srcId="{0CB79830-D64A-4AF8-A76A-B80B2A06C249}" destId="{04EA0294-8948-4637-95C0-158F3FEC9C92}" srcOrd="0" destOrd="0" presId="urn:microsoft.com/office/officeart/2005/8/layout/hierarchy3"/>
    <dgm:cxn modelId="{75ADFE27-479D-42D0-A9C0-74B93258839C}" srcId="{3F6484D7-C2DF-4665-840B-032855044844}" destId="{9637C0C3-52B1-429C-8112-F0EF361FAD0E}" srcOrd="2" destOrd="0" parTransId="{8B6061E8-0DDC-45ED-99A9-28552BC14B2E}" sibTransId="{38C6CFF1-4C9C-463C-A412-9346A48E4CEE}"/>
    <dgm:cxn modelId="{82814761-AF6D-482B-B916-06A22A23F87B}" type="presOf" srcId="{FE3DAC03-5FCA-4613-AECD-82C2AC11B0A4}" destId="{9FBCEE8B-0EA2-4243-81A2-DD14E57EA676}" srcOrd="0" destOrd="0" presId="urn:microsoft.com/office/officeart/2005/8/layout/hierarchy3"/>
    <dgm:cxn modelId="{D559DF43-4F1C-4B38-981C-D93EFB9D4A86}" type="presOf" srcId="{BD64D80A-65F0-4E8C-874D-B917FA9FEA24}" destId="{5980F1B0-AF68-4651-A5B3-552D56104BC1}" srcOrd="0" destOrd="0" presId="urn:microsoft.com/office/officeart/2005/8/layout/hierarchy3"/>
    <dgm:cxn modelId="{E7E5BE46-E81B-4198-9FC0-AA7313AA7760}" type="presOf" srcId="{9637C0C3-52B1-429C-8112-F0EF361FAD0E}" destId="{114927D3-C165-478A-9096-027099A54310}" srcOrd="0" destOrd="0" presId="urn:microsoft.com/office/officeart/2005/8/layout/hierarchy3"/>
    <dgm:cxn modelId="{25701C68-3B2F-4205-A775-6A6D7FEABE74}" type="presOf" srcId="{F6CCD23D-5E67-42C4-8024-CCDDAE8A3EB6}" destId="{85A11FE6-6D56-4B3A-B9F0-531338A6125A}" srcOrd="0" destOrd="0" presId="urn:microsoft.com/office/officeart/2005/8/layout/hierarchy3"/>
    <dgm:cxn modelId="{76199B4B-B27D-4348-BEB0-E155AE97F172}" srcId="{F6CCD23D-5E67-42C4-8024-CCDDAE8A3EB6}" destId="{339393BE-CED6-43A5-9EBB-37A9927C0E6A}" srcOrd="0" destOrd="0" parTransId="{0C59BB21-B04E-463C-A552-7C945A0E4920}" sibTransId="{3C23A8DD-6233-44B5-9922-1EA0E1AA943F}"/>
    <dgm:cxn modelId="{0C290B4E-CB0D-448C-9DC1-2B48F4F3C7F6}" type="presOf" srcId="{0FA8B7F3-ED1C-4171-9B3B-6213073B2A38}" destId="{DF43DD14-7EA3-4385-8B27-F046D8CB1617}" srcOrd="0" destOrd="0" presId="urn:microsoft.com/office/officeart/2005/8/layout/hierarchy3"/>
    <dgm:cxn modelId="{A7817270-232C-4200-A417-17B34F8CD115}" type="presOf" srcId="{F8F3DA9A-B7FA-4AF0-93BF-9A21E005B5F5}" destId="{4E251414-837B-414A-98F9-F9032EAE58D1}" srcOrd="0" destOrd="0" presId="urn:microsoft.com/office/officeart/2005/8/layout/hierarchy3"/>
    <dgm:cxn modelId="{F120D070-B3CA-4030-8A36-3B574A955B46}" type="presOf" srcId="{F3D8B0DC-6B66-4AB0-908C-C87954DC5882}" destId="{DBF258E0-6C23-4F54-B321-B73611985F90}" srcOrd="0" destOrd="0" presId="urn:microsoft.com/office/officeart/2005/8/layout/hierarchy3"/>
    <dgm:cxn modelId="{7C4FD882-EABD-4C82-9B50-45A590C07C65}" srcId="{3F6484D7-C2DF-4665-840B-032855044844}" destId="{F3D8B0DC-6B66-4AB0-908C-C87954DC5882}" srcOrd="1" destOrd="0" parTransId="{0FA8B7F3-ED1C-4171-9B3B-6213073B2A38}" sibTransId="{72C85143-2815-4E7E-892B-29CFDB943097}"/>
    <dgm:cxn modelId="{B8EFE582-0D06-4EBD-9D4F-0FF88E161E3B}" type="presOf" srcId="{E5E61D39-BA04-4085-AF4C-1774D4E4D32A}" destId="{59160DF7-CCD8-4E63-AFEB-033E74262707}" srcOrd="0" destOrd="0" presId="urn:microsoft.com/office/officeart/2005/8/layout/hierarchy3"/>
    <dgm:cxn modelId="{B41E9088-AB14-4D7D-A8F6-077EEBA3A387}" type="presOf" srcId="{8B6061E8-0DDC-45ED-99A9-28552BC14B2E}" destId="{ADBB1816-F863-48FF-B1E4-00CA4C07D93C}" srcOrd="0" destOrd="0" presId="urn:microsoft.com/office/officeart/2005/8/layout/hierarchy3"/>
    <dgm:cxn modelId="{8EC3C395-3A8C-4941-AE94-DE7F32450A6C}" type="presOf" srcId="{3F6484D7-C2DF-4665-840B-032855044844}" destId="{924EE807-802C-4823-AA43-8AFF881CBBC8}" srcOrd="1" destOrd="0" presId="urn:microsoft.com/office/officeart/2005/8/layout/hierarchy3"/>
    <dgm:cxn modelId="{90E469A2-A923-4908-B84A-09C02A48E8A0}" type="presOf" srcId="{0C59BB21-B04E-463C-A552-7C945A0E4920}" destId="{7250DE86-7866-4392-99B2-D8DDBB80C3AF}" srcOrd="0" destOrd="0" presId="urn:microsoft.com/office/officeart/2005/8/layout/hierarchy3"/>
    <dgm:cxn modelId="{B522A8A5-A203-435B-9E16-A34742E94F19}" srcId="{BD64D80A-65F0-4E8C-874D-B917FA9FEA24}" destId="{F6CCD23D-5E67-42C4-8024-CCDDAE8A3EB6}" srcOrd="1" destOrd="0" parTransId="{3CFC3E0C-FEC1-4343-B1EE-F41174DE66C5}" sibTransId="{DBDBFAF7-961F-4CC7-82DA-519C9FBD892D}"/>
    <dgm:cxn modelId="{830113B0-7092-43F1-9C95-96AB456A83D2}" srcId="{3F6484D7-C2DF-4665-840B-032855044844}" destId="{43A2FA60-F07F-4847-86D8-CB09D40D85D7}" srcOrd="0" destOrd="0" parTransId="{5490F00C-1198-4FD2-8775-3C6D9B5689E2}" sibTransId="{E812D9B5-B83F-4A4E-9C68-0AD99BF3166A}"/>
    <dgm:cxn modelId="{0D3ABBB8-ABD8-4BD2-AEC8-2AF667F33CEA}" type="presOf" srcId="{5490F00C-1198-4FD2-8775-3C6D9B5689E2}" destId="{D92892A8-B55B-4011-AB4D-DBC3FF64F125}" srcOrd="0" destOrd="0" presId="urn:microsoft.com/office/officeart/2005/8/layout/hierarchy3"/>
    <dgm:cxn modelId="{144CF0BC-DDBC-4FEA-B40F-C75072F81467}" type="presOf" srcId="{339393BE-CED6-43A5-9EBB-37A9927C0E6A}" destId="{0DAB6559-2547-48C2-82F9-FAFA5167766F}" srcOrd="0" destOrd="0" presId="urn:microsoft.com/office/officeart/2005/8/layout/hierarchy3"/>
    <dgm:cxn modelId="{4BF6F3BF-4025-4A49-92D6-63F448E0BCCA}" type="presOf" srcId="{43A2FA60-F07F-4847-86D8-CB09D40D85D7}" destId="{8F114570-05CC-46C8-8F1E-50DAA8533CDB}" srcOrd="0" destOrd="0" presId="urn:microsoft.com/office/officeart/2005/8/layout/hierarchy3"/>
    <dgm:cxn modelId="{6F64ADCF-B89D-421C-A94D-76B71E8BD6AC}" type="presOf" srcId="{F6CCD23D-5E67-42C4-8024-CCDDAE8A3EB6}" destId="{3992064A-F1E6-4666-B10C-0F0610DEA861}" srcOrd="1" destOrd="0" presId="urn:microsoft.com/office/officeart/2005/8/layout/hierarchy3"/>
    <dgm:cxn modelId="{A63924D8-9BB6-4D55-ABA0-D1B8A2F2AEFF}" type="presOf" srcId="{6384666F-EEDD-4849-9BAE-057FA5760CA2}" destId="{6905FB7B-1D84-4055-86CE-0D59480C7136}" srcOrd="0" destOrd="0" presId="urn:microsoft.com/office/officeart/2005/8/layout/hierarchy3"/>
    <dgm:cxn modelId="{C96609EF-AA72-4C88-893C-FF8C52A9FF14}" type="presOf" srcId="{C8BDE8FC-CC2A-49B6-BBA0-1FEC3DA7C4AB}" destId="{6241F652-158F-41D6-9285-43C5835A9D9D}" srcOrd="0" destOrd="0" presId="urn:microsoft.com/office/officeart/2005/8/layout/hierarchy3"/>
    <dgm:cxn modelId="{F2875CF5-F708-4265-BA58-DEB03C5528D9}" srcId="{BD64D80A-65F0-4E8C-874D-B917FA9FEA24}" destId="{3F6484D7-C2DF-4665-840B-032855044844}" srcOrd="0" destOrd="0" parTransId="{13DBD579-5858-4EEC-B161-8BFABEB62060}" sibTransId="{C8EDCAB1-78A9-46F0-9E80-8460295236BA}"/>
    <dgm:cxn modelId="{E9E44226-1A95-4DB4-89F3-DEE950316E2C}" type="presParOf" srcId="{5980F1B0-AF68-4651-A5B3-552D56104BC1}" destId="{145D4BD8-695F-43E5-AAAA-2E37492557D1}" srcOrd="0" destOrd="0" presId="urn:microsoft.com/office/officeart/2005/8/layout/hierarchy3"/>
    <dgm:cxn modelId="{C7EE94CE-AF74-4B62-A3F6-2AF72764F5F0}" type="presParOf" srcId="{145D4BD8-695F-43E5-AAAA-2E37492557D1}" destId="{A6B09EBC-9F59-4DB5-A13B-E887D9F61A16}" srcOrd="0" destOrd="0" presId="urn:microsoft.com/office/officeart/2005/8/layout/hierarchy3"/>
    <dgm:cxn modelId="{A589BFA8-D002-4C64-82D4-0DDEFE390889}" type="presParOf" srcId="{A6B09EBC-9F59-4DB5-A13B-E887D9F61A16}" destId="{2E0ADBC8-FB50-47CE-B010-86386ED522FE}" srcOrd="0" destOrd="0" presId="urn:microsoft.com/office/officeart/2005/8/layout/hierarchy3"/>
    <dgm:cxn modelId="{A70E191D-F167-4999-9EF1-F625F9434DCE}" type="presParOf" srcId="{A6B09EBC-9F59-4DB5-A13B-E887D9F61A16}" destId="{924EE807-802C-4823-AA43-8AFF881CBBC8}" srcOrd="1" destOrd="0" presId="urn:microsoft.com/office/officeart/2005/8/layout/hierarchy3"/>
    <dgm:cxn modelId="{AFED4D96-19B3-46D7-AD45-480D2A425A4D}" type="presParOf" srcId="{145D4BD8-695F-43E5-AAAA-2E37492557D1}" destId="{C76527B7-7DF9-4CCD-805B-4B76C9D52114}" srcOrd="1" destOrd="0" presId="urn:microsoft.com/office/officeart/2005/8/layout/hierarchy3"/>
    <dgm:cxn modelId="{F93D3444-5251-4020-B2F9-241D277B8CDF}" type="presParOf" srcId="{C76527B7-7DF9-4CCD-805B-4B76C9D52114}" destId="{D92892A8-B55B-4011-AB4D-DBC3FF64F125}" srcOrd="0" destOrd="0" presId="urn:microsoft.com/office/officeart/2005/8/layout/hierarchy3"/>
    <dgm:cxn modelId="{10D18B00-A684-49B9-B864-1798DB25E8CA}" type="presParOf" srcId="{C76527B7-7DF9-4CCD-805B-4B76C9D52114}" destId="{8F114570-05CC-46C8-8F1E-50DAA8533CDB}" srcOrd="1" destOrd="0" presId="urn:microsoft.com/office/officeart/2005/8/layout/hierarchy3"/>
    <dgm:cxn modelId="{69F1AF95-4C74-4093-A7B4-1839B7F72AF2}" type="presParOf" srcId="{C76527B7-7DF9-4CCD-805B-4B76C9D52114}" destId="{DF43DD14-7EA3-4385-8B27-F046D8CB1617}" srcOrd="2" destOrd="0" presId="urn:microsoft.com/office/officeart/2005/8/layout/hierarchy3"/>
    <dgm:cxn modelId="{377B369A-DF82-48DE-AB9C-A4DEBA6FBEC1}" type="presParOf" srcId="{C76527B7-7DF9-4CCD-805B-4B76C9D52114}" destId="{DBF258E0-6C23-4F54-B321-B73611985F90}" srcOrd="3" destOrd="0" presId="urn:microsoft.com/office/officeart/2005/8/layout/hierarchy3"/>
    <dgm:cxn modelId="{0DBAFF1B-762E-4BDA-8BF4-8C3A5E314EE9}" type="presParOf" srcId="{C76527B7-7DF9-4CCD-805B-4B76C9D52114}" destId="{ADBB1816-F863-48FF-B1E4-00CA4C07D93C}" srcOrd="4" destOrd="0" presId="urn:microsoft.com/office/officeart/2005/8/layout/hierarchy3"/>
    <dgm:cxn modelId="{451E30D0-8148-40C2-8214-7FFA82E46C9E}" type="presParOf" srcId="{C76527B7-7DF9-4CCD-805B-4B76C9D52114}" destId="{114927D3-C165-478A-9096-027099A54310}" srcOrd="5" destOrd="0" presId="urn:microsoft.com/office/officeart/2005/8/layout/hierarchy3"/>
    <dgm:cxn modelId="{D0888FAB-2C00-451F-B2E8-78D5380F9829}" type="presParOf" srcId="{5980F1B0-AF68-4651-A5B3-552D56104BC1}" destId="{25A7B35D-30E0-4FED-961D-8A5C20FD03BA}" srcOrd="1" destOrd="0" presId="urn:microsoft.com/office/officeart/2005/8/layout/hierarchy3"/>
    <dgm:cxn modelId="{AEBE7D63-3918-4232-B44C-E87A09B5323C}" type="presParOf" srcId="{25A7B35D-30E0-4FED-961D-8A5C20FD03BA}" destId="{C879C28D-DDD5-415D-8E3F-11A6F05D52DB}" srcOrd="0" destOrd="0" presId="urn:microsoft.com/office/officeart/2005/8/layout/hierarchy3"/>
    <dgm:cxn modelId="{BDF75029-71C4-439A-8EA6-3CE634BDA45D}" type="presParOf" srcId="{C879C28D-DDD5-415D-8E3F-11A6F05D52DB}" destId="{85A11FE6-6D56-4B3A-B9F0-531338A6125A}" srcOrd="0" destOrd="0" presId="urn:microsoft.com/office/officeart/2005/8/layout/hierarchy3"/>
    <dgm:cxn modelId="{FFB3D38B-7889-4948-A334-30FF1BA3FC7E}" type="presParOf" srcId="{C879C28D-DDD5-415D-8E3F-11A6F05D52DB}" destId="{3992064A-F1E6-4666-B10C-0F0610DEA861}" srcOrd="1" destOrd="0" presId="urn:microsoft.com/office/officeart/2005/8/layout/hierarchy3"/>
    <dgm:cxn modelId="{B0DA67FB-A08F-4B97-BD78-06A142D7C983}" type="presParOf" srcId="{25A7B35D-30E0-4FED-961D-8A5C20FD03BA}" destId="{80432DDF-A21B-4BC4-B4AB-2830EE9C3B3C}" srcOrd="1" destOrd="0" presId="urn:microsoft.com/office/officeart/2005/8/layout/hierarchy3"/>
    <dgm:cxn modelId="{E1AA2AE0-1CEC-475E-979F-BA89944FAE2C}" type="presParOf" srcId="{80432DDF-A21B-4BC4-B4AB-2830EE9C3B3C}" destId="{7250DE86-7866-4392-99B2-D8DDBB80C3AF}" srcOrd="0" destOrd="0" presId="urn:microsoft.com/office/officeart/2005/8/layout/hierarchy3"/>
    <dgm:cxn modelId="{84C20F0D-0DA1-4207-BDFB-597C2504EE3D}" type="presParOf" srcId="{80432DDF-A21B-4BC4-B4AB-2830EE9C3B3C}" destId="{0DAB6559-2547-48C2-82F9-FAFA5167766F}" srcOrd="1" destOrd="0" presId="urn:microsoft.com/office/officeart/2005/8/layout/hierarchy3"/>
    <dgm:cxn modelId="{EE0BAB2B-3131-4822-AD5D-57176F271FB8}" type="presParOf" srcId="{80432DDF-A21B-4BC4-B4AB-2830EE9C3B3C}" destId="{59160DF7-CCD8-4E63-AFEB-033E74262707}" srcOrd="2" destOrd="0" presId="urn:microsoft.com/office/officeart/2005/8/layout/hierarchy3"/>
    <dgm:cxn modelId="{C1EDAC19-7EBC-424C-94A7-90EF908E0FAB}" type="presParOf" srcId="{80432DDF-A21B-4BC4-B4AB-2830EE9C3B3C}" destId="{6241F652-158F-41D6-9285-43C5835A9D9D}" srcOrd="3" destOrd="0" presId="urn:microsoft.com/office/officeart/2005/8/layout/hierarchy3"/>
    <dgm:cxn modelId="{400C4641-A9F6-4687-874D-A873273C60C1}" type="presParOf" srcId="{80432DDF-A21B-4BC4-B4AB-2830EE9C3B3C}" destId="{4E251414-837B-414A-98F9-F9032EAE58D1}" srcOrd="4" destOrd="0" presId="urn:microsoft.com/office/officeart/2005/8/layout/hierarchy3"/>
    <dgm:cxn modelId="{53E32B57-2AD8-4A77-BA45-EAE6647EC9A3}" type="presParOf" srcId="{80432DDF-A21B-4BC4-B4AB-2830EE9C3B3C}" destId="{9FBCEE8B-0EA2-4243-81A2-DD14E57EA676}" srcOrd="5" destOrd="0" presId="urn:microsoft.com/office/officeart/2005/8/layout/hierarchy3"/>
    <dgm:cxn modelId="{D41A58A9-BD0D-4330-9CAC-D209F05DD457}" type="presParOf" srcId="{80432DDF-A21B-4BC4-B4AB-2830EE9C3B3C}" destId="{6905FB7B-1D84-4055-86CE-0D59480C7136}" srcOrd="6" destOrd="0" presId="urn:microsoft.com/office/officeart/2005/8/layout/hierarchy3"/>
    <dgm:cxn modelId="{58008B24-E537-4509-9154-0414A8F83AF7}" type="presParOf" srcId="{80432DDF-A21B-4BC4-B4AB-2830EE9C3B3C}" destId="{04EA0294-8948-4637-95C0-158F3FEC9C92}" srcOrd="7"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A4DE51C-4982-4D99-8E49-014B727CA27D}"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fr-FR"/>
        </a:p>
      </dgm:t>
    </dgm:pt>
    <dgm:pt modelId="{F714C188-DB50-459B-AFCF-9B85289E3016}">
      <dgm:prSet phldrT="[Texte]" custT="1"/>
      <dgm:spPr>
        <a:noFill/>
        <a:ln w="19050">
          <a:solidFill>
            <a:srgbClr val="5B225F"/>
          </a:solidFill>
        </a:ln>
      </dgm:spPr>
      <dgm:t>
        <a:bodyPr/>
        <a:lstStyle/>
        <a:p>
          <a:r>
            <a:rPr lang="fr-FR" sz="1400">
              <a:solidFill>
                <a:srgbClr val="5B225F"/>
              </a:solidFill>
              <a:latin typeface="Arial" panose="020B0604020202020204" pitchFamily="34" charset="0"/>
              <a:cs typeface="Arial" panose="020B0604020202020204" pitchFamily="34" charset="0"/>
            </a:rPr>
            <a:t>Comment limiter la transmission des infections lors du parcours des aliments ?</a:t>
          </a:r>
          <a:endParaRPr lang="fr-FR" sz="1400" dirty="0">
            <a:solidFill>
              <a:srgbClr val="5B225F"/>
            </a:solidFill>
            <a:latin typeface="Arial" panose="020B0604020202020204" pitchFamily="34" charset="0"/>
            <a:cs typeface="Arial" panose="020B0604020202020204" pitchFamily="34" charset="0"/>
          </a:endParaRPr>
        </a:p>
      </dgm:t>
    </dgm:pt>
    <dgm:pt modelId="{25063674-1E1E-43EC-B138-A1810715538F}" type="parTrans" cxnId="{214B848E-971E-4CBD-BE17-B1D047CA8D04}">
      <dgm:prSet/>
      <dgm:spPr/>
      <dgm:t>
        <a:bodyPr/>
        <a:lstStyle/>
        <a:p>
          <a:endParaRPr lang="fr-FR"/>
        </a:p>
      </dgm:t>
    </dgm:pt>
    <dgm:pt modelId="{E8FC6AD6-0739-47CD-BF9E-3EE5D3232DEC}" type="sibTrans" cxnId="{214B848E-971E-4CBD-BE17-B1D047CA8D04}">
      <dgm:prSet/>
      <dgm:spPr/>
      <dgm:t>
        <a:bodyPr/>
        <a:lstStyle/>
        <a:p>
          <a:endParaRPr lang="fr-FR"/>
        </a:p>
      </dgm:t>
    </dgm:pt>
    <dgm:pt modelId="{A2C134BE-98E9-4D07-AAC3-AC0D439428B9}">
      <dgm:prSet phldrT="[Texte]" custT="1"/>
      <dgm:spPr>
        <a:noFill/>
        <a:ln w="19050">
          <a:solidFill>
            <a:schemeClr val="tx1"/>
          </a:solidFill>
        </a:ln>
      </dgm:spPr>
      <dgm:t>
        <a:bodyPr/>
        <a:lstStyle/>
        <a:p>
          <a:r>
            <a:rPr lang="fr-FR" sz="1300">
              <a:solidFill>
                <a:schemeClr val="tx1"/>
              </a:solidFill>
              <a:latin typeface="Arial" panose="020B0604020202020204" pitchFamily="34" charset="0"/>
              <a:cs typeface="Arial" panose="020B0604020202020204" pitchFamily="34" charset="0"/>
            </a:rPr>
            <a:t>Eviter la contamination croisée</a:t>
          </a:r>
          <a:endParaRPr lang="fr-FR" sz="1300" dirty="0">
            <a:solidFill>
              <a:schemeClr val="tx1"/>
            </a:solidFill>
            <a:latin typeface="Arial" panose="020B0604020202020204" pitchFamily="34" charset="0"/>
            <a:cs typeface="Arial" panose="020B0604020202020204" pitchFamily="34" charset="0"/>
          </a:endParaRPr>
        </a:p>
      </dgm:t>
    </dgm:pt>
    <dgm:pt modelId="{A1BA3C45-8C97-4E24-BBDE-10FB2C44F5E5}" type="parTrans" cxnId="{10F9BD1D-FBAD-4F57-9206-C847185C6AAE}">
      <dgm:prSet/>
      <dgm:spPr>
        <a:ln>
          <a:solidFill>
            <a:schemeClr val="tx1"/>
          </a:solidFill>
        </a:ln>
      </dgm:spPr>
      <dgm:t>
        <a:bodyPr/>
        <a:lstStyle/>
        <a:p>
          <a:endParaRPr lang="fr-FR"/>
        </a:p>
      </dgm:t>
    </dgm:pt>
    <dgm:pt modelId="{D4DA1AC9-3321-411C-AD8C-B440CDC2C4D7}" type="sibTrans" cxnId="{10F9BD1D-FBAD-4F57-9206-C847185C6AAE}">
      <dgm:prSet/>
      <dgm:spPr/>
      <dgm:t>
        <a:bodyPr/>
        <a:lstStyle/>
        <a:p>
          <a:endParaRPr lang="fr-FR"/>
        </a:p>
      </dgm:t>
    </dgm:pt>
    <dgm:pt modelId="{C291C261-D5DC-44AC-8C8E-A1A996628E2F}">
      <dgm:prSet phldrT="[Texte]" custT="1"/>
      <dgm:spPr>
        <a:noFill/>
        <a:ln w="19050">
          <a:solidFill>
            <a:schemeClr val="tx1"/>
          </a:solidFill>
        </a:ln>
      </dgm:spPr>
      <dgm:t>
        <a:bodyPr anchor="t"/>
        <a:lstStyle/>
        <a:p>
          <a:r>
            <a:rPr lang="fr-FR" sz="1200">
              <a:solidFill>
                <a:schemeClr val="tx1"/>
              </a:solidFill>
              <a:latin typeface="Arial" panose="020B0604020202020204" pitchFamily="34" charset="0"/>
              <a:cs typeface="Arial" panose="020B0604020202020204" pitchFamily="34" charset="0"/>
            </a:rPr>
            <a:t>Respecter les règles d’hygiène</a:t>
          </a:r>
        </a:p>
        <a:p>
          <a:endParaRPr lang="fr-FR" sz="1200" dirty="0">
            <a:solidFill>
              <a:schemeClr val="tx1"/>
            </a:solidFill>
            <a:latin typeface="Arial" panose="020B0604020202020204" pitchFamily="34" charset="0"/>
            <a:cs typeface="Arial" panose="020B0604020202020204" pitchFamily="34" charset="0"/>
          </a:endParaRPr>
        </a:p>
      </dgm:t>
    </dgm:pt>
    <dgm:pt modelId="{E81DDD8A-A4AF-404F-B238-3804FB5AC064}" type="parTrans" cxnId="{976A950F-CCD6-4638-8FE2-7D8A10B5A49E}">
      <dgm:prSet/>
      <dgm:spPr>
        <a:ln>
          <a:solidFill>
            <a:schemeClr val="tx1"/>
          </a:solidFill>
        </a:ln>
      </dgm:spPr>
      <dgm:t>
        <a:bodyPr/>
        <a:lstStyle/>
        <a:p>
          <a:endParaRPr lang="fr-FR"/>
        </a:p>
      </dgm:t>
    </dgm:pt>
    <dgm:pt modelId="{FE89C581-5FFB-421E-A6AA-D05FFD679773}" type="sibTrans" cxnId="{976A950F-CCD6-4638-8FE2-7D8A10B5A49E}">
      <dgm:prSet/>
      <dgm:spPr/>
      <dgm:t>
        <a:bodyPr/>
        <a:lstStyle/>
        <a:p>
          <a:endParaRPr lang="fr-FR"/>
        </a:p>
      </dgm:t>
    </dgm:pt>
    <dgm:pt modelId="{1E195471-40CD-4790-9481-37F3307D5883}">
      <dgm:prSet phldrT="[Texte]" custT="1"/>
      <dgm:spPr>
        <a:noFill/>
        <a:ln w="19050">
          <a:solidFill>
            <a:schemeClr val="tx1"/>
          </a:solidFill>
        </a:ln>
      </dgm:spPr>
      <dgm:t>
        <a:bodyPr anchor="t"/>
        <a:lstStyle/>
        <a:p>
          <a:r>
            <a:rPr lang="fr-FR" sz="1200">
              <a:solidFill>
                <a:schemeClr val="tx1"/>
              </a:solidFill>
              <a:latin typeface="Arial" panose="020B0604020202020204" pitchFamily="34" charset="0"/>
              <a:cs typeface="Arial" panose="020B0604020202020204" pitchFamily="34" charset="0"/>
            </a:rPr>
            <a:t>Compartimenter les aliments</a:t>
          </a:r>
        </a:p>
        <a:p>
          <a:endParaRPr lang="fr-FR" sz="1200" dirty="0">
            <a:solidFill>
              <a:schemeClr val="tx1"/>
            </a:solidFill>
            <a:latin typeface="Arial" panose="020B0604020202020204" pitchFamily="34" charset="0"/>
            <a:cs typeface="Arial" panose="020B0604020202020204" pitchFamily="34" charset="0"/>
          </a:endParaRPr>
        </a:p>
      </dgm:t>
    </dgm:pt>
    <dgm:pt modelId="{ADC0A27E-EEB3-4EDE-B501-701CAFD01A5D}" type="parTrans" cxnId="{0DDDBAD8-720B-4CCF-899C-CC5F21BAECC9}">
      <dgm:prSet/>
      <dgm:spPr>
        <a:ln>
          <a:solidFill>
            <a:schemeClr val="tx1"/>
          </a:solidFill>
        </a:ln>
      </dgm:spPr>
      <dgm:t>
        <a:bodyPr/>
        <a:lstStyle/>
        <a:p>
          <a:endParaRPr lang="fr-FR"/>
        </a:p>
      </dgm:t>
    </dgm:pt>
    <dgm:pt modelId="{4D02DF86-333F-4116-910A-5D9CA49B29C4}" type="sibTrans" cxnId="{0DDDBAD8-720B-4CCF-899C-CC5F21BAECC9}">
      <dgm:prSet/>
      <dgm:spPr/>
      <dgm:t>
        <a:bodyPr/>
        <a:lstStyle/>
        <a:p>
          <a:endParaRPr lang="fr-FR"/>
        </a:p>
      </dgm:t>
    </dgm:pt>
    <dgm:pt modelId="{DF916143-DBC0-4724-A707-B6FF3C23DA78}">
      <dgm:prSet phldrT="[Texte]" custT="1"/>
      <dgm:spPr>
        <a:noFill/>
        <a:ln w="19050">
          <a:solidFill>
            <a:schemeClr val="accent4">
              <a:lumMod val="25000"/>
            </a:schemeClr>
          </a:solidFill>
        </a:ln>
      </dgm:spPr>
      <dgm:t>
        <a:bodyPr/>
        <a:lstStyle/>
        <a:p>
          <a:r>
            <a:rPr lang="fr-FR" sz="1300">
              <a:solidFill>
                <a:schemeClr val="accent4">
                  <a:lumMod val="25000"/>
                </a:schemeClr>
              </a:solidFill>
              <a:latin typeface="Arial" panose="020B0604020202020204" pitchFamily="34" charset="0"/>
              <a:cs typeface="Arial" panose="020B0604020202020204" pitchFamily="34" charset="0"/>
            </a:rPr>
            <a:t>Surveiller la cuisson des aliments</a:t>
          </a:r>
          <a:endParaRPr lang="fr-FR" sz="1300" dirty="0">
            <a:solidFill>
              <a:schemeClr val="accent4">
                <a:lumMod val="25000"/>
              </a:schemeClr>
            </a:solidFill>
            <a:latin typeface="Arial" panose="020B0604020202020204" pitchFamily="34" charset="0"/>
            <a:cs typeface="Arial" panose="020B0604020202020204" pitchFamily="34" charset="0"/>
          </a:endParaRPr>
        </a:p>
      </dgm:t>
    </dgm:pt>
    <dgm:pt modelId="{2C04149A-9447-4623-B3E8-869AA45664AE}" type="parTrans" cxnId="{2CA9736D-1BA4-43CC-9FFF-0297384CEA0D}">
      <dgm:prSet/>
      <dgm:spPr>
        <a:ln>
          <a:solidFill>
            <a:schemeClr val="accent4">
              <a:lumMod val="25000"/>
            </a:schemeClr>
          </a:solidFill>
        </a:ln>
      </dgm:spPr>
      <dgm:t>
        <a:bodyPr/>
        <a:lstStyle/>
        <a:p>
          <a:endParaRPr lang="fr-FR"/>
        </a:p>
      </dgm:t>
    </dgm:pt>
    <dgm:pt modelId="{56AEE368-4FF6-4943-B0E2-ABF448C4B56F}" type="sibTrans" cxnId="{2CA9736D-1BA4-43CC-9FFF-0297384CEA0D}">
      <dgm:prSet/>
      <dgm:spPr/>
      <dgm:t>
        <a:bodyPr/>
        <a:lstStyle/>
        <a:p>
          <a:endParaRPr lang="fr-FR"/>
        </a:p>
      </dgm:t>
    </dgm:pt>
    <dgm:pt modelId="{4BF59079-399D-4591-A89C-7BD065842F33}">
      <dgm:prSet phldrT="[Texte]" custT="1"/>
      <dgm:spPr>
        <a:noFill/>
        <a:ln w="19050">
          <a:solidFill>
            <a:schemeClr val="accent3">
              <a:lumMod val="75000"/>
            </a:schemeClr>
          </a:solidFill>
        </a:ln>
      </dgm:spPr>
      <dgm:t>
        <a:bodyPr/>
        <a:lstStyle/>
        <a:p>
          <a:r>
            <a:rPr lang="fr-FR" sz="1300">
              <a:solidFill>
                <a:schemeClr val="accent3">
                  <a:lumMod val="75000"/>
                </a:schemeClr>
              </a:solidFill>
              <a:latin typeface="Arial" panose="020B0604020202020204" pitchFamily="34" charset="0"/>
              <a:cs typeface="Arial" panose="020B0604020202020204" pitchFamily="34" charset="0"/>
            </a:rPr>
            <a:t>Limiter la prolifération bactérienne</a:t>
          </a:r>
          <a:endParaRPr lang="fr-FR" sz="1300" dirty="0">
            <a:solidFill>
              <a:schemeClr val="accent3">
                <a:lumMod val="75000"/>
              </a:schemeClr>
            </a:solidFill>
            <a:latin typeface="Arial" panose="020B0604020202020204" pitchFamily="34" charset="0"/>
            <a:cs typeface="Arial" panose="020B0604020202020204" pitchFamily="34" charset="0"/>
          </a:endParaRPr>
        </a:p>
      </dgm:t>
    </dgm:pt>
    <dgm:pt modelId="{859BF850-67F9-4DBE-A906-9A37C3D7700D}" type="parTrans" cxnId="{284EAE6C-1253-42D7-ADC6-9C0AF3BB657E}">
      <dgm:prSet/>
      <dgm:spPr>
        <a:ln>
          <a:solidFill>
            <a:schemeClr val="accent3">
              <a:lumMod val="75000"/>
            </a:schemeClr>
          </a:solidFill>
        </a:ln>
      </dgm:spPr>
      <dgm:t>
        <a:bodyPr/>
        <a:lstStyle/>
        <a:p>
          <a:endParaRPr lang="fr-FR"/>
        </a:p>
      </dgm:t>
    </dgm:pt>
    <dgm:pt modelId="{9AD6DB45-D3FF-45CF-9367-976223B9F2F9}" type="sibTrans" cxnId="{284EAE6C-1253-42D7-ADC6-9C0AF3BB657E}">
      <dgm:prSet/>
      <dgm:spPr/>
      <dgm:t>
        <a:bodyPr/>
        <a:lstStyle/>
        <a:p>
          <a:endParaRPr lang="fr-FR"/>
        </a:p>
      </dgm:t>
    </dgm:pt>
    <dgm:pt modelId="{E714A87C-D6B0-4E47-8BD2-CDE780DEBB8B}">
      <dgm:prSet phldrT="[Texte]" custT="1"/>
      <dgm:spPr>
        <a:noFill/>
        <a:ln w="19050">
          <a:solidFill>
            <a:schemeClr val="accent4">
              <a:lumMod val="25000"/>
            </a:schemeClr>
          </a:solidFill>
        </a:ln>
      </dgm:spPr>
      <dgm:t>
        <a:bodyPr anchor="t"/>
        <a:lstStyle/>
        <a:p>
          <a:r>
            <a:rPr lang="fr-FR" sz="1200">
              <a:solidFill>
                <a:schemeClr val="accent4">
                  <a:lumMod val="25000"/>
                </a:schemeClr>
              </a:solidFill>
              <a:latin typeface="Arial" panose="020B0604020202020204" pitchFamily="34" charset="0"/>
              <a:cs typeface="Arial" panose="020B0604020202020204" pitchFamily="34" charset="0"/>
            </a:rPr>
            <a:t>Température à cœur : 70°C </a:t>
          </a:r>
          <a:endParaRPr lang="fr-FR" sz="1200" dirty="0">
            <a:solidFill>
              <a:schemeClr val="accent4">
                <a:lumMod val="25000"/>
              </a:schemeClr>
            </a:solidFill>
            <a:latin typeface="Arial" panose="020B0604020202020204" pitchFamily="34" charset="0"/>
            <a:cs typeface="Arial" panose="020B0604020202020204" pitchFamily="34" charset="0"/>
          </a:endParaRPr>
        </a:p>
      </dgm:t>
    </dgm:pt>
    <dgm:pt modelId="{83484C8A-5772-43CF-9606-FB5FBD2673B7}" type="parTrans" cxnId="{6BC9733A-4C61-4BF5-889E-D4FE6699C44B}">
      <dgm:prSet/>
      <dgm:spPr>
        <a:ln>
          <a:solidFill>
            <a:schemeClr val="accent4">
              <a:lumMod val="25000"/>
            </a:schemeClr>
          </a:solidFill>
        </a:ln>
      </dgm:spPr>
      <dgm:t>
        <a:bodyPr/>
        <a:lstStyle/>
        <a:p>
          <a:endParaRPr lang="fr-FR"/>
        </a:p>
      </dgm:t>
    </dgm:pt>
    <dgm:pt modelId="{0478850C-9BC3-418E-ABAB-D3BF4FFCC7C5}" type="sibTrans" cxnId="{6BC9733A-4C61-4BF5-889E-D4FE6699C44B}">
      <dgm:prSet/>
      <dgm:spPr/>
      <dgm:t>
        <a:bodyPr/>
        <a:lstStyle/>
        <a:p>
          <a:endParaRPr lang="fr-FR"/>
        </a:p>
      </dgm:t>
    </dgm:pt>
    <dgm:pt modelId="{E0E51175-C3DC-4BAF-B662-A281E8D4DF64}">
      <dgm:prSet phldrT="[Texte]" custT="1"/>
      <dgm:spPr>
        <a:noFill/>
        <a:ln w="19050">
          <a:solidFill>
            <a:schemeClr val="accent4">
              <a:lumMod val="25000"/>
            </a:schemeClr>
          </a:solidFill>
        </a:ln>
      </dgm:spPr>
      <dgm:t>
        <a:bodyPr anchor="t"/>
        <a:lstStyle/>
        <a:p>
          <a:r>
            <a:rPr lang="fr-FR" sz="1200">
              <a:solidFill>
                <a:schemeClr val="accent4">
                  <a:lumMod val="25000"/>
                </a:schemeClr>
              </a:solidFill>
              <a:latin typeface="Arial" panose="020B0604020202020204" pitchFamily="34" charset="0"/>
              <a:cs typeface="Arial" panose="020B0604020202020204" pitchFamily="34" charset="0"/>
            </a:rPr>
            <a:t>Une cuisson homogène (éviter les points froids)</a:t>
          </a:r>
          <a:endParaRPr lang="fr-FR" sz="1200" dirty="0">
            <a:solidFill>
              <a:schemeClr val="accent4">
                <a:lumMod val="25000"/>
              </a:schemeClr>
            </a:solidFill>
            <a:latin typeface="Arial" panose="020B0604020202020204" pitchFamily="34" charset="0"/>
            <a:cs typeface="Arial" panose="020B0604020202020204" pitchFamily="34" charset="0"/>
          </a:endParaRPr>
        </a:p>
      </dgm:t>
    </dgm:pt>
    <dgm:pt modelId="{7CE73C51-6C91-4637-9811-A0D8146C500D}" type="parTrans" cxnId="{02FB6152-6F5C-41DB-82B3-AE20E749D946}">
      <dgm:prSet/>
      <dgm:spPr>
        <a:ln>
          <a:solidFill>
            <a:schemeClr val="accent4">
              <a:lumMod val="25000"/>
            </a:schemeClr>
          </a:solidFill>
        </a:ln>
      </dgm:spPr>
      <dgm:t>
        <a:bodyPr/>
        <a:lstStyle/>
        <a:p>
          <a:endParaRPr lang="fr-FR"/>
        </a:p>
      </dgm:t>
    </dgm:pt>
    <dgm:pt modelId="{729F88F4-B6F6-4390-BCF6-60FC78FEBC6C}" type="sibTrans" cxnId="{02FB6152-6F5C-41DB-82B3-AE20E749D946}">
      <dgm:prSet/>
      <dgm:spPr/>
      <dgm:t>
        <a:bodyPr/>
        <a:lstStyle/>
        <a:p>
          <a:endParaRPr lang="fr-FR"/>
        </a:p>
      </dgm:t>
    </dgm:pt>
    <dgm:pt modelId="{52A2B234-939E-4805-B670-C1DF519C6A0E}">
      <dgm:prSet phldrT="[Texte]" custT="1"/>
      <dgm:spPr>
        <a:noFill/>
        <a:ln w="19050">
          <a:solidFill>
            <a:schemeClr val="accent3">
              <a:lumMod val="75000"/>
            </a:schemeClr>
          </a:solidFill>
        </a:ln>
      </dgm:spPr>
      <dgm:t>
        <a:bodyPr anchor="t"/>
        <a:lstStyle/>
        <a:p>
          <a:r>
            <a:rPr lang="fr-FR" sz="1200">
              <a:solidFill>
                <a:schemeClr val="accent3">
                  <a:lumMod val="75000"/>
                </a:schemeClr>
              </a:solidFill>
              <a:latin typeface="Arial" panose="020B0604020202020204" pitchFamily="34" charset="0"/>
              <a:cs typeface="Arial" panose="020B0604020202020204" pitchFamily="34" charset="0"/>
            </a:rPr>
            <a:t>Respecter la chaîne du froid</a:t>
          </a:r>
          <a:endParaRPr lang="fr-FR" sz="1200" dirty="0">
            <a:solidFill>
              <a:schemeClr val="accent3">
                <a:lumMod val="75000"/>
              </a:schemeClr>
            </a:solidFill>
            <a:latin typeface="Arial" panose="020B0604020202020204" pitchFamily="34" charset="0"/>
            <a:cs typeface="Arial" panose="020B0604020202020204" pitchFamily="34" charset="0"/>
          </a:endParaRPr>
        </a:p>
      </dgm:t>
    </dgm:pt>
    <dgm:pt modelId="{7340DF1A-42FD-4233-84CD-11DE510AB7A9}" type="parTrans" cxnId="{F1C095AB-2746-4DD3-8C12-0475243F0596}">
      <dgm:prSet/>
      <dgm:spPr>
        <a:ln>
          <a:solidFill>
            <a:schemeClr val="accent3">
              <a:lumMod val="75000"/>
            </a:schemeClr>
          </a:solidFill>
        </a:ln>
      </dgm:spPr>
      <dgm:t>
        <a:bodyPr/>
        <a:lstStyle/>
        <a:p>
          <a:endParaRPr lang="fr-FR"/>
        </a:p>
      </dgm:t>
    </dgm:pt>
    <dgm:pt modelId="{083C80BA-4181-4535-B28E-7A64C17D0A9C}" type="sibTrans" cxnId="{F1C095AB-2746-4DD3-8C12-0475243F0596}">
      <dgm:prSet/>
      <dgm:spPr/>
      <dgm:t>
        <a:bodyPr/>
        <a:lstStyle/>
        <a:p>
          <a:endParaRPr lang="fr-FR"/>
        </a:p>
      </dgm:t>
    </dgm:pt>
    <dgm:pt modelId="{E7949680-46D2-4653-80C6-CDC10D3D50F4}">
      <dgm:prSet phldrT="[Texte]" custT="1"/>
      <dgm:spPr>
        <a:noFill/>
        <a:ln w="19050">
          <a:solidFill>
            <a:schemeClr val="accent3">
              <a:lumMod val="75000"/>
            </a:schemeClr>
          </a:solidFill>
        </a:ln>
      </dgm:spPr>
      <dgm:t>
        <a:bodyPr anchor="t"/>
        <a:lstStyle/>
        <a:p>
          <a:r>
            <a:rPr lang="fr-FR" sz="1200">
              <a:solidFill>
                <a:schemeClr val="accent3">
                  <a:lumMod val="75000"/>
                </a:schemeClr>
              </a:solidFill>
              <a:latin typeface="Arial" panose="020B0604020202020204" pitchFamily="34" charset="0"/>
              <a:cs typeface="Arial" panose="020B0604020202020204" pitchFamily="34" charset="0"/>
            </a:rPr>
            <a:t>Congélation</a:t>
          </a:r>
          <a:endParaRPr lang="fr-FR" sz="1200" dirty="0">
            <a:solidFill>
              <a:schemeClr val="accent3">
                <a:lumMod val="75000"/>
              </a:schemeClr>
            </a:solidFill>
            <a:latin typeface="Arial" panose="020B0604020202020204" pitchFamily="34" charset="0"/>
            <a:cs typeface="Arial" panose="020B0604020202020204" pitchFamily="34" charset="0"/>
          </a:endParaRPr>
        </a:p>
      </dgm:t>
    </dgm:pt>
    <dgm:pt modelId="{02403CAB-E958-4D61-AD00-C70AC965E527}" type="parTrans" cxnId="{92BB4B93-9B2D-4701-BF1C-FFAAE21A5BC9}">
      <dgm:prSet/>
      <dgm:spPr>
        <a:ln>
          <a:solidFill>
            <a:schemeClr val="accent3">
              <a:lumMod val="75000"/>
            </a:schemeClr>
          </a:solidFill>
        </a:ln>
      </dgm:spPr>
      <dgm:t>
        <a:bodyPr/>
        <a:lstStyle/>
        <a:p>
          <a:endParaRPr lang="fr-FR"/>
        </a:p>
      </dgm:t>
    </dgm:pt>
    <dgm:pt modelId="{463144D3-E707-4A99-8B77-9D8D0CC7CF53}" type="sibTrans" cxnId="{92BB4B93-9B2D-4701-BF1C-FFAAE21A5BC9}">
      <dgm:prSet/>
      <dgm:spPr/>
      <dgm:t>
        <a:bodyPr/>
        <a:lstStyle/>
        <a:p>
          <a:endParaRPr lang="fr-FR"/>
        </a:p>
      </dgm:t>
    </dgm:pt>
    <dgm:pt modelId="{B8DEAC4F-C0AE-48C4-9120-9B1C2A4F2062}">
      <dgm:prSet phldrT="[Texte]" custT="1"/>
      <dgm:spPr/>
      <dgm:t>
        <a:bodyPr/>
        <a:lstStyle/>
        <a:p>
          <a:endParaRPr lang="fr-FR" sz="1100" dirty="0"/>
        </a:p>
      </dgm:t>
    </dgm:pt>
    <dgm:pt modelId="{2C061A30-3317-4144-B5DA-FAB3591E8672}" type="parTrans" cxnId="{413F0E89-565C-48E3-98D2-9659EC094F3C}">
      <dgm:prSet/>
      <dgm:spPr/>
      <dgm:t>
        <a:bodyPr/>
        <a:lstStyle/>
        <a:p>
          <a:endParaRPr lang="fr-FR"/>
        </a:p>
      </dgm:t>
    </dgm:pt>
    <dgm:pt modelId="{4A0BCBBE-94B2-4E98-9477-353B8DA0564C}" type="sibTrans" cxnId="{413F0E89-565C-48E3-98D2-9659EC094F3C}">
      <dgm:prSet/>
      <dgm:spPr/>
      <dgm:t>
        <a:bodyPr/>
        <a:lstStyle/>
        <a:p>
          <a:endParaRPr lang="fr-FR"/>
        </a:p>
      </dgm:t>
    </dgm:pt>
    <dgm:pt modelId="{1392157C-2588-4CB1-B729-0300A650F357}">
      <dgm:prSet phldrT="[Texte]" custT="1"/>
      <dgm:spPr>
        <a:noFill/>
        <a:ln w="19050">
          <a:solidFill>
            <a:schemeClr val="accent3">
              <a:lumMod val="75000"/>
            </a:schemeClr>
          </a:solidFill>
        </a:ln>
      </dgm:spPr>
      <dgm:t>
        <a:bodyPr anchor="t"/>
        <a:lstStyle/>
        <a:p>
          <a:r>
            <a:rPr lang="fr-FR" sz="1200">
              <a:solidFill>
                <a:schemeClr val="accent3">
                  <a:lumMod val="75000"/>
                </a:schemeClr>
              </a:solidFill>
              <a:latin typeface="Arial" panose="020B0604020202020204" pitchFamily="34" charset="0"/>
              <a:cs typeface="Arial" panose="020B0604020202020204" pitchFamily="34" charset="0"/>
            </a:rPr>
            <a:t>Les œufs </a:t>
          </a:r>
          <a:endParaRPr lang="fr-FR" sz="1200" dirty="0">
            <a:solidFill>
              <a:schemeClr val="accent3">
                <a:lumMod val="75000"/>
              </a:schemeClr>
            </a:solidFill>
            <a:latin typeface="Arial" panose="020B0604020202020204" pitchFamily="34" charset="0"/>
            <a:cs typeface="Arial" panose="020B0604020202020204" pitchFamily="34" charset="0"/>
          </a:endParaRPr>
        </a:p>
      </dgm:t>
    </dgm:pt>
    <dgm:pt modelId="{7B49AAC2-B60A-4C43-B8EE-26512031B785}" type="parTrans" cxnId="{9572C6EC-044D-4F04-B66B-8D75A3574F8F}">
      <dgm:prSet/>
      <dgm:spPr>
        <a:ln>
          <a:solidFill>
            <a:schemeClr val="accent3">
              <a:lumMod val="75000"/>
            </a:schemeClr>
          </a:solidFill>
        </a:ln>
      </dgm:spPr>
      <dgm:t>
        <a:bodyPr/>
        <a:lstStyle/>
        <a:p>
          <a:endParaRPr lang="fr-FR"/>
        </a:p>
      </dgm:t>
    </dgm:pt>
    <dgm:pt modelId="{90289004-6A2B-48A6-89A2-3696EA4140D2}" type="sibTrans" cxnId="{9572C6EC-044D-4F04-B66B-8D75A3574F8F}">
      <dgm:prSet/>
      <dgm:spPr/>
      <dgm:t>
        <a:bodyPr/>
        <a:lstStyle/>
        <a:p>
          <a:endParaRPr lang="fr-FR"/>
        </a:p>
      </dgm:t>
    </dgm:pt>
    <dgm:pt modelId="{C1F4BF36-F119-40DA-A7B6-B48D67212787}" type="pres">
      <dgm:prSet presAssocID="{7A4DE51C-4982-4D99-8E49-014B727CA27D}" presName="Name0" presStyleCnt="0">
        <dgm:presLayoutVars>
          <dgm:chMax val="1"/>
          <dgm:chPref val="1"/>
          <dgm:dir/>
          <dgm:animOne val="branch"/>
          <dgm:animLvl val="lvl"/>
        </dgm:presLayoutVars>
      </dgm:prSet>
      <dgm:spPr/>
    </dgm:pt>
    <dgm:pt modelId="{527F99AE-307F-4000-B0E9-803DF57C7976}" type="pres">
      <dgm:prSet presAssocID="{F714C188-DB50-459B-AFCF-9B85289E3016}" presName="textCenter" presStyleLbl="node1" presStyleIdx="0" presStyleCnt="11" custScaleX="230708" custScaleY="71155" custLinFactNeighborX="-83369" custLinFactNeighborY="-48584"/>
      <dgm:spPr/>
    </dgm:pt>
    <dgm:pt modelId="{63F0D84A-59BA-42F0-8239-ED728721A6FD}" type="pres">
      <dgm:prSet presAssocID="{F714C188-DB50-459B-AFCF-9B85289E3016}" presName="cycle_1" presStyleCnt="0"/>
      <dgm:spPr/>
    </dgm:pt>
    <dgm:pt modelId="{89CDE61E-CFAE-4F62-AC06-EB203917B1C1}" type="pres">
      <dgm:prSet presAssocID="{A2C134BE-98E9-4D07-AAC3-AC0D439428B9}" presName="childCenter1" presStyleLbl="node1" presStyleIdx="1" presStyleCnt="11" custScaleX="265647" custScaleY="65705" custLinFactNeighborX="-15816" custLinFactNeighborY="-2672"/>
      <dgm:spPr/>
    </dgm:pt>
    <dgm:pt modelId="{7A50E2E9-CE9B-4701-8F71-33D5D56C9B68}" type="pres">
      <dgm:prSet presAssocID="{E81DDD8A-A4AF-404F-B238-3804FB5AC064}" presName="Name141" presStyleLbl="parChTrans1D3" presStyleIdx="0" presStyleCnt="7"/>
      <dgm:spPr/>
    </dgm:pt>
    <dgm:pt modelId="{412B3DBD-35F8-4C1E-B35B-D7EBD34B75CF}" type="pres">
      <dgm:prSet presAssocID="{C291C261-D5DC-44AC-8C8E-A1A996628E2F}" presName="text1" presStyleLbl="node1" presStyleIdx="2" presStyleCnt="11" custScaleX="262252" custScaleY="147304" custRadScaleRad="123393" custRadScaleInc="-6209">
        <dgm:presLayoutVars>
          <dgm:bulletEnabled val="1"/>
        </dgm:presLayoutVars>
      </dgm:prSet>
      <dgm:spPr/>
    </dgm:pt>
    <dgm:pt modelId="{7AF4BAD7-9605-4FA7-B827-A32DD5234F44}" type="pres">
      <dgm:prSet presAssocID="{ADC0A27E-EEB3-4EDE-B501-701CAFD01A5D}" presName="Name141" presStyleLbl="parChTrans1D3" presStyleIdx="1" presStyleCnt="7"/>
      <dgm:spPr/>
    </dgm:pt>
    <dgm:pt modelId="{7E4AFAF5-D218-4D67-942D-DF515A26957D}" type="pres">
      <dgm:prSet presAssocID="{1E195471-40CD-4790-9481-37F3307D5883}" presName="text1" presStyleLbl="node1" presStyleIdx="3" presStyleCnt="11" custScaleX="265024" custScaleY="149194" custRadScaleRad="109091" custRadScaleInc="-1717">
        <dgm:presLayoutVars>
          <dgm:bulletEnabled val="1"/>
        </dgm:presLayoutVars>
      </dgm:prSet>
      <dgm:spPr/>
    </dgm:pt>
    <dgm:pt modelId="{8EFB375E-C85D-498B-A43B-93CE7D4904A2}" type="pres">
      <dgm:prSet presAssocID="{A1BA3C45-8C97-4E24-BBDE-10FB2C44F5E5}" presName="Name144" presStyleLbl="parChTrans1D2" presStyleIdx="0" presStyleCnt="3"/>
      <dgm:spPr/>
    </dgm:pt>
    <dgm:pt modelId="{9761516D-5ED5-483C-BB8F-2E222E16795D}" type="pres">
      <dgm:prSet presAssocID="{F714C188-DB50-459B-AFCF-9B85289E3016}" presName="cycle_2" presStyleCnt="0"/>
      <dgm:spPr/>
    </dgm:pt>
    <dgm:pt modelId="{7B88D125-D959-4DE6-B7EE-97E6AAD9D92C}" type="pres">
      <dgm:prSet presAssocID="{DF916143-DBC0-4724-A707-B6FF3C23DA78}" presName="childCenter2" presStyleLbl="node1" presStyleIdx="4" presStyleCnt="11" custScaleX="321993" custScaleY="55371" custLinFactX="-80724" custLinFactNeighborX="-100000" custLinFactNeighborY="-15311"/>
      <dgm:spPr/>
    </dgm:pt>
    <dgm:pt modelId="{EB40F704-B2FA-4671-AE1A-4E757F40C158}" type="pres">
      <dgm:prSet presAssocID="{83484C8A-5772-43CF-9606-FB5FBD2673B7}" presName="Name218" presStyleLbl="parChTrans1D3" presStyleIdx="2" presStyleCnt="7"/>
      <dgm:spPr/>
    </dgm:pt>
    <dgm:pt modelId="{7076EC9A-DC65-438C-B7EA-77E1BFFF2750}" type="pres">
      <dgm:prSet presAssocID="{E714A87C-D6B0-4E47-8BD2-CDE780DEBB8B}" presName="text2" presStyleLbl="node1" presStyleIdx="5" presStyleCnt="11" custScaleX="287099" custScaleY="117869" custRadScaleRad="398876" custRadScaleInc="-190291">
        <dgm:presLayoutVars>
          <dgm:bulletEnabled val="1"/>
        </dgm:presLayoutVars>
      </dgm:prSet>
      <dgm:spPr/>
    </dgm:pt>
    <dgm:pt modelId="{21C46B8A-E33E-4192-8460-1DCDF6C1ACBE}" type="pres">
      <dgm:prSet presAssocID="{7CE73C51-6C91-4637-9811-A0D8146C500D}" presName="Name218" presStyleLbl="parChTrans1D3" presStyleIdx="3" presStyleCnt="7"/>
      <dgm:spPr/>
    </dgm:pt>
    <dgm:pt modelId="{75B7FB6C-2109-4421-83E2-7DE06AD17605}" type="pres">
      <dgm:prSet presAssocID="{E0E51175-C3DC-4BAF-B662-A281E8D4DF64}" presName="text2" presStyleLbl="node1" presStyleIdx="6" presStyleCnt="11" custScaleX="282455" custScaleY="146060" custRadScaleRad="172926" custRadScaleInc="111714">
        <dgm:presLayoutVars>
          <dgm:bulletEnabled val="1"/>
        </dgm:presLayoutVars>
      </dgm:prSet>
      <dgm:spPr/>
    </dgm:pt>
    <dgm:pt modelId="{5BC6B0B7-C4A4-4BD5-96D2-09CC20D2EF3F}" type="pres">
      <dgm:prSet presAssocID="{2C04149A-9447-4623-B3E8-869AA45664AE}" presName="Name221" presStyleLbl="parChTrans1D2" presStyleIdx="1" presStyleCnt="3"/>
      <dgm:spPr/>
    </dgm:pt>
    <dgm:pt modelId="{CA1E13A1-B11C-43E8-9E45-6CBA2415E1DE}" type="pres">
      <dgm:prSet presAssocID="{F714C188-DB50-459B-AFCF-9B85289E3016}" presName="cycle_3" presStyleCnt="0"/>
      <dgm:spPr/>
    </dgm:pt>
    <dgm:pt modelId="{62985D7B-965E-4465-8964-6D2B29B3D2FE}" type="pres">
      <dgm:prSet presAssocID="{4BF59079-399D-4591-A89C-7BD065842F33}" presName="childCenter3" presStyleLbl="node1" presStyleIdx="7" presStyleCnt="11" custScaleX="235117" custLinFactNeighborX="45857" custLinFactNeighborY="-12752"/>
      <dgm:spPr/>
    </dgm:pt>
    <dgm:pt modelId="{4BF914B3-FFEB-4243-9FC7-147BE3AFF3DD}" type="pres">
      <dgm:prSet presAssocID="{7B49AAC2-B60A-4C43-B8EE-26512031B785}" presName="Name285" presStyleLbl="parChTrans1D3" presStyleIdx="4" presStyleCnt="7"/>
      <dgm:spPr/>
    </dgm:pt>
    <dgm:pt modelId="{4420813B-D58A-4C1E-88AE-53FAA4A52473}" type="pres">
      <dgm:prSet presAssocID="{1392157C-2588-4CB1-B729-0300A650F357}" presName="text3" presStyleLbl="node1" presStyleIdx="8" presStyleCnt="11" custScaleX="112045" custScaleY="98011" custRadScaleRad="221999" custRadScaleInc="-98045">
        <dgm:presLayoutVars>
          <dgm:bulletEnabled val="1"/>
        </dgm:presLayoutVars>
      </dgm:prSet>
      <dgm:spPr/>
    </dgm:pt>
    <dgm:pt modelId="{29522D3D-C6CE-40AD-898A-E721BA0B90F9}" type="pres">
      <dgm:prSet presAssocID="{7340DF1A-42FD-4233-84CD-11DE510AB7A9}" presName="Name285" presStyleLbl="parChTrans1D3" presStyleIdx="5" presStyleCnt="7"/>
      <dgm:spPr/>
    </dgm:pt>
    <dgm:pt modelId="{6F043439-34F6-4308-BA4C-7A7F18D11F98}" type="pres">
      <dgm:prSet presAssocID="{52A2B234-939E-4805-B670-C1DF519C6A0E}" presName="text3" presStyleLbl="node1" presStyleIdx="9" presStyleCnt="11" custScaleX="232750" custScaleY="147174" custRadScaleRad="266221" custRadScaleInc="288516">
        <dgm:presLayoutVars>
          <dgm:bulletEnabled val="1"/>
        </dgm:presLayoutVars>
      </dgm:prSet>
      <dgm:spPr/>
    </dgm:pt>
    <dgm:pt modelId="{C9252BAA-335B-4E5F-AE88-1FB37A5DBDE6}" type="pres">
      <dgm:prSet presAssocID="{02403CAB-E958-4D61-AD00-C70AC965E527}" presName="Name285" presStyleLbl="parChTrans1D3" presStyleIdx="6" presStyleCnt="7"/>
      <dgm:spPr/>
    </dgm:pt>
    <dgm:pt modelId="{EF05778C-B510-4529-8E2E-1870E1A11946}" type="pres">
      <dgm:prSet presAssocID="{E7949680-46D2-4653-80C6-CDC10D3D50F4}" presName="text3" presStyleLbl="node1" presStyleIdx="10" presStyleCnt="11" custScaleX="156294" custScaleY="91022" custRadScaleRad="123350" custRadScaleInc="271388">
        <dgm:presLayoutVars>
          <dgm:bulletEnabled val="1"/>
        </dgm:presLayoutVars>
      </dgm:prSet>
      <dgm:spPr/>
    </dgm:pt>
    <dgm:pt modelId="{C80B2FB2-C8CF-4CDF-BFC1-906B9B57FCED}" type="pres">
      <dgm:prSet presAssocID="{859BF850-67F9-4DBE-A906-9A37C3D7700D}" presName="Name288" presStyleLbl="parChTrans1D2" presStyleIdx="2" presStyleCnt="3"/>
      <dgm:spPr/>
    </dgm:pt>
  </dgm:ptLst>
  <dgm:cxnLst>
    <dgm:cxn modelId="{C177E701-1FC9-4A7E-A8E9-38E4E3BB686B}" type="presOf" srcId="{A1BA3C45-8C97-4E24-BBDE-10FB2C44F5E5}" destId="{8EFB375E-C85D-498B-A43B-93CE7D4904A2}" srcOrd="0" destOrd="0" presId="urn:microsoft.com/office/officeart/2008/layout/RadialCluster"/>
    <dgm:cxn modelId="{E5192402-C988-4B79-ACA0-C4868674528E}" type="presOf" srcId="{E0E51175-C3DC-4BAF-B662-A281E8D4DF64}" destId="{75B7FB6C-2109-4421-83E2-7DE06AD17605}" srcOrd="0" destOrd="0" presId="urn:microsoft.com/office/officeart/2008/layout/RadialCluster"/>
    <dgm:cxn modelId="{66F89A0B-0D84-47A9-8F7B-FFA71B1612AC}" type="presOf" srcId="{7340DF1A-42FD-4233-84CD-11DE510AB7A9}" destId="{29522D3D-C6CE-40AD-898A-E721BA0B90F9}" srcOrd="0" destOrd="0" presId="urn:microsoft.com/office/officeart/2008/layout/RadialCluster"/>
    <dgm:cxn modelId="{976A950F-CCD6-4638-8FE2-7D8A10B5A49E}" srcId="{A2C134BE-98E9-4D07-AAC3-AC0D439428B9}" destId="{C291C261-D5DC-44AC-8C8E-A1A996628E2F}" srcOrd="0" destOrd="0" parTransId="{E81DDD8A-A4AF-404F-B238-3804FB5AC064}" sibTransId="{FE89C581-5FFB-421E-A6AA-D05FFD679773}"/>
    <dgm:cxn modelId="{A5BA7B10-150D-4801-B5C6-F9A5F00F09DA}" type="presOf" srcId="{02403CAB-E958-4D61-AD00-C70AC965E527}" destId="{C9252BAA-335B-4E5F-AE88-1FB37A5DBDE6}" srcOrd="0" destOrd="0" presId="urn:microsoft.com/office/officeart/2008/layout/RadialCluster"/>
    <dgm:cxn modelId="{5AFBDF17-BD58-4878-B403-E275A663FC6F}" type="presOf" srcId="{2C04149A-9447-4623-B3E8-869AA45664AE}" destId="{5BC6B0B7-C4A4-4BD5-96D2-09CC20D2EF3F}" srcOrd="0" destOrd="0" presId="urn:microsoft.com/office/officeart/2008/layout/RadialCluster"/>
    <dgm:cxn modelId="{10F9BD1D-FBAD-4F57-9206-C847185C6AAE}" srcId="{F714C188-DB50-459B-AFCF-9B85289E3016}" destId="{A2C134BE-98E9-4D07-AAC3-AC0D439428B9}" srcOrd="0" destOrd="0" parTransId="{A1BA3C45-8C97-4E24-BBDE-10FB2C44F5E5}" sibTransId="{D4DA1AC9-3321-411C-AD8C-B440CDC2C4D7}"/>
    <dgm:cxn modelId="{19ABF720-419C-4EE8-8112-B142CD08D06B}" type="presOf" srcId="{E714A87C-D6B0-4E47-8BD2-CDE780DEBB8B}" destId="{7076EC9A-DC65-438C-B7EA-77E1BFFF2750}" srcOrd="0" destOrd="0" presId="urn:microsoft.com/office/officeart/2008/layout/RadialCluster"/>
    <dgm:cxn modelId="{0D3A9F28-7C8D-47D6-822F-6B845C5911C3}" type="presOf" srcId="{ADC0A27E-EEB3-4EDE-B501-701CAFD01A5D}" destId="{7AF4BAD7-9605-4FA7-B827-A32DD5234F44}" srcOrd="0" destOrd="0" presId="urn:microsoft.com/office/officeart/2008/layout/RadialCluster"/>
    <dgm:cxn modelId="{D0E3FE34-F93B-49D4-8A64-773FF3996BDA}" type="presOf" srcId="{4BF59079-399D-4591-A89C-7BD065842F33}" destId="{62985D7B-965E-4465-8964-6D2B29B3D2FE}" srcOrd="0" destOrd="0" presId="urn:microsoft.com/office/officeart/2008/layout/RadialCluster"/>
    <dgm:cxn modelId="{7DBC0235-BCCB-4CB5-A4E5-83585F454C40}" type="presOf" srcId="{7CE73C51-6C91-4637-9811-A0D8146C500D}" destId="{21C46B8A-E33E-4192-8460-1DCDF6C1ACBE}" srcOrd="0" destOrd="0" presId="urn:microsoft.com/office/officeart/2008/layout/RadialCluster"/>
    <dgm:cxn modelId="{4A698738-A629-48F4-90AF-305231C376CC}" type="presOf" srcId="{52A2B234-939E-4805-B670-C1DF519C6A0E}" destId="{6F043439-34F6-4308-BA4C-7A7F18D11F98}" srcOrd="0" destOrd="0" presId="urn:microsoft.com/office/officeart/2008/layout/RadialCluster"/>
    <dgm:cxn modelId="{6BC9733A-4C61-4BF5-889E-D4FE6699C44B}" srcId="{DF916143-DBC0-4724-A707-B6FF3C23DA78}" destId="{E714A87C-D6B0-4E47-8BD2-CDE780DEBB8B}" srcOrd="0" destOrd="0" parTransId="{83484C8A-5772-43CF-9606-FB5FBD2673B7}" sibTransId="{0478850C-9BC3-418E-ABAB-D3BF4FFCC7C5}"/>
    <dgm:cxn modelId="{1A656541-FB51-4727-847A-D0D707714173}" type="presOf" srcId="{7B49AAC2-B60A-4C43-B8EE-26512031B785}" destId="{4BF914B3-FFEB-4243-9FC7-147BE3AFF3DD}" srcOrd="0" destOrd="0" presId="urn:microsoft.com/office/officeart/2008/layout/RadialCluster"/>
    <dgm:cxn modelId="{8BAF1265-58D9-4572-8A1D-CB9A67D1D585}" type="presOf" srcId="{859BF850-67F9-4DBE-A906-9A37C3D7700D}" destId="{C80B2FB2-C8CF-4CDF-BFC1-906B9B57FCED}" srcOrd="0" destOrd="0" presId="urn:microsoft.com/office/officeart/2008/layout/RadialCluster"/>
    <dgm:cxn modelId="{284EAE6C-1253-42D7-ADC6-9C0AF3BB657E}" srcId="{F714C188-DB50-459B-AFCF-9B85289E3016}" destId="{4BF59079-399D-4591-A89C-7BD065842F33}" srcOrd="2" destOrd="0" parTransId="{859BF850-67F9-4DBE-A906-9A37C3D7700D}" sibTransId="{9AD6DB45-D3FF-45CF-9367-976223B9F2F9}"/>
    <dgm:cxn modelId="{2CA9736D-1BA4-43CC-9FFF-0297384CEA0D}" srcId="{F714C188-DB50-459B-AFCF-9B85289E3016}" destId="{DF916143-DBC0-4724-A707-B6FF3C23DA78}" srcOrd="1" destOrd="0" parTransId="{2C04149A-9447-4623-B3E8-869AA45664AE}" sibTransId="{56AEE368-4FF6-4943-B0E2-ABF448C4B56F}"/>
    <dgm:cxn modelId="{B56FC070-D684-4161-83F7-5EF32FCBEA56}" type="presOf" srcId="{C291C261-D5DC-44AC-8C8E-A1A996628E2F}" destId="{412B3DBD-35F8-4C1E-B35B-D7EBD34B75CF}" srcOrd="0" destOrd="0" presId="urn:microsoft.com/office/officeart/2008/layout/RadialCluster"/>
    <dgm:cxn modelId="{02FB6152-6F5C-41DB-82B3-AE20E749D946}" srcId="{DF916143-DBC0-4724-A707-B6FF3C23DA78}" destId="{E0E51175-C3DC-4BAF-B662-A281E8D4DF64}" srcOrd="1" destOrd="0" parTransId="{7CE73C51-6C91-4637-9811-A0D8146C500D}" sibTransId="{729F88F4-B6F6-4390-BCF6-60FC78FEBC6C}"/>
    <dgm:cxn modelId="{597B2C54-53E4-4BCE-905D-C23536A7BAD5}" type="presOf" srcId="{83484C8A-5772-43CF-9606-FB5FBD2673B7}" destId="{EB40F704-B2FA-4671-AE1A-4E757F40C158}" srcOrd="0" destOrd="0" presId="urn:microsoft.com/office/officeart/2008/layout/RadialCluster"/>
    <dgm:cxn modelId="{413F0E89-565C-48E3-98D2-9659EC094F3C}" srcId="{7A4DE51C-4982-4D99-8E49-014B727CA27D}" destId="{B8DEAC4F-C0AE-48C4-9120-9B1C2A4F2062}" srcOrd="1" destOrd="0" parTransId="{2C061A30-3317-4144-B5DA-FAB3591E8672}" sibTransId="{4A0BCBBE-94B2-4E98-9477-353B8DA0564C}"/>
    <dgm:cxn modelId="{214B848E-971E-4CBD-BE17-B1D047CA8D04}" srcId="{7A4DE51C-4982-4D99-8E49-014B727CA27D}" destId="{F714C188-DB50-459B-AFCF-9B85289E3016}" srcOrd="0" destOrd="0" parTransId="{25063674-1E1E-43EC-B138-A1810715538F}" sibTransId="{E8FC6AD6-0739-47CD-BF9E-3EE5D3232DEC}"/>
    <dgm:cxn modelId="{92BB4B93-9B2D-4701-BF1C-FFAAE21A5BC9}" srcId="{4BF59079-399D-4591-A89C-7BD065842F33}" destId="{E7949680-46D2-4653-80C6-CDC10D3D50F4}" srcOrd="2" destOrd="0" parTransId="{02403CAB-E958-4D61-AD00-C70AC965E527}" sibTransId="{463144D3-E707-4A99-8B77-9D8D0CC7CF53}"/>
    <dgm:cxn modelId="{A98085A7-08BF-4E50-B173-AA724C46BDE1}" type="presOf" srcId="{F714C188-DB50-459B-AFCF-9B85289E3016}" destId="{527F99AE-307F-4000-B0E9-803DF57C7976}" srcOrd="0" destOrd="0" presId="urn:microsoft.com/office/officeart/2008/layout/RadialCluster"/>
    <dgm:cxn modelId="{C9A2D8A7-05AF-4545-AC44-FA22E8B8461E}" type="presOf" srcId="{7A4DE51C-4982-4D99-8E49-014B727CA27D}" destId="{C1F4BF36-F119-40DA-A7B6-B48D67212787}" srcOrd="0" destOrd="0" presId="urn:microsoft.com/office/officeart/2008/layout/RadialCluster"/>
    <dgm:cxn modelId="{F1C095AB-2746-4DD3-8C12-0475243F0596}" srcId="{4BF59079-399D-4591-A89C-7BD065842F33}" destId="{52A2B234-939E-4805-B670-C1DF519C6A0E}" srcOrd="1" destOrd="0" parTransId="{7340DF1A-42FD-4233-84CD-11DE510AB7A9}" sibTransId="{083C80BA-4181-4535-B28E-7A64C17D0A9C}"/>
    <dgm:cxn modelId="{25676DB6-6EE3-4A85-BBD5-EA247F691201}" type="presOf" srcId="{E7949680-46D2-4653-80C6-CDC10D3D50F4}" destId="{EF05778C-B510-4529-8E2E-1870E1A11946}" srcOrd="0" destOrd="0" presId="urn:microsoft.com/office/officeart/2008/layout/RadialCluster"/>
    <dgm:cxn modelId="{09B69AC7-E846-4CFD-931A-7DC83A701B0F}" type="presOf" srcId="{DF916143-DBC0-4724-A707-B6FF3C23DA78}" destId="{7B88D125-D959-4DE6-B7EE-97E6AAD9D92C}" srcOrd="0" destOrd="0" presId="urn:microsoft.com/office/officeart/2008/layout/RadialCluster"/>
    <dgm:cxn modelId="{58AAF2CD-536A-404D-8490-3BA9F368C5C5}" type="presOf" srcId="{1392157C-2588-4CB1-B729-0300A650F357}" destId="{4420813B-D58A-4C1E-88AE-53FAA4A52473}" srcOrd="0" destOrd="0" presId="urn:microsoft.com/office/officeart/2008/layout/RadialCluster"/>
    <dgm:cxn modelId="{C7314BD3-70C4-4672-AC3A-0EE1C19D04BD}" type="presOf" srcId="{A2C134BE-98E9-4D07-AAC3-AC0D439428B9}" destId="{89CDE61E-CFAE-4F62-AC06-EB203917B1C1}" srcOrd="0" destOrd="0" presId="urn:microsoft.com/office/officeart/2008/layout/RadialCluster"/>
    <dgm:cxn modelId="{0DDDBAD8-720B-4CCF-899C-CC5F21BAECC9}" srcId="{A2C134BE-98E9-4D07-AAC3-AC0D439428B9}" destId="{1E195471-40CD-4790-9481-37F3307D5883}" srcOrd="1" destOrd="0" parTransId="{ADC0A27E-EEB3-4EDE-B501-701CAFD01A5D}" sibTransId="{4D02DF86-333F-4116-910A-5D9CA49B29C4}"/>
    <dgm:cxn modelId="{4A3EA4E4-DD84-4089-AB22-5056F4D9014E}" type="presOf" srcId="{1E195471-40CD-4790-9481-37F3307D5883}" destId="{7E4AFAF5-D218-4D67-942D-DF515A26957D}" srcOrd="0" destOrd="0" presId="urn:microsoft.com/office/officeart/2008/layout/RadialCluster"/>
    <dgm:cxn modelId="{9572C6EC-044D-4F04-B66B-8D75A3574F8F}" srcId="{4BF59079-399D-4591-A89C-7BD065842F33}" destId="{1392157C-2588-4CB1-B729-0300A650F357}" srcOrd="0" destOrd="0" parTransId="{7B49AAC2-B60A-4C43-B8EE-26512031B785}" sibTransId="{90289004-6A2B-48A6-89A2-3696EA4140D2}"/>
    <dgm:cxn modelId="{368A0EFA-ABF5-4763-A89D-7D7DEFB9BFFE}" type="presOf" srcId="{E81DDD8A-A4AF-404F-B238-3804FB5AC064}" destId="{7A50E2E9-CE9B-4701-8F71-33D5D56C9B68}" srcOrd="0" destOrd="0" presId="urn:microsoft.com/office/officeart/2008/layout/RadialCluster"/>
    <dgm:cxn modelId="{18ABE7CF-FB91-41D9-8ED8-7A3EC8714E09}" type="presParOf" srcId="{C1F4BF36-F119-40DA-A7B6-B48D67212787}" destId="{527F99AE-307F-4000-B0E9-803DF57C7976}" srcOrd="0" destOrd="0" presId="urn:microsoft.com/office/officeart/2008/layout/RadialCluster"/>
    <dgm:cxn modelId="{12BBC8FE-D0BD-4A82-A63E-BA89B38DA59A}" type="presParOf" srcId="{C1F4BF36-F119-40DA-A7B6-B48D67212787}" destId="{63F0D84A-59BA-42F0-8239-ED728721A6FD}" srcOrd="1" destOrd="0" presId="urn:microsoft.com/office/officeart/2008/layout/RadialCluster"/>
    <dgm:cxn modelId="{C193C526-3D79-4B4E-8139-A2BDFD0F4B9F}" type="presParOf" srcId="{63F0D84A-59BA-42F0-8239-ED728721A6FD}" destId="{89CDE61E-CFAE-4F62-AC06-EB203917B1C1}" srcOrd="0" destOrd="0" presId="urn:microsoft.com/office/officeart/2008/layout/RadialCluster"/>
    <dgm:cxn modelId="{9774A720-20B0-4C4D-9675-7A3F895AE00D}" type="presParOf" srcId="{63F0D84A-59BA-42F0-8239-ED728721A6FD}" destId="{7A50E2E9-CE9B-4701-8F71-33D5D56C9B68}" srcOrd="1" destOrd="0" presId="urn:microsoft.com/office/officeart/2008/layout/RadialCluster"/>
    <dgm:cxn modelId="{127E34A9-0A4C-4D6E-8511-769B5A7924D0}" type="presParOf" srcId="{63F0D84A-59BA-42F0-8239-ED728721A6FD}" destId="{412B3DBD-35F8-4C1E-B35B-D7EBD34B75CF}" srcOrd="2" destOrd="0" presId="urn:microsoft.com/office/officeart/2008/layout/RadialCluster"/>
    <dgm:cxn modelId="{9F20EEC9-A61F-4A6C-8C76-A4A6151FC2EE}" type="presParOf" srcId="{63F0D84A-59BA-42F0-8239-ED728721A6FD}" destId="{7AF4BAD7-9605-4FA7-B827-A32DD5234F44}" srcOrd="3" destOrd="0" presId="urn:microsoft.com/office/officeart/2008/layout/RadialCluster"/>
    <dgm:cxn modelId="{77F45975-0282-4DFE-8D26-53B5E6D45E07}" type="presParOf" srcId="{63F0D84A-59BA-42F0-8239-ED728721A6FD}" destId="{7E4AFAF5-D218-4D67-942D-DF515A26957D}" srcOrd="4" destOrd="0" presId="urn:microsoft.com/office/officeart/2008/layout/RadialCluster"/>
    <dgm:cxn modelId="{29308221-2DBB-494E-B8C7-9856F243C752}" type="presParOf" srcId="{C1F4BF36-F119-40DA-A7B6-B48D67212787}" destId="{8EFB375E-C85D-498B-A43B-93CE7D4904A2}" srcOrd="2" destOrd="0" presId="urn:microsoft.com/office/officeart/2008/layout/RadialCluster"/>
    <dgm:cxn modelId="{8ABA755D-FEC6-4B10-B6F9-F886145A91B8}" type="presParOf" srcId="{C1F4BF36-F119-40DA-A7B6-B48D67212787}" destId="{9761516D-5ED5-483C-BB8F-2E222E16795D}" srcOrd="3" destOrd="0" presId="urn:microsoft.com/office/officeart/2008/layout/RadialCluster"/>
    <dgm:cxn modelId="{95B94DC9-4A7F-4326-A0A1-12D7D4622F33}" type="presParOf" srcId="{9761516D-5ED5-483C-BB8F-2E222E16795D}" destId="{7B88D125-D959-4DE6-B7EE-97E6AAD9D92C}" srcOrd="0" destOrd="0" presId="urn:microsoft.com/office/officeart/2008/layout/RadialCluster"/>
    <dgm:cxn modelId="{0E70BB69-B79A-4CB4-BB0D-222D67A66A1C}" type="presParOf" srcId="{9761516D-5ED5-483C-BB8F-2E222E16795D}" destId="{EB40F704-B2FA-4671-AE1A-4E757F40C158}" srcOrd="1" destOrd="0" presId="urn:microsoft.com/office/officeart/2008/layout/RadialCluster"/>
    <dgm:cxn modelId="{4084A482-58A1-4395-A5E9-475D78858E74}" type="presParOf" srcId="{9761516D-5ED5-483C-BB8F-2E222E16795D}" destId="{7076EC9A-DC65-438C-B7EA-77E1BFFF2750}" srcOrd="2" destOrd="0" presId="urn:microsoft.com/office/officeart/2008/layout/RadialCluster"/>
    <dgm:cxn modelId="{190436D5-C8E2-4BB2-906A-E0E1AD990F84}" type="presParOf" srcId="{9761516D-5ED5-483C-BB8F-2E222E16795D}" destId="{21C46B8A-E33E-4192-8460-1DCDF6C1ACBE}" srcOrd="3" destOrd="0" presId="urn:microsoft.com/office/officeart/2008/layout/RadialCluster"/>
    <dgm:cxn modelId="{48EB994A-0438-44F3-B8D4-5F83410715DD}" type="presParOf" srcId="{9761516D-5ED5-483C-BB8F-2E222E16795D}" destId="{75B7FB6C-2109-4421-83E2-7DE06AD17605}" srcOrd="4" destOrd="0" presId="urn:microsoft.com/office/officeart/2008/layout/RadialCluster"/>
    <dgm:cxn modelId="{32F6F822-7F21-4BFC-A20C-0E3FD5EB3E3A}" type="presParOf" srcId="{C1F4BF36-F119-40DA-A7B6-B48D67212787}" destId="{5BC6B0B7-C4A4-4BD5-96D2-09CC20D2EF3F}" srcOrd="4" destOrd="0" presId="urn:microsoft.com/office/officeart/2008/layout/RadialCluster"/>
    <dgm:cxn modelId="{8732699B-8426-4866-A404-517E71062D6A}" type="presParOf" srcId="{C1F4BF36-F119-40DA-A7B6-B48D67212787}" destId="{CA1E13A1-B11C-43E8-9E45-6CBA2415E1DE}" srcOrd="5" destOrd="0" presId="urn:microsoft.com/office/officeart/2008/layout/RadialCluster"/>
    <dgm:cxn modelId="{05DA4AF6-A30D-43D5-A50E-AF7708C31609}" type="presParOf" srcId="{CA1E13A1-B11C-43E8-9E45-6CBA2415E1DE}" destId="{62985D7B-965E-4465-8964-6D2B29B3D2FE}" srcOrd="0" destOrd="0" presId="urn:microsoft.com/office/officeart/2008/layout/RadialCluster"/>
    <dgm:cxn modelId="{771B27AA-9015-4A98-BE5E-79E32D4F710A}" type="presParOf" srcId="{CA1E13A1-B11C-43E8-9E45-6CBA2415E1DE}" destId="{4BF914B3-FFEB-4243-9FC7-147BE3AFF3DD}" srcOrd="1" destOrd="0" presId="urn:microsoft.com/office/officeart/2008/layout/RadialCluster"/>
    <dgm:cxn modelId="{5E6FDA6F-2532-40D7-8938-92519388DA04}" type="presParOf" srcId="{CA1E13A1-B11C-43E8-9E45-6CBA2415E1DE}" destId="{4420813B-D58A-4C1E-88AE-53FAA4A52473}" srcOrd="2" destOrd="0" presId="urn:microsoft.com/office/officeart/2008/layout/RadialCluster"/>
    <dgm:cxn modelId="{090524CC-98B4-46FC-B20A-7588B7C516D5}" type="presParOf" srcId="{CA1E13A1-B11C-43E8-9E45-6CBA2415E1DE}" destId="{29522D3D-C6CE-40AD-898A-E721BA0B90F9}" srcOrd="3" destOrd="0" presId="urn:microsoft.com/office/officeart/2008/layout/RadialCluster"/>
    <dgm:cxn modelId="{E2F918BF-5BB1-4FED-B41D-9C611032B96B}" type="presParOf" srcId="{CA1E13A1-B11C-43E8-9E45-6CBA2415E1DE}" destId="{6F043439-34F6-4308-BA4C-7A7F18D11F98}" srcOrd="4" destOrd="0" presId="urn:microsoft.com/office/officeart/2008/layout/RadialCluster"/>
    <dgm:cxn modelId="{A51FB8D7-31D3-43BE-9BFD-E5906FE53B80}" type="presParOf" srcId="{CA1E13A1-B11C-43E8-9E45-6CBA2415E1DE}" destId="{C9252BAA-335B-4E5F-AE88-1FB37A5DBDE6}" srcOrd="5" destOrd="0" presId="urn:microsoft.com/office/officeart/2008/layout/RadialCluster"/>
    <dgm:cxn modelId="{B51EDE4A-BD4F-4AE5-9E65-834E4FC91D5A}" type="presParOf" srcId="{CA1E13A1-B11C-43E8-9E45-6CBA2415E1DE}" destId="{EF05778C-B510-4529-8E2E-1870E1A11946}" srcOrd="6" destOrd="0" presId="urn:microsoft.com/office/officeart/2008/layout/RadialCluster"/>
    <dgm:cxn modelId="{B24666CE-768A-49D1-A5D7-37AE64D15B49}" type="presParOf" srcId="{C1F4BF36-F119-40DA-A7B6-B48D67212787}" destId="{C80B2FB2-C8CF-4CDF-BFC1-906B9B57FCED}" srcOrd="6"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AAEF64-A17B-40DD-8112-43560815162C}">
      <dsp:nvSpPr>
        <dsp:cNvPr id="0" name=""/>
        <dsp:cNvSpPr/>
      </dsp:nvSpPr>
      <dsp:spPr>
        <a:xfrm>
          <a:off x="1606613" y="523283"/>
          <a:ext cx="1340322" cy="834412"/>
        </a:xfrm>
        <a:prstGeom prst="round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19050">
          <a:solidFill>
            <a:srgbClr val="5B225F"/>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FR" sz="1200" kern="1200" dirty="0">
              <a:latin typeface="Arial" panose="020B0604020202020204" pitchFamily="34" charset="0"/>
              <a:cs typeface="Arial" panose="020B0604020202020204" pitchFamily="34" charset="0"/>
            </a:rPr>
            <a:t>Nutrition</a:t>
          </a:r>
        </a:p>
      </dsp:txBody>
      <dsp:txXfrm>
        <a:off x="1647346" y="564016"/>
        <a:ext cx="1258856" cy="752946"/>
      </dsp:txXfrm>
    </dsp:sp>
    <dsp:sp modelId="{C13A4844-B458-417D-9E28-4C7C133CEE82}">
      <dsp:nvSpPr>
        <dsp:cNvPr id="0" name=""/>
        <dsp:cNvSpPr/>
      </dsp:nvSpPr>
      <dsp:spPr>
        <a:xfrm>
          <a:off x="609398" y="940489"/>
          <a:ext cx="3334752" cy="3334752"/>
        </a:xfrm>
        <a:custGeom>
          <a:avLst/>
          <a:gdLst/>
          <a:ahLst/>
          <a:cxnLst/>
          <a:rect l="0" t="0" r="0" b="0"/>
          <a:pathLst>
            <a:path>
              <a:moveTo>
                <a:pt x="2346020" y="144357"/>
              </a:moveTo>
              <a:arcTo wR="1667376" hR="1667376" stAng="17641041" swAng="1899665"/>
            </a:path>
          </a:pathLst>
        </a:custGeom>
        <a:noFill/>
        <a:ln w="19050" cap="flat" cmpd="sng" algn="ctr">
          <a:solidFill>
            <a:srgbClr val="5B225F"/>
          </a:solidFill>
          <a:prstDash val="solid"/>
          <a:miter lim="800000"/>
        </a:ln>
        <a:effectLst/>
      </dsp:spPr>
      <dsp:style>
        <a:lnRef idx="1">
          <a:scrgbClr r="0" g="0" b="0"/>
        </a:lnRef>
        <a:fillRef idx="0">
          <a:scrgbClr r="0" g="0" b="0"/>
        </a:fillRef>
        <a:effectRef idx="0">
          <a:scrgbClr r="0" g="0" b="0"/>
        </a:effectRef>
        <a:fontRef idx="minor"/>
      </dsp:style>
    </dsp:sp>
    <dsp:sp modelId="{F1C6858D-CF39-4461-95DF-C197EE067386}">
      <dsp:nvSpPr>
        <dsp:cNvPr id="0" name=""/>
        <dsp:cNvSpPr/>
      </dsp:nvSpPr>
      <dsp:spPr>
        <a:xfrm>
          <a:off x="3207344" y="1675412"/>
          <a:ext cx="1310399" cy="834412"/>
        </a:xfrm>
        <a:prstGeom prst="roundRect">
          <a:avLst/>
        </a:prstGeom>
        <a:gradFill rotWithShape="0">
          <a:gsLst>
            <a:gs pos="0">
              <a:srgbClr val="FFFFFF">
                <a:hueOff val="0"/>
                <a:satOff val="0"/>
                <a:lumOff val="0"/>
                <a:alphaOff val="0"/>
                <a:lumMod val="110000"/>
                <a:satMod val="105000"/>
                <a:tint val="67000"/>
              </a:srgbClr>
            </a:gs>
            <a:gs pos="50000">
              <a:srgbClr val="FFFFFF">
                <a:hueOff val="0"/>
                <a:satOff val="0"/>
                <a:lumOff val="0"/>
                <a:alphaOff val="0"/>
                <a:lumMod val="105000"/>
                <a:satMod val="103000"/>
                <a:tint val="73000"/>
              </a:srgbClr>
            </a:gs>
            <a:gs pos="100000">
              <a:srgbClr val="FFFFFF">
                <a:hueOff val="0"/>
                <a:satOff val="0"/>
                <a:lumOff val="0"/>
                <a:alphaOff val="0"/>
                <a:lumMod val="105000"/>
                <a:satMod val="109000"/>
                <a:tint val="81000"/>
              </a:srgbClr>
            </a:gs>
          </a:gsLst>
          <a:lin ang="5400000" scaled="0"/>
        </a:gradFill>
        <a:ln w="19050">
          <a:solidFill>
            <a:srgbClr val="5B225F"/>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FR" sz="1200" kern="1200" dirty="0">
              <a:solidFill>
                <a:prstClr val="black">
                  <a:hueOff val="0"/>
                  <a:satOff val="0"/>
                  <a:lumOff val="0"/>
                  <a:alphaOff val="0"/>
                </a:prstClr>
              </a:solidFill>
              <a:latin typeface="Arial" panose="020B0604020202020204" pitchFamily="34" charset="0"/>
              <a:ea typeface="+mn-ea"/>
              <a:cs typeface="Arial" panose="020B0604020202020204" pitchFamily="34" charset="0"/>
            </a:rPr>
            <a:t>Microbiologie</a:t>
          </a:r>
        </a:p>
      </dsp:txBody>
      <dsp:txXfrm>
        <a:off x="3248077" y="1716145"/>
        <a:ext cx="1228933" cy="752946"/>
      </dsp:txXfrm>
    </dsp:sp>
    <dsp:sp modelId="{B2DAEC2F-B782-4A63-B962-0F08C82DEE8C}">
      <dsp:nvSpPr>
        <dsp:cNvPr id="0" name=""/>
        <dsp:cNvSpPr/>
      </dsp:nvSpPr>
      <dsp:spPr>
        <a:xfrm>
          <a:off x="609398" y="940489"/>
          <a:ext cx="3334752" cy="3334752"/>
        </a:xfrm>
        <a:custGeom>
          <a:avLst/>
          <a:gdLst/>
          <a:ahLst/>
          <a:cxnLst/>
          <a:rect l="0" t="0" r="0" b="0"/>
          <a:pathLst>
            <a:path>
              <a:moveTo>
                <a:pt x="3332461" y="1579994"/>
              </a:moveTo>
              <a:arcTo wR="1667376" hR="1667376" stAng="21419756" swAng="2196602"/>
            </a:path>
          </a:pathLst>
        </a:custGeom>
        <a:noFill/>
        <a:ln w="19050" cap="flat" cmpd="sng" algn="ctr">
          <a:solidFill>
            <a:srgbClr val="5B225F"/>
          </a:solidFill>
          <a:prstDash val="solid"/>
          <a:miter lim="800000"/>
        </a:ln>
        <a:effectLst/>
        <a:scene3d>
          <a:camera prst="orthographicFront"/>
          <a:lightRig rig="flat" dir="t"/>
        </a:scene3d>
        <a:sp3d prstMaterial="dkEdge">
          <a:bevelT w="8200" h="38100"/>
        </a:sp3d>
      </dsp:spPr>
      <dsp:style>
        <a:lnRef idx="1">
          <a:scrgbClr r="0" g="0" b="0"/>
        </a:lnRef>
        <a:fillRef idx="0">
          <a:scrgbClr r="0" g="0" b="0"/>
        </a:fillRef>
        <a:effectRef idx="0">
          <a:scrgbClr r="0" g="0" b="0"/>
        </a:effectRef>
        <a:fontRef idx="minor"/>
      </dsp:style>
    </dsp:sp>
    <dsp:sp modelId="{FE203F19-8536-4671-A65A-9B7B0D87C89D}">
      <dsp:nvSpPr>
        <dsp:cNvPr id="0" name=""/>
        <dsp:cNvSpPr/>
      </dsp:nvSpPr>
      <dsp:spPr>
        <a:xfrm>
          <a:off x="2619080" y="3539595"/>
          <a:ext cx="1275508" cy="834412"/>
        </a:xfrm>
        <a:prstGeom prst="roundRect">
          <a:avLst/>
        </a:prstGeom>
        <a:gradFill rotWithShape="0">
          <a:gsLst>
            <a:gs pos="0">
              <a:srgbClr val="FFFFFF">
                <a:hueOff val="0"/>
                <a:satOff val="0"/>
                <a:lumOff val="0"/>
                <a:alphaOff val="0"/>
                <a:lumMod val="110000"/>
                <a:satMod val="105000"/>
                <a:tint val="67000"/>
              </a:srgbClr>
            </a:gs>
            <a:gs pos="50000">
              <a:srgbClr val="FFFFFF">
                <a:hueOff val="0"/>
                <a:satOff val="0"/>
                <a:lumOff val="0"/>
                <a:alphaOff val="0"/>
                <a:lumMod val="105000"/>
                <a:satMod val="103000"/>
                <a:tint val="73000"/>
              </a:srgbClr>
            </a:gs>
            <a:gs pos="100000">
              <a:srgbClr val="FFFFFF">
                <a:hueOff val="0"/>
                <a:satOff val="0"/>
                <a:lumOff val="0"/>
                <a:alphaOff val="0"/>
                <a:lumMod val="105000"/>
                <a:satMod val="109000"/>
                <a:tint val="81000"/>
              </a:srgbClr>
            </a:gs>
          </a:gsLst>
          <a:lin ang="5400000" scaled="0"/>
        </a:gradFill>
        <a:ln w="19050">
          <a:solidFill>
            <a:srgbClr val="5B225F"/>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FR" sz="1200" kern="1200" dirty="0">
              <a:solidFill>
                <a:prstClr val="black">
                  <a:hueOff val="0"/>
                  <a:satOff val="0"/>
                  <a:lumOff val="0"/>
                  <a:alphaOff val="0"/>
                </a:prstClr>
              </a:solidFill>
              <a:latin typeface="Arial" panose="020B0604020202020204" pitchFamily="34" charset="0"/>
              <a:ea typeface="+mn-ea"/>
              <a:cs typeface="Arial" panose="020B0604020202020204" pitchFamily="34" charset="0"/>
            </a:rPr>
            <a:t>Ecologie</a:t>
          </a:r>
        </a:p>
      </dsp:txBody>
      <dsp:txXfrm>
        <a:off x="2659813" y="3580328"/>
        <a:ext cx="1194042" cy="752946"/>
      </dsp:txXfrm>
    </dsp:sp>
    <dsp:sp modelId="{16681F37-748E-450E-92DA-7257388C4F51}">
      <dsp:nvSpPr>
        <dsp:cNvPr id="0" name=""/>
        <dsp:cNvSpPr/>
      </dsp:nvSpPr>
      <dsp:spPr>
        <a:xfrm>
          <a:off x="609398" y="940489"/>
          <a:ext cx="3334752" cy="3334752"/>
        </a:xfrm>
        <a:custGeom>
          <a:avLst/>
          <a:gdLst/>
          <a:ahLst/>
          <a:cxnLst/>
          <a:rect l="0" t="0" r="0" b="0"/>
          <a:pathLst>
            <a:path>
              <a:moveTo>
                <a:pt x="2004097" y="3300398"/>
              </a:moveTo>
              <a:arcTo wR="1667376" hR="1667376" stAng="4700949" swAng="1158059"/>
            </a:path>
          </a:pathLst>
        </a:custGeom>
        <a:noFill/>
        <a:ln w="19050" cap="flat" cmpd="sng" algn="ctr">
          <a:solidFill>
            <a:srgbClr val="5B225F"/>
          </a:solidFill>
          <a:prstDash val="solid"/>
          <a:miter lim="800000"/>
        </a:ln>
        <a:effectLst/>
      </dsp:spPr>
      <dsp:style>
        <a:lnRef idx="1">
          <a:scrgbClr r="0" g="0" b="0"/>
        </a:lnRef>
        <a:fillRef idx="0">
          <a:scrgbClr r="0" g="0" b="0"/>
        </a:fillRef>
        <a:effectRef idx="0">
          <a:scrgbClr r="0" g="0" b="0"/>
        </a:effectRef>
        <a:fontRef idx="minor"/>
      </dsp:style>
    </dsp:sp>
    <dsp:sp modelId="{D7194ED6-DF94-4E71-B5F0-330674AC788C}">
      <dsp:nvSpPr>
        <dsp:cNvPr id="0" name=""/>
        <dsp:cNvSpPr/>
      </dsp:nvSpPr>
      <dsp:spPr>
        <a:xfrm>
          <a:off x="544275" y="3539595"/>
          <a:ext cx="1504881" cy="834412"/>
        </a:xfrm>
        <a:prstGeom prst="roundRect">
          <a:avLst/>
        </a:prstGeom>
        <a:gradFill rotWithShape="0">
          <a:gsLst>
            <a:gs pos="0">
              <a:srgbClr val="FFFFFF">
                <a:hueOff val="0"/>
                <a:satOff val="0"/>
                <a:lumOff val="0"/>
                <a:alphaOff val="0"/>
                <a:lumMod val="110000"/>
                <a:satMod val="105000"/>
                <a:tint val="67000"/>
              </a:srgbClr>
            </a:gs>
            <a:gs pos="50000">
              <a:srgbClr val="FFFFFF">
                <a:hueOff val="0"/>
                <a:satOff val="0"/>
                <a:lumOff val="0"/>
                <a:alphaOff val="0"/>
                <a:lumMod val="105000"/>
                <a:satMod val="103000"/>
                <a:tint val="73000"/>
              </a:srgbClr>
            </a:gs>
            <a:gs pos="100000">
              <a:srgbClr val="FFFFFF">
                <a:hueOff val="0"/>
                <a:satOff val="0"/>
                <a:lumOff val="0"/>
                <a:alphaOff val="0"/>
                <a:lumMod val="105000"/>
                <a:satMod val="109000"/>
                <a:tint val="81000"/>
              </a:srgbClr>
            </a:gs>
          </a:gsLst>
          <a:lin ang="5400000" scaled="0"/>
        </a:gradFill>
        <a:ln w="19050">
          <a:solidFill>
            <a:srgbClr val="5B225F"/>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FR" sz="1200" kern="1200" dirty="0">
              <a:solidFill>
                <a:prstClr val="black">
                  <a:hueOff val="0"/>
                  <a:satOff val="0"/>
                  <a:lumOff val="0"/>
                  <a:alphaOff val="0"/>
                </a:prstClr>
              </a:solidFill>
              <a:latin typeface="Arial" panose="020B0604020202020204" pitchFamily="34" charset="0"/>
              <a:ea typeface="+mn-ea"/>
              <a:cs typeface="Arial" panose="020B0604020202020204" pitchFamily="34" charset="0"/>
            </a:rPr>
            <a:t>Allergies</a:t>
          </a:r>
        </a:p>
      </dsp:txBody>
      <dsp:txXfrm>
        <a:off x="585008" y="3580328"/>
        <a:ext cx="1423415" cy="752946"/>
      </dsp:txXfrm>
    </dsp:sp>
    <dsp:sp modelId="{EB859730-7D13-46CD-9BDE-28C59C46EF95}">
      <dsp:nvSpPr>
        <dsp:cNvPr id="0" name=""/>
        <dsp:cNvSpPr/>
      </dsp:nvSpPr>
      <dsp:spPr>
        <a:xfrm>
          <a:off x="609398" y="940489"/>
          <a:ext cx="3334752" cy="3334752"/>
        </a:xfrm>
        <a:custGeom>
          <a:avLst/>
          <a:gdLst/>
          <a:ahLst/>
          <a:cxnLst/>
          <a:rect l="0" t="0" r="0" b="0"/>
          <a:pathLst>
            <a:path>
              <a:moveTo>
                <a:pt x="278679" y="2590232"/>
              </a:moveTo>
              <a:arcTo wR="1667376" hR="1667376" stAng="8783641" swAng="2196602"/>
            </a:path>
          </a:pathLst>
        </a:custGeom>
        <a:noFill/>
        <a:ln w="19050" cap="flat" cmpd="sng" algn="ctr">
          <a:solidFill>
            <a:srgbClr val="5B225F"/>
          </a:solidFill>
          <a:prstDash val="solid"/>
          <a:miter lim="800000"/>
        </a:ln>
        <a:effectLst/>
        <a:scene3d>
          <a:camera prst="orthographicFront"/>
          <a:lightRig rig="flat" dir="t"/>
        </a:scene3d>
        <a:sp3d prstMaterial="dkEdge">
          <a:bevelT w="8200" h="38100"/>
        </a:sp3d>
      </dsp:spPr>
      <dsp:style>
        <a:lnRef idx="1">
          <a:scrgbClr r="0" g="0" b="0"/>
        </a:lnRef>
        <a:fillRef idx="0">
          <a:scrgbClr r="0" g="0" b="0"/>
        </a:fillRef>
        <a:effectRef idx="0">
          <a:scrgbClr r="0" g="0" b="0"/>
        </a:effectRef>
        <a:fontRef idx="minor"/>
      </dsp:style>
    </dsp:sp>
    <dsp:sp modelId="{6904846F-9FF8-4819-8F5D-E9906C565D0E}">
      <dsp:nvSpPr>
        <dsp:cNvPr id="0" name=""/>
        <dsp:cNvSpPr/>
      </dsp:nvSpPr>
      <dsp:spPr>
        <a:xfrm>
          <a:off x="-61742" y="1675412"/>
          <a:ext cx="1505498" cy="834412"/>
        </a:xfrm>
        <a:prstGeom prst="roundRect">
          <a:avLst/>
        </a:prstGeom>
        <a:gradFill rotWithShape="0">
          <a:gsLst>
            <a:gs pos="0">
              <a:srgbClr val="FFFFFF">
                <a:hueOff val="0"/>
                <a:satOff val="0"/>
                <a:lumOff val="0"/>
                <a:alphaOff val="0"/>
                <a:lumMod val="110000"/>
                <a:satMod val="105000"/>
                <a:tint val="67000"/>
              </a:srgbClr>
            </a:gs>
            <a:gs pos="50000">
              <a:srgbClr val="FFFFFF">
                <a:hueOff val="0"/>
                <a:satOff val="0"/>
                <a:lumOff val="0"/>
                <a:alphaOff val="0"/>
                <a:lumMod val="105000"/>
                <a:satMod val="103000"/>
                <a:tint val="73000"/>
              </a:srgbClr>
            </a:gs>
            <a:gs pos="100000">
              <a:srgbClr val="FFFFFF">
                <a:hueOff val="0"/>
                <a:satOff val="0"/>
                <a:lumOff val="0"/>
                <a:alphaOff val="0"/>
                <a:lumMod val="105000"/>
                <a:satMod val="109000"/>
                <a:tint val="81000"/>
              </a:srgbClr>
            </a:gs>
          </a:gsLst>
          <a:lin ang="5400000" scaled="0"/>
        </a:gradFill>
        <a:ln w="19050">
          <a:solidFill>
            <a:srgbClr val="5B225F"/>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FR" sz="1200" kern="1200" dirty="0">
              <a:solidFill>
                <a:prstClr val="black">
                  <a:hueOff val="0"/>
                  <a:satOff val="0"/>
                  <a:lumOff val="0"/>
                  <a:alphaOff val="0"/>
                </a:prstClr>
              </a:solidFill>
              <a:latin typeface="Arial" panose="020B0604020202020204" pitchFamily="34" charset="0"/>
              <a:ea typeface="+mn-ea"/>
              <a:cs typeface="Arial" panose="020B0604020202020204" pitchFamily="34" charset="0"/>
            </a:rPr>
            <a:t>Culture</a:t>
          </a:r>
        </a:p>
      </dsp:txBody>
      <dsp:txXfrm>
        <a:off x="-21009" y="1716145"/>
        <a:ext cx="1424032" cy="752946"/>
      </dsp:txXfrm>
    </dsp:sp>
    <dsp:sp modelId="{BEBB4BC0-5055-491B-BF7D-5F7EA4AC04CA}">
      <dsp:nvSpPr>
        <dsp:cNvPr id="0" name=""/>
        <dsp:cNvSpPr/>
      </dsp:nvSpPr>
      <dsp:spPr>
        <a:xfrm>
          <a:off x="609398" y="940489"/>
          <a:ext cx="3334752" cy="3334752"/>
        </a:xfrm>
        <a:custGeom>
          <a:avLst/>
          <a:gdLst/>
          <a:ahLst/>
          <a:cxnLst/>
          <a:rect l="0" t="0" r="0" b="0"/>
          <a:pathLst>
            <a:path>
              <a:moveTo>
                <a:pt x="290313" y="727247"/>
              </a:moveTo>
              <a:arcTo wR="1667376" hR="1667376" stAng="12859295" swAng="1899665"/>
            </a:path>
          </a:pathLst>
        </a:custGeom>
        <a:noFill/>
        <a:ln w="19050" cap="flat" cmpd="sng" algn="ctr">
          <a:solidFill>
            <a:srgbClr val="5B225F"/>
          </a:solidFill>
          <a:prstDash val="solid"/>
          <a:miter lim="800000"/>
        </a:ln>
        <a:effectLst/>
        <a:scene3d>
          <a:camera prst="orthographicFront"/>
          <a:lightRig rig="flat" dir="t"/>
        </a:scene3d>
        <a:sp3d prstMaterial="dkEdge">
          <a:bevelT w="8200" h="38100"/>
        </a:sp3d>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605A60-C007-4E18-9B87-61FAC01694AB}">
      <dsp:nvSpPr>
        <dsp:cNvPr id="0" name=""/>
        <dsp:cNvSpPr/>
      </dsp:nvSpPr>
      <dsp:spPr>
        <a:xfrm>
          <a:off x="2228154" y="2222917"/>
          <a:ext cx="1471552" cy="834871"/>
        </a:xfrm>
        <a:prstGeom prst="ellips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fr-FR" sz="1200" kern="1200">
              <a:latin typeface="Arial" panose="020B0604020202020204" pitchFamily="34" charset="0"/>
              <a:cs typeface="Arial" panose="020B0604020202020204" pitchFamily="34" charset="0"/>
            </a:rPr>
            <a:t>Lutte contre l’altération des aliments</a:t>
          </a:r>
          <a:endParaRPr lang="fr-FR" sz="1200" kern="1200" dirty="0">
            <a:latin typeface="Arial" panose="020B0604020202020204" pitchFamily="34" charset="0"/>
            <a:cs typeface="Arial" panose="020B0604020202020204" pitchFamily="34" charset="0"/>
          </a:endParaRPr>
        </a:p>
      </dsp:txBody>
      <dsp:txXfrm>
        <a:off x="2443658" y="2345181"/>
        <a:ext cx="1040544" cy="590343"/>
      </dsp:txXfrm>
    </dsp:sp>
    <dsp:sp modelId="{80DB76A1-8A1E-4BFF-8750-64FDB322CA31}">
      <dsp:nvSpPr>
        <dsp:cNvPr id="0" name=""/>
        <dsp:cNvSpPr/>
      </dsp:nvSpPr>
      <dsp:spPr>
        <a:xfrm rot="12006543">
          <a:off x="832789" y="1931689"/>
          <a:ext cx="1477211" cy="397637"/>
        </a:xfrm>
        <a:prstGeom prst="leftArrow">
          <a:avLst>
            <a:gd name="adj1" fmla="val 60000"/>
            <a:gd name="adj2" fmla="val 50000"/>
          </a:avLst>
        </a:prstGeom>
        <a:solidFill>
          <a:srgbClr val="5B225F"/>
        </a:solidFill>
        <a:ln>
          <a:solidFill>
            <a:srgbClr val="5B225F"/>
          </a:solidFill>
        </a:ln>
        <a:effectLst/>
      </dsp:spPr>
      <dsp:style>
        <a:lnRef idx="0">
          <a:scrgbClr r="0" g="0" b="0"/>
        </a:lnRef>
        <a:fillRef idx="1">
          <a:scrgbClr r="0" g="0" b="0"/>
        </a:fillRef>
        <a:effectRef idx="0">
          <a:scrgbClr r="0" g="0" b="0"/>
        </a:effectRef>
        <a:fontRef idx="minor">
          <a:schemeClr val="lt1"/>
        </a:fontRef>
      </dsp:style>
    </dsp:sp>
    <dsp:sp modelId="{6E905C3A-E135-4F30-BBFA-89B9F179E775}">
      <dsp:nvSpPr>
        <dsp:cNvPr id="0" name=""/>
        <dsp:cNvSpPr/>
      </dsp:nvSpPr>
      <dsp:spPr>
        <a:xfrm>
          <a:off x="49356" y="1392013"/>
          <a:ext cx="1656916" cy="969112"/>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t" anchorCtr="0">
          <a:noAutofit/>
        </a:bodyPr>
        <a:lstStyle/>
        <a:p>
          <a:pPr marL="0" lvl="0" indent="0" algn="l" defTabSz="533400">
            <a:lnSpc>
              <a:spcPct val="90000"/>
            </a:lnSpc>
            <a:spcBef>
              <a:spcPct val="0"/>
            </a:spcBef>
            <a:spcAft>
              <a:spcPct val="35000"/>
            </a:spcAft>
            <a:buNone/>
          </a:pPr>
          <a:r>
            <a:rPr lang="fr-FR" sz="1200" kern="1200">
              <a:latin typeface="Arial" panose="020B0604020202020204" pitchFamily="34" charset="0"/>
              <a:cs typeface="Arial" panose="020B0604020202020204" pitchFamily="34" charset="0"/>
            </a:rPr>
            <a:t>Lors de la production :</a:t>
          </a:r>
          <a:endParaRPr lang="fr-FR" sz="120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fr-FR" sz="1200" kern="1200">
              <a:latin typeface="Arial" panose="020B0604020202020204" pitchFamily="34" charset="0"/>
              <a:cs typeface="Arial" panose="020B0604020202020204" pitchFamily="34" charset="0"/>
            </a:rPr>
            <a:t>Traitement à haute température</a:t>
          </a:r>
          <a:endParaRPr lang="fr-FR" sz="120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fr-FR" sz="1200" kern="1200">
              <a:latin typeface="Arial" panose="020B0604020202020204" pitchFamily="34" charset="0"/>
              <a:cs typeface="Arial" panose="020B0604020202020204" pitchFamily="34" charset="0"/>
            </a:rPr>
            <a:t>Emballage sous vide</a:t>
          </a:r>
          <a:endParaRPr lang="fr-FR" sz="1200" kern="1200" dirty="0">
            <a:latin typeface="Arial" panose="020B0604020202020204" pitchFamily="34" charset="0"/>
            <a:cs typeface="Arial" panose="020B0604020202020204" pitchFamily="34" charset="0"/>
          </a:endParaRPr>
        </a:p>
      </dsp:txBody>
      <dsp:txXfrm>
        <a:off x="77740" y="1420397"/>
        <a:ext cx="1600148" cy="912344"/>
      </dsp:txXfrm>
    </dsp:sp>
    <dsp:sp modelId="{2138B041-541E-41A9-B8B1-520428D6A794}">
      <dsp:nvSpPr>
        <dsp:cNvPr id="0" name=""/>
        <dsp:cNvSpPr/>
      </dsp:nvSpPr>
      <dsp:spPr>
        <a:xfrm rot="20325210">
          <a:off x="3603526" y="1879394"/>
          <a:ext cx="1612408" cy="397637"/>
        </a:xfrm>
        <a:prstGeom prst="leftArrow">
          <a:avLst>
            <a:gd name="adj1" fmla="val 60000"/>
            <a:gd name="adj2" fmla="val 50000"/>
          </a:avLst>
        </a:prstGeom>
        <a:solidFill>
          <a:srgbClr val="5B225F"/>
        </a:solidFill>
        <a:ln>
          <a:solidFill>
            <a:srgbClr val="5B225F"/>
          </a:solidFill>
        </a:ln>
        <a:effectLst/>
      </dsp:spPr>
      <dsp:style>
        <a:lnRef idx="0">
          <a:scrgbClr r="0" g="0" b="0"/>
        </a:lnRef>
        <a:fillRef idx="1">
          <a:scrgbClr r="0" g="0" b="0"/>
        </a:fillRef>
        <a:effectRef idx="0">
          <a:scrgbClr r="0" g="0" b="0"/>
        </a:effectRef>
        <a:fontRef idx="minor">
          <a:schemeClr val="lt1"/>
        </a:fontRef>
      </dsp:style>
    </dsp:sp>
    <dsp:sp modelId="{0C4CA398-7DA0-4458-B65F-BF71E044F8B6}">
      <dsp:nvSpPr>
        <dsp:cNvPr id="0" name=""/>
        <dsp:cNvSpPr/>
      </dsp:nvSpPr>
      <dsp:spPr>
        <a:xfrm>
          <a:off x="4243356" y="1044937"/>
          <a:ext cx="1835562" cy="1482245"/>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t" anchorCtr="0">
          <a:noAutofit/>
        </a:bodyPr>
        <a:lstStyle/>
        <a:p>
          <a:pPr marL="0" lvl="0" indent="0" algn="l" defTabSz="533400">
            <a:lnSpc>
              <a:spcPct val="90000"/>
            </a:lnSpc>
            <a:spcBef>
              <a:spcPct val="0"/>
            </a:spcBef>
            <a:spcAft>
              <a:spcPct val="35000"/>
            </a:spcAft>
            <a:buNone/>
          </a:pPr>
          <a:r>
            <a:rPr lang="fr-FR" sz="1200" kern="1200">
              <a:latin typeface="Arial" panose="020B0604020202020204" pitchFamily="34" charset="0"/>
              <a:cs typeface="Arial" panose="020B0604020202020204" pitchFamily="34" charset="0"/>
            </a:rPr>
            <a:t>A la maison :</a:t>
          </a:r>
          <a:endParaRPr lang="fr-FR" sz="120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fr-FR" sz="1200" kern="1200">
              <a:latin typeface="Arial" panose="020B0604020202020204" pitchFamily="34" charset="0"/>
              <a:cs typeface="Arial" panose="020B0604020202020204" pitchFamily="34" charset="0"/>
            </a:rPr>
            <a:t>Conservation dans un environnement propre</a:t>
          </a:r>
          <a:endParaRPr lang="fr-FR" sz="120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fr-FR" sz="1200" kern="1200">
              <a:latin typeface="Arial" panose="020B0604020202020204" pitchFamily="34" charset="0"/>
              <a:cs typeface="Arial" panose="020B0604020202020204" pitchFamily="34" charset="0"/>
            </a:rPr>
            <a:t>Conservation des aliments frais au réfrigérateur</a:t>
          </a:r>
          <a:endParaRPr lang="fr-FR" sz="120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fr-FR" sz="1200" kern="1200">
              <a:latin typeface="Arial" panose="020B0604020202020204" pitchFamily="34" charset="0"/>
              <a:cs typeface="Arial" panose="020B0604020202020204" pitchFamily="34" charset="0"/>
            </a:rPr>
            <a:t>Respect des DLC</a:t>
          </a:r>
          <a:endParaRPr lang="fr-FR" sz="120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fr-FR" sz="1200" kern="1200">
              <a:latin typeface="Arial" panose="020B0604020202020204" pitchFamily="34" charset="0"/>
              <a:cs typeface="Arial" panose="020B0604020202020204" pitchFamily="34" charset="0"/>
            </a:rPr>
            <a:t>Cuisson appropriée</a:t>
          </a:r>
          <a:endParaRPr lang="fr-FR" sz="120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endParaRPr lang="fr-FR" sz="1200" kern="1200" dirty="0">
            <a:solidFill>
              <a:schemeClr val="accent1"/>
            </a:solidFill>
            <a:latin typeface="Arial" panose="020B0604020202020204" pitchFamily="34" charset="0"/>
            <a:cs typeface="Arial" panose="020B0604020202020204" pitchFamily="34" charset="0"/>
          </a:endParaRPr>
        </a:p>
      </dsp:txBody>
      <dsp:txXfrm>
        <a:off x="4286769" y="1088350"/>
        <a:ext cx="1748736" cy="1395419"/>
      </dsp:txXfrm>
    </dsp:sp>
    <dsp:sp modelId="{B8BB1EB8-6490-42FE-95A2-439789664BDF}">
      <dsp:nvSpPr>
        <dsp:cNvPr id="0" name=""/>
        <dsp:cNvSpPr/>
      </dsp:nvSpPr>
      <dsp:spPr>
        <a:xfrm rot="16115936">
          <a:off x="2510469" y="1542582"/>
          <a:ext cx="862949" cy="397637"/>
        </a:xfrm>
        <a:prstGeom prst="leftArrow">
          <a:avLst>
            <a:gd name="adj1" fmla="val 60000"/>
            <a:gd name="adj2" fmla="val 50000"/>
          </a:avLst>
        </a:prstGeom>
        <a:solidFill>
          <a:srgbClr val="5B225F"/>
        </a:solidFill>
        <a:ln>
          <a:solidFill>
            <a:srgbClr val="5B225F"/>
          </a:solidFill>
        </a:ln>
        <a:effectLst/>
      </dsp:spPr>
      <dsp:style>
        <a:lnRef idx="0">
          <a:scrgbClr r="0" g="0" b="0"/>
        </a:lnRef>
        <a:fillRef idx="1">
          <a:scrgbClr r="0" g="0" b="0"/>
        </a:fillRef>
        <a:effectRef idx="0">
          <a:scrgbClr r="0" g="0" b="0"/>
        </a:effectRef>
        <a:fontRef idx="minor">
          <a:schemeClr val="lt1"/>
        </a:fontRef>
      </dsp:style>
    </dsp:sp>
    <dsp:sp modelId="{88931C25-5B35-4245-A305-FF6B1658041A}">
      <dsp:nvSpPr>
        <dsp:cNvPr id="0" name=""/>
        <dsp:cNvSpPr/>
      </dsp:nvSpPr>
      <dsp:spPr>
        <a:xfrm>
          <a:off x="2268664" y="1091222"/>
          <a:ext cx="1325459" cy="437666"/>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fr-FR" sz="1200" kern="1200">
              <a:latin typeface="Arial" panose="020B0604020202020204" pitchFamily="34" charset="0"/>
              <a:cs typeface="Arial" panose="020B0604020202020204" pitchFamily="34" charset="0"/>
            </a:rPr>
            <a:t>Combinaison des barrières</a:t>
          </a:r>
          <a:endParaRPr lang="fr-FR" sz="1200" kern="1200" dirty="0">
            <a:latin typeface="Arial" panose="020B0604020202020204" pitchFamily="34" charset="0"/>
            <a:cs typeface="Arial" panose="020B0604020202020204" pitchFamily="34" charset="0"/>
          </a:endParaRPr>
        </a:p>
      </dsp:txBody>
      <dsp:txXfrm>
        <a:off x="2281483" y="1104041"/>
        <a:ext cx="1299821" cy="41202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49B4FE-02EC-45A9-A328-E473654EEE37}">
      <dsp:nvSpPr>
        <dsp:cNvPr id="0" name=""/>
        <dsp:cNvSpPr/>
      </dsp:nvSpPr>
      <dsp:spPr>
        <a:xfrm>
          <a:off x="4243692" y="780811"/>
          <a:ext cx="1288455" cy="998147"/>
        </a:xfrm>
        <a:prstGeom prst="roundRect">
          <a:avLst/>
        </a:prstGeom>
        <a:solidFill>
          <a:schemeClr val="lt1">
            <a:hueOff val="0"/>
            <a:satOff val="0"/>
            <a:lumOff val="0"/>
            <a:alphaOff val="0"/>
          </a:schemeClr>
        </a:solidFill>
        <a:ln w="19050" cap="flat" cmpd="sng" algn="ctr">
          <a:solidFill>
            <a:srgbClr val="5B225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None/>
          </a:pPr>
          <a:r>
            <a:rPr lang="fr-FR" sz="1400" kern="1200" dirty="0">
              <a:solidFill>
                <a:srgbClr val="5B225F"/>
              </a:solidFill>
              <a:latin typeface="Arial" panose="020B0604020202020204" pitchFamily="34" charset="0"/>
              <a:cs typeface="Arial" panose="020B0604020202020204" pitchFamily="34" charset="0"/>
            </a:rPr>
            <a:t>Bénéfices des microbes utiles</a:t>
          </a:r>
        </a:p>
      </dsp:txBody>
      <dsp:txXfrm>
        <a:off x="4292418" y="829537"/>
        <a:ext cx="1191003" cy="900695"/>
      </dsp:txXfrm>
    </dsp:sp>
    <dsp:sp modelId="{2D485984-CD31-4BAA-B94C-8D5D99C5FC98}">
      <dsp:nvSpPr>
        <dsp:cNvPr id="0" name=""/>
        <dsp:cNvSpPr/>
      </dsp:nvSpPr>
      <dsp:spPr>
        <a:xfrm rot="21030955">
          <a:off x="5515784" y="974991"/>
          <a:ext cx="2394458" cy="0"/>
        </a:xfrm>
        <a:custGeom>
          <a:avLst/>
          <a:gdLst/>
          <a:ahLst/>
          <a:cxnLst/>
          <a:rect l="0" t="0" r="0" b="0"/>
          <a:pathLst>
            <a:path>
              <a:moveTo>
                <a:pt x="0" y="0"/>
              </a:moveTo>
              <a:lnTo>
                <a:pt x="2394458" y="0"/>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BAB88AFA-E1D9-4944-B8C8-A967D130E4CB}">
      <dsp:nvSpPr>
        <dsp:cNvPr id="0" name=""/>
        <dsp:cNvSpPr/>
      </dsp:nvSpPr>
      <dsp:spPr>
        <a:xfrm>
          <a:off x="7893878" y="261937"/>
          <a:ext cx="1782728" cy="733746"/>
        </a:xfrm>
        <a:prstGeom prst="roundRect">
          <a:avLst/>
        </a:prstGeom>
        <a:solidFill>
          <a:schemeClr val="lt1">
            <a:hueOff val="0"/>
            <a:satOff val="0"/>
            <a:lumOff val="0"/>
            <a:alphaOff val="0"/>
          </a:schemeClr>
        </a:solidFill>
        <a:ln w="1905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533400">
            <a:lnSpc>
              <a:spcPct val="90000"/>
            </a:lnSpc>
            <a:spcBef>
              <a:spcPct val="0"/>
            </a:spcBef>
            <a:spcAft>
              <a:spcPct val="35000"/>
            </a:spcAft>
            <a:buNone/>
          </a:pPr>
          <a:r>
            <a:rPr lang="fr-FR" sz="1200" kern="1200" dirty="0">
              <a:solidFill>
                <a:schemeClr val="tx1"/>
              </a:solidFill>
            </a:rPr>
            <a:t>Aide à la digestion par le microbiote intestinal</a:t>
          </a:r>
        </a:p>
      </dsp:txBody>
      <dsp:txXfrm>
        <a:off x="7929697" y="297756"/>
        <a:ext cx="1711090" cy="662108"/>
      </dsp:txXfrm>
    </dsp:sp>
    <dsp:sp modelId="{B0087A10-4380-4FA1-99DD-B1050E79D2B9}">
      <dsp:nvSpPr>
        <dsp:cNvPr id="0" name=""/>
        <dsp:cNvSpPr/>
      </dsp:nvSpPr>
      <dsp:spPr>
        <a:xfrm rot="420223">
          <a:off x="5523410" y="1501810"/>
          <a:ext cx="2341938" cy="0"/>
        </a:xfrm>
        <a:custGeom>
          <a:avLst/>
          <a:gdLst/>
          <a:ahLst/>
          <a:cxnLst/>
          <a:rect l="0" t="0" r="0" b="0"/>
          <a:pathLst>
            <a:path>
              <a:moveTo>
                <a:pt x="0" y="0"/>
              </a:moveTo>
              <a:lnTo>
                <a:pt x="2341938" y="0"/>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485AB8E9-4E5F-43CF-B6A8-D4DF23D7FBF0}">
      <dsp:nvSpPr>
        <dsp:cNvPr id="0" name=""/>
        <dsp:cNvSpPr/>
      </dsp:nvSpPr>
      <dsp:spPr>
        <a:xfrm>
          <a:off x="7856611" y="1429505"/>
          <a:ext cx="1764434" cy="646933"/>
        </a:xfrm>
        <a:prstGeom prst="roundRect">
          <a:avLst/>
        </a:prstGeom>
        <a:solidFill>
          <a:schemeClr val="lt1">
            <a:hueOff val="0"/>
            <a:satOff val="0"/>
            <a:lumOff val="0"/>
            <a:alphaOff val="0"/>
          </a:schemeClr>
        </a:solidFill>
        <a:ln w="1905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533400">
            <a:lnSpc>
              <a:spcPct val="90000"/>
            </a:lnSpc>
            <a:spcBef>
              <a:spcPct val="0"/>
            </a:spcBef>
            <a:spcAft>
              <a:spcPct val="35000"/>
            </a:spcAft>
            <a:buNone/>
          </a:pPr>
          <a:r>
            <a:rPr lang="fr-FR" sz="1200" kern="1200" dirty="0">
              <a:solidFill>
                <a:schemeClr val="tx1"/>
              </a:solidFill>
            </a:rPr>
            <a:t>Conservation des aliments</a:t>
          </a:r>
        </a:p>
      </dsp:txBody>
      <dsp:txXfrm>
        <a:off x="7888192" y="1461086"/>
        <a:ext cx="1701272" cy="583771"/>
      </dsp:txXfrm>
    </dsp:sp>
    <dsp:sp modelId="{6C746583-3C05-434F-B448-EA2E21CCB614}">
      <dsp:nvSpPr>
        <dsp:cNvPr id="0" name=""/>
        <dsp:cNvSpPr/>
      </dsp:nvSpPr>
      <dsp:spPr>
        <a:xfrm rot="10412283">
          <a:off x="2200904" y="1468170"/>
          <a:ext cx="2049298" cy="0"/>
        </a:xfrm>
        <a:custGeom>
          <a:avLst/>
          <a:gdLst/>
          <a:ahLst/>
          <a:cxnLst/>
          <a:rect l="0" t="0" r="0" b="0"/>
          <a:pathLst>
            <a:path>
              <a:moveTo>
                <a:pt x="0" y="0"/>
              </a:moveTo>
              <a:lnTo>
                <a:pt x="2049298" y="0"/>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3C12AD71-242A-407B-A934-FBB8C6064C7C}">
      <dsp:nvSpPr>
        <dsp:cNvPr id="0" name=""/>
        <dsp:cNvSpPr/>
      </dsp:nvSpPr>
      <dsp:spPr>
        <a:xfrm>
          <a:off x="229249" y="1370063"/>
          <a:ext cx="1978165" cy="650901"/>
        </a:xfrm>
        <a:prstGeom prst="roundRect">
          <a:avLst/>
        </a:prstGeom>
        <a:solidFill>
          <a:schemeClr val="lt1">
            <a:hueOff val="0"/>
            <a:satOff val="0"/>
            <a:lumOff val="0"/>
            <a:alphaOff val="0"/>
          </a:schemeClr>
        </a:solidFill>
        <a:ln w="1905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533400">
            <a:lnSpc>
              <a:spcPct val="90000"/>
            </a:lnSpc>
            <a:spcBef>
              <a:spcPct val="0"/>
            </a:spcBef>
            <a:spcAft>
              <a:spcPct val="35000"/>
            </a:spcAft>
            <a:buNone/>
          </a:pPr>
          <a:r>
            <a:rPr lang="fr-FR" sz="1200" kern="1200" dirty="0">
              <a:solidFill>
                <a:schemeClr val="tx1"/>
              </a:solidFill>
            </a:rPr>
            <a:t>Amélioration de la santé gastro-intestinale</a:t>
          </a:r>
        </a:p>
      </dsp:txBody>
      <dsp:txXfrm>
        <a:off x="261023" y="1401837"/>
        <a:ext cx="1914617" cy="587353"/>
      </dsp:txXfrm>
    </dsp:sp>
    <dsp:sp modelId="{FC665180-3711-4C21-A2E0-2B27570FBB36}">
      <dsp:nvSpPr>
        <dsp:cNvPr id="0" name=""/>
        <dsp:cNvSpPr/>
      </dsp:nvSpPr>
      <dsp:spPr>
        <a:xfrm rot="11347580">
          <a:off x="2227072" y="1015444"/>
          <a:ext cx="2029466" cy="0"/>
        </a:xfrm>
        <a:custGeom>
          <a:avLst/>
          <a:gdLst/>
          <a:ahLst/>
          <a:cxnLst/>
          <a:rect l="0" t="0" r="0" b="0"/>
          <a:pathLst>
            <a:path>
              <a:moveTo>
                <a:pt x="0" y="0"/>
              </a:moveTo>
              <a:lnTo>
                <a:pt x="2029466" y="0"/>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2BBFF3E5-DDA8-4201-8807-AB1CA5B87E26}">
      <dsp:nvSpPr>
        <dsp:cNvPr id="0" name=""/>
        <dsp:cNvSpPr/>
      </dsp:nvSpPr>
      <dsp:spPr>
        <a:xfrm>
          <a:off x="217525" y="329928"/>
          <a:ext cx="2022391" cy="724247"/>
        </a:xfrm>
        <a:prstGeom prst="roundRect">
          <a:avLst/>
        </a:prstGeom>
        <a:solidFill>
          <a:schemeClr val="lt1">
            <a:hueOff val="0"/>
            <a:satOff val="0"/>
            <a:lumOff val="0"/>
            <a:alphaOff val="0"/>
          </a:schemeClr>
        </a:solidFill>
        <a:ln w="1905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533400">
            <a:lnSpc>
              <a:spcPct val="90000"/>
            </a:lnSpc>
            <a:spcBef>
              <a:spcPct val="0"/>
            </a:spcBef>
            <a:spcAft>
              <a:spcPct val="35000"/>
            </a:spcAft>
            <a:buNone/>
          </a:pPr>
          <a:r>
            <a:rPr lang="fr-FR" sz="1200" kern="1200" dirty="0">
              <a:solidFill>
                <a:schemeClr val="tx1"/>
              </a:solidFill>
              <a:latin typeface="Arial" panose="020B0604020202020204" pitchFamily="34" charset="0"/>
              <a:cs typeface="Arial" panose="020B0604020202020204" pitchFamily="34" charset="0"/>
            </a:rPr>
            <a:t>Réduction de la toxicité des aliments</a:t>
          </a:r>
        </a:p>
      </dsp:txBody>
      <dsp:txXfrm>
        <a:off x="252880" y="365283"/>
        <a:ext cx="1951681" cy="65353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0ADBC8-FB50-47CE-B010-86386ED522FE}">
      <dsp:nvSpPr>
        <dsp:cNvPr id="0" name=""/>
        <dsp:cNvSpPr/>
      </dsp:nvSpPr>
      <dsp:spPr>
        <a:xfrm>
          <a:off x="332005" y="2180"/>
          <a:ext cx="1541959" cy="770979"/>
        </a:xfrm>
        <a:prstGeom prst="roundRect">
          <a:avLst>
            <a:gd name="adj" fmla="val 10000"/>
          </a:avLst>
        </a:prstGeom>
        <a:solidFill>
          <a:schemeClr val="lt1">
            <a:hueOff val="0"/>
            <a:satOff val="0"/>
            <a:lumOff val="0"/>
            <a:alphaOff val="0"/>
          </a:schemeClr>
        </a:solidFill>
        <a:ln w="1905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fr-FR" sz="1400" b="1" kern="1200" dirty="0">
              <a:solidFill>
                <a:schemeClr val="tx1"/>
              </a:solidFill>
              <a:latin typeface="Arial" panose="020B0604020202020204" pitchFamily="34" charset="0"/>
              <a:cs typeface="Arial" panose="020B0604020202020204" pitchFamily="34" charset="0"/>
            </a:rPr>
            <a:t>A l’achat</a:t>
          </a:r>
        </a:p>
      </dsp:txBody>
      <dsp:txXfrm>
        <a:off x="354586" y="24761"/>
        <a:ext cx="1496797" cy="725817"/>
      </dsp:txXfrm>
    </dsp:sp>
    <dsp:sp modelId="{D92892A8-B55B-4011-AB4D-DBC3FF64F125}">
      <dsp:nvSpPr>
        <dsp:cNvPr id="0" name=""/>
        <dsp:cNvSpPr/>
      </dsp:nvSpPr>
      <dsp:spPr>
        <a:xfrm>
          <a:off x="486201" y="773159"/>
          <a:ext cx="154195" cy="578234"/>
        </a:xfrm>
        <a:custGeom>
          <a:avLst/>
          <a:gdLst/>
          <a:ahLst/>
          <a:cxnLst/>
          <a:rect l="0" t="0" r="0" b="0"/>
          <a:pathLst>
            <a:path>
              <a:moveTo>
                <a:pt x="0" y="0"/>
              </a:moveTo>
              <a:lnTo>
                <a:pt x="0" y="578234"/>
              </a:lnTo>
              <a:lnTo>
                <a:pt x="154195" y="578234"/>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8F114570-05CC-46C8-8F1E-50DAA8533CDB}">
      <dsp:nvSpPr>
        <dsp:cNvPr id="0" name=""/>
        <dsp:cNvSpPr/>
      </dsp:nvSpPr>
      <dsp:spPr>
        <a:xfrm>
          <a:off x="640397" y="965904"/>
          <a:ext cx="1233567" cy="770979"/>
        </a:xfrm>
        <a:prstGeom prst="roundRect">
          <a:avLst>
            <a:gd name="adj" fmla="val 10000"/>
          </a:avLst>
        </a:prstGeom>
        <a:noFill/>
        <a:ln w="1905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fr-FR" sz="1200" kern="1200" dirty="0">
              <a:solidFill>
                <a:schemeClr val="tx1"/>
              </a:solidFill>
              <a:latin typeface="Arial" panose="020B0604020202020204" pitchFamily="34" charset="0"/>
              <a:cs typeface="Arial" panose="020B0604020202020204" pitchFamily="34" charset="0"/>
            </a:rPr>
            <a:t>Faire une liste de courses</a:t>
          </a:r>
        </a:p>
      </dsp:txBody>
      <dsp:txXfrm>
        <a:off x="662978" y="988485"/>
        <a:ext cx="1188405" cy="725817"/>
      </dsp:txXfrm>
    </dsp:sp>
    <dsp:sp modelId="{DF43DD14-7EA3-4385-8B27-F046D8CB1617}">
      <dsp:nvSpPr>
        <dsp:cNvPr id="0" name=""/>
        <dsp:cNvSpPr/>
      </dsp:nvSpPr>
      <dsp:spPr>
        <a:xfrm>
          <a:off x="486201" y="773159"/>
          <a:ext cx="154195" cy="1541959"/>
        </a:xfrm>
        <a:custGeom>
          <a:avLst/>
          <a:gdLst/>
          <a:ahLst/>
          <a:cxnLst/>
          <a:rect l="0" t="0" r="0" b="0"/>
          <a:pathLst>
            <a:path>
              <a:moveTo>
                <a:pt x="0" y="0"/>
              </a:moveTo>
              <a:lnTo>
                <a:pt x="0" y="1541959"/>
              </a:lnTo>
              <a:lnTo>
                <a:pt x="154195" y="1541959"/>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DBF258E0-6C23-4F54-B321-B73611985F90}">
      <dsp:nvSpPr>
        <dsp:cNvPr id="0" name=""/>
        <dsp:cNvSpPr/>
      </dsp:nvSpPr>
      <dsp:spPr>
        <a:xfrm>
          <a:off x="640397" y="1929629"/>
          <a:ext cx="1233567" cy="770979"/>
        </a:xfrm>
        <a:prstGeom prst="roundRect">
          <a:avLst>
            <a:gd name="adj" fmla="val 10000"/>
          </a:avLst>
        </a:prstGeom>
        <a:noFill/>
        <a:ln w="1905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fr-FR" sz="1200" kern="1200" dirty="0">
              <a:solidFill>
                <a:schemeClr val="tx1"/>
              </a:solidFill>
              <a:latin typeface="Arial" panose="020B0604020202020204" pitchFamily="34" charset="0"/>
              <a:cs typeface="Arial" panose="020B0604020202020204" pitchFamily="34" charset="0"/>
            </a:rPr>
            <a:t>Vérifier les dates de péremption</a:t>
          </a:r>
        </a:p>
      </dsp:txBody>
      <dsp:txXfrm>
        <a:off x="662978" y="1952210"/>
        <a:ext cx="1188405" cy="725817"/>
      </dsp:txXfrm>
    </dsp:sp>
    <dsp:sp modelId="{ADBB1816-F863-48FF-B1E4-00CA4C07D93C}">
      <dsp:nvSpPr>
        <dsp:cNvPr id="0" name=""/>
        <dsp:cNvSpPr/>
      </dsp:nvSpPr>
      <dsp:spPr>
        <a:xfrm>
          <a:off x="486201" y="773159"/>
          <a:ext cx="154195" cy="2505683"/>
        </a:xfrm>
        <a:custGeom>
          <a:avLst/>
          <a:gdLst/>
          <a:ahLst/>
          <a:cxnLst/>
          <a:rect l="0" t="0" r="0" b="0"/>
          <a:pathLst>
            <a:path>
              <a:moveTo>
                <a:pt x="0" y="0"/>
              </a:moveTo>
              <a:lnTo>
                <a:pt x="0" y="2505683"/>
              </a:lnTo>
              <a:lnTo>
                <a:pt x="154195" y="2505683"/>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114927D3-C165-478A-9096-027099A54310}">
      <dsp:nvSpPr>
        <dsp:cNvPr id="0" name=""/>
        <dsp:cNvSpPr/>
      </dsp:nvSpPr>
      <dsp:spPr>
        <a:xfrm>
          <a:off x="640397" y="2893353"/>
          <a:ext cx="1233567" cy="770979"/>
        </a:xfrm>
        <a:prstGeom prst="roundRect">
          <a:avLst>
            <a:gd name="adj" fmla="val 10000"/>
          </a:avLst>
        </a:prstGeom>
        <a:noFill/>
        <a:ln w="1905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fr-FR" sz="1200" kern="1200" dirty="0">
              <a:solidFill>
                <a:schemeClr val="tx1"/>
              </a:solidFill>
              <a:latin typeface="Arial" panose="020B0604020202020204" pitchFamily="34" charset="0"/>
              <a:cs typeface="Arial" panose="020B0604020202020204" pitchFamily="34" charset="0"/>
            </a:rPr>
            <a:t>Respecter la chaine du froid</a:t>
          </a:r>
        </a:p>
      </dsp:txBody>
      <dsp:txXfrm>
        <a:off x="662978" y="2915934"/>
        <a:ext cx="1188405" cy="725817"/>
      </dsp:txXfrm>
    </dsp:sp>
    <dsp:sp modelId="{85A11FE6-6D56-4B3A-B9F0-531338A6125A}">
      <dsp:nvSpPr>
        <dsp:cNvPr id="0" name=""/>
        <dsp:cNvSpPr/>
      </dsp:nvSpPr>
      <dsp:spPr>
        <a:xfrm>
          <a:off x="2259454" y="2180"/>
          <a:ext cx="1541959" cy="770979"/>
        </a:xfrm>
        <a:prstGeom prst="roundRect">
          <a:avLst>
            <a:gd name="adj" fmla="val 10000"/>
          </a:avLst>
        </a:prstGeom>
        <a:solidFill>
          <a:schemeClr val="lt1">
            <a:hueOff val="0"/>
            <a:satOff val="0"/>
            <a:lumOff val="0"/>
            <a:alphaOff val="0"/>
          </a:schemeClr>
        </a:solidFill>
        <a:ln w="1905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fr-FR" sz="1400" b="1" kern="1200" dirty="0">
              <a:solidFill>
                <a:schemeClr val="tx1"/>
              </a:solidFill>
              <a:latin typeface="Arial" panose="020B0604020202020204" pitchFamily="34" charset="0"/>
              <a:cs typeface="Arial" panose="020B0604020202020204" pitchFamily="34" charset="0"/>
            </a:rPr>
            <a:t>A la maison</a:t>
          </a:r>
        </a:p>
      </dsp:txBody>
      <dsp:txXfrm>
        <a:off x="2282035" y="24761"/>
        <a:ext cx="1496797" cy="725817"/>
      </dsp:txXfrm>
    </dsp:sp>
    <dsp:sp modelId="{7250DE86-7866-4392-99B2-D8DDBB80C3AF}">
      <dsp:nvSpPr>
        <dsp:cNvPr id="0" name=""/>
        <dsp:cNvSpPr/>
      </dsp:nvSpPr>
      <dsp:spPr>
        <a:xfrm>
          <a:off x="2413650" y="773159"/>
          <a:ext cx="154195" cy="578234"/>
        </a:xfrm>
        <a:custGeom>
          <a:avLst/>
          <a:gdLst/>
          <a:ahLst/>
          <a:cxnLst/>
          <a:rect l="0" t="0" r="0" b="0"/>
          <a:pathLst>
            <a:path>
              <a:moveTo>
                <a:pt x="0" y="0"/>
              </a:moveTo>
              <a:lnTo>
                <a:pt x="0" y="578234"/>
              </a:lnTo>
              <a:lnTo>
                <a:pt x="154195" y="578234"/>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0DAB6559-2547-48C2-82F9-FAFA5167766F}">
      <dsp:nvSpPr>
        <dsp:cNvPr id="0" name=""/>
        <dsp:cNvSpPr/>
      </dsp:nvSpPr>
      <dsp:spPr>
        <a:xfrm>
          <a:off x="2567846" y="965904"/>
          <a:ext cx="1233567" cy="770979"/>
        </a:xfrm>
        <a:prstGeom prst="roundRect">
          <a:avLst>
            <a:gd name="adj" fmla="val 10000"/>
          </a:avLst>
        </a:prstGeom>
        <a:noFill/>
        <a:ln w="1905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fr-FR" sz="1200" kern="1200" dirty="0">
              <a:solidFill>
                <a:schemeClr val="tx1"/>
              </a:solidFill>
              <a:latin typeface="Arial" panose="020B0604020202020204" pitchFamily="34" charset="0"/>
              <a:cs typeface="Arial" panose="020B0604020202020204" pitchFamily="34" charset="0"/>
            </a:rPr>
            <a:t>Ranger les aliments en respectant les consignes </a:t>
          </a:r>
        </a:p>
      </dsp:txBody>
      <dsp:txXfrm>
        <a:off x="2590427" y="988485"/>
        <a:ext cx="1188405" cy="725817"/>
      </dsp:txXfrm>
    </dsp:sp>
    <dsp:sp modelId="{59160DF7-CCD8-4E63-AFEB-033E74262707}">
      <dsp:nvSpPr>
        <dsp:cNvPr id="0" name=""/>
        <dsp:cNvSpPr/>
      </dsp:nvSpPr>
      <dsp:spPr>
        <a:xfrm>
          <a:off x="2413650" y="773159"/>
          <a:ext cx="154195" cy="1541959"/>
        </a:xfrm>
        <a:custGeom>
          <a:avLst/>
          <a:gdLst/>
          <a:ahLst/>
          <a:cxnLst/>
          <a:rect l="0" t="0" r="0" b="0"/>
          <a:pathLst>
            <a:path>
              <a:moveTo>
                <a:pt x="0" y="0"/>
              </a:moveTo>
              <a:lnTo>
                <a:pt x="0" y="1541959"/>
              </a:lnTo>
              <a:lnTo>
                <a:pt x="154195" y="1541959"/>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6241F652-158F-41D6-9285-43C5835A9D9D}">
      <dsp:nvSpPr>
        <dsp:cNvPr id="0" name=""/>
        <dsp:cNvSpPr/>
      </dsp:nvSpPr>
      <dsp:spPr>
        <a:xfrm>
          <a:off x="2567846" y="1929629"/>
          <a:ext cx="1233567" cy="770979"/>
        </a:xfrm>
        <a:prstGeom prst="roundRect">
          <a:avLst>
            <a:gd name="adj" fmla="val 10000"/>
          </a:avLst>
        </a:prstGeom>
        <a:noFill/>
        <a:ln w="1905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fr-FR" sz="1200" kern="1200" dirty="0">
              <a:solidFill>
                <a:schemeClr val="tx1"/>
              </a:solidFill>
              <a:latin typeface="Arial" panose="020B0604020202020204" pitchFamily="34" charset="0"/>
              <a:cs typeface="Arial" panose="020B0604020202020204" pitchFamily="34" charset="0"/>
            </a:rPr>
            <a:t>Assurer la rotation des produits (nouveaux derrière)</a:t>
          </a:r>
        </a:p>
      </dsp:txBody>
      <dsp:txXfrm>
        <a:off x="2590427" y="1952210"/>
        <a:ext cx="1188405" cy="725817"/>
      </dsp:txXfrm>
    </dsp:sp>
    <dsp:sp modelId="{4E251414-837B-414A-98F9-F9032EAE58D1}">
      <dsp:nvSpPr>
        <dsp:cNvPr id="0" name=""/>
        <dsp:cNvSpPr/>
      </dsp:nvSpPr>
      <dsp:spPr>
        <a:xfrm>
          <a:off x="2413650" y="773159"/>
          <a:ext cx="154195" cy="2505683"/>
        </a:xfrm>
        <a:custGeom>
          <a:avLst/>
          <a:gdLst/>
          <a:ahLst/>
          <a:cxnLst/>
          <a:rect l="0" t="0" r="0" b="0"/>
          <a:pathLst>
            <a:path>
              <a:moveTo>
                <a:pt x="0" y="0"/>
              </a:moveTo>
              <a:lnTo>
                <a:pt x="0" y="2505683"/>
              </a:lnTo>
              <a:lnTo>
                <a:pt x="154195" y="2505683"/>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9FBCEE8B-0EA2-4243-81A2-DD14E57EA676}">
      <dsp:nvSpPr>
        <dsp:cNvPr id="0" name=""/>
        <dsp:cNvSpPr/>
      </dsp:nvSpPr>
      <dsp:spPr>
        <a:xfrm>
          <a:off x="2567846" y="2893353"/>
          <a:ext cx="1233567" cy="770979"/>
        </a:xfrm>
        <a:prstGeom prst="roundRect">
          <a:avLst>
            <a:gd name="adj" fmla="val 10000"/>
          </a:avLst>
        </a:prstGeom>
        <a:noFill/>
        <a:ln w="1905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fr-FR" sz="1200" kern="1200" dirty="0">
              <a:solidFill>
                <a:schemeClr val="tx1"/>
              </a:solidFill>
              <a:latin typeface="Arial" panose="020B0604020202020204" pitchFamily="34" charset="0"/>
              <a:cs typeface="Arial" panose="020B0604020202020204" pitchFamily="34" charset="0"/>
            </a:rPr>
            <a:t>Limiter les quantités et cuisiner les restes</a:t>
          </a:r>
        </a:p>
      </dsp:txBody>
      <dsp:txXfrm>
        <a:off x="2590427" y="2915934"/>
        <a:ext cx="1188405" cy="725817"/>
      </dsp:txXfrm>
    </dsp:sp>
    <dsp:sp modelId="{6905FB7B-1D84-4055-86CE-0D59480C7136}">
      <dsp:nvSpPr>
        <dsp:cNvPr id="0" name=""/>
        <dsp:cNvSpPr/>
      </dsp:nvSpPr>
      <dsp:spPr>
        <a:xfrm>
          <a:off x="2413650" y="773159"/>
          <a:ext cx="154195" cy="3469407"/>
        </a:xfrm>
        <a:custGeom>
          <a:avLst/>
          <a:gdLst/>
          <a:ahLst/>
          <a:cxnLst/>
          <a:rect l="0" t="0" r="0" b="0"/>
          <a:pathLst>
            <a:path>
              <a:moveTo>
                <a:pt x="0" y="0"/>
              </a:moveTo>
              <a:lnTo>
                <a:pt x="0" y="3469407"/>
              </a:lnTo>
              <a:lnTo>
                <a:pt x="154195" y="3469407"/>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04EA0294-8948-4637-95C0-158F3FEC9C92}">
      <dsp:nvSpPr>
        <dsp:cNvPr id="0" name=""/>
        <dsp:cNvSpPr/>
      </dsp:nvSpPr>
      <dsp:spPr>
        <a:xfrm>
          <a:off x="2567846" y="3857078"/>
          <a:ext cx="1233567" cy="770979"/>
        </a:xfrm>
        <a:prstGeom prst="roundRect">
          <a:avLst>
            <a:gd name="adj" fmla="val 10000"/>
          </a:avLst>
        </a:prstGeom>
        <a:noFill/>
        <a:ln w="1905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fr-FR" sz="1200" kern="1200" dirty="0">
              <a:solidFill>
                <a:schemeClr val="tx1"/>
              </a:solidFill>
              <a:latin typeface="Arial" panose="020B0604020202020204" pitchFamily="34" charset="0"/>
              <a:cs typeface="Arial" panose="020B0604020202020204" pitchFamily="34" charset="0"/>
            </a:rPr>
            <a:t>Congeler</a:t>
          </a:r>
        </a:p>
      </dsp:txBody>
      <dsp:txXfrm>
        <a:off x="2590427" y="3879659"/>
        <a:ext cx="1188405" cy="72581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0B2FB2-C8CF-4CDF-BFC1-906B9B57FCED}">
      <dsp:nvSpPr>
        <dsp:cNvPr id="0" name=""/>
        <dsp:cNvSpPr/>
      </dsp:nvSpPr>
      <dsp:spPr>
        <a:xfrm rot="2928691">
          <a:off x="5414414" y="3029197"/>
          <a:ext cx="613337" cy="0"/>
        </a:xfrm>
        <a:custGeom>
          <a:avLst/>
          <a:gdLst/>
          <a:ahLst/>
          <a:cxnLst/>
          <a:rect l="0" t="0" r="0" b="0"/>
          <a:pathLst>
            <a:path>
              <a:moveTo>
                <a:pt x="0" y="0"/>
              </a:moveTo>
              <a:lnTo>
                <a:pt x="613337" y="0"/>
              </a:lnTo>
            </a:path>
          </a:pathLst>
        </a:custGeom>
        <a:noFill/>
        <a:ln w="12700" cap="flat" cmpd="sng" algn="ctr">
          <a:solidFill>
            <a:schemeClr val="accent3">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5BC6B0B7-C4A4-4BD5-96D2-09CC20D2EF3F}">
      <dsp:nvSpPr>
        <dsp:cNvPr id="0" name=""/>
        <dsp:cNvSpPr/>
      </dsp:nvSpPr>
      <dsp:spPr>
        <a:xfrm rot="10092743">
          <a:off x="2504708" y="2804980"/>
          <a:ext cx="1352845" cy="0"/>
        </a:xfrm>
        <a:custGeom>
          <a:avLst/>
          <a:gdLst/>
          <a:ahLst/>
          <a:cxnLst/>
          <a:rect l="0" t="0" r="0" b="0"/>
          <a:pathLst>
            <a:path>
              <a:moveTo>
                <a:pt x="0" y="0"/>
              </a:moveTo>
              <a:lnTo>
                <a:pt x="1352845" y="0"/>
              </a:lnTo>
            </a:path>
          </a:pathLst>
        </a:custGeom>
        <a:noFill/>
        <a:ln w="12700" cap="flat" cmpd="sng" algn="ctr">
          <a:solidFill>
            <a:schemeClr val="accent4">
              <a:lumMod val="25000"/>
            </a:schemeClr>
          </a:solidFill>
          <a:prstDash val="solid"/>
          <a:miter lim="800000"/>
        </a:ln>
        <a:effectLst/>
      </dsp:spPr>
      <dsp:style>
        <a:lnRef idx="2">
          <a:scrgbClr r="0" g="0" b="0"/>
        </a:lnRef>
        <a:fillRef idx="0">
          <a:scrgbClr r="0" g="0" b="0"/>
        </a:fillRef>
        <a:effectRef idx="0">
          <a:scrgbClr r="0" g="0" b="0"/>
        </a:effectRef>
        <a:fontRef idx="minor"/>
      </dsp:style>
    </dsp:sp>
    <dsp:sp modelId="{8EFB375E-C85D-498B-A43B-93CE7D4904A2}">
      <dsp:nvSpPr>
        <dsp:cNvPr id="0" name=""/>
        <dsp:cNvSpPr/>
      </dsp:nvSpPr>
      <dsp:spPr>
        <a:xfrm rot="18085571">
          <a:off x="5354405" y="1882308"/>
          <a:ext cx="239253" cy="0"/>
        </a:xfrm>
        <a:custGeom>
          <a:avLst/>
          <a:gdLst/>
          <a:ahLst/>
          <a:cxnLst/>
          <a:rect l="0" t="0" r="0" b="0"/>
          <a:pathLst>
            <a:path>
              <a:moveTo>
                <a:pt x="0" y="0"/>
              </a:moveTo>
              <a:lnTo>
                <a:pt x="239253" y="0"/>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527F99AE-307F-4000-B0E9-803DF57C7976}">
      <dsp:nvSpPr>
        <dsp:cNvPr id="0" name=""/>
        <dsp:cNvSpPr/>
      </dsp:nvSpPr>
      <dsp:spPr>
        <a:xfrm>
          <a:off x="3843289" y="1984387"/>
          <a:ext cx="2639344" cy="814026"/>
        </a:xfrm>
        <a:prstGeom prst="roundRect">
          <a:avLst/>
        </a:prstGeom>
        <a:noFill/>
        <a:ln w="19050" cap="flat" cmpd="sng" algn="ctr">
          <a:solidFill>
            <a:srgbClr val="5B225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None/>
          </a:pPr>
          <a:r>
            <a:rPr lang="fr-FR" sz="1400" kern="1200">
              <a:solidFill>
                <a:srgbClr val="5B225F"/>
              </a:solidFill>
              <a:latin typeface="Arial" panose="020B0604020202020204" pitchFamily="34" charset="0"/>
              <a:cs typeface="Arial" panose="020B0604020202020204" pitchFamily="34" charset="0"/>
            </a:rPr>
            <a:t>Comment limiter la transmission des infections lors du parcours des aliments ?</a:t>
          </a:r>
          <a:endParaRPr lang="fr-FR" sz="1400" kern="1200" dirty="0">
            <a:solidFill>
              <a:srgbClr val="5B225F"/>
            </a:solidFill>
            <a:latin typeface="Arial" panose="020B0604020202020204" pitchFamily="34" charset="0"/>
            <a:cs typeface="Arial" panose="020B0604020202020204" pitchFamily="34" charset="0"/>
          </a:endParaRPr>
        </a:p>
      </dsp:txBody>
      <dsp:txXfrm>
        <a:off x="3883026" y="2024124"/>
        <a:ext cx="2559870" cy="734552"/>
      </dsp:txXfrm>
    </dsp:sp>
    <dsp:sp modelId="{89CDE61E-CFAE-4F62-AC06-EB203917B1C1}">
      <dsp:nvSpPr>
        <dsp:cNvPr id="0" name=""/>
        <dsp:cNvSpPr/>
      </dsp:nvSpPr>
      <dsp:spPr>
        <a:xfrm>
          <a:off x="4711010" y="1299228"/>
          <a:ext cx="1944697" cy="481000"/>
        </a:xfrm>
        <a:prstGeom prst="roundRect">
          <a:avLst/>
        </a:prstGeom>
        <a:noFill/>
        <a:ln w="1905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577850">
            <a:lnSpc>
              <a:spcPct val="90000"/>
            </a:lnSpc>
            <a:spcBef>
              <a:spcPct val="0"/>
            </a:spcBef>
            <a:spcAft>
              <a:spcPct val="35000"/>
            </a:spcAft>
            <a:buNone/>
          </a:pPr>
          <a:r>
            <a:rPr lang="fr-FR" sz="1300" kern="1200">
              <a:solidFill>
                <a:schemeClr val="tx1"/>
              </a:solidFill>
              <a:latin typeface="Arial" panose="020B0604020202020204" pitchFamily="34" charset="0"/>
              <a:cs typeface="Arial" panose="020B0604020202020204" pitchFamily="34" charset="0"/>
            </a:rPr>
            <a:t>Eviter la contamination croisée</a:t>
          </a:r>
          <a:endParaRPr lang="fr-FR" sz="1300" kern="1200" dirty="0">
            <a:solidFill>
              <a:schemeClr val="tx1"/>
            </a:solidFill>
            <a:latin typeface="Arial" panose="020B0604020202020204" pitchFamily="34" charset="0"/>
            <a:cs typeface="Arial" panose="020B0604020202020204" pitchFamily="34" charset="0"/>
          </a:endParaRPr>
        </a:p>
      </dsp:txBody>
      <dsp:txXfrm>
        <a:off x="4734490" y="1322708"/>
        <a:ext cx="1897737" cy="434040"/>
      </dsp:txXfrm>
    </dsp:sp>
    <dsp:sp modelId="{7A50E2E9-CE9B-4701-8F71-33D5D56C9B68}">
      <dsp:nvSpPr>
        <dsp:cNvPr id="0" name=""/>
        <dsp:cNvSpPr/>
      </dsp:nvSpPr>
      <dsp:spPr>
        <a:xfrm rot="13733406">
          <a:off x="5243948" y="1194889"/>
          <a:ext cx="276965" cy="0"/>
        </a:xfrm>
        <a:custGeom>
          <a:avLst/>
          <a:gdLst/>
          <a:ahLst/>
          <a:cxnLst/>
          <a:rect l="0" t="0" r="0" b="0"/>
          <a:pathLst>
            <a:path>
              <a:moveTo>
                <a:pt x="0" y="0"/>
              </a:moveTo>
              <a:lnTo>
                <a:pt x="276965" y="0"/>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412B3DBD-35F8-4C1E-B35B-D7EBD34B75CF}">
      <dsp:nvSpPr>
        <dsp:cNvPr id="0" name=""/>
        <dsp:cNvSpPr/>
      </dsp:nvSpPr>
      <dsp:spPr>
        <a:xfrm>
          <a:off x="3860937" y="12195"/>
          <a:ext cx="1919843" cy="1078354"/>
        </a:xfrm>
        <a:prstGeom prst="roundRect">
          <a:avLst/>
        </a:prstGeom>
        <a:noFill/>
        <a:ln w="1905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t" anchorCtr="0">
          <a:noAutofit/>
        </a:bodyPr>
        <a:lstStyle/>
        <a:p>
          <a:pPr marL="0" lvl="0" indent="0" algn="ctr" defTabSz="533400">
            <a:lnSpc>
              <a:spcPct val="90000"/>
            </a:lnSpc>
            <a:spcBef>
              <a:spcPct val="0"/>
            </a:spcBef>
            <a:spcAft>
              <a:spcPct val="35000"/>
            </a:spcAft>
            <a:buNone/>
          </a:pPr>
          <a:r>
            <a:rPr lang="fr-FR" sz="1200" kern="1200">
              <a:solidFill>
                <a:schemeClr val="tx1"/>
              </a:solidFill>
              <a:latin typeface="Arial" panose="020B0604020202020204" pitchFamily="34" charset="0"/>
              <a:cs typeface="Arial" panose="020B0604020202020204" pitchFamily="34" charset="0"/>
            </a:rPr>
            <a:t>Respecter les règles d’hygiène</a:t>
          </a:r>
        </a:p>
        <a:p>
          <a:pPr marL="0" lvl="0" indent="0" algn="ctr" defTabSz="533400">
            <a:lnSpc>
              <a:spcPct val="90000"/>
            </a:lnSpc>
            <a:spcBef>
              <a:spcPct val="0"/>
            </a:spcBef>
            <a:spcAft>
              <a:spcPct val="35000"/>
            </a:spcAft>
            <a:buNone/>
          </a:pPr>
          <a:endParaRPr lang="fr-FR" sz="1200" kern="1200" dirty="0">
            <a:solidFill>
              <a:schemeClr val="tx1"/>
            </a:solidFill>
            <a:latin typeface="Arial" panose="020B0604020202020204" pitchFamily="34" charset="0"/>
            <a:cs typeface="Arial" panose="020B0604020202020204" pitchFamily="34" charset="0"/>
          </a:endParaRPr>
        </a:p>
      </dsp:txBody>
      <dsp:txXfrm>
        <a:off x="3913578" y="64836"/>
        <a:ext cx="1814561" cy="973072"/>
      </dsp:txXfrm>
    </dsp:sp>
    <dsp:sp modelId="{7AF4BAD7-9605-4FA7-B827-A32DD5234F44}">
      <dsp:nvSpPr>
        <dsp:cNvPr id="0" name=""/>
        <dsp:cNvSpPr/>
      </dsp:nvSpPr>
      <dsp:spPr>
        <a:xfrm rot="19528258">
          <a:off x="6000736" y="1195709"/>
          <a:ext cx="365260" cy="0"/>
        </a:xfrm>
        <a:custGeom>
          <a:avLst/>
          <a:gdLst/>
          <a:ahLst/>
          <a:cxnLst/>
          <a:rect l="0" t="0" r="0" b="0"/>
          <a:pathLst>
            <a:path>
              <a:moveTo>
                <a:pt x="0" y="0"/>
              </a:moveTo>
              <a:lnTo>
                <a:pt x="365260" y="0"/>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7E4AFAF5-D218-4D67-942D-DF515A26957D}">
      <dsp:nvSpPr>
        <dsp:cNvPr id="0" name=""/>
        <dsp:cNvSpPr/>
      </dsp:nvSpPr>
      <dsp:spPr>
        <a:xfrm>
          <a:off x="6157468" y="0"/>
          <a:ext cx="1940136" cy="1092190"/>
        </a:xfrm>
        <a:prstGeom prst="roundRect">
          <a:avLst/>
        </a:prstGeom>
        <a:noFill/>
        <a:ln w="1905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t" anchorCtr="0">
          <a:noAutofit/>
        </a:bodyPr>
        <a:lstStyle/>
        <a:p>
          <a:pPr marL="0" lvl="0" indent="0" algn="ctr" defTabSz="533400">
            <a:lnSpc>
              <a:spcPct val="90000"/>
            </a:lnSpc>
            <a:spcBef>
              <a:spcPct val="0"/>
            </a:spcBef>
            <a:spcAft>
              <a:spcPct val="35000"/>
            </a:spcAft>
            <a:buNone/>
          </a:pPr>
          <a:r>
            <a:rPr lang="fr-FR" sz="1200" kern="1200">
              <a:solidFill>
                <a:schemeClr val="tx1"/>
              </a:solidFill>
              <a:latin typeface="Arial" panose="020B0604020202020204" pitchFamily="34" charset="0"/>
              <a:cs typeface="Arial" panose="020B0604020202020204" pitchFamily="34" charset="0"/>
            </a:rPr>
            <a:t>Compartimenter les aliments</a:t>
          </a:r>
        </a:p>
        <a:p>
          <a:pPr marL="0" lvl="0" indent="0" algn="ctr" defTabSz="533400">
            <a:lnSpc>
              <a:spcPct val="90000"/>
            </a:lnSpc>
            <a:spcBef>
              <a:spcPct val="0"/>
            </a:spcBef>
            <a:spcAft>
              <a:spcPct val="35000"/>
            </a:spcAft>
            <a:buNone/>
          </a:pPr>
          <a:endParaRPr lang="fr-FR" sz="1200" kern="1200" dirty="0">
            <a:solidFill>
              <a:schemeClr val="tx1"/>
            </a:solidFill>
            <a:latin typeface="Arial" panose="020B0604020202020204" pitchFamily="34" charset="0"/>
            <a:cs typeface="Arial" panose="020B0604020202020204" pitchFamily="34" charset="0"/>
          </a:endParaRPr>
        </a:p>
      </dsp:txBody>
      <dsp:txXfrm>
        <a:off x="6210784" y="53316"/>
        <a:ext cx="1833504" cy="985558"/>
      </dsp:txXfrm>
    </dsp:sp>
    <dsp:sp modelId="{7B88D125-D959-4DE6-B7EE-97E6AAD9D92C}">
      <dsp:nvSpPr>
        <dsp:cNvPr id="0" name=""/>
        <dsp:cNvSpPr/>
      </dsp:nvSpPr>
      <dsp:spPr>
        <a:xfrm>
          <a:off x="268069" y="2943163"/>
          <a:ext cx="2468053" cy="424414"/>
        </a:xfrm>
        <a:prstGeom prst="roundRect">
          <a:avLst/>
        </a:prstGeom>
        <a:noFill/>
        <a:ln w="19050" cap="flat" cmpd="sng" algn="ctr">
          <a:solidFill>
            <a:schemeClr val="accent4">
              <a:lumMod val="2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577850">
            <a:lnSpc>
              <a:spcPct val="90000"/>
            </a:lnSpc>
            <a:spcBef>
              <a:spcPct val="0"/>
            </a:spcBef>
            <a:spcAft>
              <a:spcPct val="35000"/>
            </a:spcAft>
            <a:buNone/>
          </a:pPr>
          <a:r>
            <a:rPr lang="fr-FR" sz="1300" kern="1200">
              <a:solidFill>
                <a:schemeClr val="accent4">
                  <a:lumMod val="25000"/>
                </a:schemeClr>
              </a:solidFill>
              <a:latin typeface="Arial" panose="020B0604020202020204" pitchFamily="34" charset="0"/>
              <a:cs typeface="Arial" panose="020B0604020202020204" pitchFamily="34" charset="0"/>
            </a:rPr>
            <a:t>Surveiller la cuisson des aliments</a:t>
          </a:r>
          <a:endParaRPr lang="fr-FR" sz="1300" kern="1200" dirty="0">
            <a:solidFill>
              <a:schemeClr val="accent4">
                <a:lumMod val="25000"/>
              </a:schemeClr>
            </a:solidFill>
            <a:latin typeface="Arial" panose="020B0604020202020204" pitchFamily="34" charset="0"/>
            <a:cs typeface="Arial" panose="020B0604020202020204" pitchFamily="34" charset="0"/>
          </a:endParaRPr>
        </a:p>
      </dsp:txBody>
      <dsp:txXfrm>
        <a:off x="288787" y="2963881"/>
        <a:ext cx="2426617" cy="382978"/>
      </dsp:txXfrm>
    </dsp:sp>
    <dsp:sp modelId="{EB40F704-B2FA-4671-AE1A-4E757F40C158}">
      <dsp:nvSpPr>
        <dsp:cNvPr id="0" name=""/>
        <dsp:cNvSpPr/>
      </dsp:nvSpPr>
      <dsp:spPr>
        <a:xfrm rot="6702113">
          <a:off x="1162853" y="3540399"/>
          <a:ext cx="372011" cy="0"/>
        </a:xfrm>
        <a:custGeom>
          <a:avLst/>
          <a:gdLst/>
          <a:ahLst/>
          <a:cxnLst/>
          <a:rect l="0" t="0" r="0" b="0"/>
          <a:pathLst>
            <a:path>
              <a:moveTo>
                <a:pt x="0" y="0"/>
              </a:moveTo>
              <a:lnTo>
                <a:pt x="372011" y="0"/>
              </a:lnTo>
            </a:path>
          </a:pathLst>
        </a:custGeom>
        <a:noFill/>
        <a:ln w="12700" cap="flat" cmpd="sng" algn="ctr">
          <a:solidFill>
            <a:schemeClr val="accent4">
              <a:lumMod val="25000"/>
            </a:schemeClr>
          </a:solidFill>
          <a:prstDash val="solid"/>
          <a:miter lim="800000"/>
        </a:ln>
        <a:effectLst/>
      </dsp:spPr>
      <dsp:style>
        <a:lnRef idx="2">
          <a:scrgbClr r="0" g="0" b="0"/>
        </a:lnRef>
        <a:fillRef idx="0">
          <a:scrgbClr r="0" g="0" b="0"/>
        </a:fillRef>
        <a:effectRef idx="0">
          <a:scrgbClr r="0" g="0" b="0"/>
        </a:effectRef>
        <a:fontRef idx="minor"/>
      </dsp:style>
    </dsp:sp>
    <dsp:sp modelId="{7076EC9A-DC65-438C-B7EA-77E1BFFF2750}">
      <dsp:nvSpPr>
        <dsp:cNvPr id="0" name=""/>
        <dsp:cNvSpPr/>
      </dsp:nvSpPr>
      <dsp:spPr>
        <a:xfrm>
          <a:off x="0" y="3713221"/>
          <a:ext cx="2200593" cy="903457"/>
        </a:xfrm>
        <a:prstGeom prst="roundRect">
          <a:avLst/>
        </a:prstGeom>
        <a:noFill/>
        <a:ln w="19050" cap="flat" cmpd="sng" algn="ctr">
          <a:solidFill>
            <a:schemeClr val="accent4">
              <a:lumMod val="2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t" anchorCtr="0">
          <a:noAutofit/>
        </a:bodyPr>
        <a:lstStyle/>
        <a:p>
          <a:pPr marL="0" lvl="0" indent="0" algn="ctr" defTabSz="533400">
            <a:lnSpc>
              <a:spcPct val="90000"/>
            </a:lnSpc>
            <a:spcBef>
              <a:spcPct val="0"/>
            </a:spcBef>
            <a:spcAft>
              <a:spcPct val="35000"/>
            </a:spcAft>
            <a:buNone/>
          </a:pPr>
          <a:r>
            <a:rPr lang="fr-FR" sz="1200" kern="1200">
              <a:solidFill>
                <a:schemeClr val="accent4">
                  <a:lumMod val="25000"/>
                </a:schemeClr>
              </a:solidFill>
              <a:latin typeface="Arial" panose="020B0604020202020204" pitchFamily="34" charset="0"/>
              <a:cs typeface="Arial" panose="020B0604020202020204" pitchFamily="34" charset="0"/>
            </a:rPr>
            <a:t>Température à cœur : 70°C </a:t>
          </a:r>
          <a:endParaRPr lang="fr-FR" sz="1200" kern="1200" dirty="0">
            <a:solidFill>
              <a:schemeClr val="accent4">
                <a:lumMod val="25000"/>
              </a:schemeClr>
            </a:solidFill>
            <a:latin typeface="Arial" panose="020B0604020202020204" pitchFamily="34" charset="0"/>
            <a:cs typeface="Arial" panose="020B0604020202020204" pitchFamily="34" charset="0"/>
          </a:endParaRPr>
        </a:p>
      </dsp:txBody>
      <dsp:txXfrm>
        <a:off x="44103" y="3757324"/>
        <a:ext cx="2112387" cy="815251"/>
      </dsp:txXfrm>
    </dsp:sp>
    <dsp:sp modelId="{21C46B8A-E33E-4192-8460-1DCDF6C1ACBE}">
      <dsp:nvSpPr>
        <dsp:cNvPr id="0" name=""/>
        <dsp:cNvSpPr/>
      </dsp:nvSpPr>
      <dsp:spPr>
        <a:xfrm rot="787195">
          <a:off x="2404773" y="3435365"/>
          <a:ext cx="597275" cy="0"/>
        </a:xfrm>
        <a:custGeom>
          <a:avLst/>
          <a:gdLst/>
          <a:ahLst/>
          <a:cxnLst/>
          <a:rect l="0" t="0" r="0" b="0"/>
          <a:pathLst>
            <a:path>
              <a:moveTo>
                <a:pt x="0" y="0"/>
              </a:moveTo>
              <a:lnTo>
                <a:pt x="597275" y="0"/>
              </a:lnTo>
            </a:path>
          </a:pathLst>
        </a:custGeom>
        <a:noFill/>
        <a:ln w="12700" cap="flat" cmpd="sng" algn="ctr">
          <a:solidFill>
            <a:schemeClr val="accent4">
              <a:lumMod val="25000"/>
            </a:schemeClr>
          </a:solidFill>
          <a:prstDash val="solid"/>
          <a:miter lim="800000"/>
        </a:ln>
        <a:effectLst/>
      </dsp:spPr>
      <dsp:style>
        <a:lnRef idx="2">
          <a:scrgbClr r="0" g="0" b="0"/>
        </a:lnRef>
        <a:fillRef idx="0">
          <a:scrgbClr r="0" g="0" b="0"/>
        </a:fillRef>
        <a:effectRef idx="0">
          <a:scrgbClr r="0" g="0" b="0"/>
        </a:effectRef>
        <a:fontRef idx="minor"/>
      </dsp:style>
    </dsp:sp>
    <dsp:sp modelId="{75B7FB6C-2109-4421-83E2-7DE06AD17605}">
      <dsp:nvSpPr>
        <dsp:cNvPr id="0" name=""/>
        <dsp:cNvSpPr/>
      </dsp:nvSpPr>
      <dsp:spPr>
        <a:xfrm>
          <a:off x="2994253" y="3195685"/>
          <a:ext cx="2164997" cy="1119539"/>
        </a:xfrm>
        <a:prstGeom prst="roundRect">
          <a:avLst/>
        </a:prstGeom>
        <a:noFill/>
        <a:ln w="19050" cap="flat" cmpd="sng" algn="ctr">
          <a:solidFill>
            <a:schemeClr val="accent4">
              <a:lumMod val="2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t" anchorCtr="0">
          <a:noAutofit/>
        </a:bodyPr>
        <a:lstStyle/>
        <a:p>
          <a:pPr marL="0" lvl="0" indent="0" algn="ctr" defTabSz="533400">
            <a:lnSpc>
              <a:spcPct val="90000"/>
            </a:lnSpc>
            <a:spcBef>
              <a:spcPct val="0"/>
            </a:spcBef>
            <a:spcAft>
              <a:spcPct val="35000"/>
            </a:spcAft>
            <a:buNone/>
          </a:pPr>
          <a:r>
            <a:rPr lang="fr-FR" sz="1200" kern="1200">
              <a:solidFill>
                <a:schemeClr val="accent4">
                  <a:lumMod val="25000"/>
                </a:schemeClr>
              </a:solidFill>
              <a:latin typeface="Arial" panose="020B0604020202020204" pitchFamily="34" charset="0"/>
              <a:cs typeface="Arial" panose="020B0604020202020204" pitchFamily="34" charset="0"/>
            </a:rPr>
            <a:t>Une cuisson homogène (éviter les points froids)</a:t>
          </a:r>
          <a:endParaRPr lang="fr-FR" sz="1200" kern="1200" dirty="0">
            <a:solidFill>
              <a:schemeClr val="accent4">
                <a:lumMod val="25000"/>
              </a:schemeClr>
            </a:solidFill>
            <a:latin typeface="Arial" panose="020B0604020202020204" pitchFamily="34" charset="0"/>
            <a:cs typeface="Arial" panose="020B0604020202020204" pitchFamily="34" charset="0"/>
          </a:endParaRPr>
        </a:p>
      </dsp:txBody>
      <dsp:txXfrm>
        <a:off x="3048904" y="3250336"/>
        <a:ext cx="2055695" cy="1010237"/>
      </dsp:txXfrm>
    </dsp:sp>
    <dsp:sp modelId="{62985D7B-965E-4465-8964-6D2B29B3D2FE}">
      <dsp:nvSpPr>
        <dsp:cNvPr id="0" name=""/>
        <dsp:cNvSpPr/>
      </dsp:nvSpPr>
      <dsp:spPr>
        <a:xfrm>
          <a:off x="5357329" y="3259980"/>
          <a:ext cx="1802155" cy="766492"/>
        </a:xfrm>
        <a:prstGeom prst="roundRect">
          <a:avLst/>
        </a:prstGeom>
        <a:noFill/>
        <a:ln w="19050" cap="flat" cmpd="sng" algn="ctr">
          <a:solidFill>
            <a:schemeClr val="accent3">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577850">
            <a:lnSpc>
              <a:spcPct val="90000"/>
            </a:lnSpc>
            <a:spcBef>
              <a:spcPct val="0"/>
            </a:spcBef>
            <a:spcAft>
              <a:spcPct val="35000"/>
            </a:spcAft>
            <a:buNone/>
          </a:pPr>
          <a:r>
            <a:rPr lang="fr-FR" sz="1300" kern="1200">
              <a:solidFill>
                <a:schemeClr val="accent3">
                  <a:lumMod val="75000"/>
                </a:schemeClr>
              </a:solidFill>
              <a:latin typeface="Arial" panose="020B0604020202020204" pitchFamily="34" charset="0"/>
              <a:cs typeface="Arial" panose="020B0604020202020204" pitchFamily="34" charset="0"/>
            </a:rPr>
            <a:t>Limiter la prolifération bactérienne</a:t>
          </a:r>
          <a:endParaRPr lang="fr-FR" sz="1300" kern="1200" dirty="0">
            <a:solidFill>
              <a:schemeClr val="accent3">
                <a:lumMod val="75000"/>
              </a:schemeClr>
            </a:solidFill>
            <a:latin typeface="Arial" panose="020B0604020202020204" pitchFamily="34" charset="0"/>
            <a:cs typeface="Arial" panose="020B0604020202020204" pitchFamily="34" charset="0"/>
          </a:endParaRPr>
        </a:p>
      </dsp:txBody>
      <dsp:txXfrm>
        <a:off x="5394746" y="3297397"/>
        <a:ext cx="1727321" cy="691658"/>
      </dsp:txXfrm>
    </dsp:sp>
    <dsp:sp modelId="{4BF914B3-FFEB-4243-9FC7-147BE3AFF3DD}">
      <dsp:nvSpPr>
        <dsp:cNvPr id="0" name=""/>
        <dsp:cNvSpPr/>
      </dsp:nvSpPr>
      <dsp:spPr>
        <a:xfrm rot="779516">
          <a:off x="7155482" y="3886272"/>
          <a:ext cx="312697" cy="0"/>
        </a:xfrm>
        <a:custGeom>
          <a:avLst/>
          <a:gdLst/>
          <a:ahLst/>
          <a:cxnLst/>
          <a:rect l="0" t="0" r="0" b="0"/>
          <a:pathLst>
            <a:path>
              <a:moveTo>
                <a:pt x="0" y="0"/>
              </a:moveTo>
              <a:lnTo>
                <a:pt x="312697" y="0"/>
              </a:lnTo>
            </a:path>
          </a:pathLst>
        </a:custGeom>
        <a:noFill/>
        <a:ln w="12700" cap="flat" cmpd="sng" algn="ctr">
          <a:solidFill>
            <a:schemeClr val="accent3">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4420813B-D58A-4C1E-88AE-53FAA4A52473}">
      <dsp:nvSpPr>
        <dsp:cNvPr id="0" name=""/>
        <dsp:cNvSpPr/>
      </dsp:nvSpPr>
      <dsp:spPr>
        <a:xfrm>
          <a:off x="7464178" y="3644871"/>
          <a:ext cx="858817" cy="751247"/>
        </a:xfrm>
        <a:prstGeom prst="roundRect">
          <a:avLst/>
        </a:prstGeom>
        <a:noFill/>
        <a:ln w="19050" cap="flat" cmpd="sng" algn="ctr">
          <a:solidFill>
            <a:schemeClr val="accent3">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t" anchorCtr="0">
          <a:noAutofit/>
        </a:bodyPr>
        <a:lstStyle/>
        <a:p>
          <a:pPr marL="0" lvl="0" indent="0" algn="ctr" defTabSz="533400">
            <a:lnSpc>
              <a:spcPct val="90000"/>
            </a:lnSpc>
            <a:spcBef>
              <a:spcPct val="0"/>
            </a:spcBef>
            <a:spcAft>
              <a:spcPct val="35000"/>
            </a:spcAft>
            <a:buNone/>
          </a:pPr>
          <a:r>
            <a:rPr lang="fr-FR" sz="1200" kern="1200">
              <a:solidFill>
                <a:schemeClr val="accent3">
                  <a:lumMod val="75000"/>
                </a:schemeClr>
              </a:solidFill>
              <a:latin typeface="Arial" panose="020B0604020202020204" pitchFamily="34" charset="0"/>
              <a:cs typeface="Arial" panose="020B0604020202020204" pitchFamily="34" charset="0"/>
            </a:rPr>
            <a:t>Les œufs </a:t>
          </a:r>
          <a:endParaRPr lang="fr-FR" sz="1200" kern="1200" dirty="0">
            <a:solidFill>
              <a:schemeClr val="accent3">
                <a:lumMod val="75000"/>
              </a:schemeClr>
            </a:solidFill>
            <a:latin typeface="Arial" panose="020B0604020202020204" pitchFamily="34" charset="0"/>
            <a:cs typeface="Arial" panose="020B0604020202020204" pitchFamily="34" charset="0"/>
          </a:endParaRPr>
        </a:p>
      </dsp:txBody>
      <dsp:txXfrm>
        <a:off x="7500851" y="3681544"/>
        <a:ext cx="785471" cy="677901"/>
      </dsp:txXfrm>
    </dsp:sp>
    <dsp:sp modelId="{29522D3D-C6CE-40AD-898A-E721BA0B90F9}">
      <dsp:nvSpPr>
        <dsp:cNvPr id="0" name=""/>
        <dsp:cNvSpPr/>
      </dsp:nvSpPr>
      <dsp:spPr>
        <a:xfrm rot="18723912">
          <a:off x="6440026" y="2890506"/>
          <a:ext cx="995372" cy="0"/>
        </a:xfrm>
        <a:custGeom>
          <a:avLst/>
          <a:gdLst/>
          <a:ahLst/>
          <a:cxnLst/>
          <a:rect l="0" t="0" r="0" b="0"/>
          <a:pathLst>
            <a:path>
              <a:moveTo>
                <a:pt x="0" y="0"/>
              </a:moveTo>
              <a:lnTo>
                <a:pt x="995372" y="0"/>
              </a:lnTo>
            </a:path>
          </a:pathLst>
        </a:custGeom>
        <a:noFill/>
        <a:ln w="12700" cap="flat" cmpd="sng" algn="ctr">
          <a:solidFill>
            <a:schemeClr val="accent3">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6F043439-34F6-4308-BA4C-7A7F18D11F98}">
      <dsp:nvSpPr>
        <dsp:cNvPr id="0" name=""/>
        <dsp:cNvSpPr/>
      </dsp:nvSpPr>
      <dsp:spPr>
        <a:xfrm>
          <a:off x="6888170" y="1392954"/>
          <a:ext cx="1784012" cy="1128078"/>
        </a:xfrm>
        <a:prstGeom prst="roundRect">
          <a:avLst/>
        </a:prstGeom>
        <a:noFill/>
        <a:ln w="19050" cap="flat" cmpd="sng" algn="ctr">
          <a:solidFill>
            <a:schemeClr val="accent3">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t" anchorCtr="0">
          <a:noAutofit/>
        </a:bodyPr>
        <a:lstStyle/>
        <a:p>
          <a:pPr marL="0" lvl="0" indent="0" algn="ctr" defTabSz="533400">
            <a:lnSpc>
              <a:spcPct val="90000"/>
            </a:lnSpc>
            <a:spcBef>
              <a:spcPct val="0"/>
            </a:spcBef>
            <a:spcAft>
              <a:spcPct val="35000"/>
            </a:spcAft>
            <a:buNone/>
          </a:pPr>
          <a:r>
            <a:rPr lang="fr-FR" sz="1200" kern="1200">
              <a:solidFill>
                <a:schemeClr val="accent3">
                  <a:lumMod val="75000"/>
                </a:schemeClr>
              </a:solidFill>
              <a:latin typeface="Arial" panose="020B0604020202020204" pitchFamily="34" charset="0"/>
              <a:cs typeface="Arial" panose="020B0604020202020204" pitchFamily="34" charset="0"/>
            </a:rPr>
            <a:t>Respecter la chaîne du froid</a:t>
          </a:r>
          <a:endParaRPr lang="fr-FR" sz="1200" kern="1200" dirty="0">
            <a:solidFill>
              <a:schemeClr val="accent3">
                <a:lumMod val="75000"/>
              </a:schemeClr>
            </a:solidFill>
            <a:latin typeface="Arial" panose="020B0604020202020204" pitchFamily="34" charset="0"/>
            <a:cs typeface="Arial" panose="020B0604020202020204" pitchFamily="34" charset="0"/>
          </a:endParaRPr>
        </a:p>
      </dsp:txBody>
      <dsp:txXfrm>
        <a:off x="6943238" y="1448022"/>
        <a:ext cx="1673876" cy="1017942"/>
      </dsp:txXfrm>
    </dsp:sp>
    <dsp:sp modelId="{C9252BAA-335B-4E5F-AE88-1FB37A5DBDE6}">
      <dsp:nvSpPr>
        <dsp:cNvPr id="0" name=""/>
        <dsp:cNvSpPr/>
      </dsp:nvSpPr>
      <dsp:spPr>
        <a:xfrm rot="5439492">
          <a:off x="5929790" y="4346983"/>
          <a:ext cx="641063" cy="0"/>
        </a:xfrm>
        <a:custGeom>
          <a:avLst/>
          <a:gdLst/>
          <a:ahLst/>
          <a:cxnLst/>
          <a:rect l="0" t="0" r="0" b="0"/>
          <a:pathLst>
            <a:path>
              <a:moveTo>
                <a:pt x="0" y="0"/>
              </a:moveTo>
              <a:lnTo>
                <a:pt x="641063" y="0"/>
              </a:lnTo>
            </a:path>
          </a:pathLst>
        </a:custGeom>
        <a:noFill/>
        <a:ln w="12700" cap="flat" cmpd="sng" algn="ctr">
          <a:solidFill>
            <a:schemeClr val="accent3">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EF05778C-B510-4529-8E2E-1870E1A11946}">
      <dsp:nvSpPr>
        <dsp:cNvPr id="0" name=""/>
        <dsp:cNvSpPr/>
      </dsp:nvSpPr>
      <dsp:spPr>
        <a:xfrm>
          <a:off x="5643641" y="4667494"/>
          <a:ext cx="1197982" cy="697677"/>
        </a:xfrm>
        <a:prstGeom prst="roundRect">
          <a:avLst/>
        </a:prstGeom>
        <a:noFill/>
        <a:ln w="19050" cap="flat" cmpd="sng" algn="ctr">
          <a:solidFill>
            <a:schemeClr val="accent3">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t" anchorCtr="0">
          <a:noAutofit/>
        </a:bodyPr>
        <a:lstStyle/>
        <a:p>
          <a:pPr marL="0" lvl="0" indent="0" algn="ctr" defTabSz="533400">
            <a:lnSpc>
              <a:spcPct val="90000"/>
            </a:lnSpc>
            <a:spcBef>
              <a:spcPct val="0"/>
            </a:spcBef>
            <a:spcAft>
              <a:spcPct val="35000"/>
            </a:spcAft>
            <a:buNone/>
          </a:pPr>
          <a:r>
            <a:rPr lang="fr-FR" sz="1200" kern="1200">
              <a:solidFill>
                <a:schemeClr val="accent3">
                  <a:lumMod val="75000"/>
                </a:schemeClr>
              </a:solidFill>
              <a:latin typeface="Arial" panose="020B0604020202020204" pitchFamily="34" charset="0"/>
              <a:cs typeface="Arial" panose="020B0604020202020204" pitchFamily="34" charset="0"/>
            </a:rPr>
            <a:t>Congélation</a:t>
          </a:r>
          <a:endParaRPr lang="fr-FR" sz="1200" kern="1200" dirty="0">
            <a:solidFill>
              <a:schemeClr val="accent3">
                <a:lumMod val="75000"/>
              </a:schemeClr>
            </a:solidFill>
            <a:latin typeface="Arial" panose="020B0604020202020204" pitchFamily="34" charset="0"/>
            <a:cs typeface="Arial" panose="020B0604020202020204" pitchFamily="34" charset="0"/>
          </a:endParaRPr>
        </a:p>
      </dsp:txBody>
      <dsp:txXfrm>
        <a:off x="5677699" y="4701552"/>
        <a:ext cx="1129866" cy="629561"/>
      </dsp:txXfrm>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C56A63-0077-4C1A-B693-F5530D0E03C0}" type="datetimeFigureOut">
              <a:rPr lang="fr-FR" smtClean="0"/>
              <a:t>26/01/2023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40B3DD-F806-41EA-884B-8D5BEF280C70}" type="slidenum">
              <a:rPr lang="fr-FR" smtClean="0"/>
              <a:t>‹N°›</a:t>
            </a:fld>
            <a:endParaRPr lang="fr-FR"/>
          </a:p>
        </p:txBody>
      </p:sp>
    </p:spTree>
    <p:extLst>
      <p:ext uri="{BB962C8B-B14F-4D97-AF65-F5344CB8AC3E}">
        <p14:creationId xmlns:p14="http://schemas.microsoft.com/office/powerpoint/2010/main" val="2913858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4040B3DD-F806-41EA-884B-8D5BEF280C70}" type="slidenum">
              <a:rPr lang="fr-FR" smtClean="0"/>
              <a:t>1</a:t>
            </a:fld>
            <a:endParaRPr lang="fr-FR"/>
          </a:p>
        </p:txBody>
      </p:sp>
    </p:spTree>
    <p:extLst>
      <p:ext uri="{BB962C8B-B14F-4D97-AF65-F5344CB8AC3E}">
        <p14:creationId xmlns:p14="http://schemas.microsoft.com/office/powerpoint/2010/main" val="18283613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8022E352-6B6E-4948-B664-42845D86A450}" type="slidenum">
              <a:rPr lang="fr-FR" altLang="fr-FR" smtClean="0"/>
              <a:pPr/>
              <a:t>3</a:t>
            </a:fld>
            <a:endParaRPr lang="fr-FR" altLang="fr-FR"/>
          </a:p>
        </p:txBody>
      </p:sp>
    </p:spTree>
    <p:extLst>
      <p:ext uri="{BB962C8B-B14F-4D97-AF65-F5344CB8AC3E}">
        <p14:creationId xmlns:p14="http://schemas.microsoft.com/office/powerpoint/2010/main" val="22531988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8022E352-6B6E-4948-B664-42845D86A450}" type="slidenum">
              <a:rPr lang="fr-FR" altLang="fr-FR" smtClean="0"/>
              <a:pPr/>
              <a:t>10</a:t>
            </a:fld>
            <a:endParaRPr lang="fr-FR" altLang="fr-FR"/>
          </a:p>
        </p:txBody>
      </p:sp>
    </p:spTree>
    <p:extLst>
      <p:ext uri="{BB962C8B-B14F-4D97-AF65-F5344CB8AC3E}">
        <p14:creationId xmlns:p14="http://schemas.microsoft.com/office/powerpoint/2010/main" val="21993780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8022E352-6B6E-4948-B664-42845D86A450}" type="slidenum">
              <a:rPr lang="fr-FR" altLang="fr-FR" smtClean="0"/>
              <a:pPr/>
              <a:t>11</a:t>
            </a:fld>
            <a:endParaRPr lang="fr-FR" altLang="fr-FR"/>
          </a:p>
        </p:txBody>
      </p:sp>
    </p:spTree>
    <p:extLst>
      <p:ext uri="{BB962C8B-B14F-4D97-AF65-F5344CB8AC3E}">
        <p14:creationId xmlns:p14="http://schemas.microsoft.com/office/powerpoint/2010/main" val="35866122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8022E352-6B6E-4948-B664-42845D86A450}" type="slidenum">
              <a:rPr lang="fr-FR" altLang="fr-FR" smtClean="0"/>
              <a:pPr/>
              <a:t>12</a:t>
            </a:fld>
            <a:endParaRPr lang="fr-FR" altLang="fr-FR"/>
          </a:p>
        </p:txBody>
      </p:sp>
    </p:spTree>
    <p:extLst>
      <p:ext uri="{BB962C8B-B14F-4D97-AF65-F5344CB8AC3E}">
        <p14:creationId xmlns:p14="http://schemas.microsoft.com/office/powerpoint/2010/main" val="10725622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8022E352-6B6E-4948-B664-42845D86A450}" type="slidenum">
              <a:rPr lang="fr-FR" altLang="fr-FR" smtClean="0"/>
              <a:pPr/>
              <a:t>13</a:t>
            </a:fld>
            <a:endParaRPr lang="fr-FR" altLang="fr-FR"/>
          </a:p>
        </p:txBody>
      </p:sp>
    </p:spTree>
    <p:extLst>
      <p:ext uri="{BB962C8B-B14F-4D97-AF65-F5344CB8AC3E}">
        <p14:creationId xmlns:p14="http://schemas.microsoft.com/office/powerpoint/2010/main" val="33060230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8022E352-6B6E-4948-B664-42845D86A450}" type="slidenum">
              <a:rPr lang="fr-FR" altLang="fr-FR" smtClean="0"/>
              <a:pPr/>
              <a:t>14</a:t>
            </a:fld>
            <a:endParaRPr lang="fr-FR" altLang="fr-FR"/>
          </a:p>
        </p:txBody>
      </p:sp>
    </p:spTree>
    <p:extLst>
      <p:ext uri="{BB962C8B-B14F-4D97-AF65-F5344CB8AC3E}">
        <p14:creationId xmlns:p14="http://schemas.microsoft.com/office/powerpoint/2010/main" val="39645751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8022E352-6B6E-4948-B664-42845D86A450}" type="slidenum">
              <a:rPr lang="fr-FR" altLang="fr-FR" smtClean="0"/>
              <a:pPr/>
              <a:t>16</a:t>
            </a:fld>
            <a:endParaRPr lang="fr-FR" altLang="fr-FR"/>
          </a:p>
        </p:txBody>
      </p:sp>
    </p:spTree>
    <p:extLst>
      <p:ext uri="{BB962C8B-B14F-4D97-AF65-F5344CB8AC3E}">
        <p14:creationId xmlns:p14="http://schemas.microsoft.com/office/powerpoint/2010/main" val="29338110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slide">
    <p:spTree>
      <p:nvGrpSpPr>
        <p:cNvPr id="1" name=""/>
        <p:cNvGrpSpPr/>
        <p:nvPr/>
      </p:nvGrpSpPr>
      <p:grpSpPr>
        <a:xfrm>
          <a:off x="0" y="0"/>
          <a:ext cx="0" cy="0"/>
          <a:chOff x="0" y="0"/>
          <a:chExt cx="0" cy="0"/>
        </a:xfrm>
      </p:grpSpPr>
      <p:pic>
        <p:nvPicPr>
          <p:cNvPr id="2" name="Bilde 7">
            <a:extLst>
              <a:ext uri="{FF2B5EF4-FFF2-40B4-BE49-F238E27FC236}">
                <a16:creationId xmlns:a16="http://schemas.microsoft.com/office/drawing/2014/main" id="{A57233DA-5214-D791-FC90-D5C03952A4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7250" y="2379663"/>
            <a:ext cx="7937500"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A close up of a flower&#10;&#10;Description generated with high confidence">
            <a:extLst>
              <a:ext uri="{FF2B5EF4-FFF2-40B4-BE49-F238E27FC236}">
                <a16:creationId xmlns:a16="http://schemas.microsoft.com/office/drawing/2014/main" id="{D27025CB-59B0-DD22-2D94-4F9CB65A04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80738" y="5913438"/>
            <a:ext cx="817562"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C00366FC-AA64-22F9-A1A0-9AB028DE9062}"/>
              </a:ext>
            </a:extLst>
          </p:cNvPr>
          <p:cNvSpPr txBox="1"/>
          <p:nvPr/>
        </p:nvSpPr>
        <p:spPr>
          <a:xfrm>
            <a:off x="8758238" y="5870575"/>
            <a:ext cx="2171700" cy="615950"/>
          </a:xfrm>
          <a:prstGeom prst="rect">
            <a:avLst/>
          </a:prstGeom>
          <a:noFill/>
        </p:spPr>
        <p:txBody>
          <a:bodyPr>
            <a:spAutoFit/>
          </a:bodyPr>
          <a:lstStyle/>
          <a:p>
            <a:pPr algn="r" eaLnBrk="1" fontAlgn="auto" hangingPunct="1">
              <a:spcBef>
                <a:spcPts val="0"/>
              </a:spcBef>
              <a:spcAft>
                <a:spcPts val="0"/>
              </a:spcAft>
              <a:defRPr/>
            </a:pPr>
            <a:r>
              <a:rPr lang="en-GB" sz="850" dirty="0">
                <a:solidFill>
                  <a:schemeClr val="tx1">
                    <a:lumMod val="50000"/>
                    <a:lumOff val="50000"/>
                  </a:schemeClr>
                </a:solidFill>
                <a:latin typeface="+mn-lt"/>
              </a:rPr>
              <a:t>The project has received funding from the European Union's Horizon 2020 research and innovation programme under grant agreement No 727580</a:t>
            </a:r>
          </a:p>
        </p:txBody>
      </p:sp>
      <p:sp>
        <p:nvSpPr>
          <p:cNvPr id="3" name="Subtitle 2"/>
          <p:cNvSpPr>
            <a:spLocks noGrp="1"/>
          </p:cNvSpPr>
          <p:nvPr>
            <p:ph type="subTitle" idx="1"/>
          </p:nvPr>
        </p:nvSpPr>
        <p:spPr>
          <a:xfrm>
            <a:off x="1524000" y="4140479"/>
            <a:ext cx="9144000" cy="1320521"/>
          </a:xfrm>
        </p:spPr>
        <p:txBody>
          <a:bodyPr/>
          <a:lstStyle>
            <a:lvl1pPr marL="0" indent="0" algn="ctr">
              <a:buNone/>
              <a:defRPr sz="2400" b="1">
                <a:solidFill>
                  <a:srgbClr val="006F7B"/>
                </a:solidFill>
                <a:latin typeface="+mj-lt"/>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fr-FR" noProof="0"/>
              <a:t>Modifiez le style des sous-titres du masque</a:t>
            </a:r>
            <a:endParaRPr lang="en-GB" noProof="0"/>
          </a:p>
        </p:txBody>
      </p:sp>
      <p:sp>
        <p:nvSpPr>
          <p:cNvPr id="6" name="Plassholder for bunntekst 8">
            <a:extLst>
              <a:ext uri="{FF2B5EF4-FFF2-40B4-BE49-F238E27FC236}">
                <a16:creationId xmlns:a16="http://schemas.microsoft.com/office/drawing/2014/main" id="{ABC2735D-1FBF-9C4D-46F9-315C56A93A98}"/>
              </a:ext>
            </a:extLst>
          </p:cNvPr>
          <p:cNvSpPr>
            <a:spLocks noGrp="1"/>
          </p:cNvSpPr>
          <p:nvPr>
            <p:ph type="ftr" sz="quarter" idx="10"/>
          </p:nvPr>
        </p:nvSpPr>
        <p:spPr/>
        <p:txBody>
          <a:bodyPr/>
          <a:lstStyle>
            <a:lvl1pPr>
              <a:defRPr/>
            </a:lvl1pPr>
          </a:lstStyle>
          <a:p>
            <a:pPr>
              <a:defRPr/>
            </a:pPr>
            <a:endParaRPr lang="fr-FR"/>
          </a:p>
        </p:txBody>
      </p:sp>
    </p:spTree>
    <p:extLst>
      <p:ext uri="{BB962C8B-B14F-4D97-AF65-F5344CB8AC3E}">
        <p14:creationId xmlns:p14="http://schemas.microsoft.com/office/powerpoint/2010/main" val="36448658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ext and pictures">
    <p:spTree>
      <p:nvGrpSpPr>
        <p:cNvPr id="1" name=""/>
        <p:cNvGrpSpPr/>
        <p:nvPr/>
      </p:nvGrpSpPr>
      <p:grpSpPr>
        <a:xfrm>
          <a:off x="0" y="0"/>
          <a:ext cx="0" cy="0"/>
          <a:chOff x="0" y="0"/>
          <a:chExt cx="0" cy="0"/>
        </a:xfrm>
      </p:grpSpPr>
      <p:sp>
        <p:nvSpPr>
          <p:cNvPr id="3" name="object 2">
            <a:extLst>
              <a:ext uri="{FF2B5EF4-FFF2-40B4-BE49-F238E27FC236}">
                <a16:creationId xmlns:a16="http://schemas.microsoft.com/office/drawing/2014/main" id="{6EDD457C-8B91-B068-E068-B6E5C22404DD}"/>
              </a:ext>
            </a:extLst>
          </p:cNvPr>
          <p:cNvSpPr/>
          <p:nvPr/>
        </p:nvSpPr>
        <p:spPr>
          <a:xfrm>
            <a:off x="2051050" y="0"/>
            <a:ext cx="10140950" cy="6858000"/>
          </a:xfrm>
          <a:custGeom>
            <a:avLst/>
            <a:gdLst/>
            <a:ahLst/>
            <a:cxnLst/>
            <a:rect l="l" t="t" r="r" b="b"/>
            <a:pathLst>
              <a:path w="16723360" h="11308715">
                <a:moveTo>
                  <a:pt x="16722810" y="0"/>
                </a:moveTo>
                <a:lnTo>
                  <a:pt x="3223619" y="0"/>
                </a:lnTo>
                <a:lnTo>
                  <a:pt x="0" y="11308556"/>
                </a:lnTo>
                <a:lnTo>
                  <a:pt x="16722810" y="11308556"/>
                </a:lnTo>
                <a:lnTo>
                  <a:pt x="16722810" y="0"/>
                </a:lnTo>
                <a:close/>
              </a:path>
            </a:pathLst>
          </a:custGeom>
          <a:solidFill>
            <a:srgbClr val="ECF7F3"/>
          </a:solidFill>
        </p:spPr>
        <p:txBody>
          <a:bodyPr lIns="0" tIns="0" rIns="0" bIns="0"/>
          <a:lstStyle/>
          <a:p>
            <a:pPr eaLnBrk="1" fontAlgn="auto" hangingPunct="1">
              <a:spcBef>
                <a:spcPts val="0"/>
              </a:spcBef>
              <a:spcAft>
                <a:spcPts val="0"/>
              </a:spcAft>
              <a:defRPr/>
            </a:pPr>
            <a:endParaRPr sz="1324" dirty="0">
              <a:latin typeface="+mn-lt"/>
            </a:endParaRPr>
          </a:p>
        </p:txBody>
      </p:sp>
      <p:sp>
        <p:nvSpPr>
          <p:cNvPr id="2" name="Plassholder for tekst 1"/>
          <p:cNvSpPr>
            <a:spLocks noGrp="1"/>
          </p:cNvSpPr>
          <p:nvPr>
            <p:ph type="body" idx="11"/>
          </p:nvPr>
        </p:nvSpPr>
        <p:spPr>
          <a:xfrm>
            <a:off x="688795" y="3244058"/>
            <a:ext cx="2980058" cy="3014072"/>
          </a:xfrm>
        </p:spPr>
        <p:txBody>
          <a:bodyPr tIns="14631"/>
          <a:lstStyle/>
          <a:p>
            <a:pPr lvl="0"/>
            <a:r>
              <a:rPr lang="fr-FR"/>
              <a:t>Cliquez pour modifier les styles du texte du masque</a:t>
            </a:r>
          </a:p>
        </p:txBody>
      </p:sp>
      <p:sp>
        <p:nvSpPr>
          <p:cNvPr id="7" name="Plassholder for bilde 6"/>
          <p:cNvSpPr>
            <a:spLocks noGrp="1"/>
          </p:cNvSpPr>
          <p:nvPr>
            <p:ph type="pic" sz="quarter" idx="12"/>
          </p:nvPr>
        </p:nvSpPr>
        <p:spPr>
          <a:xfrm>
            <a:off x="5069460" y="979313"/>
            <a:ext cx="3760690" cy="2507690"/>
          </a:xfrm>
          <a:solidFill>
            <a:schemeClr val="bg1">
              <a:lumMod val="75000"/>
            </a:schemeClr>
          </a:solidFill>
        </p:spPr>
        <p:txBody>
          <a:bodyPr rtlCol="0">
            <a:noAutofit/>
          </a:bodyPr>
          <a:lstStyle>
            <a:lvl1pPr marL="0" indent="0" algn="ctr">
              <a:buNone/>
              <a:defRPr/>
            </a:lvl1pPr>
          </a:lstStyle>
          <a:p>
            <a:pPr lvl="0"/>
            <a:r>
              <a:rPr lang="fr-FR" noProof="0" dirty="0"/>
              <a:t>Cliquez sur l'icône pour ajouter une image</a:t>
            </a:r>
            <a:endParaRPr lang="en-GB" noProof="0" dirty="0"/>
          </a:p>
        </p:txBody>
      </p:sp>
      <p:sp>
        <p:nvSpPr>
          <p:cNvPr id="8" name="Plassholder for bilde 6"/>
          <p:cNvSpPr>
            <a:spLocks noGrp="1"/>
          </p:cNvSpPr>
          <p:nvPr>
            <p:ph type="pic" sz="quarter" idx="13"/>
          </p:nvPr>
        </p:nvSpPr>
        <p:spPr>
          <a:xfrm>
            <a:off x="6192806" y="3773237"/>
            <a:ext cx="3760690" cy="2507690"/>
          </a:xfrm>
          <a:solidFill>
            <a:schemeClr val="bg1">
              <a:lumMod val="75000"/>
            </a:schemeClr>
          </a:solidFill>
        </p:spPr>
        <p:txBody>
          <a:bodyPr rtlCol="0">
            <a:noAutofit/>
          </a:bodyPr>
          <a:lstStyle>
            <a:lvl1pPr marL="0" indent="0" algn="ctr">
              <a:buNone/>
              <a:defRPr/>
            </a:lvl1pPr>
          </a:lstStyle>
          <a:p>
            <a:pPr lvl="0"/>
            <a:r>
              <a:rPr lang="fr-FR" noProof="0" dirty="0"/>
              <a:t>Cliquez sur l'icône pour ajouter une image</a:t>
            </a:r>
            <a:endParaRPr lang="en-GB" noProof="0" dirty="0"/>
          </a:p>
        </p:txBody>
      </p:sp>
      <p:sp>
        <p:nvSpPr>
          <p:cNvPr id="4" name="Plassholder for bunntekst 4">
            <a:extLst>
              <a:ext uri="{FF2B5EF4-FFF2-40B4-BE49-F238E27FC236}">
                <a16:creationId xmlns:a16="http://schemas.microsoft.com/office/drawing/2014/main" id="{277107F1-4911-333E-A929-72AC1EEABCF5}"/>
              </a:ext>
            </a:extLst>
          </p:cNvPr>
          <p:cNvSpPr>
            <a:spLocks noGrp="1"/>
          </p:cNvSpPr>
          <p:nvPr>
            <p:ph type="ftr" sz="quarter" idx="14"/>
          </p:nvPr>
        </p:nvSpPr>
        <p:spPr/>
        <p:txBody>
          <a:bodyPr/>
          <a:lstStyle>
            <a:lvl1pPr>
              <a:defRPr>
                <a:solidFill>
                  <a:srgbClr val="8FB6BC"/>
                </a:solidFill>
              </a:defRPr>
            </a:lvl1pPr>
          </a:lstStyle>
          <a:p>
            <a:pPr>
              <a:defRPr/>
            </a:pPr>
            <a:endParaRPr lang="fr-FR"/>
          </a:p>
        </p:txBody>
      </p:sp>
    </p:spTree>
    <p:extLst>
      <p:ext uri="{BB962C8B-B14F-4D97-AF65-F5344CB8AC3E}">
        <p14:creationId xmlns:p14="http://schemas.microsoft.com/office/powerpoint/2010/main" val="30307242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slide">
    <p:spTree>
      <p:nvGrpSpPr>
        <p:cNvPr id="1" name=""/>
        <p:cNvGrpSpPr/>
        <p:nvPr/>
      </p:nvGrpSpPr>
      <p:grpSpPr>
        <a:xfrm>
          <a:off x="0" y="0"/>
          <a:ext cx="0" cy="0"/>
          <a:chOff x="0" y="0"/>
          <a:chExt cx="0" cy="0"/>
        </a:xfrm>
      </p:grpSpPr>
      <p:sp>
        <p:nvSpPr>
          <p:cNvPr id="3" name="Plassholder for bilde 6"/>
          <p:cNvSpPr>
            <a:spLocks noGrp="1"/>
          </p:cNvSpPr>
          <p:nvPr>
            <p:ph type="pic" sz="quarter" idx="12"/>
          </p:nvPr>
        </p:nvSpPr>
        <p:spPr>
          <a:xfrm>
            <a:off x="0" y="0"/>
            <a:ext cx="12192000" cy="6858000"/>
          </a:xfrm>
          <a:solidFill>
            <a:schemeClr val="bg1">
              <a:lumMod val="75000"/>
            </a:schemeClr>
          </a:solidFill>
        </p:spPr>
        <p:txBody>
          <a:bodyPr rtlCol="0">
            <a:noAutofit/>
          </a:bodyPr>
          <a:lstStyle>
            <a:lvl1pPr marL="0" indent="0" algn="ctr">
              <a:buNone/>
              <a:defRPr/>
            </a:lvl1pPr>
          </a:lstStyle>
          <a:p>
            <a:pPr lvl="0"/>
            <a:r>
              <a:rPr lang="fr-FR" noProof="0" dirty="0"/>
              <a:t>Cliquez sur l'icône pour ajouter une image</a:t>
            </a:r>
            <a:endParaRPr lang="en-GB" noProof="0" dirty="0"/>
          </a:p>
        </p:txBody>
      </p:sp>
      <p:sp>
        <p:nvSpPr>
          <p:cNvPr id="2" name="Plassholder for bunntekst 4">
            <a:extLst>
              <a:ext uri="{FF2B5EF4-FFF2-40B4-BE49-F238E27FC236}">
                <a16:creationId xmlns:a16="http://schemas.microsoft.com/office/drawing/2014/main" id="{715C450B-80A1-2A0E-6418-3A11B2736F8D}"/>
              </a:ext>
            </a:extLst>
          </p:cNvPr>
          <p:cNvSpPr>
            <a:spLocks noGrp="1"/>
          </p:cNvSpPr>
          <p:nvPr>
            <p:ph type="ftr" sz="quarter" idx="13"/>
          </p:nvPr>
        </p:nvSpPr>
        <p:spPr/>
        <p:txBody>
          <a:bodyPr/>
          <a:lstStyle>
            <a:lvl1pPr>
              <a:defRPr>
                <a:solidFill>
                  <a:schemeClr val="bg1"/>
                </a:solidFill>
              </a:defRPr>
            </a:lvl1pPr>
          </a:lstStyle>
          <a:p>
            <a:pPr>
              <a:defRPr/>
            </a:pPr>
            <a:endParaRPr lang="fr-FR"/>
          </a:p>
        </p:txBody>
      </p:sp>
    </p:spTree>
    <p:extLst>
      <p:ext uri="{BB962C8B-B14F-4D97-AF65-F5344CB8AC3E}">
        <p14:creationId xmlns:p14="http://schemas.microsoft.com/office/powerpoint/2010/main" val="39302125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Empty">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8FFC83E9-1CC9-6DA1-11B5-4E1FBA5DA517}"/>
              </a:ext>
            </a:extLst>
          </p:cNvPr>
          <p:cNvSpPr/>
          <p:nvPr/>
        </p:nvSpPr>
        <p:spPr>
          <a:xfrm>
            <a:off x="2051050" y="0"/>
            <a:ext cx="10140950" cy="6858000"/>
          </a:xfrm>
          <a:custGeom>
            <a:avLst/>
            <a:gdLst/>
            <a:ahLst/>
            <a:cxnLst/>
            <a:rect l="l" t="t" r="r" b="b"/>
            <a:pathLst>
              <a:path w="16723360" h="11308715">
                <a:moveTo>
                  <a:pt x="16722810" y="0"/>
                </a:moveTo>
                <a:lnTo>
                  <a:pt x="3223619" y="0"/>
                </a:lnTo>
                <a:lnTo>
                  <a:pt x="0" y="11308556"/>
                </a:lnTo>
                <a:lnTo>
                  <a:pt x="16722810" y="11308556"/>
                </a:lnTo>
                <a:lnTo>
                  <a:pt x="16722810" y="0"/>
                </a:lnTo>
                <a:close/>
              </a:path>
            </a:pathLst>
          </a:custGeom>
          <a:solidFill>
            <a:srgbClr val="ECF7F3"/>
          </a:solidFill>
        </p:spPr>
        <p:txBody>
          <a:bodyPr lIns="0" tIns="0" rIns="0" bIns="0"/>
          <a:lstStyle/>
          <a:p>
            <a:pPr eaLnBrk="1" fontAlgn="auto" hangingPunct="1">
              <a:spcBef>
                <a:spcPts val="0"/>
              </a:spcBef>
              <a:spcAft>
                <a:spcPts val="0"/>
              </a:spcAft>
              <a:defRPr/>
            </a:pPr>
            <a:endParaRPr sz="1324" dirty="0">
              <a:latin typeface="+mn-lt"/>
            </a:endParaRPr>
          </a:p>
        </p:txBody>
      </p:sp>
      <p:sp>
        <p:nvSpPr>
          <p:cNvPr id="3" name="Plassholder for bunntekst 4">
            <a:extLst>
              <a:ext uri="{FF2B5EF4-FFF2-40B4-BE49-F238E27FC236}">
                <a16:creationId xmlns:a16="http://schemas.microsoft.com/office/drawing/2014/main" id="{CCC9E3A9-DE89-F102-2886-2D9B4AFC0870}"/>
              </a:ext>
            </a:extLst>
          </p:cNvPr>
          <p:cNvSpPr>
            <a:spLocks noGrp="1"/>
          </p:cNvSpPr>
          <p:nvPr>
            <p:ph type="ftr" sz="quarter" idx="10"/>
          </p:nvPr>
        </p:nvSpPr>
        <p:spPr/>
        <p:txBody>
          <a:bodyPr/>
          <a:lstStyle>
            <a:lvl1pPr>
              <a:defRPr>
                <a:solidFill>
                  <a:srgbClr val="8FB6BC"/>
                </a:solidFill>
              </a:defRPr>
            </a:lvl1pPr>
          </a:lstStyle>
          <a:p>
            <a:pPr>
              <a:defRPr/>
            </a:pPr>
            <a:endParaRPr lang="fr-FR"/>
          </a:p>
        </p:txBody>
      </p:sp>
    </p:spTree>
    <p:extLst>
      <p:ext uri="{BB962C8B-B14F-4D97-AF65-F5344CB8AC3E}">
        <p14:creationId xmlns:p14="http://schemas.microsoft.com/office/powerpoint/2010/main" val="33774801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are tittel">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r-FR"/>
              <a:t>Modifiez le style du titre</a:t>
            </a:r>
            <a:endParaRPr lang="en-GB"/>
          </a:p>
        </p:txBody>
      </p:sp>
      <p:sp>
        <p:nvSpPr>
          <p:cNvPr id="2" name="Footer Placeholder 4">
            <a:extLst>
              <a:ext uri="{FF2B5EF4-FFF2-40B4-BE49-F238E27FC236}">
                <a16:creationId xmlns:a16="http://schemas.microsoft.com/office/drawing/2014/main" id="{2A6CF265-3474-5DE4-4FB6-D8D455FC9F7A}"/>
              </a:ext>
            </a:extLst>
          </p:cNvPr>
          <p:cNvSpPr>
            <a:spLocks noGrp="1"/>
          </p:cNvSpPr>
          <p:nvPr>
            <p:ph type="ftr" sz="quarter" idx="10"/>
          </p:nvPr>
        </p:nvSpPr>
        <p:spPr/>
        <p:txBody>
          <a:bodyPr/>
          <a:lstStyle>
            <a:lvl1pPr>
              <a:defRPr/>
            </a:lvl1pPr>
          </a:lstStyle>
          <a:p>
            <a:pPr>
              <a:defRPr/>
            </a:pPr>
            <a:endParaRPr lang="fr-FR"/>
          </a:p>
        </p:txBody>
      </p:sp>
    </p:spTree>
    <p:extLst>
      <p:ext uri="{BB962C8B-B14F-4D97-AF65-F5344CB8AC3E}">
        <p14:creationId xmlns:p14="http://schemas.microsoft.com/office/powerpoint/2010/main" val="32655992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Empty white">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5069904E-6988-29E4-08A4-0BA21A4DF6B3}"/>
              </a:ext>
            </a:extLst>
          </p:cNvPr>
          <p:cNvSpPr>
            <a:spLocks noGrp="1"/>
          </p:cNvSpPr>
          <p:nvPr>
            <p:ph type="ftr" sz="quarter" idx="10"/>
          </p:nvPr>
        </p:nvSpPr>
        <p:spPr/>
        <p:txBody>
          <a:bodyPr/>
          <a:lstStyle>
            <a:lvl1pPr>
              <a:defRPr/>
            </a:lvl1pPr>
          </a:lstStyle>
          <a:p>
            <a:pPr>
              <a:defRPr/>
            </a:pPr>
            <a:endParaRPr lang="fr-FR"/>
          </a:p>
        </p:txBody>
      </p:sp>
    </p:spTree>
    <p:extLst>
      <p:ext uri="{BB962C8B-B14F-4D97-AF65-F5344CB8AC3E}">
        <p14:creationId xmlns:p14="http://schemas.microsoft.com/office/powerpoint/2010/main" val="408115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slide w/ Picture">
    <p:spTree>
      <p:nvGrpSpPr>
        <p:cNvPr id="1" name=""/>
        <p:cNvGrpSpPr/>
        <p:nvPr/>
      </p:nvGrpSpPr>
      <p:grpSpPr>
        <a:xfrm>
          <a:off x="0" y="0"/>
          <a:ext cx="0" cy="0"/>
          <a:chOff x="0" y="0"/>
          <a:chExt cx="0" cy="0"/>
        </a:xfrm>
      </p:grpSpPr>
      <p:sp>
        <p:nvSpPr>
          <p:cNvPr id="7" name="Plassholder for bilde 6"/>
          <p:cNvSpPr>
            <a:spLocks noGrp="1"/>
          </p:cNvSpPr>
          <p:nvPr>
            <p:ph type="pic" sz="quarter" idx="12"/>
          </p:nvPr>
        </p:nvSpPr>
        <p:spPr>
          <a:xfrm>
            <a:off x="0" y="0"/>
            <a:ext cx="12192000" cy="6858000"/>
          </a:xfrm>
          <a:solidFill>
            <a:schemeClr val="bg1">
              <a:lumMod val="75000"/>
            </a:schemeClr>
          </a:solidFill>
        </p:spPr>
        <p:txBody>
          <a:bodyPr rtlCol="0">
            <a:noAutofit/>
          </a:bodyPr>
          <a:lstStyle>
            <a:lvl1pPr marL="0" indent="0" algn="l">
              <a:buNone/>
              <a:defRPr/>
            </a:lvl1pPr>
          </a:lstStyle>
          <a:p>
            <a:pPr lvl="0"/>
            <a:r>
              <a:rPr lang="fr-FR" noProof="0" dirty="0"/>
              <a:t>Cliquez sur l'icône pour ajouter une image</a:t>
            </a:r>
            <a:endParaRPr lang="en-GB" noProof="0" dirty="0"/>
          </a:p>
        </p:txBody>
      </p:sp>
      <p:sp>
        <p:nvSpPr>
          <p:cNvPr id="3" name="Subtitle 2"/>
          <p:cNvSpPr>
            <a:spLocks noGrp="1"/>
          </p:cNvSpPr>
          <p:nvPr>
            <p:ph type="subTitle" idx="1"/>
          </p:nvPr>
        </p:nvSpPr>
        <p:spPr>
          <a:xfrm>
            <a:off x="1524000" y="4140479"/>
            <a:ext cx="9144000" cy="1655762"/>
          </a:xfrm>
        </p:spPr>
        <p:txBody>
          <a:bodyPr/>
          <a:lstStyle>
            <a:lvl1pPr marL="0" indent="0" algn="ctr">
              <a:buNone/>
              <a:defRPr sz="2400" b="1">
                <a:solidFill>
                  <a:schemeClr val="bg1"/>
                </a:solidFill>
                <a:latin typeface="+mj-lt"/>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fr-FR"/>
              <a:t>Modifiez le style des sous-titres du masque</a:t>
            </a:r>
            <a:endParaRPr lang="en-US" dirty="0"/>
          </a:p>
        </p:txBody>
      </p:sp>
      <p:sp>
        <p:nvSpPr>
          <p:cNvPr id="5" name="Plassholder for tekst 4"/>
          <p:cNvSpPr>
            <a:spLocks noGrp="1"/>
          </p:cNvSpPr>
          <p:nvPr>
            <p:ph type="body" sz="quarter" idx="13"/>
          </p:nvPr>
        </p:nvSpPr>
        <p:spPr>
          <a:xfrm>
            <a:off x="2126598" y="2380173"/>
            <a:ext cx="7938804" cy="1018152"/>
          </a:xfrm>
          <a:prstGeom prst="rect">
            <a:avLst/>
          </a:prstGeom>
          <a:blipFill>
            <a:blip r:embed="rId2"/>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fr-FR"/>
              <a:t>Cliquez pour modifier les styles du texte du masque</a:t>
            </a:r>
          </a:p>
        </p:txBody>
      </p:sp>
      <p:sp>
        <p:nvSpPr>
          <p:cNvPr id="2" name="Plassholder for bunntekst 8">
            <a:extLst>
              <a:ext uri="{FF2B5EF4-FFF2-40B4-BE49-F238E27FC236}">
                <a16:creationId xmlns:a16="http://schemas.microsoft.com/office/drawing/2014/main" id="{06B04C72-04C1-1989-DB52-07C8F2F1E324}"/>
              </a:ext>
            </a:extLst>
          </p:cNvPr>
          <p:cNvSpPr>
            <a:spLocks noGrp="1"/>
          </p:cNvSpPr>
          <p:nvPr>
            <p:ph type="ftr" sz="quarter" idx="14"/>
          </p:nvPr>
        </p:nvSpPr>
        <p:spPr/>
        <p:txBody>
          <a:bodyPr/>
          <a:lstStyle>
            <a:lvl1pPr>
              <a:defRPr>
                <a:solidFill>
                  <a:schemeClr val="bg1"/>
                </a:solidFill>
              </a:defRPr>
            </a:lvl1pPr>
          </a:lstStyle>
          <a:p>
            <a:pPr>
              <a:defRPr/>
            </a:pPr>
            <a:endParaRPr lang="fr-FR"/>
          </a:p>
        </p:txBody>
      </p:sp>
    </p:spTree>
    <p:extLst>
      <p:ext uri="{BB962C8B-B14F-4D97-AF65-F5344CB8AC3E}">
        <p14:creationId xmlns:p14="http://schemas.microsoft.com/office/powerpoint/2010/main" val="24089753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New Section">
    <p:spTree>
      <p:nvGrpSpPr>
        <p:cNvPr id="1" name=""/>
        <p:cNvGrpSpPr/>
        <p:nvPr/>
      </p:nvGrpSpPr>
      <p:grpSpPr>
        <a:xfrm>
          <a:off x="0" y="0"/>
          <a:ext cx="0" cy="0"/>
          <a:chOff x="0" y="0"/>
          <a:chExt cx="0" cy="0"/>
        </a:xfrm>
      </p:grpSpPr>
      <p:sp>
        <p:nvSpPr>
          <p:cNvPr id="9" name="Plassholder for tekst 8"/>
          <p:cNvSpPr>
            <a:spLocks noGrp="1"/>
          </p:cNvSpPr>
          <p:nvPr>
            <p:ph type="body" idx="11"/>
          </p:nvPr>
        </p:nvSpPr>
        <p:spPr>
          <a:xfrm>
            <a:off x="688776" y="1971314"/>
            <a:ext cx="7305551" cy="853891"/>
          </a:xfrm>
        </p:spPr>
        <p:txBody>
          <a:bodyPr tIns="18481" anchor="b"/>
          <a:lstStyle>
            <a:lvl1pPr marL="0" indent="0">
              <a:lnSpc>
                <a:spcPct val="100000"/>
              </a:lnSpc>
              <a:buNone/>
              <a:defRPr sz="5501" b="1">
                <a:solidFill>
                  <a:schemeClr val="bg1"/>
                </a:solidFill>
                <a:latin typeface="+mj-lt"/>
              </a:defRPr>
            </a:lvl1pPr>
          </a:lstStyle>
          <a:p>
            <a:pPr lvl="0"/>
            <a:r>
              <a:rPr lang="fr-FR"/>
              <a:t>Cliquez pour modifier les styles du texte du masque</a:t>
            </a:r>
          </a:p>
        </p:txBody>
      </p:sp>
      <p:sp>
        <p:nvSpPr>
          <p:cNvPr id="12" name="Plassholder for tekst 11"/>
          <p:cNvSpPr>
            <a:spLocks noGrp="1"/>
          </p:cNvSpPr>
          <p:nvPr>
            <p:ph type="body" sz="quarter" idx="13"/>
          </p:nvPr>
        </p:nvSpPr>
        <p:spPr>
          <a:xfrm>
            <a:off x="688775" y="3238442"/>
            <a:ext cx="7305551" cy="1065777"/>
          </a:xfrm>
          <a:prstGeom prst="rect">
            <a:avLst/>
          </a:prstGeom>
        </p:spPr>
        <p:txBody>
          <a:bodyPr tIns="13861"/>
          <a:lstStyle>
            <a:lvl1pPr marL="0" indent="0">
              <a:lnSpc>
                <a:spcPct val="122000"/>
              </a:lnSpc>
              <a:spcBef>
                <a:spcPts val="58"/>
              </a:spcBef>
              <a:buNone/>
              <a:defRPr sz="1900">
                <a:solidFill>
                  <a:schemeClr val="bg1"/>
                </a:solidFill>
              </a:defRPr>
            </a:lvl1pPr>
          </a:lstStyle>
          <a:p>
            <a:pPr lvl="0"/>
            <a:r>
              <a:rPr lang="fr-FR"/>
              <a:t>Cliquez pour modifier les styles du texte du masque</a:t>
            </a:r>
          </a:p>
        </p:txBody>
      </p:sp>
      <p:sp>
        <p:nvSpPr>
          <p:cNvPr id="2" name="Plassholder for bunntekst 6">
            <a:extLst>
              <a:ext uri="{FF2B5EF4-FFF2-40B4-BE49-F238E27FC236}">
                <a16:creationId xmlns:a16="http://schemas.microsoft.com/office/drawing/2014/main" id="{3022C7B0-D9E2-82EB-3A35-39E22BAB0537}"/>
              </a:ext>
            </a:extLst>
          </p:cNvPr>
          <p:cNvSpPr>
            <a:spLocks noGrp="1"/>
          </p:cNvSpPr>
          <p:nvPr>
            <p:ph type="ftr" sz="quarter" idx="14"/>
          </p:nvPr>
        </p:nvSpPr>
        <p:spPr/>
        <p:txBody>
          <a:bodyPr/>
          <a:lstStyle>
            <a:lvl1pPr>
              <a:defRPr>
                <a:solidFill>
                  <a:schemeClr val="bg1"/>
                </a:solidFill>
              </a:defRPr>
            </a:lvl1pPr>
          </a:lstStyle>
          <a:p>
            <a:pPr>
              <a:defRPr/>
            </a:pPr>
            <a:endParaRPr lang="fr-FR"/>
          </a:p>
        </p:txBody>
      </p:sp>
    </p:spTree>
    <p:extLst>
      <p:ext uri="{BB962C8B-B14F-4D97-AF65-F5344CB8AC3E}">
        <p14:creationId xmlns:p14="http://schemas.microsoft.com/office/powerpoint/2010/main" val="34822247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New Section w/ Picture">
    <p:spTree>
      <p:nvGrpSpPr>
        <p:cNvPr id="1" name=""/>
        <p:cNvGrpSpPr/>
        <p:nvPr/>
      </p:nvGrpSpPr>
      <p:grpSpPr>
        <a:xfrm>
          <a:off x="0" y="0"/>
          <a:ext cx="0" cy="0"/>
          <a:chOff x="0" y="0"/>
          <a:chExt cx="0" cy="0"/>
        </a:xfrm>
      </p:grpSpPr>
      <p:sp>
        <p:nvSpPr>
          <p:cNvPr id="6" name="Plassholder for bilde 6"/>
          <p:cNvSpPr>
            <a:spLocks noGrp="1"/>
          </p:cNvSpPr>
          <p:nvPr>
            <p:ph type="pic" sz="quarter" idx="12"/>
          </p:nvPr>
        </p:nvSpPr>
        <p:spPr>
          <a:xfrm>
            <a:off x="0" y="0"/>
            <a:ext cx="12192000" cy="6858000"/>
          </a:xfrm>
          <a:solidFill>
            <a:schemeClr val="bg1">
              <a:lumMod val="75000"/>
            </a:schemeClr>
          </a:solidFill>
        </p:spPr>
        <p:txBody>
          <a:bodyPr rtlCol="0">
            <a:noAutofit/>
          </a:bodyPr>
          <a:lstStyle>
            <a:lvl1pPr marL="0" indent="0" algn="l">
              <a:buNone/>
              <a:defRPr/>
            </a:lvl1pPr>
          </a:lstStyle>
          <a:p>
            <a:pPr lvl="0"/>
            <a:r>
              <a:rPr lang="fr-FR" noProof="0" dirty="0"/>
              <a:t>Cliquez sur l'icône pour ajouter une image</a:t>
            </a:r>
            <a:endParaRPr lang="en-GB" noProof="0" dirty="0"/>
          </a:p>
        </p:txBody>
      </p:sp>
      <p:sp>
        <p:nvSpPr>
          <p:cNvPr id="9" name="Plassholder for tekst 8"/>
          <p:cNvSpPr>
            <a:spLocks noGrp="1"/>
          </p:cNvSpPr>
          <p:nvPr>
            <p:ph type="body" idx="11"/>
          </p:nvPr>
        </p:nvSpPr>
        <p:spPr>
          <a:xfrm>
            <a:off x="688776" y="1971314"/>
            <a:ext cx="7305551" cy="853891"/>
          </a:xfrm>
        </p:spPr>
        <p:txBody>
          <a:bodyPr tIns="18481" anchor="b"/>
          <a:lstStyle>
            <a:lvl1pPr marL="0" indent="0">
              <a:lnSpc>
                <a:spcPct val="100000"/>
              </a:lnSpc>
              <a:buNone/>
              <a:defRPr sz="5501" b="1">
                <a:solidFill>
                  <a:schemeClr val="bg1"/>
                </a:solidFill>
                <a:latin typeface="+mj-lt"/>
              </a:defRPr>
            </a:lvl1pPr>
          </a:lstStyle>
          <a:p>
            <a:pPr lvl="0"/>
            <a:r>
              <a:rPr lang="fr-FR"/>
              <a:t>Cliquez pour modifier les styles du texte du masque</a:t>
            </a:r>
          </a:p>
        </p:txBody>
      </p:sp>
      <p:sp>
        <p:nvSpPr>
          <p:cNvPr id="12" name="Plassholder for tekst 11"/>
          <p:cNvSpPr>
            <a:spLocks noGrp="1"/>
          </p:cNvSpPr>
          <p:nvPr>
            <p:ph type="body" sz="quarter" idx="13"/>
          </p:nvPr>
        </p:nvSpPr>
        <p:spPr>
          <a:xfrm>
            <a:off x="688775" y="3238442"/>
            <a:ext cx="7305551" cy="1065777"/>
          </a:xfrm>
          <a:prstGeom prst="rect">
            <a:avLst/>
          </a:prstGeom>
        </p:spPr>
        <p:txBody>
          <a:bodyPr tIns="13861"/>
          <a:lstStyle>
            <a:lvl1pPr marL="0" indent="0">
              <a:lnSpc>
                <a:spcPct val="122000"/>
              </a:lnSpc>
              <a:spcBef>
                <a:spcPts val="58"/>
              </a:spcBef>
              <a:buNone/>
              <a:defRPr sz="1900">
                <a:solidFill>
                  <a:schemeClr val="bg1"/>
                </a:solidFill>
              </a:defRPr>
            </a:lvl1pPr>
          </a:lstStyle>
          <a:p>
            <a:pPr lvl="0"/>
            <a:r>
              <a:rPr lang="fr-FR"/>
              <a:t>Cliquez pour modifier les styles du texte du masque</a:t>
            </a:r>
          </a:p>
        </p:txBody>
      </p:sp>
      <p:sp>
        <p:nvSpPr>
          <p:cNvPr id="2" name="Plassholder for bunntekst 6">
            <a:extLst>
              <a:ext uri="{FF2B5EF4-FFF2-40B4-BE49-F238E27FC236}">
                <a16:creationId xmlns:a16="http://schemas.microsoft.com/office/drawing/2014/main" id="{84ECEF91-0341-BBF5-C512-7F051F7D9B3C}"/>
              </a:ext>
            </a:extLst>
          </p:cNvPr>
          <p:cNvSpPr>
            <a:spLocks noGrp="1"/>
          </p:cNvSpPr>
          <p:nvPr>
            <p:ph type="ftr" sz="quarter" idx="14"/>
          </p:nvPr>
        </p:nvSpPr>
        <p:spPr/>
        <p:txBody>
          <a:bodyPr/>
          <a:lstStyle>
            <a:lvl1pPr>
              <a:defRPr>
                <a:solidFill>
                  <a:schemeClr val="bg1"/>
                </a:solidFill>
              </a:defRPr>
            </a:lvl1pPr>
          </a:lstStyle>
          <a:p>
            <a:pPr>
              <a:defRPr/>
            </a:pPr>
            <a:endParaRPr lang="fr-FR"/>
          </a:p>
        </p:txBody>
      </p:sp>
    </p:spTree>
    <p:extLst>
      <p:ext uri="{BB962C8B-B14F-4D97-AF65-F5344CB8AC3E}">
        <p14:creationId xmlns:p14="http://schemas.microsoft.com/office/powerpoint/2010/main" val="3033297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tel og tekst">
    <p:spTree>
      <p:nvGrpSpPr>
        <p:cNvPr id="1" name=""/>
        <p:cNvGrpSpPr/>
        <p:nvPr/>
      </p:nvGrpSpPr>
      <p:grpSpPr>
        <a:xfrm>
          <a:off x="0" y="0"/>
          <a:ext cx="0" cy="0"/>
          <a:chOff x="0" y="0"/>
          <a:chExt cx="0" cy="0"/>
        </a:xfrm>
      </p:grpSpPr>
      <p:sp>
        <p:nvSpPr>
          <p:cNvPr id="3" name="object 2">
            <a:extLst>
              <a:ext uri="{FF2B5EF4-FFF2-40B4-BE49-F238E27FC236}">
                <a16:creationId xmlns:a16="http://schemas.microsoft.com/office/drawing/2014/main" id="{A465EA6A-8E88-588B-9BCA-C07CCB6E2E61}"/>
              </a:ext>
            </a:extLst>
          </p:cNvPr>
          <p:cNvSpPr/>
          <p:nvPr/>
        </p:nvSpPr>
        <p:spPr>
          <a:xfrm>
            <a:off x="7951788" y="0"/>
            <a:ext cx="4240212" cy="6858000"/>
          </a:xfrm>
          <a:custGeom>
            <a:avLst/>
            <a:gdLst/>
            <a:ahLst/>
            <a:cxnLst/>
            <a:rect l="l" t="t" r="r" b="b"/>
            <a:pathLst>
              <a:path w="6992619" h="11308715">
                <a:moveTo>
                  <a:pt x="6992247" y="0"/>
                </a:moveTo>
                <a:lnTo>
                  <a:pt x="3223608" y="0"/>
                </a:lnTo>
                <a:lnTo>
                  <a:pt x="0" y="11308556"/>
                </a:lnTo>
                <a:lnTo>
                  <a:pt x="6992247" y="11308556"/>
                </a:lnTo>
                <a:lnTo>
                  <a:pt x="6992247" y="0"/>
                </a:lnTo>
                <a:close/>
              </a:path>
            </a:pathLst>
          </a:custGeom>
          <a:solidFill>
            <a:srgbClr val="ECF7F3"/>
          </a:solidFill>
        </p:spPr>
        <p:txBody>
          <a:bodyPr lIns="0" tIns="0" rIns="0" bIns="0"/>
          <a:lstStyle/>
          <a:p>
            <a:pPr eaLnBrk="1" fontAlgn="auto" hangingPunct="1">
              <a:spcBef>
                <a:spcPts val="0"/>
              </a:spcBef>
              <a:spcAft>
                <a:spcPts val="0"/>
              </a:spcAft>
              <a:defRPr/>
            </a:pPr>
            <a:endParaRPr sz="1324" dirty="0">
              <a:latin typeface="+mn-lt"/>
            </a:endParaRPr>
          </a:p>
        </p:txBody>
      </p:sp>
      <p:sp>
        <p:nvSpPr>
          <p:cNvPr id="2" name="Title 1"/>
          <p:cNvSpPr>
            <a:spLocks noGrp="1"/>
          </p:cNvSpPr>
          <p:nvPr>
            <p:ph type="title"/>
          </p:nvPr>
        </p:nvSpPr>
        <p:spPr>
          <a:xfrm>
            <a:off x="689490" y="894704"/>
            <a:ext cx="6202001" cy="1325563"/>
          </a:xfrm>
        </p:spPr>
        <p:txBody>
          <a:bodyPr/>
          <a:lstStyle/>
          <a:p>
            <a:r>
              <a:rPr lang="fr-FR"/>
              <a:t>Modifiez le style du titre</a:t>
            </a:r>
            <a:endParaRPr lang="en-US" dirty="0"/>
          </a:p>
        </p:txBody>
      </p:sp>
      <p:sp>
        <p:nvSpPr>
          <p:cNvPr id="10" name="Plassholder for tekst 9"/>
          <p:cNvSpPr>
            <a:spLocks noGrp="1"/>
          </p:cNvSpPr>
          <p:nvPr>
            <p:ph type="body" sz="quarter" idx="11"/>
          </p:nvPr>
        </p:nvSpPr>
        <p:spPr>
          <a:xfrm>
            <a:off x="688781" y="2599848"/>
            <a:ext cx="6202710" cy="237947"/>
          </a:xfrm>
          <a:prstGeom prst="rect">
            <a:avLst/>
          </a:prstGeom>
        </p:spPr>
        <p:txBody>
          <a:bodyPr tIns="18481"/>
          <a:lstStyle>
            <a:lvl1pPr marL="0" indent="0">
              <a:lnSpc>
                <a:spcPct val="100000"/>
              </a:lnSpc>
              <a:buNone/>
              <a:defRPr sz="1500">
                <a:solidFill>
                  <a:srgbClr val="00707C"/>
                </a:solidFill>
              </a:defRPr>
            </a:lvl1pPr>
          </a:lstStyle>
          <a:p>
            <a:pPr lvl="0"/>
            <a:r>
              <a:rPr lang="fr-FR" noProof="0"/>
              <a:t>Cliquez pour modifier les styles du texte du masque</a:t>
            </a:r>
          </a:p>
        </p:txBody>
      </p:sp>
      <p:sp>
        <p:nvSpPr>
          <p:cNvPr id="11" name="Plassholder for tekst 10"/>
          <p:cNvSpPr>
            <a:spLocks noGrp="1"/>
          </p:cNvSpPr>
          <p:nvPr>
            <p:ph type="body" sz="quarter" idx="12"/>
          </p:nvPr>
        </p:nvSpPr>
        <p:spPr>
          <a:xfrm>
            <a:off x="689490" y="3243976"/>
            <a:ext cx="2932582" cy="2719321"/>
          </a:xfrm>
          <a:prstGeom prst="rect">
            <a:avLst/>
          </a:prstGeom>
        </p:spPr>
        <p:txBody>
          <a:bodyPr/>
          <a:lstStyle/>
          <a:p>
            <a:pPr lvl="0"/>
            <a:r>
              <a:rPr lang="fr-FR" noProof="0"/>
              <a:t>Cliquez pour modifier les styles du texte du masque</a:t>
            </a:r>
          </a:p>
        </p:txBody>
      </p:sp>
      <p:sp>
        <p:nvSpPr>
          <p:cNvPr id="12" name="Plassholder for tekst 10"/>
          <p:cNvSpPr>
            <a:spLocks noGrp="1"/>
          </p:cNvSpPr>
          <p:nvPr>
            <p:ph type="body" sz="quarter" idx="13"/>
          </p:nvPr>
        </p:nvSpPr>
        <p:spPr>
          <a:xfrm>
            <a:off x="3969517" y="3243975"/>
            <a:ext cx="2932582" cy="2719321"/>
          </a:xfrm>
          <a:prstGeom prst="rect">
            <a:avLst/>
          </a:prstGeom>
        </p:spPr>
        <p:txBody>
          <a:bodyPr/>
          <a:lstStyle/>
          <a:p>
            <a:pPr lvl="0"/>
            <a:r>
              <a:rPr lang="fr-FR" noProof="0"/>
              <a:t>Cliquez pour modifier les styles du texte du masque</a:t>
            </a:r>
          </a:p>
        </p:txBody>
      </p:sp>
      <p:sp>
        <p:nvSpPr>
          <p:cNvPr id="4" name="Plassholder for bunntekst 6">
            <a:extLst>
              <a:ext uri="{FF2B5EF4-FFF2-40B4-BE49-F238E27FC236}">
                <a16:creationId xmlns:a16="http://schemas.microsoft.com/office/drawing/2014/main" id="{C88CEB93-03C4-BD48-E8EC-3A485B37E8D7}"/>
              </a:ext>
            </a:extLst>
          </p:cNvPr>
          <p:cNvSpPr>
            <a:spLocks noGrp="1"/>
          </p:cNvSpPr>
          <p:nvPr>
            <p:ph type="ftr" sz="quarter" idx="14"/>
          </p:nvPr>
        </p:nvSpPr>
        <p:spPr/>
        <p:txBody>
          <a:bodyPr/>
          <a:lstStyle>
            <a:lvl1pPr>
              <a:defRPr/>
            </a:lvl1pPr>
          </a:lstStyle>
          <a:p>
            <a:pPr>
              <a:defRPr/>
            </a:pPr>
            <a:endParaRPr lang="fr-FR"/>
          </a:p>
        </p:txBody>
      </p:sp>
    </p:spTree>
    <p:extLst>
      <p:ext uri="{BB962C8B-B14F-4D97-AF65-F5344CB8AC3E}">
        <p14:creationId xmlns:p14="http://schemas.microsoft.com/office/powerpoint/2010/main" val="3470383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text and picture">
    <p:spTree>
      <p:nvGrpSpPr>
        <p:cNvPr id="1" name=""/>
        <p:cNvGrpSpPr/>
        <p:nvPr/>
      </p:nvGrpSpPr>
      <p:grpSpPr>
        <a:xfrm>
          <a:off x="0" y="0"/>
          <a:ext cx="0" cy="0"/>
          <a:chOff x="0" y="0"/>
          <a:chExt cx="0" cy="0"/>
        </a:xfrm>
      </p:grpSpPr>
      <p:sp>
        <p:nvSpPr>
          <p:cNvPr id="4" name="Plassholder for bilde 3"/>
          <p:cNvSpPr>
            <a:spLocks noGrp="1"/>
          </p:cNvSpPr>
          <p:nvPr>
            <p:ph type="pic" sz="quarter" idx="14"/>
          </p:nvPr>
        </p:nvSpPr>
        <p:spPr>
          <a:xfrm>
            <a:off x="7952880" y="0"/>
            <a:ext cx="4239120" cy="6858936"/>
          </a:xfrm>
          <a:custGeom>
            <a:avLst/>
            <a:gdLst>
              <a:gd name="connsiteX0" fmla="*/ 0 w 10000"/>
              <a:gd name="connsiteY0" fmla="*/ 2000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0 w 10000"/>
              <a:gd name="connsiteY5" fmla="*/ 2000 h 10000"/>
              <a:gd name="connsiteX0" fmla="*/ 2876 w 10000"/>
              <a:gd name="connsiteY0" fmla="*/ 4612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2876 w 10000"/>
              <a:gd name="connsiteY5" fmla="*/ 4612 h 10000"/>
              <a:gd name="connsiteX0" fmla="*/ 2876 w 10000"/>
              <a:gd name="connsiteY0" fmla="*/ 4612 h 10000"/>
              <a:gd name="connsiteX1" fmla="*/ 4921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2876 w 10000"/>
              <a:gd name="connsiteY5" fmla="*/ 4612 h 10000"/>
              <a:gd name="connsiteX0" fmla="*/ 2876 w 10000"/>
              <a:gd name="connsiteY0" fmla="*/ 4640 h 10028"/>
              <a:gd name="connsiteX1" fmla="*/ 4719 w 10000"/>
              <a:gd name="connsiteY1" fmla="*/ 0 h 10028"/>
              <a:gd name="connsiteX2" fmla="*/ 10000 w 10000"/>
              <a:gd name="connsiteY2" fmla="*/ 28 h 10028"/>
              <a:gd name="connsiteX3" fmla="*/ 10000 w 10000"/>
              <a:gd name="connsiteY3" fmla="*/ 10028 h 10028"/>
              <a:gd name="connsiteX4" fmla="*/ 0 w 10000"/>
              <a:gd name="connsiteY4" fmla="*/ 10028 h 10028"/>
              <a:gd name="connsiteX5" fmla="*/ 2876 w 10000"/>
              <a:gd name="connsiteY5" fmla="*/ 4640 h 10028"/>
              <a:gd name="connsiteX0" fmla="*/ 2597 w 10000"/>
              <a:gd name="connsiteY0" fmla="*/ 4596 h 10028"/>
              <a:gd name="connsiteX1" fmla="*/ 4719 w 10000"/>
              <a:gd name="connsiteY1" fmla="*/ 0 h 10028"/>
              <a:gd name="connsiteX2" fmla="*/ 10000 w 10000"/>
              <a:gd name="connsiteY2" fmla="*/ 28 h 10028"/>
              <a:gd name="connsiteX3" fmla="*/ 10000 w 10000"/>
              <a:gd name="connsiteY3" fmla="*/ 10028 h 10028"/>
              <a:gd name="connsiteX4" fmla="*/ 0 w 10000"/>
              <a:gd name="connsiteY4" fmla="*/ 10028 h 10028"/>
              <a:gd name="connsiteX5" fmla="*/ 2597 w 10000"/>
              <a:gd name="connsiteY5" fmla="*/ 4596 h 10028"/>
              <a:gd name="connsiteX0" fmla="*/ 2597 w 10000"/>
              <a:gd name="connsiteY0" fmla="*/ 4596 h 10028"/>
              <a:gd name="connsiteX1" fmla="*/ 4719 w 10000"/>
              <a:gd name="connsiteY1" fmla="*/ 0 h 10028"/>
              <a:gd name="connsiteX2" fmla="*/ 10000 w 10000"/>
              <a:gd name="connsiteY2" fmla="*/ 7 h 10028"/>
              <a:gd name="connsiteX3" fmla="*/ 10000 w 10000"/>
              <a:gd name="connsiteY3" fmla="*/ 10028 h 10028"/>
              <a:gd name="connsiteX4" fmla="*/ 0 w 10000"/>
              <a:gd name="connsiteY4" fmla="*/ 10028 h 10028"/>
              <a:gd name="connsiteX5" fmla="*/ 2597 w 10000"/>
              <a:gd name="connsiteY5" fmla="*/ 4596 h 10028"/>
              <a:gd name="connsiteX0" fmla="*/ 2597 w 10000"/>
              <a:gd name="connsiteY0" fmla="*/ 4589 h 10021"/>
              <a:gd name="connsiteX1" fmla="*/ 4595 w 10000"/>
              <a:gd name="connsiteY1" fmla="*/ 7 h 10021"/>
              <a:gd name="connsiteX2" fmla="*/ 10000 w 10000"/>
              <a:gd name="connsiteY2" fmla="*/ 0 h 10021"/>
              <a:gd name="connsiteX3" fmla="*/ 10000 w 10000"/>
              <a:gd name="connsiteY3" fmla="*/ 10021 h 10021"/>
              <a:gd name="connsiteX4" fmla="*/ 0 w 10000"/>
              <a:gd name="connsiteY4" fmla="*/ 10021 h 10021"/>
              <a:gd name="connsiteX5" fmla="*/ 2597 w 10000"/>
              <a:gd name="connsiteY5" fmla="*/ 4589 h 10021"/>
              <a:gd name="connsiteX0" fmla="*/ 2597 w 10003"/>
              <a:gd name="connsiteY0" fmla="*/ 4598 h 10030"/>
              <a:gd name="connsiteX1" fmla="*/ 4595 w 10003"/>
              <a:gd name="connsiteY1" fmla="*/ 16 h 10030"/>
              <a:gd name="connsiteX2" fmla="*/ 10003 w 10003"/>
              <a:gd name="connsiteY2" fmla="*/ 0 h 10030"/>
              <a:gd name="connsiteX3" fmla="*/ 10000 w 10003"/>
              <a:gd name="connsiteY3" fmla="*/ 10030 h 10030"/>
              <a:gd name="connsiteX4" fmla="*/ 0 w 10003"/>
              <a:gd name="connsiteY4" fmla="*/ 10030 h 10030"/>
              <a:gd name="connsiteX5" fmla="*/ 2597 w 10003"/>
              <a:gd name="connsiteY5" fmla="*/ 4598 h 10030"/>
              <a:gd name="connsiteX0" fmla="*/ 2597 w 10003"/>
              <a:gd name="connsiteY0" fmla="*/ 4598 h 10030"/>
              <a:gd name="connsiteX1" fmla="*/ 4603 w 10003"/>
              <a:gd name="connsiteY1" fmla="*/ 2 h 10030"/>
              <a:gd name="connsiteX2" fmla="*/ 10003 w 10003"/>
              <a:gd name="connsiteY2" fmla="*/ 0 h 10030"/>
              <a:gd name="connsiteX3" fmla="*/ 10000 w 10003"/>
              <a:gd name="connsiteY3" fmla="*/ 10030 h 10030"/>
              <a:gd name="connsiteX4" fmla="*/ 0 w 10003"/>
              <a:gd name="connsiteY4" fmla="*/ 10030 h 10030"/>
              <a:gd name="connsiteX5" fmla="*/ 2597 w 10003"/>
              <a:gd name="connsiteY5" fmla="*/ 4598 h 10030"/>
              <a:gd name="connsiteX0" fmla="*/ 2597 w 10003"/>
              <a:gd name="connsiteY0" fmla="*/ 4598 h 10030"/>
              <a:gd name="connsiteX1" fmla="*/ 4600 w 10003"/>
              <a:gd name="connsiteY1" fmla="*/ 2 h 10030"/>
              <a:gd name="connsiteX2" fmla="*/ 10003 w 10003"/>
              <a:gd name="connsiteY2" fmla="*/ 0 h 10030"/>
              <a:gd name="connsiteX3" fmla="*/ 10000 w 10003"/>
              <a:gd name="connsiteY3" fmla="*/ 10030 h 10030"/>
              <a:gd name="connsiteX4" fmla="*/ 0 w 10003"/>
              <a:gd name="connsiteY4" fmla="*/ 10030 h 10030"/>
              <a:gd name="connsiteX5" fmla="*/ 2597 w 10003"/>
              <a:gd name="connsiteY5" fmla="*/ 4598 h 10030"/>
              <a:gd name="connsiteX0" fmla="*/ 2597 w 10003"/>
              <a:gd name="connsiteY0" fmla="*/ 4596 h 10028"/>
              <a:gd name="connsiteX1" fmla="*/ 4600 w 10003"/>
              <a:gd name="connsiteY1" fmla="*/ 0 h 10028"/>
              <a:gd name="connsiteX2" fmla="*/ 10003 w 10003"/>
              <a:gd name="connsiteY2" fmla="*/ 55 h 10028"/>
              <a:gd name="connsiteX3" fmla="*/ 10000 w 10003"/>
              <a:gd name="connsiteY3" fmla="*/ 10028 h 10028"/>
              <a:gd name="connsiteX4" fmla="*/ 0 w 10003"/>
              <a:gd name="connsiteY4" fmla="*/ 10028 h 10028"/>
              <a:gd name="connsiteX5" fmla="*/ 2597 w 10003"/>
              <a:gd name="connsiteY5" fmla="*/ 4596 h 10028"/>
              <a:gd name="connsiteX0" fmla="*/ 2597 w 10000"/>
              <a:gd name="connsiteY0" fmla="*/ 4596 h 10028"/>
              <a:gd name="connsiteX1" fmla="*/ 4600 w 10000"/>
              <a:gd name="connsiteY1" fmla="*/ 0 h 10028"/>
              <a:gd name="connsiteX2" fmla="*/ 10000 w 10000"/>
              <a:gd name="connsiteY2" fmla="*/ 1 h 10028"/>
              <a:gd name="connsiteX3" fmla="*/ 10000 w 10000"/>
              <a:gd name="connsiteY3" fmla="*/ 10028 h 10028"/>
              <a:gd name="connsiteX4" fmla="*/ 0 w 10000"/>
              <a:gd name="connsiteY4" fmla="*/ 10028 h 10028"/>
              <a:gd name="connsiteX5" fmla="*/ 2597 w 10000"/>
              <a:gd name="connsiteY5" fmla="*/ 4596 h 10028"/>
              <a:gd name="connsiteX0" fmla="*/ 2503 w 10000"/>
              <a:gd name="connsiteY0" fmla="*/ 4582 h 10028"/>
              <a:gd name="connsiteX1" fmla="*/ 4600 w 10000"/>
              <a:gd name="connsiteY1" fmla="*/ 0 h 10028"/>
              <a:gd name="connsiteX2" fmla="*/ 10000 w 10000"/>
              <a:gd name="connsiteY2" fmla="*/ 1 h 10028"/>
              <a:gd name="connsiteX3" fmla="*/ 10000 w 10000"/>
              <a:gd name="connsiteY3" fmla="*/ 10028 h 10028"/>
              <a:gd name="connsiteX4" fmla="*/ 0 w 10000"/>
              <a:gd name="connsiteY4" fmla="*/ 10028 h 10028"/>
              <a:gd name="connsiteX5" fmla="*/ 2503 w 10000"/>
              <a:gd name="connsiteY5" fmla="*/ 4582 h 10028"/>
              <a:gd name="connsiteX0" fmla="*/ 2500 w 9997"/>
              <a:gd name="connsiteY0" fmla="*/ 4582 h 10028"/>
              <a:gd name="connsiteX1" fmla="*/ 4597 w 9997"/>
              <a:gd name="connsiteY1" fmla="*/ 0 h 10028"/>
              <a:gd name="connsiteX2" fmla="*/ 9997 w 9997"/>
              <a:gd name="connsiteY2" fmla="*/ 1 h 10028"/>
              <a:gd name="connsiteX3" fmla="*/ 9997 w 9997"/>
              <a:gd name="connsiteY3" fmla="*/ 10028 h 10028"/>
              <a:gd name="connsiteX4" fmla="*/ 0 w 9997"/>
              <a:gd name="connsiteY4" fmla="*/ 10002 h 10028"/>
              <a:gd name="connsiteX5" fmla="*/ 2500 w 9997"/>
              <a:gd name="connsiteY5" fmla="*/ 4582 h 10028"/>
              <a:gd name="connsiteX0" fmla="*/ 2501 w 10000"/>
              <a:gd name="connsiteY0" fmla="*/ 4569 h 9974"/>
              <a:gd name="connsiteX1" fmla="*/ 4598 w 10000"/>
              <a:gd name="connsiteY1" fmla="*/ 0 h 9974"/>
              <a:gd name="connsiteX2" fmla="*/ 10000 w 10000"/>
              <a:gd name="connsiteY2" fmla="*/ 1 h 9974"/>
              <a:gd name="connsiteX3" fmla="*/ 9958 w 10000"/>
              <a:gd name="connsiteY3" fmla="*/ 9917 h 9974"/>
              <a:gd name="connsiteX4" fmla="*/ 0 w 10000"/>
              <a:gd name="connsiteY4" fmla="*/ 9974 h 9974"/>
              <a:gd name="connsiteX5" fmla="*/ 2501 w 10000"/>
              <a:gd name="connsiteY5" fmla="*/ 4569 h 9974"/>
              <a:gd name="connsiteX0" fmla="*/ 2501 w 10000"/>
              <a:gd name="connsiteY0" fmla="*/ 4581 h 10000"/>
              <a:gd name="connsiteX1" fmla="*/ 4598 w 10000"/>
              <a:gd name="connsiteY1" fmla="*/ 0 h 10000"/>
              <a:gd name="connsiteX2" fmla="*/ 10000 w 10000"/>
              <a:gd name="connsiteY2" fmla="*/ 1 h 10000"/>
              <a:gd name="connsiteX3" fmla="*/ 10000 w 10000"/>
              <a:gd name="connsiteY3" fmla="*/ 9997 h 10000"/>
              <a:gd name="connsiteX4" fmla="*/ 0 w 10000"/>
              <a:gd name="connsiteY4" fmla="*/ 10000 h 10000"/>
              <a:gd name="connsiteX5" fmla="*/ 2501 w 10000"/>
              <a:gd name="connsiteY5" fmla="*/ 458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2501" y="4581"/>
                </a:moveTo>
                <a:lnTo>
                  <a:pt x="4598" y="0"/>
                </a:lnTo>
                <a:lnTo>
                  <a:pt x="10000" y="1"/>
                </a:lnTo>
                <a:cubicBezTo>
                  <a:pt x="9999" y="3344"/>
                  <a:pt x="10001" y="6654"/>
                  <a:pt x="10000" y="9997"/>
                </a:cubicBezTo>
                <a:lnTo>
                  <a:pt x="0" y="10000"/>
                </a:lnTo>
                <a:lnTo>
                  <a:pt x="2501" y="4581"/>
                </a:lnTo>
                <a:close/>
              </a:path>
            </a:pathLst>
          </a:custGeom>
          <a:solidFill>
            <a:srgbClr val="ECF7F3"/>
          </a:solidFill>
        </p:spPr>
        <p:txBody>
          <a:bodyPr rtlCol="0">
            <a:noAutofit/>
          </a:bodyPr>
          <a:lstStyle>
            <a:lvl1pPr marL="0" indent="0" algn="r">
              <a:buNone/>
              <a:defRPr/>
            </a:lvl1pPr>
          </a:lstStyle>
          <a:p>
            <a:pPr lvl="0"/>
            <a:r>
              <a:rPr lang="fr-FR" noProof="0" dirty="0"/>
              <a:t>Cliquez sur l'icône pour ajouter une image</a:t>
            </a:r>
            <a:endParaRPr lang="nb-NO" noProof="0" dirty="0"/>
          </a:p>
        </p:txBody>
      </p:sp>
      <p:sp>
        <p:nvSpPr>
          <p:cNvPr id="2" name="Title 1"/>
          <p:cNvSpPr>
            <a:spLocks noGrp="1"/>
          </p:cNvSpPr>
          <p:nvPr>
            <p:ph type="title"/>
          </p:nvPr>
        </p:nvSpPr>
        <p:spPr>
          <a:xfrm>
            <a:off x="689490" y="894704"/>
            <a:ext cx="6202001" cy="1325563"/>
          </a:xfrm>
        </p:spPr>
        <p:txBody>
          <a:bodyPr/>
          <a:lstStyle/>
          <a:p>
            <a:r>
              <a:rPr lang="fr-FR"/>
              <a:t>Modifiez le style du titre</a:t>
            </a:r>
            <a:endParaRPr lang="en-US" dirty="0"/>
          </a:p>
        </p:txBody>
      </p:sp>
      <p:sp>
        <p:nvSpPr>
          <p:cNvPr id="10" name="Plassholder for tekst 9"/>
          <p:cNvSpPr>
            <a:spLocks noGrp="1"/>
          </p:cNvSpPr>
          <p:nvPr>
            <p:ph type="body" sz="quarter" idx="11"/>
          </p:nvPr>
        </p:nvSpPr>
        <p:spPr>
          <a:xfrm>
            <a:off x="688781" y="2599848"/>
            <a:ext cx="6202710" cy="237947"/>
          </a:xfrm>
          <a:prstGeom prst="rect">
            <a:avLst/>
          </a:prstGeom>
        </p:spPr>
        <p:txBody>
          <a:bodyPr tIns="18481"/>
          <a:lstStyle>
            <a:lvl1pPr marL="0" indent="0">
              <a:lnSpc>
                <a:spcPct val="100000"/>
              </a:lnSpc>
              <a:buNone/>
              <a:defRPr sz="1500">
                <a:solidFill>
                  <a:srgbClr val="00707C"/>
                </a:solidFill>
              </a:defRPr>
            </a:lvl1pPr>
          </a:lstStyle>
          <a:p>
            <a:pPr lvl="0"/>
            <a:r>
              <a:rPr lang="fr-FR" noProof="0"/>
              <a:t>Cliquez pour modifier les styles du texte du masque</a:t>
            </a:r>
          </a:p>
        </p:txBody>
      </p:sp>
      <p:sp>
        <p:nvSpPr>
          <p:cNvPr id="11" name="Plassholder for tekst 10"/>
          <p:cNvSpPr>
            <a:spLocks noGrp="1"/>
          </p:cNvSpPr>
          <p:nvPr>
            <p:ph type="body" sz="quarter" idx="12"/>
          </p:nvPr>
        </p:nvSpPr>
        <p:spPr>
          <a:xfrm>
            <a:off x="689490" y="3243976"/>
            <a:ext cx="2932582" cy="2719321"/>
          </a:xfrm>
          <a:prstGeom prst="rect">
            <a:avLst/>
          </a:prstGeom>
        </p:spPr>
        <p:txBody>
          <a:bodyPr/>
          <a:lstStyle/>
          <a:p>
            <a:pPr lvl="0"/>
            <a:r>
              <a:rPr lang="fr-FR" noProof="0"/>
              <a:t>Cliquez pour modifier les styles du texte du masque</a:t>
            </a:r>
          </a:p>
        </p:txBody>
      </p:sp>
      <p:sp>
        <p:nvSpPr>
          <p:cNvPr id="12" name="Plassholder for tekst 10"/>
          <p:cNvSpPr>
            <a:spLocks noGrp="1"/>
          </p:cNvSpPr>
          <p:nvPr>
            <p:ph type="body" sz="quarter" idx="13"/>
          </p:nvPr>
        </p:nvSpPr>
        <p:spPr>
          <a:xfrm>
            <a:off x="3969517" y="3243975"/>
            <a:ext cx="2932582" cy="2719321"/>
          </a:xfrm>
          <a:prstGeom prst="rect">
            <a:avLst/>
          </a:prstGeom>
        </p:spPr>
        <p:txBody>
          <a:bodyPr/>
          <a:lstStyle/>
          <a:p>
            <a:pPr lvl="0"/>
            <a:r>
              <a:rPr lang="fr-FR" noProof="0"/>
              <a:t>Cliquez pour modifier les styles du texte du masque</a:t>
            </a:r>
          </a:p>
        </p:txBody>
      </p:sp>
      <p:sp>
        <p:nvSpPr>
          <p:cNvPr id="3" name="Footer Placeholder 4">
            <a:extLst>
              <a:ext uri="{FF2B5EF4-FFF2-40B4-BE49-F238E27FC236}">
                <a16:creationId xmlns:a16="http://schemas.microsoft.com/office/drawing/2014/main" id="{6FDF27BC-0EB0-AE68-D90F-264113BE5F2B}"/>
              </a:ext>
            </a:extLst>
          </p:cNvPr>
          <p:cNvSpPr>
            <a:spLocks noGrp="1"/>
          </p:cNvSpPr>
          <p:nvPr>
            <p:ph type="ftr" sz="quarter" idx="15"/>
          </p:nvPr>
        </p:nvSpPr>
        <p:spPr/>
        <p:txBody>
          <a:bodyPr/>
          <a:lstStyle>
            <a:lvl1pPr>
              <a:defRPr/>
            </a:lvl1pPr>
          </a:lstStyle>
          <a:p>
            <a:pPr>
              <a:defRPr/>
            </a:pPr>
            <a:endParaRPr lang="fr-FR"/>
          </a:p>
        </p:txBody>
      </p:sp>
    </p:spTree>
    <p:extLst>
      <p:ext uri="{BB962C8B-B14F-4D97-AF65-F5344CB8AC3E}">
        <p14:creationId xmlns:p14="http://schemas.microsoft.com/office/powerpoint/2010/main" val="22229138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text and quotation">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0BA8830D-9095-A538-7A47-9FA37D2E001C}"/>
              </a:ext>
            </a:extLst>
          </p:cNvPr>
          <p:cNvSpPr/>
          <p:nvPr/>
        </p:nvSpPr>
        <p:spPr>
          <a:xfrm>
            <a:off x="7951788" y="0"/>
            <a:ext cx="4240212" cy="6858000"/>
          </a:xfrm>
          <a:custGeom>
            <a:avLst/>
            <a:gdLst/>
            <a:ahLst/>
            <a:cxnLst/>
            <a:rect l="l" t="t" r="r" b="b"/>
            <a:pathLst>
              <a:path w="6992619" h="11308715">
                <a:moveTo>
                  <a:pt x="6992247" y="0"/>
                </a:moveTo>
                <a:lnTo>
                  <a:pt x="3223608" y="0"/>
                </a:lnTo>
                <a:lnTo>
                  <a:pt x="0" y="11308556"/>
                </a:lnTo>
                <a:lnTo>
                  <a:pt x="6992247" y="11308556"/>
                </a:lnTo>
                <a:lnTo>
                  <a:pt x="6992247" y="0"/>
                </a:lnTo>
                <a:close/>
              </a:path>
            </a:pathLst>
          </a:custGeom>
          <a:solidFill>
            <a:srgbClr val="ECF7F3"/>
          </a:solidFill>
        </p:spPr>
        <p:txBody>
          <a:bodyPr lIns="0" tIns="0" rIns="0" bIns="0"/>
          <a:lstStyle/>
          <a:p>
            <a:pPr eaLnBrk="1" fontAlgn="auto" hangingPunct="1">
              <a:spcBef>
                <a:spcPts val="0"/>
              </a:spcBef>
              <a:spcAft>
                <a:spcPts val="0"/>
              </a:spcAft>
              <a:defRPr/>
            </a:pPr>
            <a:endParaRPr sz="1324" dirty="0">
              <a:latin typeface="+mn-lt"/>
            </a:endParaRPr>
          </a:p>
        </p:txBody>
      </p:sp>
      <p:sp>
        <p:nvSpPr>
          <p:cNvPr id="2" name="Title 1"/>
          <p:cNvSpPr>
            <a:spLocks noGrp="1"/>
          </p:cNvSpPr>
          <p:nvPr>
            <p:ph type="title"/>
          </p:nvPr>
        </p:nvSpPr>
        <p:spPr>
          <a:xfrm>
            <a:off x="689490" y="894704"/>
            <a:ext cx="6202001" cy="1325563"/>
          </a:xfrm>
        </p:spPr>
        <p:txBody>
          <a:bodyPr/>
          <a:lstStyle/>
          <a:p>
            <a:r>
              <a:rPr lang="fr-FR" noProof="0"/>
              <a:t>Modifiez le style du titre</a:t>
            </a:r>
            <a:endParaRPr lang="en-GB" noProof="0"/>
          </a:p>
        </p:txBody>
      </p:sp>
      <p:sp>
        <p:nvSpPr>
          <p:cNvPr id="10" name="Plassholder for tekst 9"/>
          <p:cNvSpPr>
            <a:spLocks noGrp="1"/>
          </p:cNvSpPr>
          <p:nvPr>
            <p:ph type="body" sz="quarter" idx="11"/>
          </p:nvPr>
        </p:nvSpPr>
        <p:spPr>
          <a:xfrm>
            <a:off x="688781" y="2599848"/>
            <a:ext cx="6202710" cy="237947"/>
          </a:xfrm>
          <a:prstGeom prst="rect">
            <a:avLst/>
          </a:prstGeom>
        </p:spPr>
        <p:txBody>
          <a:bodyPr tIns="18481"/>
          <a:lstStyle>
            <a:lvl1pPr marL="0" indent="0">
              <a:lnSpc>
                <a:spcPct val="100000"/>
              </a:lnSpc>
              <a:buNone/>
              <a:defRPr sz="1500">
                <a:solidFill>
                  <a:srgbClr val="00707C"/>
                </a:solidFill>
              </a:defRPr>
            </a:lvl1pPr>
          </a:lstStyle>
          <a:p>
            <a:pPr lvl="0"/>
            <a:r>
              <a:rPr lang="fr-FR" noProof="0"/>
              <a:t>Cliquez pour modifier les styles du texte du masque</a:t>
            </a:r>
          </a:p>
        </p:txBody>
      </p:sp>
      <p:sp>
        <p:nvSpPr>
          <p:cNvPr id="11" name="Plassholder for tekst 10"/>
          <p:cNvSpPr>
            <a:spLocks noGrp="1"/>
          </p:cNvSpPr>
          <p:nvPr>
            <p:ph type="body" sz="quarter" idx="12"/>
          </p:nvPr>
        </p:nvSpPr>
        <p:spPr>
          <a:xfrm>
            <a:off x="689490" y="3243976"/>
            <a:ext cx="2932582" cy="2719321"/>
          </a:xfrm>
          <a:prstGeom prst="rect">
            <a:avLst/>
          </a:prstGeom>
        </p:spPr>
        <p:txBody>
          <a:bodyPr/>
          <a:lstStyle/>
          <a:p>
            <a:pPr lvl="0"/>
            <a:r>
              <a:rPr lang="fr-FR" noProof="0"/>
              <a:t>Cliquez pour modifier les styles du texte du masque</a:t>
            </a:r>
          </a:p>
        </p:txBody>
      </p:sp>
      <p:sp>
        <p:nvSpPr>
          <p:cNvPr id="12" name="Plassholder for tekst 10"/>
          <p:cNvSpPr>
            <a:spLocks noGrp="1"/>
          </p:cNvSpPr>
          <p:nvPr>
            <p:ph type="body" sz="quarter" idx="13"/>
          </p:nvPr>
        </p:nvSpPr>
        <p:spPr>
          <a:xfrm>
            <a:off x="3969517" y="3243975"/>
            <a:ext cx="2932582" cy="2719321"/>
          </a:xfrm>
          <a:prstGeom prst="rect">
            <a:avLst/>
          </a:prstGeom>
        </p:spPr>
        <p:txBody>
          <a:bodyPr/>
          <a:lstStyle/>
          <a:p>
            <a:pPr lvl="0"/>
            <a:r>
              <a:rPr lang="fr-FR" noProof="0"/>
              <a:t>Cliquez pour modifier les styles du texte du masque</a:t>
            </a:r>
          </a:p>
        </p:txBody>
      </p:sp>
      <p:sp>
        <p:nvSpPr>
          <p:cNvPr id="3" name="Plassholder for tekst 2"/>
          <p:cNvSpPr>
            <a:spLocks noGrp="1"/>
          </p:cNvSpPr>
          <p:nvPr>
            <p:ph type="body" sz="quarter" idx="14"/>
          </p:nvPr>
        </p:nvSpPr>
        <p:spPr>
          <a:xfrm>
            <a:off x="8158060" y="2469154"/>
            <a:ext cx="3171437" cy="2084479"/>
          </a:xfrm>
          <a:prstGeom prst="rect">
            <a:avLst/>
          </a:prstGeom>
        </p:spPr>
        <p:txBody>
          <a:bodyPr tIns="14631" anchor="ctr"/>
          <a:lstStyle>
            <a:lvl1pPr marL="0" indent="0" algn="l">
              <a:lnSpc>
                <a:spcPct val="106000"/>
              </a:lnSpc>
              <a:spcBef>
                <a:spcPts val="58"/>
              </a:spcBef>
              <a:buNone/>
              <a:defRPr sz="2551">
                <a:solidFill>
                  <a:srgbClr val="8FB6BC"/>
                </a:solidFill>
                <a:latin typeface="+mj-lt"/>
              </a:defRPr>
            </a:lvl1pPr>
          </a:lstStyle>
          <a:p>
            <a:pPr lvl="0"/>
            <a:r>
              <a:rPr lang="fr-FR" noProof="0"/>
              <a:t>Cliquez pour modifier les styles du texte du masque</a:t>
            </a:r>
          </a:p>
        </p:txBody>
      </p:sp>
      <p:sp>
        <p:nvSpPr>
          <p:cNvPr id="5" name="Plassholder for bunntekst 6">
            <a:extLst>
              <a:ext uri="{FF2B5EF4-FFF2-40B4-BE49-F238E27FC236}">
                <a16:creationId xmlns:a16="http://schemas.microsoft.com/office/drawing/2014/main" id="{B8A2561A-3343-ACD6-8B0A-3775D594C8F0}"/>
              </a:ext>
            </a:extLst>
          </p:cNvPr>
          <p:cNvSpPr>
            <a:spLocks noGrp="1"/>
          </p:cNvSpPr>
          <p:nvPr>
            <p:ph type="ftr" sz="quarter" idx="15"/>
          </p:nvPr>
        </p:nvSpPr>
        <p:spPr/>
        <p:txBody>
          <a:bodyPr/>
          <a:lstStyle>
            <a:lvl1pPr>
              <a:defRPr/>
            </a:lvl1pPr>
          </a:lstStyle>
          <a:p>
            <a:pPr>
              <a:defRPr/>
            </a:pPr>
            <a:endParaRPr lang="fr-FR"/>
          </a:p>
        </p:txBody>
      </p:sp>
    </p:spTree>
    <p:extLst>
      <p:ext uri="{BB962C8B-B14F-4D97-AF65-F5344CB8AC3E}">
        <p14:creationId xmlns:p14="http://schemas.microsoft.com/office/powerpoint/2010/main" val="2192421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Quotation green">
    <p:spTree>
      <p:nvGrpSpPr>
        <p:cNvPr id="1" name=""/>
        <p:cNvGrpSpPr/>
        <p:nvPr/>
      </p:nvGrpSpPr>
      <p:grpSpPr>
        <a:xfrm>
          <a:off x="0" y="0"/>
          <a:ext cx="0" cy="0"/>
          <a:chOff x="0" y="0"/>
          <a:chExt cx="0" cy="0"/>
        </a:xfrm>
      </p:grpSpPr>
      <p:sp>
        <p:nvSpPr>
          <p:cNvPr id="3" name="Plassholder for tekst 2"/>
          <p:cNvSpPr>
            <a:spLocks noGrp="1"/>
          </p:cNvSpPr>
          <p:nvPr>
            <p:ph type="body" sz="quarter" idx="11"/>
          </p:nvPr>
        </p:nvSpPr>
        <p:spPr>
          <a:xfrm>
            <a:off x="1759409" y="2411115"/>
            <a:ext cx="8673181" cy="1770267"/>
          </a:xfrm>
        </p:spPr>
        <p:txBody>
          <a:bodyPr anchor="ctr" anchorCtr="1"/>
          <a:lstStyle>
            <a:lvl1pPr marL="0" indent="0" algn="ctr">
              <a:lnSpc>
                <a:spcPts val="6351"/>
              </a:lnSpc>
              <a:buNone/>
              <a:defRPr sz="5151">
                <a:solidFill>
                  <a:srgbClr val="EBF7F3"/>
                </a:solidFill>
                <a:latin typeface="+mj-lt"/>
              </a:defRPr>
            </a:lvl1pPr>
          </a:lstStyle>
          <a:p>
            <a:pPr lvl="0"/>
            <a:r>
              <a:rPr lang="fr-FR"/>
              <a:t>Cliquez pour modifier les styles du texte du masque</a:t>
            </a:r>
          </a:p>
        </p:txBody>
      </p:sp>
      <p:sp>
        <p:nvSpPr>
          <p:cNvPr id="7" name="Plassholder for tekst 6"/>
          <p:cNvSpPr>
            <a:spLocks noGrp="1"/>
          </p:cNvSpPr>
          <p:nvPr>
            <p:ph type="body" sz="quarter" idx="12"/>
          </p:nvPr>
        </p:nvSpPr>
        <p:spPr>
          <a:xfrm>
            <a:off x="9037938" y="4855773"/>
            <a:ext cx="2784680" cy="199846"/>
          </a:xfrm>
          <a:prstGeom prst="rect">
            <a:avLst/>
          </a:prstGeom>
        </p:spPr>
        <p:txBody>
          <a:bodyPr tIns="16941"/>
          <a:lstStyle>
            <a:lvl1pPr marL="0" indent="0">
              <a:buNone/>
              <a:defRPr sz="1250">
                <a:solidFill>
                  <a:srgbClr val="EBF7F3"/>
                </a:solidFill>
              </a:defRPr>
            </a:lvl1pPr>
          </a:lstStyle>
          <a:p>
            <a:pPr lvl="0"/>
            <a:r>
              <a:rPr lang="fr-FR"/>
              <a:t>Cliquez pour modifier les styles du texte du masque</a:t>
            </a:r>
          </a:p>
        </p:txBody>
      </p:sp>
      <p:sp>
        <p:nvSpPr>
          <p:cNvPr id="2" name="Plassholder for bunntekst 4">
            <a:extLst>
              <a:ext uri="{FF2B5EF4-FFF2-40B4-BE49-F238E27FC236}">
                <a16:creationId xmlns:a16="http://schemas.microsoft.com/office/drawing/2014/main" id="{9DF6979C-CFDB-BAB5-3A21-7C589F011183}"/>
              </a:ext>
            </a:extLst>
          </p:cNvPr>
          <p:cNvSpPr>
            <a:spLocks noGrp="1"/>
          </p:cNvSpPr>
          <p:nvPr>
            <p:ph type="ftr" sz="quarter" idx="13"/>
          </p:nvPr>
        </p:nvSpPr>
        <p:spPr/>
        <p:txBody>
          <a:bodyPr/>
          <a:lstStyle>
            <a:lvl1pPr>
              <a:defRPr>
                <a:solidFill>
                  <a:srgbClr val="EBF7F3"/>
                </a:solidFill>
              </a:defRPr>
            </a:lvl1pPr>
          </a:lstStyle>
          <a:p>
            <a:pPr>
              <a:defRPr/>
            </a:pPr>
            <a:endParaRPr lang="fr-FR"/>
          </a:p>
        </p:txBody>
      </p:sp>
    </p:spTree>
    <p:extLst>
      <p:ext uri="{BB962C8B-B14F-4D97-AF65-F5344CB8AC3E}">
        <p14:creationId xmlns:p14="http://schemas.microsoft.com/office/powerpoint/2010/main" val="1962662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Quotation pink">
    <p:spTree>
      <p:nvGrpSpPr>
        <p:cNvPr id="1" name=""/>
        <p:cNvGrpSpPr/>
        <p:nvPr/>
      </p:nvGrpSpPr>
      <p:grpSpPr>
        <a:xfrm>
          <a:off x="0" y="0"/>
          <a:ext cx="0" cy="0"/>
          <a:chOff x="0" y="0"/>
          <a:chExt cx="0" cy="0"/>
        </a:xfrm>
      </p:grpSpPr>
      <p:sp>
        <p:nvSpPr>
          <p:cNvPr id="3" name="Plassholder for tekst 2"/>
          <p:cNvSpPr>
            <a:spLocks noGrp="1"/>
          </p:cNvSpPr>
          <p:nvPr>
            <p:ph type="body" sz="quarter" idx="11"/>
          </p:nvPr>
        </p:nvSpPr>
        <p:spPr>
          <a:xfrm>
            <a:off x="1759409" y="2411115"/>
            <a:ext cx="8673181" cy="1770267"/>
          </a:xfrm>
        </p:spPr>
        <p:txBody>
          <a:bodyPr anchor="ctr" anchorCtr="1"/>
          <a:lstStyle>
            <a:lvl1pPr marL="0" indent="0" algn="ctr">
              <a:lnSpc>
                <a:spcPts val="6351"/>
              </a:lnSpc>
              <a:buNone/>
              <a:defRPr sz="5151">
                <a:solidFill>
                  <a:srgbClr val="EBF7F3"/>
                </a:solidFill>
                <a:latin typeface="+mj-lt"/>
              </a:defRPr>
            </a:lvl1pPr>
          </a:lstStyle>
          <a:p>
            <a:pPr lvl="0"/>
            <a:r>
              <a:rPr lang="fr-FR"/>
              <a:t>Cliquez pour modifier les styles du texte du masque</a:t>
            </a:r>
          </a:p>
        </p:txBody>
      </p:sp>
      <p:sp>
        <p:nvSpPr>
          <p:cNvPr id="7" name="Plassholder for tekst 6"/>
          <p:cNvSpPr>
            <a:spLocks noGrp="1"/>
          </p:cNvSpPr>
          <p:nvPr>
            <p:ph type="body" sz="quarter" idx="12"/>
          </p:nvPr>
        </p:nvSpPr>
        <p:spPr>
          <a:xfrm>
            <a:off x="9037938" y="4855773"/>
            <a:ext cx="2784680" cy="199846"/>
          </a:xfrm>
          <a:prstGeom prst="rect">
            <a:avLst/>
          </a:prstGeom>
        </p:spPr>
        <p:txBody>
          <a:bodyPr tIns="16941"/>
          <a:lstStyle>
            <a:lvl1pPr marL="0" indent="0">
              <a:buNone/>
              <a:defRPr sz="1250">
                <a:solidFill>
                  <a:srgbClr val="EBF7F3"/>
                </a:solidFill>
              </a:defRPr>
            </a:lvl1pPr>
          </a:lstStyle>
          <a:p>
            <a:pPr lvl="0"/>
            <a:r>
              <a:rPr lang="fr-FR"/>
              <a:t>Cliquez pour modifier les styles du texte du masque</a:t>
            </a:r>
          </a:p>
        </p:txBody>
      </p:sp>
      <p:sp>
        <p:nvSpPr>
          <p:cNvPr id="2" name="Plassholder for bunntekst 4">
            <a:extLst>
              <a:ext uri="{FF2B5EF4-FFF2-40B4-BE49-F238E27FC236}">
                <a16:creationId xmlns:a16="http://schemas.microsoft.com/office/drawing/2014/main" id="{C4049B77-34C4-7961-62D1-75D01F34BC25}"/>
              </a:ext>
            </a:extLst>
          </p:cNvPr>
          <p:cNvSpPr>
            <a:spLocks noGrp="1"/>
          </p:cNvSpPr>
          <p:nvPr>
            <p:ph type="ftr" sz="quarter" idx="13"/>
          </p:nvPr>
        </p:nvSpPr>
        <p:spPr/>
        <p:txBody>
          <a:bodyPr/>
          <a:lstStyle>
            <a:lvl1pPr>
              <a:defRPr>
                <a:solidFill>
                  <a:srgbClr val="EBF7F3"/>
                </a:solidFill>
              </a:defRPr>
            </a:lvl1pPr>
          </a:lstStyle>
          <a:p>
            <a:pPr>
              <a:defRPr/>
            </a:pPr>
            <a:endParaRPr lang="fr-FR"/>
          </a:p>
        </p:txBody>
      </p:sp>
    </p:spTree>
    <p:extLst>
      <p:ext uri="{BB962C8B-B14F-4D97-AF65-F5344CB8AC3E}">
        <p14:creationId xmlns:p14="http://schemas.microsoft.com/office/powerpoint/2010/main" val="42049199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E8A5C9D8-D16B-6F5D-A711-8272F98C3A60}"/>
              </a:ext>
            </a:extLst>
          </p:cNvPr>
          <p:cNvSpPr>
            <a:spLocks noGrp="1" noChangeArrowheads="1"/>
          </p:cNvSpPr>
          <p:nvPr>
            <p:ph type="title"/>
          </p:nvPr>
        </p:nvSpPr>
        <p:spPr bwMode="auto">
          <a:xfrm>
            <a:off x="688975" y="895350"/>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100800" rIns="0" bIns="0" numCol="1" anchor="t" anchorCtr="0" compatLnSpc="1">
            <a:prstTxWarp prst="textNoShape">
              <a:avLst/>
            </a:prstTxWarp>
          </a:bodyPr>
          <a:lstStyle/>
          <a:p>
            <a:pPr lvl="0"/>
            <a:endParaRPr lang="fr-FR" altLang="fr-FR"/>
          </a:p>
        </p:txBody>
      </p:sp>
      <p:sp>
        <p:nvSpPr>
          <p:cNvPr id="1027" name="Text Placeholder 2">
            <a:extLst>
              <a:ext uri="{FF2B5EF4-FFF2-40B4-BE49-F238E27FC236}">
                <a16:creationId xmlns:a16="http://schemas.microsoft.com/office/drawing/2014/main" id="{81E35AD5-EA51-E7CB-E30B-DE74068FF793}"/>
              </a:ext>
            </a:extLst>
          </p:cNvPr>
          <p:cNvSpPr>
            <a:spLocks noGrp="1" noChangeArrowheads="1"/>
          </p:cNvSpPr>
          <p:nvPr>
            <p:ph type="body" idx="1"/>
          </p:nvPr>
        </p:nvSpPr>
        <p:spPr bwMode="auto">
          <a:xfrm>
            <a:off x="688975" y="3243263"/>
            <a:ext cx="10515600" cy="213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fr-FR"/>
              <a:t>Rediger tekststiler i malen</a:t>
            </a:r>
          </a:p>
          <a:p>
            <a:pPr lvl="1"/>
            <a:r>
              <a:rPr lang="en-GB" altLang="fr-FR"/>
              <a:t>Andre nivå</a:t>
            </a:r>
          </a:p>
          <a:p>
            <a:pPr lvl="2"/>
            <a:r>
              <a:rPr lang="en-GB" altLang="fr-FR"/>
              <a:t>Tredje nivå</a:t>
            </a:r>
          </a:p>
          <a:p>
            <a:pPr lvl="3"/>
            <a:r>
              <a:rPr lang="en-GB" altLang="fr-FR"/>
              <a:t>Fjerde nivå</a:t>
            </a:r>
          </a:p>
          <a:p>
            <a:pPr lvl="4"/>
            <a:r>
              <a:rPr lang="en-GB" altLang="fr-FR"/>
              <a:t>Femte nivå</a:t>
            </a:r>
          </a:p>
        </p:txBody>
      </p:sp>
      <p:sp>
        <p:nvSpPr>
          <p:cNvPr id="5" name="Footer Placeholder 4">
            <a:extLst>
              <a:ext uri="{FF2B5EF4-FFF2-40B4-BE49-F238E27FC236}">
                <a16:creationId xmlns:a16="http://schemas.microsoft.com/office/drawing/2014/main" id="{C9E1BFD0-3EBC-CC1C-4879-1379334E0420}"/>
              </a:ext>
            </a:extLst>
          </p:cNvPr>
          <p:cNvSpPr>
            <a:spLocks noGrp="1"/>
          </p:cNvSpPr>
          <p:nvPr>
            <p:ph type="ftr" sz="quarter" idx="3"/>
          </p:nvPr>
        </p:nvSpPr>
        <p:spPr>
          <a:xfrm>
            <a:off x="3205163" y="285750"/>
            <a:ext cx="5781675" cy="149225"/>
          </a:xfrm>
          <a:prstGeom prst="rect">
            <a:avLst/>
          </a:prstGeom>
        </p:spPr>
        <p:txBody>
          <a:bodyPr vert="horz" wrap="square" lIns="0" tIns="18000" rIns="0" bIns="0" rtlCol="0" anchor="t" anchorCtr="0">
            <a:spAutoFit/>
          </a:bodyPr>
          <a:lstStyle>
            <a:lvl1pPr algn="ctr" eaLnBrk="1" fontAlgn="auto" hangingPunct="1">
              <a:spcBef>
                <a:spcPts val="0"/>
              </a:spcBef>
              <a:spcAft>
                <a:spcPts val="0"/>
              </a:spcAft>
              <a:defRPr sz="850" spc="5" baseline="0">
                <a:solidFill>
                  <a:srgbClr val="9B9B9B"/>
                </a:solidFill>
                <a:latin typeface="+mn-lt"/>
              </a:defRPr>
            </a:lvl1pPr>
          </a:lstStyle>
          <a:p>
            <a:pPr>
              <a:defRPr/>
            </a:pPr>
            <a:endParaRPr lang="fr-FR"/>
          </a:p>
        </p:txBody>
      </p:sp>
    </p:spTree>
  </p:cSld>
  <p:clrMap bg1="lt1" tx1="dk1" bg2="lt2" tx2="dk2" accent1="accent1" accent2="accent2" accent3="accent3" accent4="accent4" accent5="accent5" accent6="accent6" hlink="hlink" folHlink="folHlink"/>
  <p:sldLayoutIdLst>
    <p:sldLayoutId id="2147484958" r:id="rId1"/>
    <p:sldLayoutId id="2147484959" r:id="rId2"/>
    <p:sldLayoutId id="2147484960" r:id="rId3"/>
    <p:sldLayoutId id="2147484961" r:id="rId4"/>
    <p:sldLayoutId id="2147484962" r:id="rId5"/>
    <p:sldLayoutId id="2147484955" r:id="rId6"/>
    <p:sldLayoutId id="2147484963" r:id="rId7"/>
    <p:sldLayoutId id="2147484964" r:id="rId8"/>
    <p:sldLayoutId id="2147484965" r:id="rId9"/>
    <p:sldLayoutId id="2147484966" r:id="rId10"/>
    <p:sldLayoutId id="2147484967" r:id="rId11"/>
    <p:sldLayoutId id="2147484968" r:id="rId12"/>
    <p:sldLayoutId id="2147484956" r:id="rId13"/>
    <p:sldLayoutId id="2147484957" r:id="rId14"/>
  </p:sldLayoutIdLst>
  <p:txStyles>
    <p:titleStyle>
      <a:lvl1pPr algn="l" rtl="0" eaLnBrk="0" fontAlgn="base" hangingPunct="0">
        <a:lnSpc>
          <a:spcPts val="5250"/>
        </a:lnSpc>
        <a:spcBef>
          <a:spcPct val="0"/>
        </a:spcBef>
        <a:spcAft>
          <a:spcPct val="0"/>
        </a:spcAft>
        <a:defRPr sz="4500" b="1" kern="1200">
          <a:solidFill>
            <a:srgbClr val="00707C"/>
          </a:solidFill>
          <a:latin typeface="+mj-lt"/>
          <a:ea typeface="+mj-ea"/>
          <a:cs typeface="+mj-cs"/>
        </a:defRPr>
      </a:lvl1pPr>
      <a:lvl2pPr algn="l" rtl="0" eaLnBrk="0" fontAlgn="base" hangingPunct="0">
        <a:lnSpc>
          <a:spcPts val="5250"/>
        </a:lnSpc>
        <a:spcBef>
          <a:spcPct val="0"/>
        </a:spcBef>
        <a:spcAft>
          <a:spcPct val="0"/>
        </a:spcAft>
        <a:defRPr sz="4500" b="1">
          <a:solidFill>
            <a:srgbClr val="00707C"/>
          </a:solidFill>
          <a:latin typeface="Georgia" panose="02040502050405020303" pitchFamily="18" charset="0"/>
        </a:defRPr>
      </a:lvl2pPr>
      <a:lvl3pPr algn="l" rtl="0" eaLnBrk="0" fontAlgn="base" hangingPunct="0">
        <a:lnSpc>
          <a:spcPts val="5250"/>
        </a:lnSpc>
        <a:spcBef>
          <a:spcPct val="0"/>
        </a:spcBef>
        <a:spcAft>
          <a:spcPct val="0"/>
        </a:spcAft>
        <a:defRPr sz="4500" b="1">
          <a:solidFill>
            <a:srgbClr val="00707C"/>
          </a:solidFill>
          <a:latin typeface="Georgia" panose="02040502050405020303" pitchFamily="18" charset="0"/>
        </a:defRPr>
      </a:lvl3pPr>
      <a:lvl4pPr algn="l" rtl="0" eaLnBrk="0" fontAlgn="base" hangingPunct="0">
        <a:lnSpc>
          <a:spcPts val="5250"/>
        </a:lnSpc>
        <a:spcBef>
          <a:spcPct val="0"/>
        </a:spcBef>
        <a:spcAft>
          <a:spcPct val="0"/>
        </a:spcAft>
        <a:defRPr sz="4500" b="1">
          <a:solidFill>
            <a:srgbClr val="00707C"/>
          </a:solidFill>
          <a:latin typeface="Georgia" panose="02040502050405020303" pitchFamily="18" charset="0"/>
        </a:defRPr>
      </a:lvl4pPr>
      <a:lvl5pPr algn="l" rtl="0" eaLnBrk="0" fontAlgn="base" hangingPunct="0">
        <a:lnSpc>
          <a:spcPts val="5250"/>
        </a:lnSpc>
        <a:spcBef>
          <a:spcPct val="0"/>
        </a:spcBef>
        <a:spcAft>
          <a:spcPct val="0"/>
        </a:spcAft>
        <a:defRPr sz="4500" b="1">
          <a:solidFill>
            <a:srgbClr val="00707C"/>
          </a:solidFill>
          <a:latin typeface="Georgia" panose="02040502050405020303" pitchFamily="18" charset="0"/>
        </a:defRPr>
      </a:lvl5pPr>
      <a:lvl6pPr marL="457200" algn="l" rtl="0" fontAlgn="base">
        <a:lnSpc>
          <a:spcPts val="5250"/>
        </a:lnSpc>
        <a:spcBef>
          <a:spcPct val="0"/>
        </a:spcBef>
        <a:spcAft>
          <a:spcPct val="0"/>
        </a:spcAft>
        <a:defRPr sz="4500" b="1">
          <a:solidFill>
            <a:srgbClr val="00707C"/>
          </a:solidFill>
          <a:latin typeface="Georgia" panose="02040502050405020303" pitchFamily="18" charset="0"/>
        </a:defRPr>
      </a:lvl6pPr>
      <a:lvl7pPr marL="914400" algn="l" rtl="0" fontAlgn="base">
        <a:lnSpc>
          <a:spcPts val="5250"/>
        </a:lnSpc>
        <a:spcBef>
          <a:spcPct val="0"/>
        </a:spcBef>
        <a:spcAft>
          <a:spcPct val="0"/>
        </a:spcAft>
        <a:defRPr sz="4500" b="1">
          <a:solidFill>
            <a:srgbClr val="00707C"/>
          </a:solidFill>
          <a:latin typeface="Georgia" panose="02040502050405020303" pitchFamily="18" charset="0"/>
        </a:defRPr>
      </a:lvl7pPr>
      <a:lvl8pPr marL="1371600" algn="l" rtl="0" fontAlgn="base">
        <a:lnSpc>
          <a:spcPts val="5250"/>
        </a:lnSpc>
        <a:spcBef>
          <a:spcPct val="0"/>
        </a:spcBef>
        <a:spcAft>
          <a:spcPct val="0"/>
        </a:spcAft>
        <a:defRPr sz="4500" b="1">
          <a:solidFill>
            <a:srgbClr val="00707C"/>
          </a:solidFill>
          <a:latin typeface="Georgia" panose="02040502050405020303" pitchFamily="18" charset="0"/>
        </a:defRPr>
      </a:lvl8pPr>
      <a:lvl9pPr marL="1828800" algn="l" rtl="0" fontAlgn="base">
        <a:lnSpc>
          <a:spcPts val="5250"/>
        </a:lnSpc>
        <a:spcBef>
          <a:spcPct val="0"/>
        </a:spcBef>
        <a:spcAft>
          <a:spcPct val="0"/>
        </a:spcAft>
        <a:defRPr sz="4500" b="1">
          <a:solidFill>
            <a:srgbClr val="00707C"/>
          </a:solidFill>
          <a:latin typeface="Georgia" panose="02040502050405020303" pitchFamily="18" charset="0"/>
        </a:defRPr>
      </a:lvl9pPr>
    </p:titleStyle>
    <p:bodyStyle>
      <a:lvl1pPr marL="107950" indent="-107950" algn="l" rtl="0" eaLnBrk="0" fontAlgn="base" hangingPunct="0">
        <a:lnSpc>
          <a:spcPct val="118000"/>
        </a:lnSpc>
        <a:spcBef>
          <a:spcPts val="300"/>
        </a:spcBef>
        <a:spcAft>
          <a:spcPct val="0"/>
        </a:spcAft>
        <a:buFont typeface="Arial" panose="020B0604020202020204" pitchFamily="34" charset="0"/>
        <a:buChar char="•"/>
        <a:defRPr sz="1200" kern="1200">
          <a:solidFill>
            <a:schemeClr val="tx1"/>
          </a:solidFill>
          <a:latin typeface="+mn-lt"/>
          <a:ea typeface="+mn-ea"/>
          <a:cs typeface="+mn-cs"/>
        </a:defRPr>
      </a:lvl1pPr>
      <a:lvl2pPr marL="685800" indent="-125413" algn="l" rtl="0" eaLnBrk="0" fontAlgn="base" hangingPunct="0">
        <a:lnSpc>
          <a:spcPct val="118000"/>
        </a:lnSpc>
        <a:spcBef>
          <a:spcPts val="500"/>
        </a:spcBef>
        <a:spcAft>
          <a:spcPct val="0"/>
        </a:spcAft>
        <a:buFont typeface="Arial" panose="020B0604020202020204" pitchFamily="34" charset="0"/>
        <a:buChar char="•"/>
        <a:defRPr sz="1000" kern="1200">
          <a:solidFill>
            <a:schemeClr val="tx1"/>
          </a:solidFill>
          <a:latin typeface="+mn-lt"/>
          <a:ea typeface="+mn-ea"/>
          <a:cs typeface="+mn-cs"/>
        </a:defRPr>
      </a:lvl2pPr>
      <a:lvl3pPr marL="1143000" indent="-125413" algn="l" rtl="0" eaLnBrk="0" fontAlgn="base" hangingPunct="0">
        <a:lnSpc>
          <a:spcPct val="118000"/>
        </a:lnSpc>
        <a:spcBef>
          <a:spcPts val="500"/>
        </a:spcBef>
        <a:spcAft>
          <a:spcPct val="0"/>
        </a:spcAft>
        <a:buFont typeface="Arial" panose="020B0604020202020204" pitchFamily="34" charset="0"/>
        <a:buChar char="•"/>
        <a:defRPr sz="1000" kern="1200">
          <a:solidFill>
            <a:schemeClr val="tx1"/>
          </a:solidFill>
          <a:latin typeface="+mn-lt"/>
          <a:ea typeface="+mn-ea"/>
          <a:cs typeface="+mn-cs"/>
        </a:defRPr>
      </a:lvl3pPr>
      <a:lvl4pPr marL="1600200" indent="-125413" algn="l" rtl="0" eaLnBrk="0" fontAlgn="base" hangingPunct="0">
        <a:lnSpc>
          <a:spcPct val="118000"/>
        </a:lnSpc>
        <a:spcBef>
          <a:spcPts val="500"/>
        </a:spcBef>
        <a:spcAft>
          <a:spcPct val="0"/>
        </a:spcAft>
        <a:buFont typeface="Arial" panose="020B0604020202020204" pitchFamily="34" charset="0"/>
        <a:buChar char="•"/>
        <a:defRPr sz="1000" kern="1200">
          <a:solidFill>
            <a:schemeClr val="tx1"/>
          </a:solidFill>
          <a:latin typeface="+mn-lt"/>
          <a:ea typeface="+mn-ea"/>
          <a:cs typeface="+mn-cs"/>
        </a:defRPr>
      </a:lvl4pPr>
      <a:lvl5pPr marL="2057400" indent="-125413" algn="l" rtl="0" eaLnBrk="0" fontAlgn="base" hangingPunct="0">
        <a:lnSpc>
          <a:spcPct val="118000"/>
        </a:lnSpc>
        <a:spcBef>
          <a:spcPts val="500"/>
        </a:spcBef>
        <a:spcAft>
          <a:spcPct val="0"/>
        </a:spcAft>
        <a:buFont typeface="Arial" panose="020B0604020202020204" pitchFamily="34" charset="0"/>
        <a:buChar char="•"/>
        <a:defRPr sz="1000" kern="1200">
          <a:solidFill>
            <a:schemeClr val="tx1"/>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8"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slide" Target="slide2.xml"/></Relationships>
</file>

<file path=ppt/slides/_rels/slide11.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image" Target="../media/image48.jpe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jpeg"/></Relationships>
</file>

<file path=ppt/slides/_rels/slide12.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slide" Target="slide2.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4.jpeg"/><Relationship Id="rId4" Type="http://schemas.openxmlformats.org/officeDocument/2006/relationships/image" Target="../media/image53.jpeg"/></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55.jpeg"/><Relationship Id="rId7" Type="http://schemas.openxmlformats.org/officeDocument/2006/relationships/diagramQuickStyle" Target="../diagrams/quickStyle2.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Layout" Target="../diagrams/layout2.xml"/><Relationship Id="rId11" Type="http://schemas.openxmlformats.org/officeDocument/2006/relationships/slide" Target="slide2.xml"/><Relationship Id="rId5" Type="http://schemas.openxmlformats.org/officeDocument/2006/relationships/diagramData" Target="../diagrams/data2.xml"/><Relationship Id="rId10" Type="http://schemas.openxmlformats.org/officeDocument/2006/relationships/image" Target="../media/image6.png"/><Relationship Id="rId4" Type="http://schemas.openxmlformats.org/officeDocument/2006/relationships/image" Target="../media/image56.jpeg"/><Relationship Id="rId9" Type="http://schemas.microsoft.com/office/2007/relationships/diagramDrawing" Target="../diagrams/drawing2.xml"/></Relationships>
</file>

<file path=ppt/slides/_rels/slide1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57.jpeg"/><Relationship Id="rId7" Type="http://schemas.openxmlformats.org/officeDocument/2006/relationships/image" Target="../media/image61.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emf"/><Relationship Id="rId9" Type="http://schemas.openxmlformats.org/officeDocument/2006/relationships/slide" Target="slide2.xml"/></Relationships>
</file>

<file path=ppt/slides/_rels/slide15.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diagramLayout" Target="../diagrams/layout3.xml"/><Relationship Id="rId7" Type="http://schemas.openxmlformats.org/officeDocument/2006/relationships/image" Target="../media/image6.png"/><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slide" Target="slide2.xml"/></Relationships>
</file>

<file path=ppt/slides/_rels/slide17.xml.rels><?xml version="1.0" encoding="UTF-8" standalone="yes"?>
<Relationships xmlns="http://schemas.openxmlformats.org/package/2006/relationships"><Relationship Id="rId8" Type="http://schemas.openxmlformats.org/officeDocument/2006/relationships/image" Target="../media/image63.png"/><Relationship Id="rId13" Type="http://schemas.openxmlformats.org/officeDocument/2006/relationships/image" Target="../media/image68.jpeg"/><Relationship Id="rId3" Type="http://schemas.openxmlformats.org/officeDocument/2006/relationships/diagramLayout" Target="../diagrams/layout5.xml"/><Relationship Id="rId7" Type="http://schemas.openxmlformats.org/officeDocument/2006/relationships/image" Target="../media/image62.png"/><Relationship Id="rId12" Type="http://schemas.openxmlformats.org/officeDocument/2006/relationships/image" Target="../media/image67.jpeg"/><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11" Type="http://schemas.openxmlformats.org/officeDocument/2006/relationships/image" Target="../media/image66.jpeg"/><Relationship Id="rId5" Type="http://schemas.openxmlformats.org/officeDocument/2006/relationships/diagramColors" Target="../diagrams/colors5.xml"/><Relationship Id="rId15" Type="http://schemas.openxmlformats.org/officeDocument/2006/relationships/slide" Target="slide2.xml"/><Relationship Id="rId10" Type="http://schemas.openxmlformats.org/officeDocument/2006/relationships/image" Target="../media/image65.png"/><Relationship Id="rId4" Type="http://schemas.openxmlformats.org/officeDocument/2006/relationships/diagramQuickStyle" Target="../diagrams/quickStyle5.xml"/><Relationship Id="rId9" Type="http://schemas.openxmlformats.org/officeDocument/2006/relationships/image" Target="../media/image64.jpeg"/><Relationship Id="rId14"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openxmlformats.org/officeDocument/2006/relationships/slide" Target="slide4.xml"/><Relationship Id="rId13" Type="http://schemas.openxmlformats.org/officeDocument/2006/relationships/image" Target="../media/image6.png"/><Relationship Id="rId3" Type="http://schemas.openxmlformats.org/officeDocument/2006/relationships/slide" Target="slide11.xml"/><Relationship Id="rId7" Type="http://schemas.openxmlformats.org/officeDocument/2006/relationships/slide" Target="slide9.xml"/><Relationship Id="rId12" Type="http://schemas.openxmlformats.org/officeDocument/2006/relationships/slide" Target="slide17.xml"/><Relationship Id="rId2" Type="http://schemas.openxmlformats.org/officeDocument/2006/relationships/slide" Target="slide10.xml"/><Relationship Id="rId1" Type="http://schemas.openxmlformats.org/officeDocument/2006/relationships/slideLayout" Target="../slideLayouts/slideLayout3.xml"/><Relationship Id="rId6" Type="http://schemas.openxmlformats.org/officeDocument/2006/relationships/slide" Target="slide7.xml"/><Relationship Id="rId11" Type="http://schemas.openxmlformats.org/officeDocument/2006/relationships/slide" Target="slide16.xml"/><Relationship Id="rId5" Type="http://schemas.openxmlformats.org/officeDocument/2006/relationships/slide" Target="slide6.xml"/><Relationship Id="rId10" Type="http://schemas.openxmlformats.org/officeDocument/2006/relationships/slide" Target="slide5.xml"/><Relationship Id="rId4" Type="http://schemas.openxmlformats.org/officeDocument/2006/relationships/slide" Target="slide3.xml"/><Relationship Id="rId9" Type="http://schemas.openxmlformats.org/officeDocument/2006/relationships/slide" Target="slide8.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slide" Target="slide2.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0.png"/><Relationship Id="rId11" Type="http://schemas.openxmlformats.org/officeDocument/2006/relationships/image" Target="../media/image6.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slide" Target="slide2.xml"/><Relationship Id="rId4" Type="http://schemas.openxmlformats.org/officeDocument/2006/relationships/image" Target="../media/image17.png"/><Relationship Id="rId9"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3.png"/><Relationship Id="rId7" Type="http://schemas.openxmlformats.org/officeDocument/2006/relationships/image" Target="../media/image26.png"/><Relationship Id="rId2" Type="http://schemas.openxmlformats.org/officeDocument/2006/relationships/image" Target="../media/image22.png"/><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25.png"/><Relationship Id="rId10" Type="http://schemas.openxmlformats.org/officeDocument/2006/relationships/slide" Target="slide2.xml"/><Relationship Id="rId4" Type="http://schemas.openxmlformats.org/officeDocument/2006/relationships/image" Target="../media/image24.png"/><Relationship Id="rId9"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9.png"/><Relationship Id="rId7" Type="http://schemas.openxmlformats.org/officeDocument/2006/relationships/image" Target="../media/image27.png"/><Relationship Id="rId2" Type="http://schemas.openxmlformats.org/officeDocument/2006/relationships/image" Target="../media/image28.png"/><Relationship Id="rId1" Type="http://schemas.openxmlformats.org/officeDocument/2006/relationships/slideLayout" Target="../slideLayouts/slideLayout3.xml"/><Relationship Id="rId6" Type="http://schemas.openxmlformats.org/officeDocument/2006/relationships/image" Target="../media/image32.png"/><Relationship Id="rId5" Type="http://schemas.openxmlformats.org/officeDocument/2006/relationships/image" Target="../media/image31.png"/><Relationship Id="rId10" Type="http://schemas.openxmlformats.org/officeDocument/2006/relationships/slide" Target="slide2.xml"/><Relationship Id="rId4" Type="http://schemas.openxmlformats.org/officeDocument/2006/relationships/image" Target="../media/image30.png"/><Relationship Id="rId9"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png"/><Relationship Id="rId1" Type="http://schemas.openxmlformats.org/officeDocument/2006/relationships/slideLayout" Target="../slideLayouts/slideLayout3.xml"/><Relationship Id="rId6" Type="http://schemas.openxmlformats.org/officeDocument/2006/relationships/image" Target="../media/image38.png"/><Relationship Id="rId5" Type="http://schemas.openxmlformats.org/officeDocument/2006/relationships/image" Target="../media/image37.png"/><Relationship Id="rId10" Type="http://schemas.openxmlformats.org/officeDocument/2006/relationships/slide" Target="slide2.xml"/><Relationship Id="rId4" Type="http://schemas.openxmlformats.org/officeDocument/2006/relationships/image" Target="../media/image36.png"/><Relationship Id="rId9"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3.xml"/><Relationship Id="rId6" Type="http://schemas.openxmlformats.org/officeDocument/2006/relationships/slide" Target="slide2.xml"/><Relationship Id="rId5" Type="http://schemas.openxmlformats.org/officeDocument/2006/relationships/image" Target="../media/image6.png"/><Relationship Id="rId4" Type="http://schemas.openxmlformats.org/officeDocument/2006/relationships/image" Target="../media/image43.png"/></Relationships>
</file>

<file path=ppt/slides/_rels/slide9.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slide" Target="slide2.xml"/><Relationship Id="rId2" Type="http://schemas.openxmlformats.org/officeDocument/2006/relationships/image" Target="../media/image44.png"/><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47.png"/><Relationship Id="rId4" Type="http://schemas.openxmlformats.org/officeDocument/2006/relationships/image" Target="../media/image4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Titre 1">
            <a:extLst>
              <a:ext uri="{FF2B5EF4-FFF2-40B4-BE49-F238E27FC236}">
                <a16:creationId xmlns:a16="http://schemas.microsoft.com/office/drawing/2014/main" id="{922F1CC7-08DE-1D63-8555-F355ABDDFEC3}"/>
              </a:ext>
            </a:extLst>
          </p:cNvPr>
          <p:cNvSpPr txBox="1">
            <a:spLocks noGrp="1" noChangeArrowheads="1"/>
          </p:cNvSpPr>
          <p:nvPr>
            <p:ph type="title" idx="4294967295"/>
          </p:nvPr>
        </p:nvSpPr>
        <p:spPr bwMode="auto">
          <a:xfrm>
            <a:off x="0" y="3706813"/>
            <a:ext cx="12034838" cy="1325562"/>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defRPr sz="900">
                <a:solidFill>
                  <a:schemeClr val="tx1"/>
                </a:solidFill>
                <a:latin typeface="Microsoft Sans Serif" panose="020B0604020202020204" pitchFamily="34" charset="0"/>
              </a:defRPr>
            </a:lvl1pPr>
            <a:lvl2pPr marL="742950" indent="-285750">
              <a:defRPr sz="900">
                <a:solidFill>
                  <a:schemeClr val="tx1"/>
                </a:solidFill>
                <a:latin typeface="Microsoft Sans Serif" panose="020B0604020202020204" pitchFamily="34" charset="0"/>
              </a:defRPr>
            </a:lvl2pPr>
            <a:lvl3pPr marL="1143000" indent="-228600">
              <a:defRPr sz="900">
                <a:solidFill>
                  <a:schemeClr val="tx1"/>
                </a:solidFill>
                <a:latin typeface="Microsoft Sans Serif" panose="020B0604020202020204" pitchFamily="34" charset="0"/>
              </a:defRPr>
            </a:lvl3pPr>
            <a:lvl4pPr marL="1600200" indent="-228600">
              <a:defRPr sz="900">
                <a:solidFill>
                  <a:schemeClr val="tx1"/>
                </a:solidFill>
                <a:latin typeface="Microsoft Sans Serif" panose="020B0604020202020204" pitchFamily="34" charset="0"/>
              </a:defRPr>
            </a:lvl4pPr>
            <a:lvl5pPr marL="2057400" indent="-228600">
              <a:defRPr sz="900">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sz="900">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sz="900">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sz="900">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sz="900">
                <a:solidFill>
                  <a:schemeClr val="tx1"/>
                </a:solidFill>
                <a:latin typeface="Microsoft Sans Serif" panose="020B0604020202020204" pitchFamily="34" charset="0"/>
              </a:defRPr>
            </a:lvl9pPr>
          </a:lstStyle>
          <a:p>
            <a:pPr marL="0" marR="0" lvl="0" indent="0" algn="ctr" defTabSz="914400" rtl="0" eaLnBrk="1" fontAlgn="base" latinLnBrk="0" hangingPunct="1">
              <a:lnSpc>
                <a:spcPts val="5250"/>
              </a:lnSpc>
              <a:spcBef>
                <a:spcPct val="0"/>
              </a:spcBef>
              <a:spcAft>
                <a:spcPct val="0"/>
              </a:spcAft>
              <a:buClrTx/>
              <a:buSzTx/>
              <a:buFontTx/>
              <a:buNone/>
              <a:tabLst/>
              <a:defRPr/>
            </a:pPr>
            <a:r>
              <a:rPr kumimoji="0" lang="en-US" altLang="fr-FR" sz="4000" b="1" i="0" u="none" strike="noStrike" kern="1200" cap="none" spc="0" normalizeH="0" baseline="0" noProof="0" dirty="0" err="1">
                <a:ln>
                  <a:noFill/>
                </a:ln>
                <a:solidFill>
                  <a:srgbClr val="5B225F"/>
                </a:solidFill>
                <a:effectLst/>
                <a:uLnTx/>
                <a:uFillTx/>
                <a:latin typeface="Arial" panose="020B0604020202020204" pitchFamily="34" charset="0"/>
                <a:ea typeface="+mn-ea"/>
                <a:cs typeface="Arial" panose="020B0604020202020204" pitchFamily="34" charset="0"/>
              </a:rPr>
              <a:t>Enseigner</a:t>
            </a:r>
            <a:r>
              <a:rPr kumimoji="0" lang="en-US" altLang="fr-FR" sz="4000" b="1" i="0" u="none" strike="noStrike" kern="1200" cap="none" spc="0" normalizeH="0" baseline="0" noProof="0" dirty="0">
                <a:ln>
                  <a:noFill/>
                </a:ln>
                <a:solidFill>
                  <a:srgbClr val="5B225F"/>
                </a:solidFill>
                <a:effectLst/>
                <a:uLnTx/>
                <a:uFillTx/>
                <a:latin typeface="Arial" panose="020B0604020202020204" pitchFamily="34" charset="0"/>
                <a:ea typeface="+mn-ea"/>
                <a:cs typeface="Arial" panose="020B0604020202020204" pitchFamily="34" charset="0"/>
              </a:rPr>
              <a:t> </a:t>
            </a:r>
            <a:r>
              <a:rPr kumimoji="0" lang="en-US" altLang="fr-FR" sz="4000" b="1" i="0" u="none" strike="noStrike" kern="1200" cap="none" spc="0" normalizeH="0" baseline="0" noProof="0" dirty="0" err="1">
                <a:ln>
                  <a:noFill/>
                </a:ln>
                <a:solidFill>
                  <a:srgbClr val="5B225F"/>
                </a:solidFill>
                <a:effectLst/>
                <a:uLnTx/>
                <a:uFillTx/>
                <a:latin typeface="Arial" panose="020B0604020202020204" pitchFamily="34" charset="0"/>
                <a:ea typeface="+mn-ea"/>
                <a:cs typeface="Arial" panose="020B0604020202020204" pitchFamily="34" charset="0"/>
              </a:rPr>
              <a:t>l’hygiène</a:t>
            </a:r>
            <a:r>
              <a:rPr kumimoji="0" lang="en-US" altLang="fr-FR" sz="4000" b="1" i="0" u="none" strike="noStrike" kern="1200" cap="none" spc="0" normalizeH="0" baseline="0" noProof="0" dirty="0">
                <a:ln>
                  <a:noFill/>
                </a:ln>
                <a:solidFill>
                  <a:srgbClr val="5B225F"/>
                </a:solidFill>
                <a:effectLst/>
                <a:uLnTx/>
                <a:uFillTx/>
                <a:latin typeface="Arial" panose="020B0604020202020204" pitchFamily="34" charset="0"/>
                <a:ea typeface="+mn-ea"/>
                <a:cs typeface="Arial" panose="020B0604020202020204" pitchFamily="34" charset="0"/>
              </a:rPr>
              <a:t> des aliments</a:t>
            </a:r>
          </a:p>
          <a:p>
            <a:pPr marL="0" marR="0" lvl="0" indent="0" algn="ctr" defTabSz="914400" rtl="0" eaLnBrk="1" fontAlgn="base" latinLnBrk="0" hangingPunct="1">
              <a:lnSpc>
                <a:spcPts val="5250"/>
              </a:lnSpc>
              <a:spcBef>
                <a:spcPct val="0"/>
              </a:spcBef>
              <a:spcAft>
                <a:spcPct val="0"/>
              </a:spcAft>
              <a:buClrTx/>
              <a:buSzTx/>
              <a:buFontTx/>
              <a:buNone/>
              <a:tabLst/>
              <a:defRPr/>
            </a:pPr>
            <a:r>
              <a:rPr kumimoji="0" lang="en-US" altLang="fr-FR" sz="4000" b="1" i="0" u="none" strike="noStrike" kern="1200" cap="none" spc="0" normalizeH="0" baseline="0" noProof="0" dirty="0">
                <a:ln>
                  <a:noFill/>
                </a:ln>
                <a:solidFill>
                  <a:srgbClr val="5B225F"/>
                </a:solidFill>
                <a:effectLst/>
                <a:uLnTx/>
                <a:uFillTx/>
                <a:latin typeface="Arial" panose="020B0604020202020204" pitchFamily="34" charset="0"/>
                <a:ea typeface="+mn-ea"/>
                <a:cs typeface="Arial" panose="020B0604020202020204" pitchFamily="34" charset="0"/>
              </a:rPr>
              <a:t>Aperçus et liens</a:t>
            </a:r>
            <a:endParaRPr kumimoji="0" lang="fr-FR" altLang="fr-FR" sz="4000" b="1" i="0" u="none" strike="noStrike" kern="1200" cap="none" spc="0" normalizeH="0" baseline="0" noProof="0" dirty="0">
              <a:ln>
                <a:noFill/>
              </a:ln>
              <a:solidFill>
                <a:srgbClr val="5B225F"/>
              </a:solidFill>
              <a:effectLst/>
              <a:uLnTx/>
              <a:uFillTx/>
              <a:latin typeface="Arial" panose="020B0604020202020204" pitchFamily="34" charset="0"/>
              <a:ea typeface="+mn-ea"/>
              <a:cs typeface="Arial" panose="020B0604020202020204" pitchFamily="34" charset="0"/>
            </a:endParaRPr>
          </a:p>
        </p:txBody>
      </p:sp>
      <p:grpSp>
        <p:nvGrpSpPr>
          <p:cNvPr id="2" name="Groupe 1" descr="Le projet SafeConsume a été financé par  le programme Européen de recherche et d’innovation Horizon 2020 aux termes d’un accord de subvention No 727580.">
            <a:extLst>
              <a:ext uri="{FF2B5EF4-FFF2-40B4-BE49-F238E27FC236}">
                <a16:creationId xmlns:a16="http://schemas.microsoft.com/office/drawing/2014/main" id="{FFA183D7-99BB-987E-5F10-CB1CA41B18B2}"/>
              </a:ext>
            </a:extLst>
          </p:cNvPr>
          <p:cNvGrpSpPr/>
          <p:nvPr/>
        </p:nvGrpSpPr>
        <p:grpSpPr>
          <a:xfrm>
            <a:off x="7721600" y="77788"/>
            <a:ext cx="4359275" cy="1019175"/>
            <a:chOff x="7721600" y="77788"/>
            <a:chExt cx="4359275" cy="1019175"/>
          </a:xfrm>
        </p:grpSpPr>
        <p:sp>
          <p:nvSpPr>
            <p:cNvPr id="28677" name="Rectangle 15">
              <a:extLst>
                <a:ext uri="{FF2B5EF4-FFF2-40B4-BE49-F238E27FC236}">
                  <a16:creationId xmlns:a16="http://schemas.microsoft.com/office/drawing/2014/main" id="{D9A2F1B6-A250-B582-3C13-D3DB5534E253}"/>
                </a:ext>
              </a:extLst>
            </p:cNvPr>
            <p:cNvSpPr>
              <a:spLocks noChangeArrowheads="1"/>
            </p:cNvSpPr>
            <p:nvPr/>
          </p:nvSpPr>
          <p:spPr bwMode="auto">
            <a:xfrm>
              <a:off x="7721600" y="171450"/>
              <a:ext cx="28289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altLang="fr-FR" sz="1200" dirty="0">
                  <a:latin typeface="Arial" panose="020B0604020202020204" pitchFamily="34" charset="0"/>
                  <a:cs typeface="Calibri" panose="020F0502020204030204" pitchFamily="34" charset="0"/>
                </a:rPr>
                <a:t>Ce projet a été financé par  le programme Européen de recherche et d’innovation Horizon 2020 aux termes d’un accord de subvention No 727580.</a:t>
              </a:r>
              <a:endParaRPr lang="fr-FR" altLang="fr-FR" sz="500" dirty="0">
                <a:latin typeface="Calibri" panose="020F0502020204030204" pitchFamily="34" charset="0"/>
                <a:cs typeface="Calibri" panose="020F0502020204030204" pitchFamily="34" charset="0"/>
              </a:endParaRPr>
            </a:p>
          </p:txBody>
        </p:sp>
        <p:pic>
          <p:nvPicPr>
            <p:cNvPr id="28678" name="Picture 8" descr="Drapeau européen">
              <a:extLst>
                <a:ext uri="{FF2B5EF4-FFF2-40B4-BE49-F238E27FC236}">
                  <a16:creationId xmlns:a16="http://schemas.microsoft.com/office/drawing/2014/main" id="{1EE09DCB-71A0-B9E9-E271-DDCD4085ACD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550525" y="77788"/>
              <a:ext cx="1530350"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8674" name="Image 1">
            <a:extLst>
              <a:ext uri="{FF2B5EF4-FFF2-40B4-BE49-F238E27FC236}">
                <a16:creationId xmlns:a16="http://schemas.microsoft.com/office/drawing/2014/main" id="{4965F040-814B-871B-6982-2D7424FCFBC2}"/>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58913" y="1606550"/>
            <a:ext cx="9274175" cy="173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e 2">
            <a:extLst>
              <a:ext uri="{FF2B5EF4-FFF2-40B4-BE49-F238E27FC236}">
                <a16:creationId xmlns:a16="http://schemas.microsoft.com/office/drawing/2014/main" id="{974E456C-F7CB-8410-8F3A-F871CC08CBE4}"/>
              </a:ext>
              <a:ext uri="{C183D7F6-B498-43B3-948B-1728B52AA6E4}">
                <adec:decorative xmlns:adec="http://schemas.microsoft.com/office/drawing/2017/decorative" val="1"/>
              </a:ext>
            </a:extLst>
          </p:cNvPr>
          <p:cNvGrpSpPr/>
          <p:nvPr/>
        </p:nvGrpSpPr>
        <p:grpSpPr>
          <a:xfrm>
            <a:off x="-41275" y="6016625"/>
            <a:ext cx="12276138" cy="887413"/>
            <a:chOff x="-41275" y="6016625"/>
            <a:chExt cx="12276138" cy="887413"/>
          </a:xfrm>
        </p:grpSpPr>
        <p:sp>
          <p:nvSpPr>
            <p:cNvPr id="7" name="Rectangle 6">
              <a:extLst>
                <a:ext uri="{FF2B5EF4-FFF2-40B4-BE49-F238E27FC236}">
                  <a16:creationId xmlns:a16="http://schemas.microsoft.com/office/drawing/2014/main" id="{947EA67C-0ED1-A328-447A-4738F56ECC1C}"/>
                </a:ext>
              </a:extLst>
            </p:cNvPr>
            <p:cNvSpPr/>
            <p:nvPr/>
          </p:nvSpPr>
          <p:spPr bwMode="auto">
            <a:xfrm>
              <a:off x="-41275" y="6016625"/>
              <a:ext cx="12276138" cy="88741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28684" name="ZoneTexte 8">
              <a:extLst>
                <a:ext uri="{FF2B5EF4-FFF2-40B4-BE49-F238E27FC236}">
                  <a16:creationId xmlns:a16="http://schemas.microsoft.com/office/drawing/2014/main" id="{A50E6791-DE13-400B-6DB2-2D2253601CC7}"/>
                </a:ext>
              </a:extLst>
            </p:cNvPr>
            <p:cNvSpPr txBox="1">
              <a:spLocks noChangeArrowheads="1"/>
            </p:cNvSpPr>
            <p:nvPr/>
          </p:nvSpPr>
          <p:spPr bwMode="auto">
            <a:xfrm>
              <a:off x="6019693" y="6155409"/>
              <a:ext cx="2635690" cy="276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chemeClr val="tx1"/>
                  </a:solidFill>
                  <a:latin typeface="Microsoft Sans Serif" panose="020B0604020202020204" pitchFamily="34" charset="0"/>
                </a:defRPr>
              </a:lvl1pPr>
              <a:lvl2pPr marL="742950" indent="-285750">
                <a:defRPr sz="900">
                  <a:solidFill>
                    <a:schemeClr val="tx1"/>
                  </a:solidFill>
                  <a:latin typeface="Microsoft Sans Serif" panose="020B0604020202020204" pitchFamily="34" charset="0"/>
                </a:defRPr>
              </a:lvl2pPr>
              <a:lvl3pPr marL="1143000" indent="-228600">
                <a:defRPr sz="900">
                  <a:solidFill>
                    <a:schemeClr val="tx1"/>
                  </a:solidFill>
                  <a:latin typeface="Microsoft Sans Serif" panose="020B0604020202020204" pitchFamily="34" charset="0"/>
                </a:defRPr>
              </a:lvl3pPr>
              <a:lvl4pPr marL="1600200" indent="-228600">
                <a:defRPr sz="900">
                  <a:solidFill>
                    <a:schemeClr val="tx1"/>
                  </a:solidFill>
                  <a:latin typeface="Microsoft Sans Serif" panose="020B0604020202020204" pitchFamily="34" charset="0"/>
                </a:defRPr>
              </a:lvl4pPr>
              <a:lvl5pPr marL="2057400" indent="-228600">
                <a:defRPr sz="900">
                  <a:solidFill>
                    <a:schemeClr val="tx1"/>
                  </a:solidFill>
                  <a:latin typeface="Microsoft Sans Serif" panose="020B0604020202020204" pitchFamily="34" charset="0"/>
                </a:defRPr>
              </a:lvl5pPr>
              <a:lvl6pPr marL="2514600" indent="-228600" defTabSz="228600" eaLnBrk="0" fontAlgn="base" hangingPunct="0">
                <a:spcBef>
                  <a:spcPct val="0"/>
                </a:spcBef>
                <a:spcAft>
                  <a:spcPct val="0"/>
                </a:spcAft>
                <a:defRPr sz="900">
                  <a:solidFill>
                    <a:schemeClr val="tx1"/>
                  </a:solidFill>
                  <a:latin typeface="Microsoft Sans Serif" panose="020B0604020202020204" pitchFamily="34" charset="0"/>
                </a:defRPr>
              </a:lvl6pPr>
              <a:lvl7pPr marL="2971800" indent="-228600" defTabSz="228600" eaLnBrk="0" fontAlgn="base" hangingPunct="0">
                <a:spcBef>
                  <a:spcPct val="0"/>
                </a:spcBef>
                <a:spcAft>
                  <a:spcPct val="0"/>
                </a:spcAft>
                <a:defRPr sz="900">
                  <a:solidFill>
                    <a:schemeClr val="tx1"/>
                  </a:solidFill>
                  <a:latin typeface="Microsoft Sans Serif" panose="020B0604020202020204" pitchFamily="34" charset="0"/>
                </a:defRPr>
              </a:lvl7pPr>
              <a:lvl8pPr marL="3429000" indent="-228600" defTabSz="228600" eaLnBrk="0" fontAlgn="base" hangingPunct="0">
                <a:spcBef>
                  <a:spcPct val="0"/>
                </a:spcBef>
                <a:spcAft>
                  <a:spcPct val="0"/>
                </a:spcAft>
                <a:defRPr sz="900">
                  <a:solidFill>
                    <a:schemeClr val="tx1"/>
                  </a:solidFill>
                  <a:latin typeface="Microsoft Sans Serif" panose="020B0604020202020204" pitchFamily="34" charset="0"/>
                </a:defRPr>
              </a:lvl8pPr>
              <a:lvl9pPr marL="3886200" indent="-228600" defTabSz="228600" eaLnBrk="0" fontAlgn="base" hangingPunct="0">
                <a:spcBef>
                  <a:spcPct val="0"/>
                </a:spcBef>
                <a:spcAft>
                  <a:spcPct val="0"/>
                </a:spcAft>
                <a:defRPr sz="900">
                  <a:solidFill>
                    <a:schemeClr val="tx1"/>
                  </a:solidFill>
                  <a:latin typeface="Microsoft Sans Serif" panose="020B0604020202020204" pitchFamily="34" charset="0"/>
                </a:defRPr>
              </a:lvl9pPr>
            </a:lstStyle>
            <a:p>
              <a:pPr eaLnBrk="1" hangingPunct="1"/>
              <a:r>
                <a:rPr lang="fr-FR" altLang="fr-FR" sz="1200">
                  <a:solidFill>
                    <a:schemeClr val="bg1"/>
                  </a:solidFill>
                  <a:latin typeface="Arial" panose="020B0604020202020204" pitchFamily="34" charset="0"/>
                  <a:cs typeface="Arial" panose="020B0604020202020204" pitchFamily="34" charset="0"/>
                </a:rPr>
                <a:t>Fermer</a:t>
              </a:r>
            </a:p>
          </p:txBody>
        </p:sp>
        <p:sp>
          <p:nvSpPr>
            <p:cNvPr id="28685" name="ZoneTexte 9">
              <a:extLst>
                <a:ext uri="{FF2B5EF4-FFF2-40B4-BE49-F238E27FC236}">
                  <a16:creationId xmlns:a16="http://schemas.microsoft.com/office/drawing/2014/main" id="{DB135938-FFD7-E27E-2504-292A9C9898BD}"/>
                </a:ext>
              </a:extLst>
            </p:cNvPr>
            <p:cNvSpPr txBox="1">
              <a:spLocks noChangeArrowheads="1"/>
            </p:cNvSpPr>
            <p:nvPr/>
          </p:nvSpPr>
          <p:spPr bwMode="auto">
            <a:xfrm>
              <a:off x="9514922" y="6136093"/>
              <a:ext cx="2071205" cy="276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chemeClr val="tx1"/>
                  </a:solidFill>
                  <a:latin typeface="Microsoft Sans Serif" panose="020B0604020202020204" pitchFamily="34" charset="0"/>
                </a:defRPr>
              </a:lvl1pPr>
              <a:lvl2pPr marL="742950" indent="-285750">
                <a:defRPr sz="900">
                  <a:solidFill>
                    <a:schemeClr val="tx1"/>
                  </a:solidFill>
                  <a:latin typeface="Microsoft Sans Serif" panose="020B0604020202020204" pitchFamily="34" charset="0"/>
                </a:defRPr>
              </a:lvl2pPr>
              <a:lvl3pPr marL="1143000" indent="-228600">
                <a:defRPr sz="900">
                  <a:solidFill>
                    <a:schemeClr val="tx1"/>
                  </a:solidFill>
                  <a:latin typeface="Microsoft Sans Serif" panose="020B0604020202020204" pitchFamily="34" charset="0"/>
                </a:defRPr>
              </a:lvl3pPr>
              <a:lvl4pPr marL="1600200" indent="-228600">
                <a:defRPr sz="900">
                  <a:solidFill>
                    <a:schemeClr val="tx1"/>
                  </a:solidFill>
                  <a:latin typeface="Microsoft Sans Serif" panose="020B0604020202020204" pitchFamily="34" charset="0"/>
                </a:defRPr>
              </a:lvl4pPr>
              <a:lvl5pPr marL="2057400" indent="-228600">
                <a:defRPr sz="900">
                  <a:solidFill>
                    <a:schemeClr val="tx1"/>
                  </a:solidFill>
                  <a:latin typeface="Microsoft Sans Serif" panose="020B0604020202020204" pitchFamily="34" charset="0"/>
                </a:defRPr>
              </a:lvl5pPr>
              <a:lvl6pPr marL="2514600" indent="-228600" defTabSz="228600" eaLnBrk="0" fontAlgn="base" hangingPunct="0">
                <a:spcBef>
                  <a:spcPct val="0"/>
                </a:spcBef>
                <a:spcAft>
                  <a:spcPct val="0"/>
                </a:spcAft>
                <a:defRPr sz="900">
                  <a:solidFill>
                    <a:schemeClr val="tx1"/>
                  </a:solidFill>
                  <a:latin typeface="Microsoft Sans Serif" panose="020B0604020202020204" pitchFamily="34" charset="0"/>
                </a:defRPr>
              </a:lvl6pPr>
              <a:lvl7pPr marL="2971800" indent="-228600" defTabSz="228600" eaLnBrk="0" fontAlgn="base" hangingPunct="0">
                <a:spcBef>
                  <a:spcPct val="0"/>
                </a:spcBef>
                <a:spcAft>
                  <a:spcPct val="0"/>
                </a:spcAft>
                <a:defRPr sz="900">
                  <a:solidFill>
                    <a:schemeClr val="tx1"/>
                  </a:solidFill>
                  <a:latin typeface="Microsoft Sans Serif" panose="020B0604020202020204" pitchFamily="34" charset="0"/>
                </a:defRPr>
              </a:lvl7pPr>
              <a:lvl8pPr marL="3429000" indent="-228600" defTabSz="228600" eaLnBrk="0" fontAlgn="base" hangingPunct="0">
                <a:spcBef>
                  <a:spcPct val="0"/>
                </a:spcBef>
                <a:spcAft>
                  <a:spcPct val="0"/>
                </a:spcAft>
                <a:defRPr sz="900">
                  <a:solidFill>
                    <a:schemeClr val="tx1"/>
                  </a:solidFill>
                  <a:latin typeface="Microsoft Sans Serif" panose="020B0604020202020204" pitchFamily="34" charset="0"/>
                </a:defRPr>
              </a:lvl8pPr>
              <a:lvl9pPr marL="3886200" indent="-228600" defTabSz="228600" eaLnBrk="0" fontAlgn="base" hangingPunct="0">
                <a:spcBef>
                  <a:spcPct val="0"/>
                </a:spcBef>
                <a:spcAft>
                  <a:spcPct val="0"/>
                </a:spcAft>
                <a:defRPr sz="900">
                  <a:solidFill>
                    <a:schemeClr val="tx1"/>
                  </a:solidFill>
                  <a:latin typeface="Microsoft Sans Serif" panose="020B0604020202020204" pitchFamily="34" charset="0"/>
                </a:defRPr>
              </a:lvl9pPr>
            </a:lstStyle>
            <a:p>
              <a:pPr eaLnBrk="1" hangingPunct="1"/>
              <a:r>
                <a:rPr lang="fr-FR" altLang="fr-FR" sz="1200">
                  <a:solidFill>
                    <a:schemeClr val="bg1"/>
                  </a:solidFill>
                  <a:latin typeface="Arial" panose="020B0604020202020204" pitchFamily="34" charset="0"/>
                  <a:cs typeface="Arial" panose="020B0604020202020204" pitchFamily="34" charset="0"/>
                </a:rPr>
                <a:t>					   Suivant</a:t>
              </a:r>
            </a:p>
          </p:txBody>
        </p:sp>
        <p:pic>
          <p:nvPicPr>
            <p:cNvPr id="28687" name="Image 11">
              <a:extLst>
                <a:ext uri="{FF2B5EF4-FFF2-40B4-BE49-F238E27FC236}">
                  <a16:creationId xmlns:a16="http://schemas.microsoft.com/office/drawing/2014/main" id="{E9A226B3-C133-96EF-D729-53CB51FB038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801" y="6064251"/>
              <a:ext cx="1890406" cy="412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Bouton d’action : vide 7" descr="Bouton pour fermer le diaporama">
            <a:hlinkClick r:id="" action="ppaction://hlinkshowjump?jump=endshow" highlightClick="1"/>
            <a:extLst>
              <a:ext uri="{FF2B5EF4-FFF2-40B4-BE49-F238E27FC236}">
                <a16:creationId xmlns:a16="http://schemas.microsoft.com/office/drawing/2014/main" id="{FC111123-E0F2-479B-1002-64316F5D27AF}"/>
              </a:ext>
            </a:extLst>
          </p:cNvPr>
          <p:cNvSpPr/>
          <p:nvPr/>
        </p:nvSpPr>
        <p:spPr bwMode="auto">
          <a:xfrm>
            <a:off x="5713413" y="6154738"/>
            <a:ext cx="306387" cy="269875"/>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fr-FR" dirty="0"/>
              <a:t>X</a:t>
            </a:r>
          </a:p>
        </p:txBody>
      </p:sp>
      <p:sp>
        <p:nvSpPr>
          <p:cNvPr id="11" name="Bouton d’action : vide 10" descr="Bouton pour aller à la diapositive suivante">
            <a:hlinkClick r:id="" action="ppaction://hlinkshowjump?jump=nextslide" highlightClick="1"/>
            <a:extLst>
              <a:ext uri="{FF2B5EF4-FFF2-40B4-BE49-F238E27FC236}">
                <a16:creationId xmlns:a16="http://schemas.microsoft.com/office/drawing/2014/main" id="{687F1B81-745E-BB66-BC18-60AB035C6F6D}"/>
              </a:ext>
            </a:extLst>
          </p:cNvPr>
          <p:cNvSpPr/>
          <p:nvPr/>
        </p:nvSpPr>
        <p:spPr bwMode="auto">
          <a:xfrm>
            <a:off x="11555413" y="6134100"/>
            <a:ext cx="306387" cy="268288"/>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fr-FR" dirty="0"/>
              <a:t>&gt;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783D0CAA-5776-48B2-90BF-05408C8AE13D}"/>
              </a:ext>
            </a:extLst>
          </p:cNvPr>
          <p:cNvSpPr>
            <a:spLocks noGrp="1"/>
          </p:cNvSpPr>
          <p:nvPr>
            <p:ph type="title" idx="4294967295"/>
          </p:nvPr>
        </p:nvSpPr>
        <p:spPr>
          <a:xfrm>
            <a:off x="45800" y="-220013"/>
            <a:ext cx="7099593" cy="831254"/>
          </a:xfrm>
        </p:spPr>
        <p:txBody>
          <a:bodyPr/>
          <a:lstStyle/>
          <a:p>
            <a:pPr algn="ctr" eaLnBrk="1" fontAlgn="auto" hangingPunct="1"/>
            <a:r>
              <a:rPr lang="fr-FR" sz="3200">
                <a:solidFill>
                  <a:srgbClr val="5B225F"/>
                </a:solidFill>
                <a:latin typeface="Arial" panose="020B0604020202020204" pitchFamily="34" charset="0"/>
                <a:ea typeface="+mn-ea"/>
                <a:cs typeface="Arial" panose="020B0604020202020204" pitchFamily="34" charset="0"/>
              </a:rPr>
              <a:t>Introduction</a:t>
            </a:r>
          </a:p>
        </p:txBody>
      </p:sp>
      <p:grpSp>
        <p:nvGrpSpPr>
          <p:cNvPr id="4" name="Groupe 3" descr="Des risques d’infections d’origine alimentaire&#10;Selon l’OMS, les bactéries, parasites, toxines et allergènes présents dans les aliments sont responsables d’environ 23 millions de cas de maladie et 5 000 décès chaque année en Europe.&#10;40% sont contractées à domicile suite à :&#10; Un manque d’hygiène&#10; Une cuisson insuffisante&#10; Un refroidissement trop tardif&#10;Les consommateurs eux-mêmes, grâce à un comportement sûr (choix, stockage et préparation des aliments), peuvent éliminer partiellement ou totalement ce risque.&#10;Principaux microbes pathogènes responsables des infections d’origine alimentaire&#10;Salmonella&#10;Campylobacter&#10;Toxoplasma&#10;Norovirus&#10;Listeria monocytogenes&#10;&#10;Une perspective globale : nutrition, microbiologie, écologie, allergies, culture">
            <a:extLst>
              <a:ext uri="{FF2B5EF4-FFF2-40B4-BE49-F238E27FC236}">
                <a16:creationId xmlns:a16="http://schemas.microsoft.com/office/drawing/2014/main" id="{B425DADC-2302-3784-940A-20115B57D7A9}"/>
              </a:ext>
            </a:extLst>
          </p:cNvPr>
          <p:cNvGrpSpPr/>
          <p:nvPr/>
        </p:nvGrpSpPr>
        <p:grpSpPr>
          <a:xfrm>
            <a:off x="209550" y="633413"/>
            <a:ext cx="11630025" cy="5376863"/>
            <a:chOff x="209550" y="633413"/>
            <a:chExt cx="11630025" cy="5376863"/>
          </a:xfrm>
        </p:grpSpPr>
        <p:sp>
          <p:nvSpPr>
            <p:cNvPr id="103433" name="Forme automatique 2">
              <a:extLst>
                <a:ext uri="{FF2B5EF4-FFF2-40B4-BE49-F238E27FC236}">
                  <a16:creationId xmlns:a16="http://schemas.microsoft.com/office/drawing/2014/main" id="{CD8EBBB4-F172-4975-AE6B-A73566D00B99}"/>
                </a:ext>
              </a:extLst>
            </p:cNvPr>
            <p:cNvSpPr>
              <a:spLocks noChangeArrowheads="1"/>
            </p:cNvSpPr>
            <p:nvPr/>
          </p:nvSpPr>
          <p:spPr bwMode="auto">
            <a:xfrm>
              <a:off x="209550" y="633413"/>
              <a:ext cx="6457950" cy="3328987"/>
            </a:xfrm>
            <a:prstGeom prst="bracketPair">
              <a:avLst>
                <a:gd name="adj" fmla="val 8051"/>
              </a:avLst>
            </a:prstGeom>
            <a:noFill/>
            <a:ln w="38100">
              <a:solidFill>
                <a:srgbClr val="5B225F"/>
              </a:solidFill>
              <a:round/>
              <a:headEnd/>
              <a:tailEnd/>
            </a:ln>
            <a:effectLst/>
            <a:extLst>
              <a:ext uri="{909E8E84-426E-40DD-AFC4-6F175D3DCCD1}">
                <a14:hiddenFill xmlns:a14="http://schemas.microsoft.com/office/drawing/2010/main">
                  <a:solidFill>
                    <a:srgbClr val="943634"/>
                  </a:solidFill>
                </a14:hiddenFill>
              </a:ext>
              <a:ext uri="{AF507438-7753-43E0-B8FC-AC1667EBCBE1}">
                <a14:hiddenEffects xmlns:a14="http://schemas.microsoft.com/office/drawing/2010/main">
                  <a:effectLst>
                    <a:outerShdw dist="17961" dir="2700000" algn="ctr" rotWithShape="0">
                      <a:srgbClr val="5D7035"/>
                    </a:outerShdw>
                  </a:effectLst>
                </a14:hiddenEffects>
              </a:ext>
            </a:extLst>
          </p:spPr>
          <p:txBody>
            <a:bodyPr lIns="45720" rIns="45720"/>
            <a:lstStyle>
              <a:lvl1pPr eaLnBrk="0" hangingPunct="0">
                <a:defRPr>
                  <a:solidFill>
                    <a:schemeClr val="tx1"/>
                  </a:solidFill>
                  <a:latin typeface="Calibri" pitchFamily="34" charset="0"/>
                </a:defRPr>
              </a:lvl1pPr>
              <a:lvl2pPr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marL="457200" marR="0" lvl="1" indent="0" algn="ctr" defTabSz="914400" rtl="0" eaLnBrk="1" fontAlgn="base" latinLnBrk="0" hangingPunct="1">
                <a:lnSpc>
                  <a:spcPct val="100000"/>
                </a:lnSpc>
                <a:spcBef>
                  <a:spcPct val="0"/>
                </a:spcBef>
                <a:spcAft>
                  <a:spcPts val="1000"/>
                </a:spcAft>
                <a:buClrTx/>
                <a:buSzTx/>
                <a:buFontTx/>
                <a:buNone/>
                <a:tabLst/>
                <a:defRPr/>
              </a:pPr>
              <a:r>
                <a:rPr kumimoji="0" lang="fr-FR" altLang="fr-FR" sz="1800" b="1" i="0" u="none" strike="noStrike" kern="1200" cap="none" spc="0" normalizeH="0" baseline="0" noProof="0" dirty="0">
                  <a:ln>
                    <a:noFill/>
                  </a:ln>
                  <a:solidFill>
                    <a:srgbClr val="5B225F"/>
                  </a:solidFill>
                  <a:effectLst/>
                  <a:uLnTx/>
                  <a:uFillTx/>
                  <a:latin typeface="Arial" charset="0"/>
                  <a:ea typeface="+mn-ea"/>
                  <a:cs typeface="Arial" charset="0"/>
                </a:rPr>
                <a:t>Des risques d’infections d’origine alimentaire</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fr-FR" altLang="fr-FR" sz="1400" b="0" i="0" u="none" strike="noStrike" kern="1200" cap="none" spc="0" normalizeH="0" baseline="0" noProof="0" dirty="0">
                  <a:ln>
                    <a:noFill/>
                  </a:ln>
                  <a:effectLst/>
                  <a:uLnTx/>
                  <a:uFillTx/>
                  <a:latin typeface="Arial" charset="0"/>
                  <a:ea typeface="+mn-ea"/>
                  <a:cs typeface="Arial" charset="0"/>
                </a:rPr>
                <a:t>Selon l’OMS, les bactéries, parasites, toxines et allergènes présents dans les aliments sont responsables d’environ 23 millions de cas de maladie et 5 000 décès chaque année en Europe.</a:t>
              </a: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fr-FR" altLang="fr-FR" sz="1400" b="0" i="0" u="none" strike="noStrike" kern="1200" cap="none" spc="0" normalizeH="0" baseline="0" noProof="0" dirty="0">
                <a:ln>
                  <a:noFill/>
                </a:ln>
                <a:effectLst/>
                <a:uLnTx/>
                <a:uFillTx/>
                <a:latin typeface="Arial" charset="0"/>
                <a:ea typeface="+mn-ea"/>
                <a:cs typeface="Arial"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fr-FR" altLang="fr-FR" sz="1400" b="0" i="0" u="none" strike="noStrike" kern="1200" cap="none" spc="0" normalizeH="0" baseline="0" noProof="0" dirty="0">
                  <a:ln>
                    <a:noFill/>
                  </a:ln>
                  <a:effectLst/>
                  <a:uLnTx/>
                  <a:uFillTx/>
                  <a:latin typeface="Arial" charset="0"/>
                  <a:ea typeface="+mn-ea"/>
                  <a:cs typeface="Arial" charset="0"/>
                </a:rPr>
                <a:t>40% sont contractées à domicile suite à :</a:t>
              </a:r>
            </a:p>
            <a:p>
              <a:pPr marL="628650" marR="0" lvl="1" indent="-171450" algn="just"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fr-FR" altLang="fr-FR" sz="1400" b="0" i="0" u="none" strike="noStrike" kern="1200" cap="none" spc="0" normalizeH="0" baseline="0" noProof="0" dirty="0">
                  <a:ln>
                    <a:noFill/>
                  </a:ln>
                  <a:effectLst/>
                  <a:uLnTx/>
                  <a:uFillTx/>
                  <a:latin typeface="Arial" charset="0"/>
                  <a:ea typeface="+mn-ea"/>
                  <a:cs typeface="Arial" charset="0"/>
                </a:rPr>
                <a:t>Un manque d’hygiène</a:t>
              </a:r>
            </a:p>
            <a:p>
              <a:pPr marL="628650" marR="0" lvl="1" indent="-171450" algn="just"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fr-FR" altLang="fr-FR" sz="1400" b="0" i="0" u="none" strike="noStrike" kern="1200" cap="none" spc="0" normalizeH="0" baseline="0" noProof="0" dirty="0">
                  <a:ln>
                    <a:noFill/>
                  </a:ln>
                  <a:effectLst/>
                  <a:uLnTx/>
                  <a:uFillTx/>
                  <a:latin typeface="Arial" charset="0"/>
                  <a:ea typeface="+mn-ea"/>
                  <a:cs typeface="Arial" charset="0"/>
                </a:rPr>
                <a:t>Une cuisson insuffisante</a:t>
              </a:r>
            </a:p>
            <a:p>
              <a:pPr marL="628650" marR="0" lvl="1" indent="-171450" algn="just"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fr-FR" altLang="fr-FR" sz="1400" b="0" i="0" u="none" strike="noStrike" kern="1200" cap="none" spc="0" normalizeH="0" baseline="0" noProof="0" dirty="0">
                  <a:ln>
                    <a:noFill/>
                  </a:ln>
                  <a:effectLst/>
                  <a:uLnTx/>
                  <a:uFillTx/>
                  <a:latin typeface="Arial" charset="0"/>
                  <a:ea typeface="+mn-ea"/>
                  <a:cs typeface="Arial" charset="0"/>
                </a:rPr>
                <a:t>Un refroidissement trop tardif</a:t>
              </a:r>
            </a:p>
            <a:p>
              <a:pPr marL="457200" marR="0" lvl="1" indent="0" algn="just" defTabSz="914400" rtl="0" eaLnBrk="1" fontAlgn="base" latinLnBrk="0" hangingPunct="1">
                <a:lnSpc>
                  <a:spcPct val="100000"/>
                </a:lnSpc>
                <a:spcBef>
                  <a:spcPct val="0"/>
                </a:spcBef>
                <a:spcAft>
                  <a:spcPct val="0"/>
                </a:spcAft>
                <a:buClrTx/>
                <a:buSzTx/>
                <a:buFontTx/>
                <a:buNone/>
                <a:tabLst/>
                <a:defRPr/>
              </a:pPr>
              <a:endParaRPr kumimoji="0" lang="fr-FR" altLang="fr-FR" sz="1400" b="0" i="0" u="none" strike="noStrike" kern="1200" cap="none" spc="0" normalizeH="0" baseline="0" noProof="0" dirty="0">
                <a:ln>
                  <a:noFill/>
                </a:ln>
                <a:effectLst/>
                <a:uLnTx/>
                <a:uFillTx/>
                <a:latin typeface="Arial" charset="0"/>
                <a:ea typeface="+mn-ea"/>
                <a:cs typeface="Arial"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fr-FR" altLang="fr-FR" sz="1400" b="0" i="0" u="none" strike="noStrike" kern="1200" cap="none" spc="0" normalizeH="0" baseline="0" noProof="0" dirty="0">
                  <a:ln>
                    <a:noFill/>
                  </a:ln>
                  <a:effectLst/>
                  <a:uLnTx/>
                  <a:uFillTx/>
                  <a:latin typeface="Arial" charset="0"/>
                  <a:ea typeface="+mn-ea"/>
                  <a:cs typeface="Arial" charset="0"/>
                </a:rPr>
                <a:t>Les consommateurs eux-mêmes, grâce à un comportement sûr (choix, stockage et préparation des aliments), peuvent éliminer partiellement ou totalement ce risque.</a:t>
              </a:r>
              <a:endParaRPr kumimoji="0" lang="fr-FR" altLang="fr-FR" sz="2000" b="0" i="0" u="none" strike="noStrike" kern="1200" cap="none" spc="0" normalizeH="0" baseline="0" noProof="0" dirty="0">
                <a:ln>
                  <a:noFill/>
                </a:ln>
                <a:effectLst/>
                <a:uLnTx/>
                <a:uFillTx/>
                <a:latin typeface="Arial" charset="0"/>
                <a:ea typeface="+mn-ea"/>
                <a:cs typeface="Arial" charset="0"/>
              </a:endParaRPr>
            </a:p>
          </p:txBody>
        </p:sp>
        <p:sp>
          <p:nvSpPr>
            <p:cNvPr id="37893" name="Forme automatique 2">
              <a:extLst>
                <a:ext uri="{FF2B5EF4-FFF2-40B4-BE49-F238E27FC236}">
                  <a16:creationId xmlns:a16="http://schemas.microsoft.com/office/drawing/2014/main" id="{26576A53-7289-4B1C-A458-DD85AC3596EA}"/>
                </a:ext>
              </a:extLst>
            </p:cNvPr>
            <p:cNvSpPr>
              <a:spLocks noChangeArrowheads="1"/>
            </p:cNvSpPr>
            <p:nvPr/>
          </p:nvSpPr>
          <p:spPr bwMode="auto">
            <a:xfrm>
              <a:off x="209550" y="4095750"/>
              <a:ext cx="6457950" cy="1914525"/>
            </a:xfrm>
            <a:prstGeom prst="bracketPair">
              <a:avLst>
                <a:gd name="adj" fmla="val 8051"/>
              </a:avLst>
            </a:prstGeom>
            <a:noFill/>
            <a:ln w="38100">
              <a:solidFill>
                <a:srgbClr val="5B225F"/>
              </a:solidFill>
              <a:round/>
              <a:headEnd/>
              <a:tailEnd/>
            </a:ln>
            <a:effectLst/>
            <a:extLst>
              <a:ext uri="{909E8E84-426E-40DD-AFC4-6F175D3DCCD1}">
                <a14:hiddenFill xmlns:a14="http://schemas.microsoft.com/office/drawing/2010/main">
                  <a:solidFill>
                    <a:srgbClr val="943634"/>
                  </a:solidFill>
                </a14:hiddenFill>
              </a:ext>
              <a:ext uri="{AF507438-7753-43E0-B8FC-AC1667EBCBE1}">
                <a14:hiddenEffects xmlns:a14="http://schemas.microsoft.com/office/drawing/2010/main">
                  <a:effectLst>
                    <a:outerShdw dist="17961" dir="2700000" algn="ctr" rotWithShape="0">
                      <a:srgbClr val="5D7035"/>
                    </a:outerShdw>
                  </a:effectLst>
                </a14:hiddenEffects>
              </a:ext>
            </a:extLst>
          </p:spPr>
          <p:txBody>
            <a:bodyPr lIns="45720" rIns="45720"/>
            <a:lstStyle>
              <a:lvl1pPr>
                <a:lnSpc>
                  <a:spcPct val="118000"/>
                </a:lnSpc>
                <a:spcBef>
                  <a:spcPts val="300"/>
                </a:spcBef>
                <a:buFont typeface="Arial" panose="020B0604020202020204" pitchFamily="34" charset="0"/>
                <a:buChar char="•"/>
                <a:defRPr sz="1200">
                  <a:solidFill>
                    <a:schemeClr val="tx1"/>
                  </a:solidFill>
                  <a:latin typeface="Microsoft Sans Serif" panose="020B0604020202020204" pitchFamily="34" charset="0"/>
                </a:defRPr>
              </a:lvl1pPr>
              <a:lvl2pPr marL="628650" indent="-17145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2pPr>
              <a:lvl3pPr marL="1143000" indent="-125413">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5pPr>
              <a:lvl6pPr marL="25146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6pPr>
              <a:lvl7pPr marL="29718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7pPr>
              <a:lvl8pPr marL="34290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8pPr>
              <a:lvl9pPr marL="38862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9pPr>
            </a:lstStyle>
            <a:p>
              <a:pPr marL="0" marR="0" lvl="0" indent="0" algn="ctr" defTabSz="914400" rtl="0" eaLnBrk="1" fontAlgn="base" latinLnBrk="0" hangingPunct="1">
                <a:lnSpc>
                  <a:spcPct val="100000"/>
                </a:lnSpc>
                <a:spcBef>
                  <a:spcPct val="0"/>
                </a:spcBef>
                <a:spcAft>
                  <a:spcPts val="1000"/>
                </a:spcAft>
                <a:buClrTx/>
                <a:buSzTx/>
                <a:buFontTx/>
                <a:buNone/>
                <a:tabLst/>
                <a:defRPr/>
              </a:pPr>
              <a:r>
                <a:rPr kumimoji="0" lang="fr-FR" altLang="fr-FR" sz="1800" b="1" i="0" u="none" strike="noStrike" kern="1200" cap="none" spc="0" normalizeH="0" baseline="0" noProof="0">
                  <a:ln>
                    <a:noFill/>
                  </a:ln>
                  <a:solidFill>
                    <a:srgbClr val="5B225F"/>
                  </a:solidFill>
                  <a:effectLst/>
                  <a:uLnTx/>
                  <a:uFillTx/>
                  <a:latin typeface="Arial" panose="020B0604020202020204" pitchFamily="34" charset="0"/>
                  <a:ea typeface="+mn-ea"/>
                  <a:cs typeface="Arial" panose="020B0604020202020204" pitchFamily="34" charset="0"/>
                </a:rPr>
                <a:t>Principaux microbes pathogènes responsables des infections d’origine alimentaire</a:t>
              </a:r>
            </a:p>
            <a:p>
              <a:pPr marL="628650" marR="0" lvl="1" indent="-171450" algn="just"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fr-FR" altLang="fr-FR" sz="1400" b="0" i="1"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Salmonella</a:t>
              </a:r>
            </a:p>
            <a:p>
              <a:pPr marL="628650" marR="0" lvl="1" indent="-171450" algn="just"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fr-FR" altLang="fr-FR" sz="1400" b="0" i="1"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Campylobacter</a:t>
              </a:r>
            </a:p>
            <a:p>
              <a:pPr marL="628650" marR="0" lvl="1" indent="-171450" algn="just"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fr-FR" altLang="fr-FR" sz="1400" b="0" i="1"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Toxoplasma</a:t>
              </a:r>
            </a:p>
            <a:p>
              <a:pPr marL="628650" marR="0" lvl="1" indent="-171450" algn="just"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fr-FR" altLang="fr-FR" sz="14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Norovirus</a:t>
              </a:r>
            </a:p>
            <a:p>
              <a:pPr marL="628650" marR="0" lvl="1" indent="-171450" algn="just"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fr-FR" altLang="fr-FR" sz="1400" b="0" i="1"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Listeria monocytogenes</a:t>
              </a:r>
            </a:p>
          </p:txBody>
        </p:sp>
        <p:sp>
          <p:nvSpPr>
            <p:cNvPr id="37894" name="Forme automatique 2">
              <a:extLst>
                <a:ext uri="{FF2B5EF4-FFF2-40B4-BE49-F238E27FC236}">
                  <a16:creationId xmlns:a16="http://schemas.microsoft.com/office/drawing/2014/main" id="{1B9163E8-49A0-4A41-9CBE-FB8181DEFFF9}"/>
                </a:ext>
              </a:extLst>
            </p:cNvPr>
            <p:cNvSpPr>
              <a:spLocks noChangeArrowheads="1"/>
            </p:cNvSpPr>
            <p:nvPr/>
          </p:nvSpPr>
          <p:spPr bwMode="auto">
            <a:xfrm>
              <a:off x="6907213" y="633413"/>
              <a:ext cx="4932362" cy="5376862"/>
            </a:xfrm>
            <a:prstGeom prst="bracketPair">
              <a:avLst>
                <a:gd name="adj" fmla="val 8051"/>
              </a:avLst>
            </a:prstGeom>
            <a:noFill/>
            <a:ln w="38100">
              <a:solidFill>
                <a:srgbClr val="5B225F"/>
              </a:solidFill>
              <a:round/>
              <a:headEnd/>
              <a:tailEnd/>
            </a:ln>
            <a:effectLst/>
            <a:extLst>
              <a:ext uri="{909E8E84-426E-40DD-AFC4-6F175D3DCCD1}">
                <a14:hiddenFill xmlns:a14="http://schemas.microsoft.com/office/drawing/2010/main">
                  <a:solidFill>
                    <a:srgbClr val="943634"/>
                  </a:solidFill>
                </a14:hiddenFill>
              </a:ext>
              <a:ext uri="{AF507438-7753-43E0-B8FC-AC1667EBCBE1}">
                <a14:hiddenEffects xmlns:a14="http://schemas.microsoft.com/office/drawing/2010/main">
                  <a:effectLst>
                    <a:outerShdw dist="17961" dir="2700000" algn="ctr" rotWithShape="0">
                      <a:srgbClr val="5D7035"/>
                    </a:outerShdw>
                  </a:effectLst>
                </a14:hiddenEffects>
              </a:ext>
            </a:extLst>
          </p:spPr>
          <p:txBody>
            <a:bodyPr lIns="45720" rIns="45720"/>
            <a:lstStyle/>
            <a:p>
              <a:pPr algn="ctr" eaLnBrk="1" hangingPunct="1">
                <a:spcAft>
                  <a:spcPts val="1000"/>
                </a:spcAft>
              </a:pPr>
              <a:r>
                <a:rPr lang="fr-FR" altLang="fr-FR" sz="1400" b="1">
                  <a:solidFill>
                    <a:srgbClr val="5B225F"/>
                  </a:solidFill>
                  <a:latin typeface="Arial" panose="020B0604020202020204" pitchFamily="34" charset="0"/>
                  <a:cs typeface="Arial" panose="020B0604020202020204" pitchFamily="34" charset="0"/>
                </a:rPr>
                <a:t>Une perspective globale</a:t>
              </a:r>
            </a:p>
            <a:p>
              <a:pPr algn="ctr" eaLnBrk="1" hangingPunct="1">
                <a:spcAft>
                  <a:spcPts val="1000"/>
                </a:spcAft>
              </a:pPr>
              <a:endParaRPr lang="fr-FR" altLang="fr-FR" sz="1400" b="1">
                <a:solidFill>
                  <a:srgbClr val="5B225F"/>
                </a:solidFill>
                <a:latin typeface="Arial" panose="020B0604020202020204" pitchFamily="34" charset="0"/>
                <a:cs typeface="Arial" panose="020B0604020202020204" pitchFamily="34" charset="0"/>
              </a:endParaRPr>
            </a:p>
            <a:p>
              <a:pPr algn="ctr" eaLnBrk="1" hangingPunct="1">
                <a:spcAft>
                  <a:spcPts val="1000"/>
                </a:spcAft>
              </a:pPr>
              <a:endParaRPr lang="fr-FR" altLang="fr-FR" sz="1400" b="1">
                <a:solidFill>
                  <a:srgbClr val="5B225F"/>
                </a:solidFill>
                <a:latin typeface="Arial" panose="020B0604020202020204" pitchFamily="34" charset="0"/>
                <a:cs typeface="Arial" panose="020B0604020202020204" pitchFamily="34" charset="0"/>
              </a:endParaRPr>
            </a:p>
          </p:txBody>
        </p:sp>
        <p:graphicFrame>
          <p:nvGraphicFramePr>
            <p:cNvPr id="2" name="Diagramme 1">
              <a:extLst>
                <a:ext uri="{FF2B5EF4-FFF2-40B4-BE49-F238E27FC236}">
                  <a16:creationId xmlns:a16="http://schemas.microsoft.com/office/drawing/2014/main" id="{82679869-BA57-4943-A5DA-331997A4EA14}"/>
                </a:ext>
                <a:ext uri="{C183D7F6-B498-43B3-948B-1728B52AA6E4}">
                  <adec:decorative xmlns:adec="http://schemas.microsoft.com/office/drawing/2017/decorative" val="1"/>
                </a:ext>
              </a:extLst>
            </p:cNvPr>
            <p:cNvGraphicFramePr/>
            <p:nvPr/>
          </p:nvGraphicFramePr>
          <p:xfrm>
            <a:off x="7145393" y="1057705"/>
            <a:ext cx="4456001" cy="49525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grpSp>
        <p:nvGrpSpPr>
          <p:cNvPr id="5" name="Groupe 4">
            <a:extLst>
              <a:ext uri="{FF2B5EF4-FFF2-40B4-BE49-F238E27FC236}">
                <a16:creationId xmlns:a16="http://schemas.microsoft.com/office/drawing/2014/main" id="{08F30BA8-A63D-4713-0D63-C62EACD47AAC}"/>
              </a:ext>
              <a:ext uri="{C183D7F6-B498-43B3-948B-1728B52AA6E4}">
                <adec:decorative xmlns:adec="http://schemas.microsoft.com/office/drawing/2017/decorative" val="1"/>
              </a:ext>
            </a:extLst>
          </p:cNvPr>
          <p:cNvGrpSpPr/>
          <p:nvPr/>
        </p:nvGrpSpPr>
        <p:grpSpPr>
          <a:xfrm>
            <a:off x="-41275" y="6135688"/>
            <a:ext cx="12276138" cy="768350"/>
            <a:chOff x="-41275" y="6135688"/>
            <a:chExt cx="12276138" cy="768350"/>
          </a:xfrm>
        </p:grpSpPr>
        <p:sp>
          <p:nvSpPr>
            <p:cNvPr id="21" name="Rectangle 20">
              <a:extLst>
                <a:ext uri="{FF2B5EF4-FFF2-40B4-BE49-F238E27FC236}">
                  <a16:creationId xmlns:a16="http://schemas.microsoft.com/office/drawing/2014/main" id="{EFD3B6E8-B46A-4482-A128-0BF09BA5A1D6}"/>
                </a:ext>
              </a:extLst>
            </p:cNvPr>
            <p:cNvSpPr/>
            <p:nvPr/>
          </p:nvSpPr>
          <p:spPr bwMode="auto">
            <a:xfrm>
              <a:off x="-41275" y="6135688"/>
              <a:ext cx="12276138" cy="768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FFFFFF"/>
                </a:solidFill>
                <a:effectLst/>
                <a:uLnTx/>
                <a:uFillTx/>
                <a:latin typeface="Microsoft Sans Serif"/>
                <a:ea typeface="+mn-ea"/>
                <a:cs typeface="+mn-cs"/>
              </a:endParaRPr>
            </a:p>
          </p:txBody>
        </p:sp>
        <p:pic>
          <p:nvPicPr>
            <p:cNvPr id="37901" name="Image 25">
              <a:extLst>
                <a:ext uri="{FF2B5EF4-FFF2-40B4-BE49-F238E27FC236}">
                  <a16:creationId xmlns:a16="http://schemas.microsoft.com/office/drawing/2014/main" id="{5B19E837-A35B-4B87-9DF2-A6555C9925B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801" y="6176925"/>
              <a:ext cx="1890406" cy="35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6" name="ZoneTexte 31">
              <a:extLst>
                <a:ext uri="{FF2B5EF4-FFF2-40B4-BE49-F238E27FC236}">
                  <a16:creationId xmlns:a16="http://schemas.microsoft.com/office/drawing/2014/main" id="{CE34E17C-F154-4E25-8CCF-83DDF2785012}"/>
                </a:ext>
              </a:extLst>
            </p:cNvPr>
            <p:cNvSpPr txBox="1">
              <a:spLocks noChangeArrowheads="1"/>
            </p:cNvSpPr>
            <p:nvPr/>
          </p:nvSpPr>
          <p:spPr bwMode="auto">
            <a:xfrm>
              <a:off x="6062663" y="6254750"/>
              <a:ext cx="23796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chemeClr val="tx1"/>
                  </a:solidFill>
                  <a:latin typeface="Microsoft Sans Serif" panose="020B0604020202020204" pitchFamily="34" charset="0"/>
                </a:defRPr>
              </a:lvl1pPr>
              <a:lvl2pPr marL="742950" indent="-285750">
                <a:defRPr sz="900">
                  <a:solidFill>
                    <a:schemeClr val="tx1"/>
                  </a:solidFill>
                  <a:latin typeface="Microsoft Sans Serif" panose="020B0604020202020204" pitchFamily="34" charset="0"/>
                </a:defRPr>
              </a:lvl2pPr>
              <a:lvl3pPr marL="1143000" indent="-228600">
                <a:defRPr sz="900">
                  <a:solidFill>
                    <a:schemeClr val="tx1"/>
                  </a:solidFill>
                  <a:latin typeface="Microsoft Sans Serif" panose="020B0604020202020204" pitchFamily="34" charset="0"/>
                </a:defRPr>
              </a:lvl3pPr>
              <a:lvl4pPr marL="1600200" indent="-228600">
                <a:defRPr sz="900">
                  <a:solidFill>
                    <a:schemeClr val="tx1"/>
                  </a:solidFill>
                  <a:latin typeface="Microsoft Sans Serif" panose="020B0604020202020204" pitchFamily="34" charset="0"/>
                </a:defRPr>
              </a:lvl4pPr>
              <a:lvl5pPr marL="2057400" indent="-228600">
                <a:defRPr sz="900">
                  <a:solidFill>
                    <a:schemeClr val="tx1"/>
                  </a:solidFill>
                  <a:latin typeface="Microsoft Sans Serif" panose="020B0604020202020204" pitchFamily="34" charset="0"/>
                </a:defRPr>
              </a:lvl5pPr>
              <a:lvl6pPr marL="2514600" indent="-228600" defTabSz="228600" eaLnBrk="0" fontAlgn="base" hangingPunct="0">
                <a:spcBef>
                  <a:spcPct val="0"/>
                </a:spcBef>
                <a:spcAft>
                  <a:spcPct val="0"/>
                </a:spcAft>
                <a:defRPr sz="900">
                  <a:solidFill>
                    <a:schemeClr val="tx1"/>
                  </a:solidFill>
                  <a:latin typeface="Microsoft Sans Serif" panose="020B0604020202020204" pitchFamily="34" charset="0"/>
                </a:defRPr>
              </a:lvl6pPr>
              <a:lvl7pPr marL="2971800" indent="-228600" defTabSz="228600" eaLnBrk="0" fontAlgn="base" hangingPunct="0">
                <a:spcBef>
                  <a:spcPct val="0"/>
                </a:spcBef>
                <a:spcAft>
                  <a:spcPct val="0"/>
                </a:spcAft>
                <a:defRPr sz="900">
                  <a:solidFill>
                    <a:schemeClr val="tx1"/>
                  </a:solidFill>
                  <a:latin typeface="Microsoft Sans Serif" panose="020B0604020202020204" pitchFamily="34" charset="0"/>
                </a:defRPr>
              </a:lvl7pPr>
              <a:lvl8pPr marL="3429000" indent="-228600" defTabSz="228600" eaLnBrk="0" fontAlgn="base" hangingPunct="0">
                <a:spcBef>
                  <a:spcPct val="0"/>
                </a:spcBef>
                <a:spcAft>
                  <a:spcPct val="0"/>
                </a:spcAft>
                <a:defRPr sz="900">
                  <a:solidFill>
                    <a:schemeClr val="tx1"/>
                  </a:solidFill>
                  <a:latin typeface="Microsoft Sans Serif" panose="020B0604020202020204" pitchFamily="34" charset="0"/>
                </a:defRPr>
              </a:lvl8pPr>
              <a:lvl9pPr marL="3886200" indent="-228600" defTabSz="228600" eaLnBrk="0" fontAlgn="base" hangingPunct="0">
                <a:spcBef>
                  <a:spcPct val="0"/>
                </a:spcBef>
                <a:spcAft>
                  <a:spcPct val="0"/>
                </a:spcAft>
                <a:defRPr sz="900">
                  <a:solidFill>
                    <a:schemeClr val="tx1"/>
                  </a:solidFill>
                  <a:latin typeface="Microsoft Sans Serif" panose="020B0604020202020204" pitchFamily="34" charset="0"/>
                </a:defRPr>
              </a:lvl9pPr>
            </a:lstStyle>
            <a:p>
              <a:pPr marL="0" marR="0" lvl="0" indent="0" algn="l" defTabSz="228600" rtl="0" eaLnBrk="1" fontAlgn="base" latinLnBrk="0" hangingPunct="1">
                <a:lnSpc>
                  <a:spcPct val="100000"/>
                </a:lnSpc>
                <a:spcBef>
                  <a:spcPct val="0"/>
                </a:spcBef>
                <a:spcAft>
                  <a:spcPct val="0"/>
                </a:spcAft>
                <a:buClrTx/>
                <a:buSzTx/>
                <a:buFontTx/>
                <a:buNone/>
                <a:tabLst/>
                <a:defRPr/>
              </a:pPr>
              <a:r>
                <a:rPr kumimoji="0" lang="fr-FR" altLang="fr-FR"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Retour au menu principal</a:t>
              </a:r>
            </a:p>
          </p:txBody>
        </p:sp>
      </p:grpSp>
      <p:sp>
        <p:nvSpPr>
          <p:cNvPr id="22" name="Bouton d’action : vide 21" descr="Bouton pour fermer la diapositive et revenir à la page principale de l'aperçu des ressources">
            <a:hlinkClick r:id="rId9" action="ppaction://hlinksldjump" highlightClick="1"/>
            <a:extLst>
              <a:ext uri="{FF2B5EF4-FFF2-40B4-BE49-F238E27FC236}">
                <a16:creationId xmlns:a16="http://schemas.microsoft.com/office/drawing/2014/main" id="{0E1D3C22-5FA0-4049-BFBB-0946D2DC8C51}"/>
              </a:ext>
            </a:extLst>
          </p:cNvPr>
          <p:cNvSpPr/>
          <p:nvPr/>
        </p:nvSpPr>
        <p:spPr bwMode="auto">
          <a:xfrm>
            <a:off x="5713413" y="6254750"/>
            <a:ext cx="306387" cy="234950"/>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Microsoft Sans Serif"/>
                <a:ea typeface="+mn-ea"/>
                <a:cs typeface="+mn-cs"/>
              </a:rPr>
              <a:t>X</a:t>
            </a:r>
          </a:p>
        </p:txBody>
      </p:sp>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DE09C1D0-4744-4030-8E75-7358BE7651D7}"/>
              </a:ext>
            </a:extLst>
          </p:cNvPr>
          <p:cNvSpPr>
            <a:spLocks noGrp="1"/>
          </p:cNvSpPr>
          <p:nvPr>
            <p:ph type="title" idx="4294967295"/>
          </p:nvPr>
        </p:nvSpPr>
        <p:spPr>
          <a:xfrm>
            <a:off x="0" y="-138969"/>
            <a:ext cx="12192000" cy="820281"/>
          </a:xfrm>
        </p:spPr>
        <p:txBody>
          <a:bodyPr/>
          <a:lstStyle/>
          <a:p>
            <a:pPr algn="ctr" rtl="0" eaLnBrk="1" fontAlgn="base" latinLnBrk="0" hangingPunct="1"/>
            <a:r>
              <a:rPr lang="fr-FR" sz="3200">
                <a:solidFill>
                  <a:srgbClr val="5B225F"/>
                </a:solidFill>
                <a:latin typeface="Arial" panose="020B0604020202020204" pitchFamily="34" charset="0"/>
                <a:ea typeface="+mn-ea"/>
                <a:cs typeface="Arial" panose="020B0604020202020204" pitchFamily="34" charset="0"/>
              </a:rPr>
              <a:t>Aspects microbiologiques - Les microbes pathogènes </a:t>
            </a:r>
            <a:r>
              <a:rPr lang="fr-FR" sz="3200">
                <a:solidFill>
                  <a:schemeClr val="bg1"/>
                </a:solidFill>
                <a:latin typeface="Arial" panose="020B0604020202020204" pitchFamily="34" charset="0"/>
                <a:ea typeface="+mn-ea"/>
                <a:cs typeface="Arial" panose="020B0604020202020204" pitchFamily="34" charset="0"/>
              </a:rPr>
              <a:t>1</a:t>
            </a:r>
          </a:p>
        </p:txBody>
      </p:sp>
      <p:graphicFrame>
        <p:nvGraphicFramePr>
          <p:cNvPr id="2" name="Tableau 1">
            <a:extLst>
              <a:ext uri="{FF2B5EF4-FFF2-40B4-BE49-F238E27FC236}">
                <a16:creationId xmlns:a16="http://schemas.microsoft.com/office/drawing/2014/main" id="{BDE6F4AF-DC4E-4B62-AE71-9E8512112E12}"/>
              </a:ext>
            </a:extLst>
          </p:cNvPr>
          <p:cNvGraphicFramePr>
            <a:graphicFrameLocks noGrp="1"/>
          </p:cNvGraphicFramePr>
          <p:nvPr/>
        </p:nvGraphicFramePr>
        <p:xfrm>
          <a:off x="46038" y="711200"/>
          <a:ext cx="12015787" cy="5394600"/>
        </p:xfrm>
        <a:graphic>
          <a:graphicData uri="http://schemas.openxmlformats.org/drawingml/2006/table">
            <a:tbl>
              <a:tblPr firstRow="1" bandRow="1">
                <a:tableStyleId>{5C22544A-7EE6-4342-B048-85BDC9FD1C3A}</a:tableStyleId>
              </a:tblPr>
              <a:tblGrid>
                <a:gridCol w="1308546">
                  <a:extLst>
                    <a:ext uri="{9D8B030D-6E8A-4147-A177-3AD203B41FA5}">
                      <a16:colId xmlns:a16="http://schemas.microsoft.com/office/drawing/2014/main" val="20000"/>
                    </a:ext>
                  </a:extLst>
                </a:gridCol>
                <a:gridCol w="819510">
                  <a:extLst>
                    <a:ext uri="{9D8B030D-6E8A-4147-A177-3AD203B41FA5}">
                      <a16:colId xmlns:a16="http://schemas.microsoft.com/office/drawing/2014/main" val="20001"/>
                    </a:ext>
                  </a:extLst>
                </a:gridCol>
                <a:gridCol w="1121434">
                  <a:extLst>
                    <a:ext uri="{9D8B030D-6E8A-4147-A177-3AD203B41FA5}">
                      <a16:colId xmlns:a16="http://schemas.microsoft.com/office/drawing/2014/main" val="20002"/>
                    </a:ext>
                  </a:extLst>
                </a:gridCol>
                <a:gridCol w="2769079">
                  <a:extLst>
                    <a:ext uri="{9D8B030D-6E8A-4147-A177-3AD203B41FA5}">
                      <a16:colId xmlns:a16="http://schemas.microsoft.com/office/drawing/2014/main" val="20003"/>
                    </a:ext>
                  </a:extLst>
                </a:gridCol>
                <a:gridCol w="1698702">
                  <a:extLst>
                    <a:ext uri="{9D8B030D-6E8A-4147-A177-3AD203B41FA5}">
                      <a16:colId xmlns:a16="http://schemas.microsoft.com/office/drawing/2014/main" val="20004"/>
                    </a:ext>
                  </a:extLst>
                </a:gridCol>
                <a:gridCol w="1596588">
                  <a:extLst>
                    <a:ext uri="{9D8B030D-6E8A-4147-A177-3AD203B41FA5}">
                      <a16:colId xmlns:a16="http://schemas.microsoft.com/office/drawing/2014/main" val="20005"/>
                    </a:ext>
                  </a:extLst>
                </a:gridCol>
                <a:gridCol w="2701928">
                  <a:extLst>
                    <a:ext uri="{9D8B030D-6E8A-4147-A177-3AD203B41FA5}">
                      <a16:colId xmlns:a16="http://schemas.microsoft.com/office/drawing/2014/main" val="20006"/>
                    </a:ext>
                  </a:extLst>
                </a:gridCol>
              </a:tblGrid>
              <a:tr h="457108">
                <a:tc>
                  <a:txBody>
                    <a:bodyPr/>
                    <a:lstStyle/>
                    <a:p>
                      <a:pPr algn="ctr"/>
                      <a:r>
                        <a:rPr lang="fr-FR" sz="1200" dirty="0">
                          <a:solidFill>
                            <a:srgbClr val="5B225F"/>
                          </a:solidFill>
                          <a:latin typeface="Arial" panose="020B0604020202020204" pitchFamily="34" charset="0"/>
                          <a:cs typeface="Arial" panose="020B0604020202020204" pitchFamily="34" charset="0"/>
                        </a:rPr>
                        <a:t>Nom du</a:t>
                      </a:r>
                      <a:r>
                        <a:rPr lang="fr-FR" sz="1200" baseline="0" dirty="0">
                          <a:solidFill>
                            <a:srgbClr val="5B225F"/>
                          </a:solidFill>
                          <a:latin typeface="Arial" panose="020B0604020202020204" pitchFamily="34" charset="0"/>
                          <a:cs typeface="Arial" panose="020B0604020202020204" pitchFamily="34" charset="0"/>
                        </a:rPr>
                        <a:t> microbe</a:t>
                      </a:r>
                      <a:endParaRPr lang="fr-FR" sz="1200" dirty="0">
                        <a:solidFill>
                          <a:srgbClr val="5B225F"/>
                        </a:solidFill>
                        <a:latin typeface="Arial" panose="020B0604020202020204" pitchFamily="34" charset="0"/>
                        <a:cs typeface="Arial" panose="020B0604020202020204" pitchFamily="34" charset="0"/>
                      </a:endParaRPr>
                    </a:p>
                  </a:txBody>
                  <a:tcPr marL="91442" marR="91442" marT="45684" marB="456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200" dirty="0">
                          <a:solidFill>
                            <a:srgbClr val="5B225F"/>
                          </a:solidFill>
                          <a:latin typeface="Arial" panose="020B0604020202020204" pitchFamily="34" charset="0"/>
                          <a:cs typeface="Arial" panose="020B0604020202020204" pitchFamily="34" charset="0"/>
                        </a:rPr>
                        <a:t>Type de microbe</a:t>
                      </a:r>
                    </a:p>
                  </a:txBody>
                  <a:tcPr marL="91442" marR="91442" marT="45684" marB="456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200" dirty="0">
                          <a:solidFill>
                            <a:srgbClr val="5B225F"/>
                          </a:solidFill>
                          <a:latin typeface="Arial" panose="020B0604020202020204" pitchFamily="34" charset="0"/>
                          <a:cs typeface="Arial" panose="020B0604020202020204" pitchFamily="34" charset="0"/>
                        </a:rPr>
                        <a:t>Milieu de vie</a:t>
                      </a:r>
                    </a:p>
                  </a:txBody>
                  <a:tcPr marL="91442" marR="91442" marT="45684" marB="456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200" dirty="0">
                          <a:solidFill>
                            <a:srgbClr val="5B225F"/>
                          </a:solidFill>
                          <a:latin typeface="Arial" panose="020B0604020202020204" pitchFamily="34" charset="0"/>
                          <a:cs typeface="Arial" panose="020B0604020202020204" pitchFamily="34" charset="0"/>
                        </a:rPr>
                        <a:t>Transmission</a:t>
                      </a:r>
                    </a:p>
                  </a:txBody>
                  <a:tcPr marL="91442" marR="91442" marT="45684" marB="456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200" dirty="0">
                          <a:solidFill>
                            <a:srgbClr val="5B225F"/>
                          </a:solidFill>
                          <a:latin typeface="Arial" panose="020B0604020202020204" pitchFamily="34" charset="0"/>
                          <a:cs typeface="Arial" panose="020B0604020202020204" pitchFamily="34" charset="0"/>
                        </a:rPr>
                        <a:t>Symptômes</a:t>
                      </a:r>
                    </a:p>
                  </a:txBody>
                  <a:tcPr marL="91442" marR="91442" marT="45684" marB="456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200" dirty="0">
                          <a:solidFill>
                            <a:srgbClr val="5B225F"/>
                          </a:solidFill>
                          <a:latin typeface="Arial" panose="020B0604020202020204" pitchFamily="34" charset="0"/>
                          <a:cs typeface="Arial" panose="020B0604020202020204" pitchFamily="34" charset="0"/>
                        </a:rPr>
                        <a:t>Traitement</a:t>
                      </a:r>
                    </a:p>
                  </a:txBody>
                  <a:tcPr marL="91442" marR="91442" marT="45684" marB="456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200" dirty="0">
                          <a:solidFill>
                            <a:srgbClr val="5B225F"/>
                          </a:solidFill>
                          <a:latin typeface="Arial" panose="020B0604020202020204" pitchFamily="34" charset="0"/>
                          <a:cs typeface="Arial" panose="020B0604020202020204" pitchFamily="34" charset="0"/>
                        </a:rPr>
                        <a:t>Gestes barrières</a:t>
                      </a:r>
                    </a:p>
                  </a:txBody>
                  <a:tcPr marL="91442" marR="91442" marT="45684" marB="456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554326">
                <a:tc>
                  <a:txBody>
                    <a:bodyPr/>
                    <a:lstStyle/>
                    <a:p>
                      <a:r>
                        <a:rPr lang="fr-FR" sz="1200" b="1" dirty="0">
                          <a:solidFill>
                            <a:schemeClr val="tx1"/>
                          </a:solidFill>
                          <a:latin typeface="Arial" panose="020B0604020202020204" pitchFamily="34" charset="0"/>
                          <a:cs typeface="Arial" panose="020B0604020202020204" pitchFamily="34" charset="0"/>
                        </a:rPr>
                        <a:t>Norovirus</a:t>
                      </a:r>
                    </a:p>
                    <a:p>
                      <a:endParaRPr lang="fr-FR" sz="1200" dirty="0">
                        <a:solidFill>
                          <a:schemeClr val="tx1"/>
                        </a:solidFill>
                        <a:latin typeface="Arial" panose="020B0604020202020204" pitchFamily="34" charset="0"/>
                        <a:cs typeface="Arial" panose="020B0604020202020204" pitchFamily="34" charset="0"/>
                      </a:endParaRPr>
                    </a:p>
                    <a:p>
                      <a:endParaRPr lang="fr-FR" sz="1200" dirty="0">
                        <a:solidFill>
                          <a:schemeClr val="tx1"/>
                        </a:solidFill>
                        <a:latin typeface="Arial" panose="020B0604020202020204" pitchFamily="34" charset="0"/>
                        <a:cs typeface="Arial" panose="020B0604020202020204" pitchFamily="34" charset="0"/>
                      </a:endParaRPr>
                    </a:p>
                    <a:p>
                      <a:endParaRPr lang="fr-FR" sz="1200" dirty="0">
                        <a:solidFill>
                          <a:schemeClr val="tx1"/>
                        </a:solidFill>
                        <a:latin typeface="Arial" panose="020B0604020202020204" pitchFamily="34" charset="0"/>
                        <a:cs typeface="Arial" panose="020B0604020202020204" pitchFamily="34" charset="0"/>
                      </a:endParaRPr>
                    </a:p>
                    <a:p>
                      <a:endParaRPr lang="fr-FR" sz="1200" dirty="0">
                        <a:solidFill>
                          <a:schemeClr val="accent1"/>
                        </a:solidFill>
                        <a:latin typeface="Arial" panose="020B0604020202020204" pitchFamily="34" charset="0"/>
                        <a:cs typeface="Arial" panose="020B0604020202020204" pitchFamily="34" charset="0"/>
                      </a:endParaRPr>
                    </a:p>
                  </a:txBody>
                  <a:tcPr marL="91442" marR="91442" marT="45684" marB="456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1200" dirty="0">
                          <a:solidFill>
                            <a:schemeClr val="tx1"/>
                          </a:solidFill>
                          <a:latin typeface="Arial" panose="020B0604020202020204" pitchFamily="34" charset="0"/>
                          <a:cs typeface="Arial" panose="020B0604020202020204" pitchFamily="34" charset="0"/>
                        </a:rPr>
                        <a:t>Virus</a:t>
                      </a:r>
                    </a:p>
                    <a:p>
                      <a:endParaRPr lang="fr-FR" sz="1200" dirty="0">
                        <a:solidFill>
                          <a:schemeClr val="tx1"/>
                        </a:solidFill>
                        <a:latin typeface="Arial" panose="020B0604020202020204" pitchFamily="34" charset="0"/>
                        <a:cs typeface="Arial" panose="020B0604020202020204" pitchFamily="34" charset="0"/>
                      </a:endParaRPr>
                    </a:p>
                    <a:p>
                      <a:endParaRPr lang="fr-FR" sz="1200" dirty="0">
                        <a:solidFill>
                          <a:schemeClr val="tx1"/>
                        </a:solidFill>
                        <a:latin typeface="Arial" panose="020B0604020202020204" pitchFamily="34" charset="0"/>
                        <a:cs typeface="Arial" panose="020B0604020202020204" pitchFamily="34" charset="0"/>
                      </a:endParaRPr>
                    </a:p>
                  </a:txBody>
                  <a:tcPr marL="91442" marR="91442" marT="45684" marB="456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1200" dirty="0">
                          <a:solidFill>
                            <a:schemeClr val="tx1"/>
                          </a:solidFill>
                          <a:latin typeface="Arial" panose="020B0604020202020204" pitchFamily="34" charset="0"/>
                          <a:cs typeface="Arial" panose="020B0604020202020204" pitchFamily="34" charset="0"/>
                        </a:rPr>
                        <a:t>L’Homme</a:t>
                      </a:r>
                    </a:p>
                  </a:txBody>
                  <a:tcPr marL="91442" marR="91442" marT="45684" marB="456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1200" dirty="0">
                          <a:solidFill>
                            <a:schemeClr val="tx1"/>
                          </a:solidFill>
                          <a:latin typeface="Arial" panose="020B0604020202020204" pitchFamily="34" charset="0"/>
                          <a:cs typeface="Arial" panose="020B0604020202020204" pitchFamily="34" charset="0"/>
                        </a:rPr>
                        <a:t>Par les mains, les vomissures, les matières fécales et les eaux usées</a:t>
                      </a:r>
                    </a:p>
                    <a:p>
                      <a:r>
                        <a:rPr lang="fr-FR" sz="1200" dirty="0">
                          <a:solidFill>
                            <a:schemeClr val="tx1"/>
                          </a:solidFill>
                          <a:latin typeface="Arial" panose="020B0604020202020204" pitchFamily="34" charset="0"/>
                          <a:cs typeface="Arial" panose="020B0604020202020204" pitchFamily="34" charset="0"/>
                        </a:rPr>
                        <a:t>Par la nourriture contaminée</a:t>
                      </a:r>
                      <a:r>
                        <a:rPr lang="fr-FR" sz="1200" baseline="0" dirty="0">
                          <a:solidFill>
                            <a:schemeClr val="tx1"/>
                          </a:solidFill>
                          <a:latin typeface="Arial" panose="020B0604020202020204" pitchFamily="34" charset="0"/>
                          <a:cs typeface="Arial" panose="020B0604020202020204" pitchFamily="34" charset="0"/>
                        </a:rPr>
                        <a:t> suite à une manipulation par des personnes infectées, par les m</a:t>
                      </a:r>
                      <a:r>
                        <a:rPr lang="fr-FR" sz="1200" dirty="0">
                          <a:solidFill>
                            <a:schemeClr val="tx1"/>
                          </a:solidFill>
                          <a:latin typeface="Arial" panose="020B0604020202020204" pitchFamily="34" charset="0"/>
                          <a:cs typeface="Arial" panose="020B0604020202020204" pitchFamily="34" charset="0"/>
                        </a:rPr>
                        <a:t>ollusques</a:t>
                      </a:r>
                      <a:r>
                        <a:rPr lang="fr-FR" sz="1200" baseline="0" dirty="0">
                          <a:solidFill>
                            <a:schemeClr val="tx1"/>
                          </a:solidFill>
                          <a:latin typeface="Arial" panose="020B0604020202020204" pitchFamily="34" charset="0"/>
                          <a:cs typeface="Arial" panose="020B0604020202020204" pitchFamily="34" charset="0"/>
                        </a:rPr>
                        <a:t> bivalves et par les fruits/légumes contaminés par l’irrigation</a:t>
                      </a:r>
                      <a:endParaRPr lang="fr-FR" sz="1200" dirty="0">
                        <a:solidFill>
                          <a:schemeClr val="tx1"/>
                        </a:solidFill>
                        <a:latin typeface="Arial" panose="020B0604020202020204" pitchFamily="34" charset="0"/>
                        <a:cs typeface="Arial" panose="020B0604020202020204" pitchFamily="34" charset="0"/>
                      </a:endParaRPr>
                    </a:p>
                    <a:p>
                      <a:endParaRPr lang="fr-FR" sz="1200" dirty="0">
                        <a:solidFill>
                          <a:schemeClr val="tx1"/>
                        </a:solidFill>
                        <a:latin typeface="Arial" panose="020B0604020202020204" pitchFamily="34" charset="0"/>
                        <a:cs typeface="Arial" panose="020B0604020202020204" pitchFamily="34" charset="0"/>
                      </a:endParaRPr>
                    </a:p>
                  </a:txBody>
                  <a:tcPr marL="91442" marR="91442" marT="45684" marB="456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1200" dirty="0">
                          <a:solidFill>
                            <a:schemeClr val="tx1"/>
                          </a:solidFill>
                          <a:latin typeface="Arial" panose="020B0604020202020204" pitchFamily="34" charset="0"/>
                          <a:cs typeface="Arial" panose="020B0604020202020204" pitchFamily="34" charset="0"/>
                        </a:rPr>
                        <a:t>Pendant 2-3 jours</a:t>
                      </a:r>
                    </a:p>
                    <a:p>
                      <a:r>
                        <a:rPr lang="fr-FR" sz="1200" dirty="0">
                          <a:solidFill>
                            <a:schemeClr val="tx1"/>
                          </a:solidFill>
                          <a:latin typeface="Arial" panose="020B0604020202020204" pitchFamily="34" charset="0"/>
                          <a:cs typeface="Arial" panose="020B0604020202020204" pitchFamily="34" charset="0"/>
                        </a:rPr>
                        <a:t>Gastro-entérite : diarrhées, vomissements, nausées, douleurs abdominales, maux de têtes, fièvre…</a:t>
                      </a:r>
                    </a:p>
                  </a:txBody>
                  <a:tcPr marL="91442" marR="91442" marT="45684" marB="456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1200" dirty="0">
                          <a:solidFill>
                            <a:schemeClr val="tx1"/>
                          </a:solidFill>
                          <a:latin typeface="Arial" panose="020B0604020202020204" pitchFamily="34" charset="0"/>
                          <a:cs typeface="Arial" panose="020B0604020202020204" pitchFamily="34" charset="0"/>
                        </a:rPr>
                        <a:t>Aucun</a:t>
                      </a:r>
                    </a:p>
                    <a:p>
                      <a:r>
                        <a:rPr lang="fr-FR" sz="1200" dirty="0">
                          <a:solidFill>
                            <a:schemeClr val="tx1"/>
                          </a:solidFill>
                          <a:latin typeface="Arial" panose="020B0604020202020204" pitchFamily="34" charset="0"/>
                          <a:cs typeface="Arial" panose="020B0604020202020204" pitchFamily="34" charset="0"/>
                        </a:rPr>
                        <a:t>Boire beaucoup d’eau pour éviter la déshydratation</a:t>
                      </a:r>
                    </a:p>
                  </a:txBody>
                  <a:tcPr marL="91442" marR="91442" marT="45684" marB="456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1200" dirty="0">
                          <a:solidFill>
                            <a:schemeClr val="tx1"/>
                          </a:solidFill>
                          <a:latin typeface="Arial" panose="020B0604020202020204" pitchFamily="34" charset="0"/>
                          <a:cs typeface="Arial" panose="020B0604020202020204" pitchFamily="34" charset="0"/>
                        </a:rPr>
                        <a:t>Se laver les mains avec du savon</a:t>
                      </a:r>
                    </a:p>
                    <a:p>
                      <a:r>
                        <a:rPr lang="fr-FR" sz="1200" dirty="0">
                          <a:solidFill>
                            <a:schemeClr val="tx1"/>
                          </a:solidFill>
                          <a:latin typeface="Arial" panose="020B0604020202020204" pitchFamily="34" charset="0"/>
                          <a:cs typeface="Arial" panose="020B0604020202020204" pitchFamily="34" charset="0"/>
                        </a:rPr>
                        <a:t>Laver les fruits/légumes</a:t>
                      </a:r>
                    </a:p>
                    <a:p>
                      <a:r>
                        <a:rPr lang="fr-FR" sz="1200" dirty="0">
                          <a:solidFill>
                            <a:schemeClr val="tx1"/>
                          </a:solidFill>
                          <a:latin typeface="Arial" panose="020B0604020202020204" pitchFamily="34" charset="0"/>
                          <a:cs typeface="Arial" panose="020B0604020202020204" pitchFamily="34" charset="0"/>
                        </a:rPr>
                        <a:t>Désinfecter les surfaces</a:t>
                      </a:r>
                    </a:p>
                    <a:p>
                      <a:r>
                        <a:rPr lang="fr-FR" sz="1200" dirty="0">
                          <a:solidFill>
                            <a:schemeClr val="tx1"/>
                          </a:solidFill>
                          <a:latin typeface="Arial" panose="020B0604020202020204" pitchFamily="34" charset="0"/>
                          <a:cs typeface="Arial" panose="020B0604020202020204" pitchFamily="34" charset="0"/>
                        </a:rPr>
                        <a:t>Bien cuire</a:t>
                      </a:r>
                      <a:r>
                        <a:rPr lang="fr-FR" sz="1200" baseline="0" dirty="0">
                          <a:solidFill>
                            <a:schemeClr val="tx1"/>
                          </a:solidFill>
                          <a:latin typeface="Arial" panose="020B0604020202020204" pitchFamily="34" charset="0"/>
                          <a:cs typeface="Arial" panose="020B0604020202020204" pitchFamily="34" charset="0"/>
                        </a:rPr>
                        <a:t> les </a:t>
                      </a:r>
                      <a:r>
                        <a:rPr lang="fr-FR" sz="1200" dirty="0">
                          <a:solidFill>
                            <a:schemeClr val="tx1"/>
                          </a:solidFill>
                          <a:latin typeface="Arial" panose="020B0604020202020204" pitchFamily="34" charset="0"/>
                          <a:cs typeface="Arial" panose="020B0604020202020204" pitchFamily="34" charset="0"/>
                        </a:rPr>
                        <a:t>mollusques</a:t>
                      </a:r>
                    </a:p>
                    <a:p>
                      <a:r>
                        <a:rPr lang="fr-FR" sz="1200" dirty="0">
                          <a:solidFill>
                            <a:schemeClr val="tx1"/>
                          </a:solidFill>
                          <a:latin typeface="Arial" panose="020B0604020202020204" pitchFamily="34" charset="0"/>
                          <a:cs typeface="Arial" panose="020B0604020202020204" pitchFamily="34" charset="0"/>
                        </a:rPr>
                        <a:t>Eviter de cuisiner</a:t>
                      </a:r>
                      <a:r>
                        <a:rPr lang="fr-FR" sz="1200" baseline="0" dirty="0">
                          <a:solidFill>
                            <a:schemeClr val="tx1"/>
                          </a:solidFill>
                          <a:latin typeface="Arial" panose="020B0604020202020204" pitchFamily="34" charset="0"/>
                          <a:cs typeface="Arial" panose="020B0604020202020204" pitchFamily="34" charset="0"/>
                        </a:rPr>
                        <a:t> en étant malade</a:t>
                      </a:r>
                      <a:endParaRPr lang="fr-FR" sz="1200" dirty="0">
                        <a:solidFill>
                          <a:schemeClr val="tx1"/>
                        </a:solidFill>
                        <a:latin typeface="Arial" panose="020B0604020202020204" pitchFamily="34" charset="0"/>
                        <a:cs typeface="Arial" panose="020B0604020202020204" pitchFamily="34" charset="0"/>
                      </a:endParaRPr>
                    </a:p>
                  </a:txBody>
                  <a:tcPr marL="91442" marR="91442" marT="45684" marB="456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188587">
                <a:tc>
                  <a:txBody>
                    <a:bodyPr/>
                    <a:lstStyle/>
                    <a:p>
                      <a:r>
                        <a:rPr lang="fr-FR" sz="1200" b="1" i="1" dirty="0">
                          <a:solidFill>
                            <a:schemeClr val="tx1"/>
                          </a:solidFill>
                          <a:latin typeface="Arial" panose="020B0604020202020204" pitchFamily="34" charset="0"/>
                          <a:cs typeface="Arial" panose="020B0604020202020204" pitchFamily="34" charset="0"/>
                        </a:rPr>
                        <a:t>Toxoplasma gondii</a:t>
                      </a:r>
                    </a:p>
                  </a:txBody>
                  <a:tcPr marL="91442" marR="91442" marT="45684" marB="456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1200" dirty="0">
                          <a:solidFill>
                            <a:schemeClr val="tx1"/>
                          </a:solidFill>
                          <a:latin typeface="Arial" panose="020B0604020202020204" pitchFamily="34" charset="0"/>
                          <a:cs typeface="Arial" panose="020B0604020202020204" pitchFamily="34" charset="0"/>
                        </a:rPr>
                        <a:t>Parasite</a:t>
                      </a:r>
                    </a:p>
                  </a:txBody>
                  <a:tcPr marL="91442" marR="91442" marT="45684" marB="456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1200" dirty="0">
                          <a:solidFill>
                            <a:schemeClr val="tx1"/>
                          </a:solidFill>
                          <a:latin typeface="Arial" panose="020B0604020202020204" pitchFamily="34" charset="0"/>
                          <a:cs typeface="Arial" panose="020B0604020202020204" pitchFamily="34" charset="0"/>
                        </a:rPr>
                        <a:t>Les animaux (chats)</a:t>
                      </a:r>
                    </a:p>
                  </a:txBody>
                  <a:tcPr marL="91442" marR="91442" marT="45684" marB="456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1200" baseline="0" dirty="0">
                          <a:solidFill>
                            <a:schemeClr val="tx1"/>
                          </a:solidFill>
                          <a:latin typeface="Arial" panose="020B0604020202020204" pitchFamily="34" charset="0"/>
                          <a:cs typeface="Arial" panose="020B0604020202020204" pitchFamily="34" charset="0"/>
                        </a:rPr>
                        <a:t>Consommation de viande crue ou pas assez cuite et de fruits/légumes crus</a:t>
                      </a:r>
                    </a:p>
                    <a:p>
                      <a:r>
                        <a:rPr lang="fr-FR" sz="1200" baseline="0" dirty="0">
                          <a:solidFill>
                            <a:schemeClr val="tx1"/>
                          </a:solidFill>
                          <a:latin typeface="Arial" panose="020B0604020202020204" pitchFamily="34" charset="0"/>
                          <a:cs typeface="Arial" panose="020B0604020202020204" pitchFamily="34" charset="0"/>
                        </a:rPr>
                        <a:t>Transmission directe par un chat infecté</a:t>
                      </a:r>
                      <a:endParaRPr lang="fr-FR" sz="1200" dirty="0">
                        <a:solidFill>
                          <a:schemeClr val="tx1"/>
                        </a:solidFill>
                        <a:latin typeface="Arial" panose="020B0604020202020204" pitchFamily="34" charset="0"/>
                        <a:cs typeface="Arial" panose="020B0604020202020204" pitchFamily="34" charset="0"/>
                      </a:endParaRPr>
                    </a:p>
                  </a:txBody>
                  <a:tcPr marL="91442" marR="91442" marT="45684" marB="456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1200" dirty="0">
                          <a:solidFill>
                            <a:schemeClr val="tx1"/>
                          </a:solidFill>
                          <a:latin typeface="Arial" panose="020B0604020202020204" pitchFamily="34" charset="0"/>
                          <a:cs typeface="Arial" panose="020B0604020202020204" pitchFamily="34" charset="0"/>
                        </a:rPr>
                        <a:t>Asymptomatiques</a:t>
                      </a:r>
                    </a:p>
                    <a:p>
                      <a:r>
                        <a:rPr lang="fr-FR" sz="1200" dirty="0">
                          <a:solidFill>
                            <a:schemeClr val="tx1"/>
                          </a:solidFill>
                          <a:latin typeface="Arial" panose="020B0604020202020204" pitchFamily="34" charset="0"/>
                          <a:cs typeface="Arial" panose="020B0604020202020204" pitchFamily="34" charset="0"/>
                        </a:rPr>
                        <a:t>Risques pour le fœtus et chez</a:t>
                      </a:r>
                      <a:r>
                        <a:rPr lang="fr-FR" sz="1200" baseline="0" dirty="0">
                          <a:solidFill>
                            <a:schemeClr val="tx1"/>
                          </a:solidFill>
                          <a:latin typeface="Arial" panose="020B0604020202020204" pitchFamily="34" charset="0"/>
                          <a:cs typeface="Arial" panose="020B0604020202020204" pitchFamily="34" charset="0"/>
                        </a:rPr>
                        <a:t> les personnes immunodéprimés</a:t>
                      </a:r>
                      <a:endParaRPr lang="fr-FR" sz="1200" dirty="0">
                        <a:solidFill>
                          <a:schemeClr val="tx1"/>
                        </a:solidFill>
                        <a:latin typeface="Arial" panose="020B0604020202020204" pitchFamily="34" charset="0"/>
                        <a:cs typeface="Arial" panose="020B0604020202020204" pitchFamily="34" charset="0"/>
                      </a:endParaRPr>
                    </a:p>
                  </a:txBody>
                  <a:tcPr marL="91442" marR="91442" marT="45684" marB="456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1200" dirty="0">
                          <a:solidFill>
                            <a:schemeClr val="tx1"/>
                          </a:solidFill>
                          <a:latin typeface="Arial" panose="020B0604020202020204" pitchFamily="34" charset="0"/>
                          <a:cs typeface="Arial" panose="020B0604020202020204" pitchFamily="34" charset="0"/>
                        </a:rPr>
                        <a:t>Médicaments antiparasitaires (parfois pendant plusieurs mois)</a:t>
                      </a:r>
                    </a:p>
                  </a:txBody>
                  <a:tcPr marL="91442" marR="91442" marT="45684" marB="456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1200" dirty="0">
                          <a:solidFill>
                            <a:schemeClr val="tx1"/>
                          </a:solidFill>
                          <a:latin typeface="Arial" panose="020B0604020202020204" pitchFamily="34" charset="0"/>
                          <a:cs typeface="Arial" panose="020B0604020202020204" pitchFamily="34" charset="0"/>
                        </a:rPr>
                        <a:t>Eviter la litière des chats (femmes enceintes)</a:t>
                      </a:r>
                    </a:p>
                    <a:p>
                      <a:r>
                        <a:rPr lang="fr-FR" sz="1200" dirty="0">
                          <a:solidFill>
                            <a:schemeClr val="tx1"/>
                          </a:solidFill>
                          <a:latin typeface="Arial" panose="020B0604020202020204" pitchFamily="34" charset="0"/>
                          <a:cs typeface="Arial" panose="020B0604020202020204" pitchFamily="34" charset="0"/>
                        </a:rPr>
                        <a:t>Se laver les mains avec du savon</a:t>
                      </a:r>
                    </a:p>
                    <a:p>
                      <a:r>
                        <a:rPr lang="fr-FR" sz="1200" dirty="0">
                          <a:solidFill>
                            <a:schemeClr val="tx1"/>
                          </a:solidFill>
                          <a:latin typeface="Arial" panose="020B0604020202020204" pitchFamily="34" charset="0"/>
                          <a:cs typeface="Arial" panose="020B0604020202020204" pitchFamily="34" charset="0"/>
                        </a:rPr>
                        <a:t>Laver les fruits/légumes</a:t>
                      </a:r>
                    </a:p>
                    <a:p>
                      <a:r>
                        <a:rPr lang="fr-FR" sz="1200" dirty="0">
                          <a:solidFill>
                            <a:schemeClr val="tx1"/>
                          </a:solidFill>
                          <a:latin typeface="Arial" panose="020B0604020202020204" pitchFamily="34" charset="0"/>
                          <a:cs typeface="Arial" panose="020B0604020202020204" pitchFamily="34" charset="0"/>
                        </a:rPr>
                        <a:t>Cuire (&gt; 70°C) et congeler (&lt; -12°C) la viande</a:t>
                      </a:r>
                    </a:p>
                  </a:txBody>
                  <a:tcPr marL="91442" marR="91442" marT="45684" marB="456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188587">
                <a:tc>
                  <a:txBody>
                    <a:bodyPr/>
                    <a:lstStyle/>
                    <a:p>
                      <a:r>
                        <a:rPr lang="fr-FR" sz="1200" b="1" i="1" dirty="0">
                          <a:solidFill>
                            <a:schemeClr val="tx1"/>
                          </a:solidFill>
                          <a:latin typeface="Arial" panose="020B0604020202020204" pitchFamily="34" charset="0"/>
                          <a:cs typeface="Arial" panose="020B0604020202020204" pitchFamily="34" charset="0"/>
                        </a:rPr>
                        <a:t>Campylobacter</a:t>
                      </a:r>
                    </a:p>
                    <a:p>
                      <a:endParaRPr lang="fr-FR" sz="1200" dirty="0">
                        <a:solidFill>
                          <a:schemeClr val="accent1"/>
                        </a:solidFill>
                        <a:latin typeface="Arial" panose="020B0604020202020204" pitchFamily="34" charset="0"/>
                        <a:cs typeface="Arial" panose="020B0604020202020204" pitchFamily="34" charset="0"/>
                      </a:endParaRPr>
                    </a:p>
                    <a:p>
                      <a:endParaRPr lang="fr-FR" sz="1200" dirty="0">
                        <a:solidFill>
                          <a:schemeClr val="accent1"/>
                        </a:solidFill>
                        <a:latin typeface="Arial" panose="020B0604020202020204" pitchFamily="34" charset="0"/>
                        <a:cs typeface="Arial" panose="020B0604020202020204" pitchFamily="34" charset="0"/>
                      </a:endParaRPr>
                    </a:p>
                    <a:p>
                      <a:endParaRPr lang="fr-FR" sz="1200" dirty="0">
                        <a:solidFill>
                          <a:schemeClr val="accent1"/>
                        </a:solidFill>
                        <a:latin typeface="Arial" panose="020B0604020202020204" pitchFamily="34" charset="0"/>
                        <a:cs typeface="Arial" panose="020B0604020202020204" pitchFamily="34" charset="0"/>
                      </a:endParaRPr>
                    </a:p>
                    <a:p>
                      <a:endParaRPr lang="fr-FR" sz="1200" dirty="0">
                        <a:solidFill>
                          <a:schemeClr val="accent1"/>
                        </a:solidFill>
                        <a:latin typeface="Arial" panose="020B0604020202020204" pitchFamily="34" charset="0"/>
                        <a:cs typeface="Arial" panose="020B0604020202020204" pitchFamily="34" charset="0"/>
                      </a:endParaRPr>
                    </a:p>
                  </a:txBody>
                  <a:tcPr marL="91442" marR="91442" marT="45684" marB="456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1200" dirty="0">
                          <a:solidFill>
                            <a:schemeClr val="tx1"/>
                          </a:solidFill>
                          <a:latin typeface="Arial" panose="020B0604020202020204" pitchFamily="34" charset="0"/>
                          <a:cs typeface="Arial" panose="020B0604020202020204" pitchFamily="34" charset="0"/>
                        </a:rPr>
                        <a:t>Bactérie</a:t>
                      </a:r>
                    </a:p>
                  </a:txBody>
                  <a:tcPr marL="91442" marR="91442" marT="45684" marB="456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1200" dirty="0">
                          <a:solidFill>
                            <a:schemeClr val="tx1"/>
                          </a:solidFill>
                          <a:latin typeface="Arial" panose="020B0604020202020204" pitchFamily="34" charset="0"/>
                          <a:cs typeface="Arial" panose="020B0604020202020204" pitchFamily="34" charset="0"/>
                        </a:rPr>
                        <a:t>Tube digestif des</a:t>
                      </a:r>
                      <a:r>
                        <a:rPr lang="fr-FR" sz="1200" baseline="0" dirty="0">
                          <a:solidFill>
                            <a:schemeClr val="tx1"/>
                          </a:solidFill>
                          <a:latin typeface="Arial" panose="020B0604020202020204" pitchFamily="34" charset="0"/>
                          <a:cs typeface="Arial" panose="020B0604020202020204" pitchFamily="34" charset="0"/>
                        </a:rPr>
                        <a:t> animaux (en particulier la volaille)</a:t>
                      </a:r>
                      <a:endParaRPr lang="fr-FR" sz="1200" dirty="0">
                        <a:solidFill>
                          <a:schemeClr val="tx1"/>
                        </a:solidFill>
                        <a:latin typeface="Arial" panose="020B0604020202020204" pitchFamily="34" charset="0"/>
                        <a:cs typeface="Arial" panose="020B0604020202020204" pitchFamily="34" charset="0"/>
                      </a:endParaRPr>
                    </a:p>
                  </a:txBody>
                  <a:tcPr marL="91442" marR="91442" marT="45684" marB="456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1200" dirty="0">
                          <a:solidFill>
                            <a:schemeClr val="tx1"/>
                          </a:solidFill>
                          <a:latin typeface="Arial" panose="020B0604020202020204" pitchFamily="34" charset="0"/>
                          <a:cs typeface="Arial" panose="020B0604020202020204" pitchFamily="34" charset="0"/>
                        </a:rPr>
                        <a:t>Volaille, viande et lait</a:t>
                      </a:r>
                      <a:r>
                        <a:rPr lang="fr-FR" sz="1200" baseline="0" dirty="0">
                          <a:solidFill>
                            <a:schemeClr val="tx1"/>
                          </a:solidFill>
                          <a:latin typeface="Arial" panose="020B0604020202020204" pitchFamily="34" charset="0"/>
                          <a:cs typeface="Arial" panose="020B0604020202020204" pitchFamily="34" charset="0"/>
                        </a:rPr>
                        <a:t> crus</a:t>
                      </a:r>
                    </a:p>
                    <a:p>
                      <a:r>
                        <a:rPr lang="fr-FR" sz="1200" baseline="0" dirty="0">
                          <a:solidFill>
                            <a:schemeClr val="tx1"/>
                          </a:solidFill>
                          <a:latin typeface="Arial" panose="020B0604020202020204" pitchFamily="34" charset="0"/>
                          <a:cs typeface="Arial" panose="020B0604020202020204" pitchFamily="34" charset="0"/>
                        </a:rPr>
                        <a:t>Contamination croisée</a:t>
                      </a:r>
                      <a:endParaRPr lang="fr-FR" sz="1200" dirty="0">
                        <a:solidFill>
                          <a:schemeClr val="tx1"/>
                        </a:solidFill>
                        <a:latin typeface="Arial" panose="020B0604020202020204" pitchFamily="34" charset="0"/>
                        <a:cs typeface="Arial" panose="020B0604020202020204" pitchFamily="34" charset="0"/>
                      </a:endParaRPr>
                    </a:p>
                  </a:txBody>
                  <a:tcPr marL="91442" marR="91442" marT="45684" marB="456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1200" dirty="0">
                          <a:solidFill>
                            <a:schemeClr val="tx1"/>
                          </a:solidFill>
                          <a:latin typeface="Arial" panose="020B0604020202020204" pitchFamily="34" charset="0"/>
                          <a:cs typeface="Arial" panose="020B0604020202020204" pitchFamily="34" charset="0"/>
                        </a:rPr>
                        <a:t>Pendant 2</a:t>
                      </a:r>
                      <a:r>
                        <a:rPr lang="fr-FR" sz="1200" baseline="0" dirty="0">
                          <a:solidFill>
                            <a:schemeClr val="tx1"/>
                          </a:solidFill>
                          <a:latin typeface="Arial" panose="020B0604020202020204" pitchFamily="34" charset="0"/>
                          <a:cs typeface="Arial" panose="020B0604020202020204" pitchFamily="34" charset="0"/>
                        </a:rPr>
                        <a:t>-</a:t>
                      </a:r>
                      <a:r>
                        <a:rPr lang="fr-FR" sz="1200" dirty="0">
                          <a:solidFill>
                            <a:schemeClr val="tx1"/>
                          </a:solidFill>
                          <a:latin typeface="Arial" panose="020B0604020202020204" pitchFamily="34" charset="0"/>
                          <a:cs typeface="Arial" panose="020B0604020202020204" pitchFamily="34" charset="0"/>
                        </a:rPr>
                        <a:t>5 jours</a:t>
                      </a:r>
                    </a:p>
                    <a:p>
                      <a:r>
                        <a:rPr lang="fr-FR" sz="1200" dirty="0">
                          <a:solidFill>
                            <a:schemeClr val="tx1"/>
                          </a:solidFill>
                          <a:latin typeface="Arial" panose="020B0604020202020204" pitchFamily="34" charset="0"/>
                          <a:cs typeface="Arial" panose="020B0604020202020204" pitchFamily="34" charset="0"/>
                        </a:rPr>
                        <a:t>Gastro-entérite aigüe</a:t>
                      </a:r>
                    </a:p>
                    <a:p>
                      <a:r>
                        <a:rPr lang="fr-FR" sz="1200" dirty="0">
                          <a:solidFill>
                            <a:schemeClr val="tx1"/>
                          </a:solidFill>
                          <a:latin typeface="Arial" panose="020B0604020202020204" pitchFamily="34" charset="0"/>
                          <a:cs typeface="Arial" panose="020B0604020202020204" pitchFamily="34" charset="0"/>
                        </a:rPr>
                        <a:t>Infection systémique (très rare)</a:t>
                      </a:r>
                    </a:p>
                  </a:txBody>
                  <a:tcPr marL="91442" marR="91442" marT="45684" marB="456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1200" dirty="0">
                          <a:solidFill>
                            <a:schemeClr val="tx1"/>
                          </a:solidFill>
                          <a:latin typeface="Arial" panose="020B0604020202020204" pitchFamily="34" charset="0"/>
                          <a:cs typeface="Arial" panose="020B0604020202020204" pitchFamily="34" charset="0"/>
                        </a:rPr>
                        <a:t>Aucun</a:t>
                      </a:r>
                    </a:p>
                    <a:p>
                      <a:endParaRPr lang="fr-FR" sz="1200" dirty="0">
                        <a:solidFill>
                          <a:schemeClr val="tx1"/>
                        </a:solidFill>
                        <a:latin typeface="Arial" panose="020B0604020202020204" pitchFamily="34" charset="0"/>
                        <a:cs typeface="Arial" panose="020B0604020202020204" pitchFamily="34" charset="0"/>
                      </a:endParaRPr>
                    </a:p>
                    <a:p>
                      <a:r>
                        <a:rPr lang="fr-FR" sz="1200" dirty="0">
                          <a:solidFill>
                            <a:schemeClr val="tx1"/>
                          </a:solidFill>
                          <a:latin typeface="Arial" panose="020B0604020202020204" pitchFamily="34" charset="0"/>
                          <a:cs typeface="Arial" panose="020B0604020202020204" pitchFamily="34" charset="0"/>
                        </a:rPr>
                        <a:t>Antibiotiques pour les</a:t>
                      </a:r>
                      <a:r>
                        <a:rPr lang="fr-FR" sz="1200" baseline="0" dirty="0">
                          <a:solidFill>
                            <a:schemeClr val="tx1"/>
                          </a:solidFill>
                          <a:latin typeface="Arial" panose="020B0604020202020204" pitchFamily="34" charset="0"/>
                          <a:cs typeface="Arial" panose="020B0604020202020204" pitchFamily="34" charset="0"/>
                        </a:rPr>
                        <a:t> cas sévères</a:t>
                      </a:r>
                      <a:endParaRPr lang="fr-FR" sz="1200" dirty="0">
                        <a:solidFill>
                          <a:schemeClr val="tx1"/>
                        </a:solidFill>
                        <a:latin typeface="Arial" panose="020B0604020202020204" pitchFamily="34" charset="0"/>
                        <a:cs typeface="Arial" panose="020B0604020202020204" pitchFamily="34" charset="0"/>
                      </a:endParaRPr>
                    </a:p>
                  </a:txBody>
                  <a:tcPr marL="91442" marR="91442" marT="45684" marB="456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1200" dirty="0">
                          <a:solidFill>
                            <a:schemeClr val="tx1"/>
                          </a:solidFill>
                          <a:latin typeface="Arial" panose="020B0604020202020204" pitchFamily="34" charset="0"/>
                          <a:cs typeface="Arial" panose="020B0604020202020204" pitchFamily="34" charset="0"/>
                        </a:rPr>
                        <a:t>Consommer</a:t>
                      </a:r>
                      <a:r>
                        <a:rPr lang="fr-FR" sz="1200" baseline="0" dirty="0">
                          <a:solidFill>
                            <a:schemeClr val="tx1"/>
                          </a:solidFill>
                          <a:latin typeface="Arial" panose="020B0604020202020204" pitchFamily="34" charset="0"/>
                          <a:cs typeface="Arial" panose="020B0604020202020204" pitchFamily="34" charset="0"/>
                        </a:rPr>
                        <a:t> </a:t>
                      </a:r>
                      <a:r>
                        <a:rPr lang="fr-FR" sz="1200" dirty="0">
                          <a:solidFill>
                            <a:schemeClr val="tx1"/>
                          </a:solidFill>
                          <a:latin typeface="Arial" panose="020B0604020202020204" pitchFamily="34" charset="0"/>
                          <a:cs typeface="Arial" panose="020B0604020202020204" pitchFamily="34" charset="0"/>
                        </a:rPr>
                        <a:t>la viande/volaille</a:t>
                      </a:r>
                      <a:r>
                        <a:rPr lang="fr-FR" sz="1200" baseline="0" dirty="0">
                          <a:solidFill>
                            <a:schemeClr val="tx1"/>
                          </a:solidFill>
                          <a:latin typeface="Arial" panose="020B0604020202020204" pitchFamily="34" charset="0"/>
                          <a:cs typeface="Arial" panose="020B0604020202020204" pitchFamily="34" charset="0"/>
                        </a:rPr>
                        <a:t> </a:t>
                      </a:r>
                      <a:r>
                        <a:rPr lang="fr-FR" sz="1200" dirty="0">
                          <a:solidFill>
                            <a:schemeClr val="tx1"/>
                          </a:solidFill>
                          <a:latin typeface="Arial" panose="020B0604020202020204" pitchFamily="34" charset="0"/>
                          <a:cs typeface="Arial" panose="020B0604020202020204" pitchFamily="34" charset="0"/>
                        </a:rPr>
                        <a:t>bien cuite et ne pas la laver</a:t>
                      </a:r>
                    </a:p>
                    <a:p>
                      <a:r>
                        <a:rPr lang="fr-FR" sz="1200" dirty="0">
                          <a:solidFill>
                            <a:schemeClr val="tx1"/>
                          </a:solidFill>
                          <a:latin typeface="Arial" panose="020B0604020202020204" pitchFamily="34" charset="0"/>
                          <a:cs typeface="Arial" panose="020B0604020202020204" pitchFamily="34" charset="0"/>
                        </a:rPr>
                        <a:t>Se</a:t>
                      </a:r>
                      <a:r>
                        <a:rPr lang="fr-FR" sz="1200" baseline="0" dirty="0">
                          <a:solidFill>
                            <a:schemeClr val="tx1"/>
                          </a:solidFill>
                          <a:latin typeface="Arial" panose="020B0604020202020204" pitchFamily="34" charset="0"/>
                          <a:cs typeface="Arial" panose="020B0604020202020204" pitchFamily="34" charset="0"/>
                        </a:rPr>
                        <a:t> laver les mains avec du savon</a:t>
                      </a:r>
                      <a:endParaRPr lang="fr-FR" sz="1200" dirty="0">
                        <a:solidFill>
                          <a:schemeClr val="tx1"/>
                        </a:solidFill>
                        <a:latin typeface="Arial" panose="020B0604020202020204" pitchFamily="34" charset="0"/>
                        <a:cs typeface="Arial" panose="020B0604020202020204" pitchFamily="34" charset="0"/>
                      </a:endParaRPr>
                    </a:p>
                    <a:p>
                      <a:r>
                        <a:rPr lang="fr-FR" sz="1200" dirty="0">
                          <a:solidFill>
                            <a:schemeClr val="tx1"/>
                          </a:solidFill>
                          <a:latin typeface="Arial" panose="020B0604020202020204" pitchFamily="34" charset="0"/>
                          <a:cs typeface="Arial" panose="020B0604020202020204" pitchFamily="34" charset="0"/>
                        </a:rPr>
                        <a:t>Laver</a:t>
                      </a:r>
                      <a:r>
                        <a:rPr lang="fr-FR" sz="1200" baseline="0" dirty="0">
                          <a:solidFill>
                            <a:schemeClr val="tx1"/>
                          </a:solidFill>
                          <a:latin typeface="Arial" panose="020B0604020202020204" pitchFamily="34" charset="0"/>
                          <a:cs typeface="Arial" panose="020B0604020202020204" pitchFamily="34" charset="0"/>
                        </a:rPr>
                        <a:t> les surfaces et les ustensiles et utiliser des planches à découper différentes</a:t>
                      </a:r>
                      <a:endParaRPr lang="fr-FR" sz="1200" dirty="0">
                        <a:solidFill>
                          <a:schemeClr val="tx1"/>
                        </a:solidFill>
                        <a:latin typeface="Arial" panose="020B0604020202020204" pitchFamily="34" charset="0"/>
                        <a:cs typeface="Arial" panose="020B0604020202020204" pitchFamily="34" charset="0"/>
                      </a:endParaRPr>
                    </a:p>
                  </a:txBody>
                  <a:tcPr marL="91442" marR="91442" marT="45684" marB="456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005717">
                <a:tc>
                  <a:txBody>
                    <a:bodyPr/>
                    <a:lstStyle/>
                    <a:p>
                      <a:r>
                        <a:rPr lang="fr-FR" sz="1200" b="1" i="1" dirty="0">
                          <a:solidFill>
                            <a:schemeClr val="tx1"/>
                          </a:solidFill>
                          <a:latin typeface="Arial" panose="020B0604020202020204" pitchFamily="34" charset="0"/>
                          <a:cs typeface="Arial" panose="020B0604020202020204" pitchFamily="34" charset="0"/>
                        </a:rPr>
                        <a:t>Salmonella</a:t>
                      </a:r>
                    </a:p>
                    <a:p>
                      <a:endParaRPr lang="fr-FR" sz="1200" dirty="0">
                        <a:solidFill>
                          <a:schemeClr val="accent1"/>
                        </a:solidFill>
                        <a:latin typeface="Arial" panose="020B0604020202020204" pitchFamily="34" charset="0"/>
                        <a:cs typeface="Arial" panose="020B0604020202020204" pitchFamily="34" charset="0"/>
                      </a:endParaRPr>
                    </a:p>
                    <a:p>
                      <a:endParaRPr lang="fr-FR" sz="1200" dirty="0">
                        <a:solidFill>
                          <a:schemeClr val="accent1"/>
                        </a:solidFill>
                        <a:latin typeface="Arial" panose="020B0604020202020204" pitchFamily="34" charset="0"/>
                        <a:cs typeface="Arial" panose="020B0604020202020204" pitchFamily="34" charset="0"/>
                      </a:endParaRPr>
                    </a:p>
                    <a:p>
                      <a:endParaRPr lang="fr-FR" sz="1200" dirty="0">
                        <a:solidFill>
                          <a:schemeClr val="accent1"/>
                        </a:solidFill>
                        <a:latin typeface="Arial" panose="020B0604020202020204" pitchFamily="34" charset="0"/>
                        <a:cs typeface="Arial" panose="020B0604020202020204" pitchFamily="34" charset="0"/>
                      </a:endParaRPr>
                    </a:p>
                    <a:p>
                      <a:endParaRPr lang="fr-FR" sz="1200" dirty="0">
                        <a:solidFill>
                          <a:schemeClr val="accent1"/>
                        </a:solidFill>
                        <a:latin typeface="Arial" panose="020B0604020202020204" pitchFamily="34" charset="0"/>
                        <a:cs typeface="Arial" panose="020B0604020202020204" pitchFamily="34" charset="0"/>
                      </a:endParaRPr>
                    </a:p>
                  </a:txBody>
                  <a:tcPr marL="91442" marR="91442" marT="45684" marB="456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1200" dirty="0">
                          <a:solidFill>
                            <a:schemeClr val="tx1"/>
                          </a:solidFill>
                          <a:latin typeface="Arial" panose="020B0604020202020204" pitchFamily="34" charset="0"/>
                          <a:cs typeface="Arial" panose="020B0604020202020204" pitchFamily="34" charset="0"/>
                        </a:rPr>
                        <a:t>Bactérie</a:t>
                      </a:r>
                    </a:p>
                  </a:txBody>
                  <a:tcPr marL="91442" marR="91442" marT="45684" marB="456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46" rtl="0" eaLnBrk="1" fontAlgn="auto" latinLnBrk="0" hangingPunct="1">
                        <a:lnSpc>
                          <a:spcPct val="100000"/>
                        </a:lnSpc>
                        <a:spcBef>
                          <a:spcPts val="0"/>
                        </a:spcBef>
                        <a:spcAft>
                          <a:spcPts val="0"/>
                        </a:spcAft>
                        <a:buClrTx/>
                        <a:buSzTx/>
                        <a:buFontTx/>
                        <a:buNone/>
                        <a:tabLst/>
                        <a:defRPr/>
                      </a:pPr>
                      <a:r>
                        <a:rPr lang="fr-FR" sz="1200" dirty="0">
                          <a:solidFill>
                            <a:schemeClr val="tx1"/>
                          </a:solidFill>
                          <a:latin typeface="Arial" panose="020B0604020202020204" pitchFamily="34" charset="0"/>
                          <a:cs typeface="Arial" panose="020B0604020202020204" pitchFamily="34" charset="0"/>
                        </a:rPr>
                        <a:t>Tube digestif des animaux d’élevage</a:t>
                      </a:r>
                    </a:p>
                    <a:p>
                      <a:endParaRPr lang="fr-FR" sz="1200" dirty="0">
                        <a:solidFill>
                          <a:schemeClr val="tx1"/>
                        </a:solidFill>
                        <a:latin typeface="Arial" panose="020B0604020202020204" pitchFamily="34" charset="0"/>
                        <a:cs typeface="Arial" panose="020B0604020202020204" pitchFamily="34" charset="0"/>
                      </a:endParaRPr>
                    </a:p>
                  </a:txBody>
                  <a:tcPr marL="91442" marR="91442" marT="45684" marB="456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1200" dirty="0">
                          <a:solidFill>
                            <a:schemeClr val="tx1"/>
                          </a:solidFill>
                          <a:latin typeface="Arial" panose="020B0604020202020204" pitchFamily="34" charset="0"/>
                          <a:cs typeface="Arial" panose="020B0604020202020204" pitchFamily="34" charset="0"/>
                        </a:rPr>
                        <a:t>Les œufs et produits à base d’œufs</a:t>
                      </a:r>
                    </a:p>
                    <a:p>
                      <a:r>
                        <a:rPr lang="fr-FR" sz="1200" dirty="0">
                          <a:solidFill>
                            <a:schemeClr val="tx1"/>
                          </a:solidFill>
                          <a:latin typeface="Arial" panose="020B0604020202020204" pitchFamily="34" charset="0"/>
                          <a:cs typeface="Arial" panose="020B0604020202020204" pitchFamily="34" charset="0"/>
                        </a:rPr>
                        <a:t>La viande et les produits à base de viande</a:t>
                      </a:r>
                    </a:p>
                    <a:p>
                      <a:r>
                        <a:rPr lang="fr-FR" sz="1200" dirty="0">
                          <a:solidFill>
                            <a:schemeClr val="tx1"/>
                          </a:solidFill>
                          <a:latin typeface="Arial" panose="020B0604020202020204" pitchFamily="34" charset="0"/>
                          <a:cs typeface="Arial" panose="020B0604020202020204" pitchFamily="34" charset="0"/>
                        </a:rPr>
                        <a:t>Les produits</a:t>
                      </a:r>
                      <a:r>
                        <a:rPr lang="fr-FR" sz="1200" baseline="0" dirty="0">
                          <a:solidFill>
                            <a:schemeClr val="tx1"/>
                          </a:solidFill>
                          <a:latin typeface="Arial" panose="020B0604020202020204" pitchFamily="34" charset="0"/>
                          <a:cs typeface="Arial" panose="020B0604020202020204" pitchFamily="34" charset="0"/>
                        </a:rPr>
                        <a:t> laitiers</a:t>
                      </a:r>
                      <a:endParaRPr lang="fr-FR" sz="1200" dirty="0">
                        <a:solidFill>
                          <a:schemeClr val="tx1"/>
                        </a:solidFill>
                        <a:latin typeface="Arial" panose="020B0604020202020204" pitchFamily="34" charset="0"/>
                        <a:cs typeface="Arial" panose="020B0604020202020204" pitchFamily="34" charset="0"/>
                      </a:endParaRPr>
                    </a:p>
                  </a:txBody>
                  <a:tcPr marL="91442" marR="91442" marT="45684" marB="456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1200" dirty="0">
                          <a:solidFill>
                            <a:schemeClr val="tx1"/>
                          </a:solidFill>
                          <a:latin typeface="Arial" panose="020B0604020202020204" pitchFamily="34" charset="0"/>
                          <a:cs typeface="Arial" panose="020B0604020202020204" pitchFamily="34" charset="0"/>
                        </a:rPr>
                        <a:t>Gastro-entérite aigüe</a:t>
                      </a:r>
                    </a:p>
                  </a:txBody>
                  <a:tcPr marL="91442" marR="91442" marT="45684" marB="456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1200" dirty="0">
                          <a:solidFill>
                            <a:schemeClr val="tx1"/>
                          </a:solidFill>
                          <a:latin typeface="Arial" panose="020B0604020202020204" pitchFamily="34" charset="0"/>
                          <a:cs typeface="Arial" panose="020B0604020202020204" pitchFamily="34" charset="0"/>
                        </a:rPr>
                        <a:t>Aucun</a:t>
                      </a:r>
                      <a:r>
                        <a:rPr lang="fr-FR" sz="1200" baseline="0" dirty="0">
                          <a:solidFill>
                            <a:schemeClr val="tx1"/>
                          </a:solidFill>
                          <a:latin typeface="Arial" panose="020B0604020202020204" pitchFamily="34" charset="0"/>
                          <a:cs typeface="Arial" panose="020B0604020202020204" pitchFamily="34" charset="0"/>
                        </a:rPr>
                        <a:t> (b</a:t>
                      </a:r>
                      <a:r>
                        <a:rPr lang="fr-FR" sz="1200" dirty="0">
                          <a:solidFill>
                            <a:schemeClr val="tx1"/>
                          </a:solidFill>
                          <a:latin typeface="Arial" panose="020B0604020202020204" pitchFamily="34" charset="0"/>
                          <a:cs typeface="Arial" panose="020B0604020202020204" pitchFamily="34" charset="0"/>
                        </a:rPr>
                        <a:t>oire beaucoup d’eau)</a:t>
                      </a:r>
                    </a:p>
                    <a:p>
                      <a:r>
                        <a:rPr lang="fr-FR" sz="1200" dirty="0">
                          <a:solidFill>
                            <a:schemeClr val="tx1"/>
                          </a:solidFill>
                          <a:latin typeface="Arial" panose="020B0604020202020204" pitchFamily="34" charset="0"/>
                          <a:cs typeface="Arial" panose="020B0604020202020204" pitchFamily="34" charset="0"/>
                        </a:rPr>
                        <a:t>Antibiotiques</a:t>
                      </a:r>
                      <a:r>
                        <a:rPr lang="fr-FR" sz="1200" baseline="0" dirty="0">
                          <a:solidFill>
                            <a:schemeClr val="tx1"/>
                          </a:solidFill>
                          <a:latin typeface="Arial" panose="020B0604020202020204" pitchFamily="34" charset="0"/>
                          <a:cs typeface="Arial" panose="020B0604020202020204" pitchFamily="34" charset="0"/>
                        </a:rPr>
                        <a:t> en cas de maladie invasive</a:t>
                      </a:r>
                      <a:endParaRPr lang="fr-FR" sz="1200" dirty="0">
                        <a:solidFill>
                          <a:schemeClr val="tx1"/>
                        </a:solidFill>
                        <a:latin typeface="Arial" panose="020B0604020202020204" pitchFamily="34" charset="0"/>
                        <a:cs typeface="Arial" panose="020B0604020202020204" pitchFamily="34" charset="0"/>
                      </a:endParaRPr>
                    </a:p>
                  </a:txBody>
                  <a:tcPr marL="91442" marR="91442" marT="45684" marB="456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1200" dirty="0">
                          <a:solidFill>
                            <a:schemeClr val="tx1"/>
                          </a:solidFill>
                          <a:latin typeface="Arial" panose="020B0604020202020204" pitchFamily="34" charset="0"/>
                          <a:cs typeface="Arial" panose="020B0604020202020204" pitchFamily="34" charset="0"/>
                        </a:rPr>
                        <a:t>Eviter la viande et les œufs peu/pas</a:t>
                      </a:r>
                      <a:r>
                        <a:rPr lang="fr-FR" sz="1200" baseline="0" dirty="0">
                          <a:solidFill>
                            <a:schemeClr val="tx1"/>
                          </a:solidFill>
                          <a:latin typeface="Arial" panose="020B0604020202020204" pitchFamily="34" charset="0"/>
                          <a:cs typeface="Arial" panose="020B0604020202020204" pitchFamily="34" charset="0"/>
                        </a:rPr>
                        <a:t> cuits (ou utiliser des œufs pasteurisés)</a:t>
                      </a:r>
                    </a:p>
                    <a:p>
                      <a:r>
                        <a:rPr lang="fr-FR" sz="1200" baseline="0" dirty="0">
                          <a:solidFill>
                            <a:schemeClr val="tx1"/>
                          </a:solidFill>
                          <a:latin typeface="Arial" panose="020B0604020202020204" pitchFamily="34" charset="0"/>
                          <a:cs typeface="Arial" panose="020B0604020202020204" pitchFamily="34" charset="0"/>
                        </a:rPr>
                        <a:t>Conserver les œufs à une température stable</a:t>
                      </a:r>
                      <a:endParaRPr lang="fr-FR" sz="1200" dirty="0">
                        <a:solidFill>
                          <a:schemeClr val="tx1"/>
                        </a:solidFill>
                        <a:latin typeface="Arial" panose="020B0604020202020204" pitchFamily="34" charset="0"/>
                        <a:cs typeface="Arial" panose="020B0604020202020204" pitchFamily="34" charset="0"/>
                      </a:endParaRPr>
                    </a:p>
                  </a:txBody>
                  <a:tcPr marL="91442" marR="91442" marT="45684" marB="456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pic>
        <p:nvPicPr>
          <p:cNvPr id="38969" name="Picture 2">
            <a:extLst>
              <a:ext uri="{FF2B5EF4-FFF2-40B4-BE49-F238E27FC236}">
                <a16:creationId xmlns:a16="http://schemas.microsoft.com/office/drawing/2014/main" id="{ACE0CA72-A74C-4EC7-88F5-87C8CF243B4B}"/>
              </a:ex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3825" y="1441450"/>
            <a:ext cx="936625" cy="68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68" name="Image 13">
            <a:extLst>
              <a:ext uri="{FF2B5EF4-FFF2-40B4-BE49-F238E27FC236}">
                <a16:creationId xmlns:a16="http://schemas.microsoft.com/office/drawing/2014/main" id="{5BC9D47E-5032-474D-AE85-3D5A5F200A76}"/>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825" y="3167063"/>
            <a:ext cx="9366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67" name="Image 15">
            <a:extLst>
              <a:ext uri="{FF2B5EF4-FFF2-40B4-BE49-F238E27FC236}">
                <a16:creationId xmlns:a16="http://schemas.microsoft.com/office/drawing/2014/main" id="{C893B4BE-8733-48DC-8949-0DE916C5FC11}"/>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3825" y="4156075"/>
            <a:ext cx="93662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66" name="Image 27">
            <a:extLst>
              <a:ext uri="{FF2B5EF4-FFF2-40B4-BE49-F238E27FC236}">
                <a16:creationId xmlns:a16="http://schemas.microsoft.com/office/drawing/2014/main" id="{AF338718-6DC8-422F-901A-28A4F42E4D52}"/>
              </a:ext>
              <a:ext uri="{C183D7F6-B498-43B3-948B-1728B52AA6E4}">
                <adec:decorative xmlns:adec="http://schemas.microsoft.com/office/drawing/2017/decorative" val="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3825" y="5356225"/>
            <a:ext cx="93662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e 4">
            <a:extLst>
              <a:ext uri="{FF2B5EF4-FFF2-40B4-BE49-F238E27FC236}">
                <a16:creationId xmlns:a16="http://schemas.microsoft.com/office/drawing/2014/main" id="{9E714B7F-2255-7BD1-27A6-E9895C92F042}"/>
              </a:ext>
              <a:ext uri="{C183D7F6-B498-43B3-948B-1728B52AA6E4}">
                <adec:decorative xmlns:adec="http://schemas.microsoft.com/office/drawing/2017/decorative" val="1"/>
              </a:ext>
            </a:extLst>
          </p:cNvPr>
          <p:cNvGrpSpPr/>
          <p:nvPr/>
        </p:nvGrpSpPr>
        <p:grpSpPr>
          <a:xfrm>
            <a:off x="-41275" y="6135688"/>
            <a:ext cx="12276138" cy="768350"/>
            <a:chOff x="-41275" y="6135688"/>
            <a:chExt cx="12276138" cy="768350"/>
          </a:xfrm>
        </p:grpSpPr>
        <p:grpSp>
          <p:nvGrpSpPr>
            <p:cNvPr id="4" name="Groupe 3">
              <a:extLst>
                <a:ext uri="{FF2B5EF4-FFF2-40B4-BE49-F238E27FC236}">
                  <a16:creationId xmlns:a16="http://schemas.microsoft.com/office/drawing/2014/main" id="{9F15E19F-05A2-D022-9C24-3A45D6608A1F}"/>
                </a:ext>
              </a:extLst>
            </p:cNvPr>
            <p:cNvGrpSpPr/>
            <p:nvPr/>
          </p:nvGrpSpPr>
          <p:grpSpPr>
            <a:xfrm>
              <a:off x="-41275" y="6135688"/>
              <a:ext cx="12276138" cy="768350"/>
              <a:chOff x="-41275" y="6135688"/>
              <a:chExt cx="12276138" cy="768350"/>
            </a:xfrm>
          </p:grpSpPr>
          <p:sp>
            <p:nvSpPr>
              <p:cNvPr id="21" name="Rectangle 20">
                <a:extLst>
                  <a:ext uri="{FF2B5EF4-FFF2-40B4-BE49-F238E27FC236}">
                    <a16:creationId xmlns:a16="http://schemas.microsoft.com/office/drawing/2014/main" id="{D9999C4B-9206-48B3-9509-91ED03C31C4C}"/>
                  </a:ext>
                </a:extLst>
              </p:cNvPr>
              <p:cNvSpPr/>
              <p:nvPr/>
            </p:nvSpPr>
            <p:spPr bwMode="auto">
              <a:xfrm>
                <a:off x="-41275" y="6135688"/>
                <a:ext cx="12276138" cy="768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FFFFFF"/>
                  </a:solidFill>
                  <a:effectLst/>
                  <a:uLnTx/>
                  <a:uFillTx/>
                  <a:latin typeface="Microsoft Sans Serif"/>
                  <a:ea typeface="+mn-ea"/>
                  <a:cs typeface="+mn-cs"/>
                </a:endParaRPr>
              </a:p>
            </p:txBody>
          </p:sp>
          <p:sp>
            <p:nvSpPr>
              <p:cNvPr id="38970" name="ZoneTexte 31">
                <a:extLst>
                  <a:ext uri="{FF2B5EF4-FFF2-40B4-BE49-F238E27FC236}">
                    <a16:creationId xmlns:a16="http://schemas.microsoft.com/office/drawing/2014/main" id="{98B28794-6C92-4C55-96B1-4AB22BD8F857}"/>
                  </a:ext>
                </a:extLst>
              </p:cNvPr>
              <p:cNvSpPr txBox="1">
                <a:spLocks noChangeArrowheads="1"/>
              </p:cNvSpPr>
              <p:nvPr/>
            </p:nvSpPr>
            <p:spPr bwMode="auto">
              <a:xfrm>
                <a:off x="6072188" y="6223000"/>
                <a:ext cx="237966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chemeClr val="tx1"/>
                    </a:solidFill>
                    <a:latin typeface="Microsoft Sans Serif" panose="020B0604020202020204" pitchFamily="34" charset="0"/>
                  </a:defRPr>
                </a:lvl1pPr>
                <a:lvl2pPr marL="742950" indent="-285750">
                  <a:defRPr sz="900">
                    <a:solidFill>
                      <a:schemeClr val="tx1"/>
                    </a:solidFill>
                    <a:latin typeface="Microsoft Sans Serif" panose="020B0604020202020204" pitchFamily="34" charset="0"/>
                  </a:defRPr>
                </a:lvl2pPr>
                <a:lvl3pPr marL="1143000" indent="-228600">
                  <a:defRPr sz="900">
                    <a:solidFill>
                      <a:schemeClr val="tx1"/>
                    </a:solidFill>
                    <a:latin typeface="Microsoft Sans Serif" panose="020B0604020202020204" pitchFamily="34" charset="0"/>
                  </a:defRPr>
                </a:lvl3pPr>
                <a:lvl4pPr marL="1600200" indent="-228600">
                  <a:defRPr sz="900">
                    <a:solidFill>
                      <a:schemeClr val="tx1"/>
                    </a:solidFill>
                    <a:latin typeface="Microsoft Sans Serif" panose="020B0604020202020204" pitchFamily="34" charset="0"/>
                  </a:defRPr>
                </a:lvl4pPr>
                <a:lvl5pPr marL="2057400" indent="-228600">
                  <a:defRPr sz="900">
                    <a:solidFill>
                      <a:schemeClr val="tx1"/>
                    </a:solidFill>
                    <a:latin typeface="Microsoft Sans Serif" panose="020B0604020202020204" pitchFamily="34" charset="0"/>
                  </a:defRPr>
                </a:lvl5pPr>
                <a:lvl6pPr marL="2514600" indent="-228600" defTabSz="228600" eaLnBrk="0" fontAlgn="base" hangingPunct="0">
                  <a:spcBef>
                    <a:spcPct val="0"/>
                  </a:spcBef>
                  <a:spcAft>
                    <a:spcPct val="0"/>
                  </a:spcAft>
                  <a:defRPr sz="900">
                    <a:solidFill>
                      <a:schemeClr val="tx1"/>
                    </a:solidFill>
                    <a:latin typeface="Microsoft Sans Serif" panose="020B0604020202020204" pitchFamily="34" charset="0"/>
                  </a:defRPr>
                </a:lvl6pPr>
                <a:lvl7pPr marL="2971800" indent="-228600" defTabSz="228600" eaLnBrk="0" fontAlgn="base" hangingPunct="0">
                  <a:spcBef>
                    <a:spcPct val="0"/>
                  </a:spcBef>
                  <a:spcAft>
                    <a:spcPct val="0"/>
                  </a:spcAft>
                  <a:defRPr sz="900">
                    <a:solidFill>
                      <a:schemeClr val="tx1"/>
                    </a:solidFill>
                    <a:latin typeface="Microsoft Sans Serif" panose="020B0604020202020204" pitchFamily="34" charset="0"/>
                  </a:defRPr>
                </a:lvl7pPr>
                <a:lvl8pPr marL="3429000" indent="-228600" defTabSz="228600" eaLnBrk="0" fontAlgn="base" hangingPunct="0">
                  <a:spcBef>
                    <a:spcPct val="0"/>
                  </a:spcBef>
                  <a:spcAft>
                    <a:spcPct val="0"/>
                  </a:spcAft>
                  <a:defRPr sz="900">
                    <a:solidFill>
                      <a:schemeClr val="tx1"/>
                    </a:solidFill>
                    <a:latin typeface="Microsoft Sans Serif" panose="020B0604020202020204" pitchFamily="34" charset="0"/>
                  </a:defRPr>
                </a:lvl8pPr>
                <a:lvl9pPr marL="3886200" indent="-228600" defTabSz="228600" eaLnBrk="0" fontAlgn="base" hangingPunct="0">
                  <a:spcBef>
                    <a:spcPct val="0"/>
                  </a:spcBef>
                  <a:spcAft>
                    <a:spcPct val="0"/>
                  </a:spcAft>
                  <a:defRPr sz="900">
                    <a:solidFill>
                      <a:schemeClr val="tx1"/>
                    </a:solidFill>
                    <a:latin typeface="Microsoft Sans Serif" panose="020B0604020202020204" pitchFamily="34" charset="0"/>
                  </a:defRPr>
                </a:lvl9pPr>
              </a:lstStyle>
              <a:p>
                <a:pPr marL="0" marR="0" lvl="0" indent="0" algn="l" defTabSz="228600" rtl="0" eaLnBrk="1" fontAlgn="base" latinLnBrk="0" hangingPunct="1">
                  <a:lnSpc>
                    <a:spcPct val="100000"/>
                  </a:lnSpc>
                  <a:spcBef>
                    <a:spcPct val="0"/>
                  </a:spcBef>
                  <a:spcAft>
                    <a:spcPct val="0"/>
                  </a:spcAft>
                  <a:buClrTx/>
                  <a:buSzTx/>
                  <a:buFontTx/>
                  <a:buNone/>
                  <a:tabLst/>
                  <a:defRPr/>
                </a:pPr>
                <a:r>
                  <a:rPr kumimoji="0" lang="fr-FR" altLang="fr-FR"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Retour au menu principal</a:t>
                </a:r>
              </a:p>
            </p:txBody>
          </p:sp>
          <p:pic>
            <p:nvPicPr>
              <p:cNvPr id="38977" name="Image 25">
                <a:extLst>
                  <a:ext uri="{FF2B5EF4-FFF2-40B4-BE49-F238E27FC236}">
                    <a16:creationId xmlns:a16="http://schemas.microsoft.com/office/drawing/2014/main" id="{DF03B6FA-DA49-44C1-AEED-38F16E20C0D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801" y="6176925"/>
                <a:ext cx="1890406" cy="35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8975" name="ZoneTexte 23">
              <a:extLst>
                <a:ext uri="{FF2B5EF4-FFF2-40B4-BE49-F238E27FC236}">
                  <a16:creationId xmlns:a16="http://schemas.microsoft.com/office/drawing/2014/main" id="{0E95AFE1-4618-42AB-84C3-39CC5768317A}"/>
                </a:ext>
              </a:extLst>
            </p:cNvPr>
            <p:cNvSpPr txBox="1">
              <a:spLocks noChangeArrowheads="1"/>
            </p:cNvSpPr>
            <p:nvPr/>
          </p:nvSpPr>
          <p:spPr bwMode="auto">
            <a:xfrm>
              <a:off x="9637290" y="6239127"/>
              <a:ext cx="207120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8000"/>
                </a:lnSpc>
                <a:spcBef>
                  <a:spcPts val="300"/>
                </a:spcBef>
                <a:buFont typeface="Arial" panose="020B0604020202020204" pitchFamily="34" charset="0"/>
                <a:buChar char="•"/>
                <a:defRPr sz="1200">
                  <a:solidFill>
                    <a:schemeClr val="tx1"/>
                  </a:solidFill>
                  <a:latin typeface="Microsoft Sans Serif" panose="020B0604020202020204" pitchFamily="34" charset="0"/>
                </a:defRPr>
              </a:lvl1pPr>
              <a:lvl2pPr marL="742950" indent="-28575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2pPr>
              <a:lvl3pPr marL="11430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5pPr>
              <a:lvl6pPr marL="25146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6pPr>
              <a:lvl7pPr marL="29718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7pPr>
              <a:lvl8pPr marL="34290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8pPr>
              <a:lvl9pPr marL="38862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altLang="fr-FR"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	    Suivant</a:t>
              </a:r>
            </a:p>
          </p:txBody>
        </p:sp>
      </p:grpSp>
      <p:sp>
        <p:nvSpPr>
          <p:cNvPr id="22" name="Bouton d’action : vide 21" descr="Bouton pour fermer la diapositive et revenir à la page principale de l'aperçu des ressources">
            <a:hlinkClick r:id="rId8" action="ppaction://hlinksldjump" highlightClick="1"/>
            <a:extLst>
              <a:ext uri="{FF2B5EF4-FFF2-40B4-BE49-F238E27FC236}">
                <a16:creationId xmlns:a16="http://schemas.microsoft.com/office/drawing/2014/main" id="{7C89C316-2D2E-4ADD-A77B-C7159445E2E6}"/>
              </a:ext>
            </a:extLst>
          </p:cNvPr>
          <p:cNvSpPr/>
          <p:nvPr/>
        </p:nvSpPr>
        <p:spPr bwMode="auto">
          <a:xfrm>
            <a:off x="5713413" y="6254750"/>
            <a:ext cx="306387" cy="234950"/>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Microsoft Sans Serif"/>
                <a:ea typeface="+mn-ea"/>
                <a:cs typeface="+mn-cs"/>
              </a:rPr>
              <a:t>X</a:t>
            </a:r>
          </a:p>
        </p:txBody>
      </p:sp>
      <p:sp>
        <p:nvSpPr>
          <p:cNvPr id="25" name="Bouton d’action : vide 24" descr="Bouton pour aller à la diapositive suivante">
            <a:hlinkClick r:id="" action="ppaction://hlinkshowjump?jump=nextslide" highlightClick="1"/>
            <a:extLst>
              <a:ext uri="{FF2B5EF4-FFF2-40B4-BE49-F238E27FC236}">
                <a16:creationId xmlns:a16="http://schemas.microsoft.com/office/drawing/2014/main" id="{C4DEFEAB-B14C-49A0-B835-07BD52809144}"/>
              </a:ext>
            </a:extLst>
          </p:cNvPr>
          <p:cNvSpPr/>
          <p:nvPr/>
        </p:nvSpPr>
        <p:spPr bwMode="auto">
          <a:xfrm>
            <a:off x="11555413" y="6237288"/>
            <a:ext cx="306387" cy="231775"/>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Microsoft Sans Serif"/>
                <a:ea typeface="+mn-ea"/>
                <a:cs typeface="+mn-cs"/>
              </a:rPr>
              <a:t>&gt;</a:t>
            </a:r>
          </a:p>
        </p:txBody>
      </p:sp>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6C59CDCF-191F-4F5C-9AB5-166189021AD3}"/>
              </a:ext>
            </a:extLst>
          </p:cNvPr>
          <p:cNvSpPr>
            <a:spLocks noGrp="1"/>
          </p:cNvSpPr>
          <p:nvPr>
            <p:ph type="title" idx="4294967295"/>
          </p:nvPr>
        </p:nvSpPr>
        <p:spPr>
          <a:xfrm>
            <a:off x="45801" y="-115924"/>
            <a:ext cx="12146199" cy="749338"/>
          </a:xfrm>
        </p:spPr>
        <p:txBody>
          <a:bodyPr/>
          <a:lstStyle/>
          <a:p>
            <a:pPr algn="ctr" rtl="0" eaLnBrk="1" fontAlgn="base" latinLnBrk="0" hangingPunct="1"/>
            <a:r>
              <a:rPr lang="fr-FR" sz="3200">
                <a:solidFill>
                  <a:srgbClr val="5B225F"/>
                </a:solidFill>
                <a:latin typeface="Arial" panose="020B0604020202020204" pitchFamily="34" charset="0"/>
                <a:ea typeface="+mn-ea"/>
                <a:cs typeface="Arial" panose="020B0604020202020204" pitchFamily="34" charset="0"/>
              </a:rPr>
              <a:t>Aspects microbiologiques - Les microbes pathogènes </a:t>
            </a:r>
            <a:r>
              <a:rPr lang="fr-FR" sz="3200">
                <a:solidFill>
                  <a:schemeClr val="bg1"/>
                </a:solidFill>
                <a:latin typeface="Arial" panose="020B0604020202020204" pitchFamily="34" charset="0"/>
                <a:ea typeface="+mn-ea"/>
                <a:cs typeface="Arial" panose="020B0604020202020204" pitchFamily="34" charset="0"/>
              </a:rPr>
              <a:t>2</a:t>
            </a:r>
          </a:p>
        </p:txBody>
      </p:sp>
      <p:graphicFrame>
        <p:nvGraphicFramePr>
          <p:cNvPr id="2" name="Tableau 1">
            <a:extLst>
              <a:ext uri="{FF2B5EF4-FFF2-40B4-BE49-F238E27FC236}">
                <a16:creationId xmlns:a16="http://schemas.microsoft.com/office/drawing/2014/main" id="{DE25A257-D3E7-4659-A6C1-AD5887454F35}"/>
              </a:ext>
            </a:extLst>
          </p:cNvPr>
          <p:cNvGraphicFramePr>
            <a:graphicFrameLocks noGrp="1"/>
          </p:cNvGraphicFramePr>
          <p:nvPr/>
        </p:nvGraphicFramePr>
        <p:xfrm>
          <a:off x="117475" y="757238"/>
          <a:ext cx="11909424" cy="5303837"/>
        </p:xfrm>
        <a:graphic>
          <a:graphicData uri="http://schemas.openxmlformats.org/drawingml/2006/table">
            <a:tbl>
              <a:tblPr firstRow="1" bandRow="1">
                <a:tableStyleId>{5C22544A-7EE6-4342-B048-85BDC9FD1C3A}</a:tableStyleId>
              </a:tblPr>
              <a:tblGrid>
                <a:gridCol w="1597953">
                  <a:extLst>
                    <a:ext uri="{9D8B030D-6E8A-4147-A177-3AD203B41FA5}">
                      <a16:colId xmlns:a16="http://schemas.microsoft.com/office/drawing/2014/main" val="20000"/>
                    </a:ext>
                  </a:extLst>
                </a:gridCol>
                <a:gridCol w="794858">
                  <a:extLst>
                    <a:ext uri="{9D8B030D-6E8A-4147-A177-3AD203B41FA5}">
                      <a16:colId xmlns:a16="http://schemas.microsoft.com/office/drawing/2014/main" val="20001"/>
                    </a:ext>
                  </a:extLst>
                </a:gridCol>
                <a:gridCol w="1526875">
                  <a:extLst>
                    <a:ext uri="{9D8B030D-6E8A-4147-A177-3AD203B41FA5}">
                      <a16:colId xmlns:a16="http://schemas.microsoft.com/office/drawing/2014/main" val="20002"/>
                    </a:ext>
                  </a:extLst>
                </a:gridCol>
                <a:gridCol w="2156604">
                  <a:extLst>
                    <a:ext uri="{9D8B030D-6E8A-4147-A177-3AD203B41FA5}">
                      <a16:colId xmlns:a16="http://schemas.microsoft.com/office/drawing/2014/main" val="20003"/>
                    </a:ext>
                  </a:extLst>
                </a:gridCol>
                <a:gridCol w="1932317">
                  <a:extLst>
                    <a:ext uri="{9D8B030D-6E8A-4147-A177-3AD203B41FA5}">
                      <a16:colId xmlns:a16="http://schemas.microsoft.com/office/drawing/2014/main" val="20004"/>
                    </a:ext>
                  </a:extLst>
                </a:gridCol>
                <a:gridCol w="1525401">
                  <a:extLst>
                    <a:ext uri="{9D8B030D-6E8A-4147-A177-3AD203B41FA5}">
                      <a16:colId xmlns:a16="http://schemas.microsoft.com/office/drawing/2014/main" val="20005"/>
                    </a:ext>
                  </a:extLst>
                </a:gridCol>
                <a:gridCol w="2375416">
                  <a:extLst>
                    <a:ext uri="{9D8B030D-6E8A-4147-A177-3AD203B41FA5}">
                      <a16:colId xmlns:a16="http://schemas.microsoft.com/office/drawing/2014/main" val="20006"/>
                    </a:ext>
                  </a:extLst>
                </a:gridCol>
              </a:tblGrid>
              <a:tr h="457227">
                <a:tc>
                  <a:txBody>
                    <a:bodyPr/>
                    <a:lstStyle/>
                    <a:p>
                      <a:pPr algn="ctr"/>
                      <a:r>
                        <a:rPr lang="fr-FR" sz="1200" dirty="0">
                          <a:solidFill>
                            <a:srgbClr val="5B225F"/>
                          </a:solidFill>
                          <a:latin typeface="Arial" panose="020B0604020202020204" pitchFamily="34" charset="0"/>
                          <a:cs typeface="Arial" panose="020B0604020202020204" pitchFamily="34" charset="0"/>
                        </a:rPr>
                        <a:t>Nom du</a:t>
                      </a:r>
                      <a:r>
                        <a:rPr lang="fr-FR" sz="1200" baseline="0" dirty="0">
                          <a:solidFill>
                            <a:srgbClr val="5B225F"/>
                          </a:solidFill>
                          <a:latin typeface="Arial" panose="020B0604020202020204" pitchFamily="34" charset="0"/>
                          <a:cs typeface="Arial" panose="020B0604020202020204" pitchFamily="34" charset="0"/>
                        </a:rPr>
                        <a:t> microbe</a:t>
                      </a:r>
                      <a:endParaRPr lang="fr-FR" sz="1200" dirty="0">
                        <a:solidFill>
                          <a:srgbClr val="5B225F"/>
                        </a:solidFill>
                        <a:latin typeface="Arial" panose="020B0604020202020204" pitchFamily="34" charset="0"/>
                        <a:cs typeface="Arial" panose="020B0604020202020204" pitchFamily="34" charset="0"/>
                      </a:endParaRPr>
                    </a:p>
                  </a:txBody>
                  <a:tcPr marL="91444" marR="91444"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sz="1200" dirty="0">
                          <a:solidFill>
                            <a:srgbClr val="5B225F"/>
                          </a:solidFill>
                          <a:latin typeface="Arial" panose="020B0604020202020204" pitchFamily="34" charset="0"/>
                          <a:cs typeface="Arial" panose="020B0604020202020204" pitchFamily="34" charset="0"/>
                        </a:rPr>
                        <a:t>Type de microbe</a:t>
                      </a:r>
                    </a:p>
                  </a:txBody>
                  <a:tcPr marL="91444" marR="91444"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sz="1200" dirty="0">
                          <a:solidFill>
                            <a:srgbClr val="5B225F"/>
                          </a:solidFill>
                          <a:latin typeface="Arial" panose="020B0604020202020204" pitchFamily="34" charset="0"/>
                          <a:cs typeface="Arial" panose="020B0604020202020204" pitchFamily="34" charset="0"/>
                        </a:rPr>
                        <a:t>Milieu de vie</a:t>
                      </a:r>
                    </a:p>
                  </a:txBody>
                  <a:tcPr marL="91444" marR="91444"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sz="1200" dirty="0">
                          <a:solidFill>
                            <a:srgbClr val="5B225F"/>
                          </a:solidFill>
                          <a:latin typeface="Arial" panose="020B0604020202020204" pitchFamily="34" charset="0"/>
                          <a:cs typeface="Arial" panose="020B0604020202020204" pitchFamily="34" charset="0"/>
                        </a:rPr>
                        <a:t>Transmission</a:t>
                      </a:r>
                    </a:p>
                  </a:txBody>
                  <a:tcPr marL="91444" marR="91444"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sz="1200" dirty="0">
                          <a:solidFill>
                            <a:srgbClr val="5B225F"/>
                          </a:solidFill>
                          <a:latin typeface="Arial" panose="020B0604020202020204" pitchFamily="34" charset="0"/>
                          <a:cs typeface="Arial" panose="020B0604020202020204" pitchFamily="34" charset="0"/>
                        </a:rPr>
                        <a:t>Symptômes</a:t>
                      </a:r>
                    </a:p>
                  </a:txBody>
                  <a:tcPr marL="91444" marR="91444"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sz="1200" dirty="0">
                          <a:solidFill>
                            <a:srgbClr val="5B225F"/>
                          </a:solidFill>
                          <a:latin typeface="Arial" panose="020B0604020202020204" pitchFamily="34" charset="0"/>
                          <a:cs typeface="Arial" panose="020B0604020202020204" pitchFamily="34" charset="0"/>
                        </a:rPr>
                        <a:t>Traitement</a:t>
                      </a:r>
                    </a:p>
                  </a:txBody>
                  <a:tcPr marL="91444" marR="91444"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sz="1200" dirty="0">
                          <a:solidFill>
                            <a:srgbClr val="5B225F"/>
                          </a:solidFill>
                          <a:latin typeface="Arial" panose="020B0604020202020204" pitchFamily="34" charset="0"/>
                          <a:cs typeface="Arial" panose="020B0604020202020204" pitchFamily="34" charset="0"/>
                        </a:rPr>
                        <a:t>Gestes barrières</a:t>
                      </a:r>
                    </a:p>
                  </a:txBody>
                  <a:tcPr marL="91444" marR="91444"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1554573">
                <a:tc>
                  <a:txBody>
                    <a:bodyPr/>
                    <a:lstStyle/>
                    <a:p>
                      <a:r>
                        <a:rPr lang="fr-FR" sz="1200" b="1" i="1" dirty="0">
                          <a:solidFill>
                            <a:schemeClr val="tx1"/>
                          </a:solidFill>
                          <a:latin typeface="Arial" panose="020B0604020202020204" pitchFamily="34" charset="0"/>
                          <a:cs typeface="Arial" panose="020B0604020202020204" pitchFamily="34" charset="0"/>
                        </a:rPr>
                        <a:t>Listeria</a:t>
                      </a:r>
                    </a:p>
                    <a:p>
                      <a:endParaRPr lang="fr-FR" sz="1200" dirty="0">
                        <a:solidFill>
                          <a:schemeClr val="accent1"/>
                        </a:solidFill>
                        <a:latin typeface="Arial" panose="020B0604020202020204" pitchFamily="34" charset="0"/>
                        <a:cs typeface="Arial" panose="020B0604020202020204" pitchFamily="34" charset="0"/>
                      </a:endParaRPr>
                    </a:p>
                    <a:p>
                      <a:endParaRPr lang="fr-FR" sz="1200" dirty="0">
                        <a:solidFill>
                          <a:schemeClr val="accent1"/>
                        </a:solidFill>
                        <a:latin typeface="Arial" panose="020B0604020202020204" pitchFamily="34" charset="0"/>
                        <a:cs typeface="Arial" panose="020B0604020202020204" pitchFamily="34" charset="0"/>
                      </a:endParaRPr>
                    </a:p>
                    <a:p>
                      <a:endParaRPr lang="fr-FR" sz="1200" dirty="0">
                        <a:solidFill>
                          <a:schemeClr val="accent1"/>
                        </a:solidFill>
                        <a:latin typeface="Arial" panose="020B0604020202020204" pitchFamily="34" charset="0"/>
                        <a:cs typeface="Arial" panose="020B0604020202020204" pitchFamily="34" charset="0"/>
                      </a:endParaRPr>
                    </a:p>
                    <a:p>
                      <a:endParaRPr lang="fr-FR" sz="1200" dirty="0">
                        <a:solidFill>
                          <a:schemeClr val="accent1"/>
                        </a:solidFill>
                        <a:latin typeface="Arial" panose="020B0604020202020204" pitchFamily="34" charset="0"/>
                        <a:cs typeface="Arial" panose="020B0604020202020204" pitchFamily="34" charset="0"/>
                      </a:endParaRPr>
                    </a:p>
                    <a:p>
                      <a:endParaRPr lang="fr-FR" sz="1200" dirty="0">
                        <a:solidFill>
                          <a:schemeClr val="accent1"/>
                        </a:solidFill>
                        <a:latin typeface="Arial" panose="020B0604020202020204" pitchFamily="34" charset="0"/>
                        <a:cs typeface="Arial" panose="020B0604020202020204" pitchFamily="34" charset="0"/>
                      </a:endParaRPr>
                    </a:p>
                    <a:p>
                      <a:endParaRPr lang="fr-FR" sz="1200" dirty="0">
                        <a:solidFill>
                          <a:schemeClr val="accent1"/>
                        </a:solidFill>
                        <a:latin typeface="Arial" panose="020B0604020202020204" pitchFamily="34" charset="0"/>
                        <a:cs typeface="Arial" panose="020B0604020202020204" pitchFamily="34" charset="0"/>
                      </a:endParaRPr>
                    </a:p>
                  </a:txBody>
                  <a:tcPr marL="91444" marR="91444"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200" dirty="0">
                          <a:solidFill>
                            <a:schemeClr val="tx1"/>
                          </a:solidFill>
                          <a:latin typeface="Arial" panose="020B0604020202020204" pitchFamily="34" charset="0"/>
                          <a:cs typeface="Arial" panose="020B0604020202020204" pitchFamily="34" charset="0"/>
                        </a:rPr>
                        <a:t>Bactérie</a:t>
                      </a:r>
                    </a:p>
                    <a:p>
                      <a:endParaRPr lang="fr-FR" sz="1200" dirty="0">
                        <a:solidFill>
                          <a:schemeClr val="tx1"/>
                        </a:solidFill>
                        <a:latin typeface="Arial" panose="020B0604020202020204" pitchFamily="34" charset="0"/>
                        <a:cs typeface="Arial" panose="020B0604020202020204" pitchFamily="34" charset="0"/>
                      </a:endParaRPr>
                    </a:p>
                    <a:p>
                      <a:endParaRPr lang="fr-FR" sz="1200" dirty="0">
                        <a:solidFill>
                          <a:schemeClr val="tx1"/>
                        </a:solidFill>
                        <a:latin typeface="Arial" panose="020B0604020202020204" pitchFamily="34" charset="0"/>
                        <a:cs typeface="Arial" panose="020B0604020202020204" pitchFamily="34" charset="0"/>
                      </a:endParaRPr>
                    </a:p>
                  </a:txBody>
                  <a:tcPr marL="91444" marR="91444"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200" dirty="0">
                          <a:solidFill>
                            <a:schemeClr val="tx1"/>
                          </a:solidFill>
                          <a:latin typeface="Arial" panose="020B0604020202020204" pitchFamily="34" charset="0"/>
                          <a:cs typeface="Arial" panose="020B0604020202020204" pitchFamily="34" charset="0"/>
                        </a:rPr>
                        <a:t>Sol,</a:t>
                      </a:r>
                      <a:r>
                        <a:rPr lang="fr-FR" sz="1200" baseline="0" dirty="0">
                          <a:solidFill>
                            <a:schemeClr val="tx1"/>
                          </a:solidFill>
                          <a:latin typeface="Arial" panose="020B0604020202020204" pitchFamily="34" charset="0"/>
                          <a:cs typeface="Arial" panose="020B0604020202020204" pitchFamily="34" charset="0"/>
                        </a:rPr>
                        <a:t> eaux, plantes</a:t>
                      </a:r>
                    </a:p>
                    <a:p>
                      <a:r>
                        <a:rPr lang="fr-FR" sz="1200" baseline="0" dirty="0">
                          <a:solidFill>
                            <a:schemeClr val="tx1"/>
                          </a:solidFill>
                          <a:latin typeface="Arial" panose="020B0604020202020204" pitchFamily="34" charset="0"/>
                          <a:cs typeface="Arial" panose="020B0604020202020204" pitchFamily="34" charset="0"/>
                        </a:rPr>
                        <a:t>Peut se multiplier à des températures basses (1-2°C)</a:t>
                      </a:r>
                      <a:endParaRPr lang="fr-FR" sz="1200" dirty="0">
                        <a:solidFill>
                          <a:schemeClr val="tx1"/>
                        </a:solidFill>
                        <a:latin typeface="Arial" panose="020B0604020202020204" pitchFamily="34" charset="0"/>
                        <a:cs typeface="Arial" panose="020B0604020202020204" pitchFamily="34" charset="0"/>
                      </a:endParaRPr>
                    </a:p>
                  </a:txBody>
                  <a:tcPr marL="91444" marR="91444"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200" dirty="0">
                          <a:solidFill>
                            <a:schemeClr val="tx1"/>
                          </a:solidFill>
                          <a:latin typeface="Arial" panose="020B0604020202020204" pitchFamily="34" charset="0"/>
                          <a:cs typeface="Arial" panose="020B0604020202020204" pitchFamily="34" charset="0"/>
                        </a:rPr>
                        <a:t>Aliments réfrigérés et prêts</a:t>
                      </a:r>
                      <a:r>
                        <a:rPr lang="fr-FR" sz="1200" baseline="0" dirty="0">
                          <a:solidFill>
                            <a:schemeClr val="tx1"/>
                          </a:solidFill>
                          <a:latin typeface="Arial" panose="020B0604020202020204" pitchFamily="34" charset="0"/>
                          <a:cs typeface="Arial" panose="020B0604020202020204" pitchFamily="34" charset="0"/>
                        </a:rPr>
                        <a:t> à consommer</a:t>
                      </a:r>
                      <a:endParaRPr lang="fr-FR" sz="1200" dirty="0">
                        <a:solidFill>
                          <a:schemeClr val="tx1"/>
                        </a:solidFill>
                        <a:latin typeface="Arial" panose="020B0604020202020204" pitchFamily="34" charset="0"/>
                        <a:cs typeface="Arial" panose="020B0604020202020204" pitchFamily="34" charset="0"/>
                      </a:endParaRPr>
                    </a:p>
                    <a:p>
                      <a:endParaRPr lang="fr-FR" sz="1200" dirty="0">
                        <a:solidFill>
                          <a:schemeClr val="tx1"/>
                        </a:solidFill>
                        <a:latin typeface="Arial" panose="020B0604020202020204" pitchFamily="34" charset="0"/>
                        <a:cs typeface="Arial" panose="020B0604020202020204" pitchFamily="34" charset="0"/>
                      </a:endParaRPr>
                    </a:p>
                  </a:txBody>
                  <a:tcPr marL="91444" marR="91444"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200" dirty="0">
                          <a:solidFill>
                            <a:schemeClr val="tx1"/>
                          </a:solidFill>
                          <a:latin typeface="Arial" panose="020B0604020202020204" pitchFamily="34" charset="0"/>
                          <a:cs typeface="Arial" panose="020B0604020202020204" pitchFamily="34" charset="0"/>
                        </a:rPr>
                        <a:t>Infections</a:t>
                      </a:r>
                      <a:r>
                        <a:rPr lang="fr-FR" sz="1200" baseline="0" dirty="0">
                          <a:solidFill>
                            <a:schemeClr val="tx1"/>
                          </a:solidFill>
                          <a:latin typeface="Arial" panose="020B0604020202020204" pitchFamily="34" charset="0"/>
                          <a:cs typeface="Arial" panose="020B0604020202020204" pitchFamily="34" charset="0"/>
                        </a:rPr>
                        <a:t> locales (b</a:t>
                      </a:r>
                      <a:r>
                        <a:rPr lang="fr-FR" sz="1200" dirty="0">
                          <a:solidFill>
                            <a:schemeClr val="tx1"/>
                          </a:solidFill>
                          <a:latin typeface="Arial" panose="020B0604020202020204" pitchFamily="34" charset="0"/>
                          <a:cs typeface="Arial" panose="020B0604020202020204" pitchFamily="34" charset="0"/>
                        </a:rPr>
                        <a:t>actériémie, méningite, abcès cérébraux)</a:t>
                      </a:r>
                    </a:p>
                    <a:p>
                      <a:r>
                        <a:rPr lang="fr-FR" sz="1200" dirty="0">
                          <a:solidFill>
                            <a:schemeClr val="tx1"/>
                          </a:solidFill>
                          <a:latin typeface="Arial" panose="020B0604020202020204" pitchFamily="34" charset="0"/>
                          <a:cs typeface="Arial" panose="020B0604020202020204" pitchFamily="34" charset="0"/>
                        </a:rPr>
                        <a:t>Naissance prématurée, avortement,</a:t>
                      </a:r>
                      <a:r>
                        <a:rPr lang="fr-FR" sz="1200" baseline="0" dirty="0">
                          <a:solidFill>
                            <a:schemeClr val="tx1"/>
                          </a:solidFill>
                          <a:latin typeface="Arial" panose="020B0604020202020204" pitchFamily="34" charset="0"/>
                          <a:cs typeface="Arial" panose="020B0604020202020204" pitchFamily="34" charset="0"/>
                        </a:rPr>
                        <a:t> infections néonatales</a:t>
                      </a:r>
                      <a:endParaRPr lang="fr-FR" sz="1200" dirty="0">
                        <a:solidFill>
                          <a:schemeClr val="tx1"/>
                        </a:solidFill>
                        <a:latin typeface="Arial" panose="020B0604020202020204" pitchFamily="34" charset="0"/>
                        <a:cs typeface="Arial" panose="020B0604020202020204" pitchFamily="34" charset="0"/>
                      </a:endParaRPr>
                    </a:p>
                  </a:txBody>
                  <a:tcPr marL="91444" marR="91444"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200" dirty="0">
                          <a:solidFill>
                            <a:schemeClr val="tx1"/>
                          </a:solidFill>
                          <a:latin typeface="Arial" panose="020B0604020202020204" pitchFamily="34" charset="0"/>
                          <a:cs typeface="Arial" panose="020B0604020202020204" pitchFamily="34" charset="0"/>
                        </a:rPr>
                        <a:t>Antibiotiques (à utiliser tôt et ne permettent</a:t>
                      </a:r>
                      <a:r>
                        <a:rPr lang="fr-FR" sz="1200" baseline="0" dirty="0">
                          <a:solidFill>
                            <a:schemeClr val="tx1"/>
                          </a:solidFill>
                          <a:latin typeface="Arial" panose="020B0604020202020204" pitchFamily="34" charset="0"/>
                          <a:cs typeface="Arial" panose="020B0604020202020204" pitchFamily="34" charset="0"/>
                        </a:rPr>
                        <a:t> pas toujours d’éviter la létalité)</a:t>
                      </a:r>
                      <a:endParaRPr lang="fr-FR" sz="1200" dirty="0">
                        <a:solidFill>
                          <a:schemeClr val="tx1"/>
                        </a:solidFill>
                        <a:latin typeface="Arial" panose="020B0604020202020204" pitchFamily="34" charset="0"/>
                        <a:cs typeface="Arial" panose="020B0604020202020204" pitchFamily="34" charset="0"/>
                      </a:endParaRPr>
                    </a:p>
                  </a:txBody>
                  <a:tcPr marL="91444" marR="91444"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200" dirty="0">
                          <a:solidFill>
                            <a:schemeClr val="tx1"/>
                          </a:solidFill>
                          <a:latin typeface="Arial" panose="020B0604020202020204" pitchFamily="34" charset="0"/>
                          <a:cs typeface="Arial" panose="020B0604020202020204" pitchFamily="34" charset="0"/>
                        </a:rPr>
                        <a:t>Réfrigérer les</a:t>
                      </a:r>
                      <a:r>
                        <a:rPr lang="fr-FR" sz="1200" baseline="0" dirty="0">
                          <a:solidFill>
                            <a:schemeClr val="tx1"/>
                          </a:solidFill>
                          <a:latin typeface="Arial" panose="020B0604020202020204" pitchFamily="34" charset="0"/>
                          <a:cs typeface="Arial" panose="020B0604020202020204" pitchFamily="34" charset="0"/>
                        </a:rPr>
                        <a:t> aliments</a:t>
                      </a:r>
                      <a:endParaRPr lang="fr-FR" sz="1200" dirty="0">
                        <a:solidFill>
                          <a:schemeClr val="tx1"/>
                        </a:solidFill>
                        <a:latin typeface="Arial" panose="020B0604020202020204" pitchFamily="34" charset="0"/>
                        <a:cs typeface="Arial" panose="020B0604020202020204" pitchFamily="34" charset="0"/>
                      </a:endParaRPr>
                    </a:p>
                    <a:p>
                      <a:r>
                        <a:rPr lang="fr-FR" sz="1200" dirty="0">
                          <a:solidFill>
                            <a:schemeClr val="tx1"/>
                          </a:solidFill>
                          <a:latin typeface="Arial" panose="020B0604020202020204" pitchFamily="34" charset="0"/>
                          <a:cs typeface="Arial" panose="020B0604020202020204" pitchFamily="34" charset="0"/>
                        </a:rPr>
                        <a:t>Laver les fruits/légumes, les équipements et les surfaces</a:t>
                      </a:r>
                    </a:p>
                    <a:p>
                      <a:r>
                        <a:rPr lang="fr-FR" sz="1200" dirty="0">
                          <a:solidFill>
                            <a:schemeClr val="tx1"/>
                          </a:solidFill>
                          <a:latin typeface="Arial" panose="020B0604020202020204" pitchFamily="34" charset="0"/>
                          <a:cs typeface="Arial" panose="020B0604020202020204" pitchFamily="34" charset="0"/>
                        </a:rPr>
                        <a:t>Pour les femmes enceintes, éviter certains aliments prêts à consommer (fromage au lait cru, charcuterie, poisson fumé ou cru,</a:t>
                      </a:r>
                      <a:r>
                        <a:rPr lang="fr-FR" sz="1200" baseline="0" dirty="0">
                          <a:solidFill>
                            <a:schemeClr val="tx1"/>
                          </a:solidFill>
                          <a:latin typeface="Arial" panose="020B0604020202020204" pitchFamily="34" charset="0"/>
                          <a:cs typeface="Arial" panose="020B0604020202020204" pitchFamily="34" charset="0"/>
                        </a:rPr>
                        <a:t> fruits de mer, viande crue)</a:t>
                      </a:r>
                      <a:endParaRPr lang="fr-FR" sz="1200" dirty="0">
                        <a:solidFill>
                          <a:schemeClr val="tx1"/>
                        </a:solidFill>
                        <a:latin typeface="Arial" panose="020B0604020202020204" pitchFamily="34" charset="0"/>
                        <a:cs typeface="Arial" panose="020B0604020202020204" pitchFamily="34" charset="0"/>
                      </a:endParaRPr>
                    </a:p>
                  </a:txBody>
                  <a:tcPr marL="91444" marR="91444"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371682">
                <a:tc>
                  <a:txBody>
                    <a:bodyPr/>
                    <a:lstStyle/>
                    <a:p>
                      <a:r>
                        <a:rPr lang="fr-FR" sz="1200" b="1" i="1" dirty="0">
                          <a:solidFill>
                            <a:schemeClr val="tx1"/>
                          </a:solidFill>
                          <a:latin typeface="Arial" panose="020B0604020202020204" pitchFamily="34" charset="0"/>
                          <a:cs typeface="Arial" panose="020B0604020202020204" pitchFamily="34" charset="0"/>
                        </a:rPr>
                        <a:t>Bacillus cereus</a:t>
                      </a:r>
                      <a:endParaRPr lang="fr-FR" sz="1200" i="1" dirty="0">
                        <a:solidFill>
                          <a:schemeClr val="tx1"/>
                        </a:solidFill>
                        <a:latin typeface="Arial" panose="020B0604020202020204" pitchFamily="34" charset="0"/>
                        <a:cs typeface="Arial" panose="020B0604020202020204" pitchFamily="34" charset="0"/>
                      </a:endParaRPr>
                    </a:p>
                    <a:p>
                      <a:endParaRPr lang="fr-FR" sz="1200" dirty="0">
                        <a:solidFill>
                          <a:schemeClr val="accent1"/>
                        </a:solidFill>
                        <a:latin typeface="Arial" panose="020B0604020202020204" pitchFamily="34" charset="0"/>
                        <a:cs typeface="Arial" panose="020B0604020202020204" pitchFamily="34" charset="0"/>
                      </a:endParaRPr>
                    </a:p>
                    <a:p>
                      <a:endParaRPr lang="fr-FR" sz="1200" dirty="0">
                        <a:solidFill>
                          <a:schemeClr val="accent1"/>
                        </a:solidFill>
                        <a:latin typeface="Arial" panose="020B0604020202020204" pitchFamily="34" charset="0"/>
                        <a:cs typeface="Arial" panose="020B0604020202020204" pitchFamily="34" charset="0"/>
                      </a:endParaRPr>
                    </a:p>
                    <a:p>
                      <a:endParaRPr lang="fr-FR" sz="1200" dirty="0">
                        <a:solidFill>
                          <a:schemeClr val="accent1"/>
                        </a:solidFill>
                        <a:latin typeface="Arial" panose="020B0604020202020204" pitchFamily="34" charset="0"/>
                        <a:cs typeface="Arial" panose="020B0604020202020204" pitchFamily="34" charset="0"/>
                      </a:endParaRPr>
                    </a:p>
                    <a:p>
                      <a:endParaRPr lang="fr-FR" sz="1200" dirty="0">
                        <a:solidFill>
                          <a:schemeClr val="accent1"/>
                        </a:solidFill>
                        <a:latin typeface="Arial" panose="020B0604020202020204" pitchFamily="34" charset="0"/>
                        <a:cs typeface="Arial" panose="020B0604020202020204" pitchFamily="34" charset="0"/>
                      </a:endParaRPr>
                    </a:p>
                    <a:p>
                      <a:endParaRPr lang="fr-FR" sz="1200" dirty="0">
                        <a:solidFill>
                          <a:schemeClr val="accent1"/>
                        </a:solidFill>
                        <a:latin typeface="Arial" panose="020B0604020202020204" pitchFamily="34" charset="0"/>
                        <a:cs typeface="Arial" panose="020B0604020202020204" pitchFamily="34" charset="0"/>
                      </a:endParaRPr>
                    </a:p>
                    <a:p>
                      <a:endParaRPr lang="fr-FR" sz="1200" dirty="0">
                        <a:solidFill>
                          <a:schemeClr val="accent1"/>
                        </a:solidFill>
                        <a:latin typeface="Arial" panose="020B0604020202020204" pitchFamily="34" charset="0"/>
                        <a:cs typeface="Arial" panose="020B0604020202020204" pitchFamily="34" charset="0"/>
                      </a:endParaRPr>
                    </a:p>
                  </a:txBody>
                  <a:tcPr marL="91444" marR="91444"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200" dirty="0">
                          <a:solidFill>
                            <a:schemeClr val="tx1"/>
                          </a:solidFill>
                          <a:latin typeface="Arial" panose="020B0604020202020204" pitchFamily="34" charset="0"/>
                          <a:cs typeface="Arial" panose="020B0604020202020204" pitchFamily="34" charset="0"/>
                        </a:rPr>
                        <a:t>Bactérie</a:t>
                      </a:r>
                    </a:p>
                  </a:txBody>
                  <a:tcPr marL="91444" marR="91444"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200" dirty="0">
                          <a:solidFill>
                            <a:schemeClr val="tx1"/>
                          </a:solidFill>
                          <a:latin typeface="Arial" panose="020B0604020202020204" pitchFamily="34" charset="0"/>
                          <a:cs typeface="Arial" panose="020B0604020202020204" pitchFamily="34" charset="0"/>
                        </a:rPr>
                        <a:t>Sol</a:t>
                      </a:r>
                    </a:p>
                  </a:txBody>
                  <a:tcPr marL="91444" marR="91444"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200" baseline="0" dirty="0">
                          <a:solidFill>
                            <a:schemeClr val="tx1"/>
                          </a:solidFill>
                          <a:latin typeface="Arial" panose="020B0604020202020204" pitchFamily="34" charset="0"/>
                          <a:cs typeface="Arial" panose="020B0604020202020204" pitchFamily="34" charset="0"/>
                        </a:rPr>
                        <a:t>Spores et toxines résistants à la chaleur</a:t>
                      </a:r>
                    </a:p>
                    <a:p>
                      <a:r>
                        <a:rPr lang="fr-FR" sz="1200" baseline="0" dirty="0">
                          <a:solidFill>
                            <a:schemeClr val="tx1"/>
                          </a:solidFill>
                          <a:latin typeface="Arial" panose="020B0604020202020204" pitchFamily="34" charset="0"/>
                          <a:cs typeface="Arial" panose="020B0604020202020204" pitchFamily="34" charset="0"/>
                        </a:rPr>
                        <a:t>Aliments cuits et pasteurisés non réfrigérés rapidement</a:t>
                      </a:r>
                      <a:endParaRPr lang="fr-FR" sz="1200" dirty="0">
                        <a:solidFill>
                          <a:schemeClr val="tx1"/>
                        </a:solidFill>
                        <a:latin typeface="Arial" panose="020B0604020202020204" pitchFamily="34" charset="0"/>
                        <a:cs typeface="Arial" panose="020B0604020202020204" pitchFamily="34" charset="0"/>
                      </a:endParaRPr>
                    </a:p>
                  </a:txBody>
                  <a:tcPr marL="91444" marR="91444"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200" dirty="0">
                          <a:solidFill>
                            <a:schemeClr val="tx1"/>
                          </a:solidFill>
                          <a:latin typeface="Arial" panose="020B0604020202020204" pitchFamily="34" charset="0"/>
                          <a:cs typeface="Arial" panose="020B0604020202020204" pitchFamily="34" charset="0"/>
                        </a:rPr>
                        <a:t>Diarrhées, douleurs</a:t>
                      </a:r>
                      <a:r>
                        <a:rPr lang="fr-FR" sz="1200" baseline="0" dirty="0">
                          <a:solidFill>
                            <a:schemeClr val="tx1"/>
                          </a:solidFill>
                          <a:latin typeface="Arial" panose="020B0604020202020204" pitchFamily="34" charset="0"/>
                          <a:cs typeface="Arial" panose="020B0604020202020204" pitchFamily="34" charset="0"/>
                        </a:rPr>
                        <a:t> abdominales</a:t>
                      </a:r>
                      <a:r>
                        <a:rPr lang="fr-FR" sz="1200" dirty="0">
                          <a:solidFill>
                            <a:schemeClr val="tx1"/>
                          </a:solidFill>
                          <a:latin typeface="Arial" panose="020B0604020202020204" pitchFamily="34" charset="0"/>
                          <a:cs typeface="Arial" panose="020B0604020202020204" pitchFamily="34" charset="0"/>
                        </a:rPr>
                        <a:t>, vomissements, nausées</a:t>
                      </a:r>
                    </a:p>
                  </a:txBody>
                  <a:tcPr marL="91444" marR="91444"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200" dirty="0">
                          <a:solidFill>
                            <a:schemeClr val="tx1"/>
                          </a:solidFill>
                          <a:latin typeface="Arial" panose="020B0604020202020204" pitchFamily="34" charset="0"/>
                          <a:cs typeface="Arial" panose="020B0604020202020204" pitchFamily="34" charset="0"/>
                        </a:rPr>
                        <a:t>Aucun</a:t>
                      </a:r>
                    </a:p>
                  </a:txBody>
                  <a:tcPr marL="91444" marR="91444"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200" dirty="0">
                          <a:solidFill>
                            <a:schemeClr val="tx1"/>
                          </a:solidFill>
                          <a:latin typeface="Arial" panose="020B0604020202020204" pitchFamily="34" charset="0"/>
                          <a:cs typeface="Arial" panose="020B0604020202020204" pitchFamily="34" charset="0"/>
                        </a:rPr>
                        <a:t>Réfrigérer les aliments rapidement après la cuisson</a:t>
                      </a:r>
                    </a:p>
                    <a:p>
                      <a:r>
                        <a:rPr lang="fr-FR" sz="1200" dirty="0">
                          <a:solidFill>
                            <a:schemeClr val="tx1"/>
                          </a:solidFill>
                          <a:latin typeface="Arial" panose="020B0604020202020204" pitchFamily="34" charset="0"/>
                          <a:cs typeface="Arial" panose="020B0604020202020204" pitchFamily="34" charset="0"/>
                        </a:rPr>
                        <a:t>Vérifier la température du réfrigérateur</a:t>
                      </a:r>
                    </a:p>
                    <a:p>
                      <a:r>
                        <a:rPr lang="fr-FR" sz="1200" dirty="0">
                          <a:solidFill>
                            <a:schemeClr val="tx1"/>
                          </a:solidFill>
                          <a:latin typeface="Arial" panose="020B0604020202020204" pitchFamily="34" charset="0"/>
                          <a:cs typeface="Arial" panose="020B0604020202020204" pitchFamily="34" charset="0"/>
                        </a:rPr>
                        <a:t>Respecter la DLC</a:t>
                      </a:r>
                    </a:p>
                  </a:txBody>
                  <a:tcPr marL="91444" marR="91444"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1920355">
                <a:tc>
                  <a:txBody>
                    <a:bodyPr/>
                    <a:lstStyle/>
                    <a:p>
                      <a:r>
                        <a:rPr lang="fr-FR" sz="1200" b="1" i="1" dirty="0">
                          <a:solidFill>
                            <a:schemeClr val="tx1"/>
                          </a:solidFill>
                          <a:latin typeface="Arial" panose="020B0604020202020204" pitchFamily="34" charset="0"/>
                          <a:cs typeface="Arial" panose="020B0604020202020204" pitchFamily="34" charset="0"/>
                        </a:rPr>
                        <a:t>Escherichia coli </a:t>
                      </a:r>
                      <a:r>
                        <a:rPr lang="fr-FR" sz="1200" b="1" dirty="0">
                          <a:solidFill>
                            <a:schemeClr val="tx1"/>
                          </a:solidFill>
                          <a:latin typeface="Arial" panose="020B0604020202020204" pitchFamily="34" charset="0"/>
                          <a:cs typeface="Arial" panose="020B0604020202020204" pitchFamily="34" charset="0"/>
                        </a:rPr>
                        <a:t>productrices de shigatoxines (STEC)</a:t>
                      </a:r>
                    </a:p>
                    <a:p>
                      <a:endParaRPr lang="fr-FR" sz="1200" dirty="0">
                        <a:solidFill>
                          <a:schemeClr val="accent1"/>
                        </a:solidFill>
                        <a:latin typeface="Arial" panose="020B0604020202020204" pitchFamily="34" charset="0"/>
                        <a:cs typeface="Arial" panose="020B0604020202020204" pitchFamily="34" charset="0"/>
                      </a:endParaRPr>
                    </a:p>
                    <a:p>
                      <a:endParaRPr lang="fr-FR" sz="1200" dirty="0">
                        <a:solidFill>
                          <a:schemeClr val="accent1"/>
                        </a:solidFill>
                        <a:latin typeface="Arial" panose="020B0604020202020204" pitchFamily="34" charset="0"/>
                        <a:cs typeface="Arial" panose="020B0604020202020204" pitchFamily="34" charset="0"/>
                      </a:endParaRPr>
                    </a:p>
                    <a:p>
                      <a:endParaRPr lang="fr-FR" sz="1200" dirty="0">
                        <a:solidFill>
                          <a:schemeClr val="accent1"/>
                        </a:solidFill>
                        <a:latin typeface="Arial" panose="020B0604020202020204" pitchFamily="34" charset="0"/>
                        <a:cs typeface="Arial" panose="020B0604020202020204" pitchFamily="34" charset="0"/>
                      </a:endParaRPr>
                    </a:p>
                    <a:p>
                      <a:endParaRPr lang="fr-FR" sz="1200" dirty="0">
                        <a:solidFill>
                          <a:schemeClr val="accent1"/>
                        </a:solidFill>
                        <a:latin typeface="Arial" panose="020B0604020202020204" pitchFamily="34" charset="0"/>
                        <a:cs typeface="Arial" panose="020B0604020202020204" pitchFamily="34" charset="0"/>
                      </a:endParaRPr>
                    </a:p>
                    <a:p>
                      <a:endParaRPr lang="fr-FR" sz="1200" dirty="0">
                        <a:solidFill>
                          <a:schemeClr val="accent1"/>
                        </a:solidFill>
                        <a:latin typeface="Arial" panose="020B0604020202020204" pitchFamily="34" charset="0"/>
                        <a:cs typeface="Arial" panose="020B0604020202020204" pitchFamily="34" charset="0"/>
                      </a:endParaRPr>
                    </a:p>
                    <a:p>
                      <a:endParaRPr lang="fr-FR" sz="1200" dirty="0">
                        <a:solidFill>
                          <a:schemeClr val="accent1"/>
                        </a:solidFill>
                        <a:latin typeface="Arial" panose="020B0604020202020204" pitchFamily="34" charset="0"/>
                        <a:cs typeface="Arial" panose="020B0604020202020204" pitchFamily="34" charset="0"/>
                      </a:endParaRPr>
                    </a:p>
                  </a:txBody>
                  <a:tcPr marL="91444" marR="91444"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200" dirty="0">
                          <a:solidFill>
                            <a:schemeClr val="tx1"/>
                          </a:solidFill>
                          <a:latin typeface="Arial" panose="020B0604020202020204" pitchFamily="34" charset="0"/>
                          <a:cs typeface="Arial" panose="020B0604020202020204" pitchFamily="34" charset="0"/>
                        </a:rPr>
                        <a:t>Bactérie</a:t>
                      </a:r>
                    </a:p>
                  </a:txBody>
                  <a:tcPr marL="91444" marR="91444"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200" dirty="0">
                          <a:solidFill>
                            <a:schemeClr val="tx1"/>
                          </a:solidFill>
                          <a:latin typeface="Arial" panose="020B0604020202020204" pitchFamily="34" charset="0"/>
                          <a:cs typeface="Arial" panose="020B0604020202020204" pitchFamily="34" charset="0"/>
                        </a:rPr>
                        <a:t>Tube digestif des ruminants et des humains</a:t>
                      </a:r>
                    </a:p>
                  </a:txBody>
                  <a:tcPr marL="91444" marR="91444"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200" dirty="0">
                          <a:solidFill>
                            <a:schemeClr val="tx1"/>
                          </a:solidFill>
                          <a:latin typeface="Arial" panose="020B0604020202020204" pitchFamily="34" charset="0"/>
                          <a:cs typeface="Arial" panose="020B0604020202020204" pitchFamily="34" charset="0"/>
                        </a:rPr>
                        <a:t>Les</a:t>
                      </a:r>
                      <a:r>
                        <a:rPr lang="fr-FR" sz="1200" baseline="0" dirty="0">
                          <a:solidFill>
                            <a:schemeClr val="tx1"/>
                          </a:solidFill>
                          <a:latin typeface="Arial" panose="020B0604020202020204" pitchFamily="34" charset="0"/>
                          <a:cs typeface="Arial" panose="020B0604020202020204" pitchFamily="34" charset="0"/>
                        </a:rPr>
                        <a:t> </a:t>
                      </a:r>
                      <a:r>
                        <a:rPr lang="fr-FR" sz="1200" dirty="0">
                          <a:solidFill>
                            <a:schemeClr val="tx1"/>
                          </a:solidFill>
                          <a:latin typeface="Arial" panose="020B0604020202020204" pitchFamily="34" charset="0"/>
                          <a:cs typeface="Arial" panose="020B0604020202020204" pitchFamily="34" charset="0"/>
                        </a:rPr>
                        <a:t>STEC peuvent contaminer</a:t>
                      </a:r>
                      <a:r>
                        <a:rPr lang="fr-FR" sz="1200" baseline="0" dirty="0">
                          <a:solidFill>
                            <a:schemeClr val="tx1"/>
                          </a:solidFill>
                          <a:latin typeface="Arial" panose="020B0604020202020204" pitchFamily="34" charset="0"/>
                          <a:cs typeface="Arial" panose="020B0604020202020204" pitchFamily="34" charset="0"/>
                        </a:rPr>
                        <a:t> le lait, les produits laitiers et la viande crus mais aussi l’environnement (eau, fruits, légumes, céréales…) via les excréments des animaux</a:t>
                      </a:r>
                      <a:endParaRPr lang="fr-FR" sz="1200" dirty="0">
                        <a:solidFill>
                          <a:schemeClr val="tx1"/>
                        </a:solidFill>
                        <a:latin typeface="Arial" panose="020B0604020202020204" pitchFamily="34" charset="0"/>
                        <a:cs typeface="Arial" panose="020B0604020202020204" pitchFamily="34" charset="0"/>
                      </a:endParaRPr>
                    </a:p>
                  </a:txBody>
                  <a:tcPr marL="91444" marR="91444"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200" dirty="0">
                          <a:solidFill>
                            <a:schemeClr val="tx1"/>
                          </a:solidFill>
                          <a:latin typeface="Arial" panose="020B0604020202020204" pitchFamily="34" charset="0"/>
                          <a:cs typeface="Arial" panose="020B0604020202020204" pitchFamily="34" charset="0"/>
                        </a:rPr>
                        <a:t>Diarrhées parfois sanglantes, douleurs</a:t>
                      </a:r>
                      <a:r>
                        <a:rPr lang="fr-FR" sz="1200" baseline="0" dirty="0">
                          <a:solidFill>
                            <a:schemeClr val="tx1"/>
                          </a:solidFill>
                          <a:latin typeface="Arial" panose="020B0604020202020204" pitchFamily="34" charset="0"/>
                          <a:cs typeface="Arial" panose="020B0604020202020204" pitchFamily="34" charset="0"/>
                        </a:rPr>
                        <a:t> abdominales</a:t>
                      </a:r>
                      <a:r>
                        <a:rPr lang="fr-FR" sz="1200" dirty="0">
                          <a:solidFill>
                            <a:schemeClr val="tx1"/>
                          </a:solidFill>
                          <a:latin typeface="Arial" panose="020B0604020202020204" pitchFamily="34" charset="0"/>
                          <a:cs typeface="Arial" panose="020B0604020202020204" pitchFamily="34" charset="0"/>
                        </a:rPr>
                        <a:t>, fièvre</a:t>
                      </a:r>
                    </a:p>
                    <a:p>
                      <a:r>
                        <a:rPr lang="fr-FR" sz="1200" dirty="0">
                          <a:solidFill>
                            <a:schemeClr val="tx1"/>
                          </a:solidFill>
                          <a:latin typeface="Arial" panose="020B0604020202020204" pitchFamily="34" charset="0"/>
                          <a:cs typeface="Arial" panose="020B0604020202020204" pitchFamily="34" charset="0"/>
                        </a:rPr>
                        <a:t>Syndrome hémolytique et urémique (SHU)</a:t>
                      </a:r>
                    </a:p>
                  </a:txBody>
                  <a:tcPr marL="91444" marR="91444"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200" dirty="0">
                          <a:solidFill>
                            <a:schemeClr val="tx1"/>
                          </a:solidFill>
                          <a:latin typeface="Arial" panose="020B0604020202020204" pitchFamily="34" charset="0"/>
                          <a:cs typeface="Arial" panose="020B0604020202020204" pitchFamily="34" charset="0"/>
                        </a:rPr>
                        <a:t>Aucun</a:t>
                      </a:r>
                    </a:p>
                    <a:p>
                      <a:r>
                        <a:rPr lang="fr-FR" sz="1200" dirty="0">
                          <a:solidFill>
                            <a:schemeClr val="tx1"/>
                          </a:solidFill>
                          <a:latin typeface="Arial" panose="020B0604020202020204" pitchFamily="34" charset="0"/>
                          <a:cs typeface="Arial" panose="020B0604020202020204" pitchFamily="34" charset="0"/>
                        </a:rPr>
                        <a:t>Soins de support non spécifique</a:t>
                      </a:r>
                    </a:p>
                    <a:p>
                      <a:r>
                        <a:rPr lang="fr-FR" sz="1200" dirty="0">
                          <a:solidFill>
                            <a:schemeClr val="tx1"/>
                          </a:solidFill>
                          <a:latin typeface="Arial" panose="020B0604020202020204" pitchFamily="34" charset="0"/>
                          <a:cs typeface="Arial" panose="020B0604020202020204" pitchFamily="34" charset="0"/>
                        </a:rPr>
                        <a:t>Eviter les antibiotiques et anti-diarrhéiques qui augmentent le risque de SHU</a:t>
                      </a:r>
                    </a:p>
                  </a:txBody>
                  <a:tcPr marL="91444" marR="91444"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200" dirty="0">
                          <a:solidFill>
                            <a:schemeClr val="tx1"/>
                          </a:solidFill>
                          <a:latin typeface="Arial" panose="020B0604020202020204" pitchFamily="34" charset="0"/>
                          <a:cs typeface="Arial" panose="020B0604020202020204" pitchFamily="34" charset="0"/>
                        </a:rPr>
                        <a:t>Eviter le lait et la</a:t>
                      </a:r>
                      <a:r>
                        <a:rPr lang="fr-FR" sz="1200" baseline="0" dirty="0">
                          <a:solidFill>
                            <a:schemeClr val="tx1"/>
                          </a:solidFill>
                          <a:latin typeface="Arial" panose="020B0604020202020204" pitchFamily="34" charset="0"/>
                          <a:cs typeface="Arial" panose="020B0604020202020204" pitchFamily="34" charset="0"/>
                        </a:rPr>
                        <a:t> viande crus</a:t>
                      </a:r>
                    </a:p>
                    <a:p>
                      <a:r>
                        <a:rPr lang="fr-FR" sz="1200" baseline="0" dirty="0">
                          <a:solidFill>
                            <a:schemeClr val="tx1"/>
                          </a:solidFill>
                          <a:latin typeface="Arial" panose="020B0604020202020204" pitchFamily="34" charset="0"/>
                          <a:cs typeface="Arial" panose="020B0604020202020204" pitchFamily="34" charset="0"/>
                        </a:rPr>
                        <a:t>Se laver les mains avec du savon</a:t>
                      </a:r>
                    </a:p>
                    <a:p>
                      <a:r>
                        <a:rPr lang="fr-FR" sz="1200" dirty="0">
                          <a:solidFill>
                            <a:schemeClr val="tx1"/>
                          </a:solidFill>
                          <a:latin typeface="Arial" panose="020B0604020202020204" pitchFamily="34" charset="0"/>
                          <a:cs typeface="Arial" panose="020B0604020202020204" pitchFamily="34" charset="0"/>
                        </a:rPr>
                        <a:t>Laver les fruits/légumes</a:t>
                      </a:r>
                    </a:p>
                    <a:p>
                      <a:r>
                        <a:rPr lang="fr-FR" sz="1200" dirty="0">
                          <a:solidFill>
                            <a:schemeClr val="tx1"/>
                          </a:solidFill>
                          <a:latin typeface="Arial" panose="020B0604020202020204" pitchFamily="34" charset="0"/>
                          <a:cs typeface="Arial" panose="020B0604020202020204" pitchFamily="34" charset="0"/>
                        </a:rPr>
                        <a:t>Eviter de consommer de la pâte à gâteau crue</a:t>
                      </a:r>
                    </a:p>
                  </a:txBody>
                  <a:tcPr marL="91444" marR="91444"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pic>
        <p:nvPicPr>
          <p:cNvPr id="39982" name="Image 3">
            <a:extLst>
              <a:ext uri="{FF2B5EF4-FFF2-40B4-BE49-F238E27FC236}">
                <a16:creationId xmlns:a16="http://schemas.microsoft.com/office/drawing/2014/main" id="{ECBDC3EE-8518-43CB-845C-5ACE356E3E85}"/>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113" y="1581150"/>
            <a:ext cx="982662"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83" name="Image 28">
            <a:extLst>
              <a:ext uri="{FF2B5EF4-FFF2-40B4-BE49-F238E27FC236}">
                <a16:creationId xmlns:a16="http://schemas.microsoft.com/office/drawing/2014/main" id="{0E5E31D2-79F1-4AB8-87C5-F911BB870742}"/>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5113" y="3116263"/>
            <a:ext cx="9906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84" name="Picture 2">
            <a:extLst>
              <a:ext uri="{FF2B5EF4-FFF2-40B4-BE49-F238E27FC236}">
                <a16:creationId xmlns:a16="http://schemas.microsoft.com/office/drawing/2014/main" id="{9F530D83-2C6F-45CC-9B47-3CC6C9FCAB39}"/>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5113" y="4999038"/>
            <a:ext cx="982662" cy="9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e 3">
            <a:extLst>
              <a:ext uri="{FF2B5EF4-FFF2-40B4-BE49-F238E27FC236}">
                <a16:creationId xmlns:a16="http://schemas.microsoft.com/office/drawing/2014/main" id="{BF7EEDEB-7052-77B2-E4DC-33D32669295D}"/>
              </a:ext>
              <a:ext uri="{C183D7F6-B498-43B3-948B-1728B52AA6E4}">
                <adec:decorative xmlns:adec="http://schemas.microsoft.com/office/drawing/2017/decorative" val="1"/>
              </a:ext>
            </a:extLst>
          </p:cNvPr>
          <p:cNvGrpSpPr/>
          <p:nvPr/>
        </p:nvGrpSpPr>
        <p:grpSpPr>
          <a:xfrm>
            <a:off x="-41275" y="6135688"/>
            <a:ext cx="12276138" cy="768350"/>
            <a:chOff x="-41275" y="6135688"/>
            <a:chExt cx="12276138" cy="768350"/>
          </a:xfrm>
        </p:grpSpPr>
        <p:sp>
          <p:nvSpPr>
            <p:cNvPr id="21" name="Rectangle 20">
              <a:extLst>
                <a:ext uri="{FF2B5EF4-FFF2-40B4-BE49-F238E27FC236}">
                  <a16:creationId xmlns:a16="http://schemas.microsoft.com/office/drawing/2014/main" id="{2D67FE33-7972-4303-A572-84446272EFCE}"/>
                </a:ext>
              </a:extLst>
            </p:cNvPr>
            <p:cNvSpPr/>
            <p:nvPr/>
          </p:nvSpPr>
          <p:spPr bwMode="auto">
            <a:xfrm>
              <a:off x="-41275" y="6135688"/>
              <a:ext cx="12276138" cy="768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FFFFFF"/>
                </a:solidFill>
                <a:effectLst/>
                <a:uLnTx/>
                <a:uFillTx/>
                <a:latin typeface="Microsoft Sans Serif"/>
                <a:ea typeface="+mn-ea"/>
                <a:cs typeface="+mn-cs"/>
              </a:endParaRPr>
            </a:p>
          </p:txBody>
        </p:sp>
        <p:sp>
          <p:nvSpPr>
            <p:cNvPr id="39990" name="ZoneTexte 23">
              <a:extLst>
                <a:ext uri="{FF2B5EF4-FFF2-40B4-BE49-F238E27FC236}">
                  <a16:creationId xmlns:a16="http://schemas.microsoft.com/office/drawing/2014/main" id="{E6CC7785-E45E-47B7-8E72-E443A5A7E35E}"/>
                </a:ext>
              </a:extLst>
            </p:cNvPr>
            <p:cNvSpPr txBox="1">
              <a:spLocks noChangeArrowheads="1"/>
            </p:cNvSpPr>
            <p:nvPr/>
          </p:nvSpPr>
          <p:spPr bwMode="auto">
            <a:xfrm>
              <a:off x="9637290" y="6239127"/>
              <a:ext cx="207120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8000"/>
                </a:lnSpc>
                <a:spcBef>
                  <a:spcPts val="300"/>
                </a:spcBef>
                <a:buFont typeface="Arial" panose="020B0604020202020204" pitchFamily="34" charset="0"/>
                <a:buChar char="•"/>
                <a:defRPr sz="1200">
                  <a:solidFill>
                    <a:schemeClr val="tx1"/>
                  </a:solidFill>
                  <a:latin typeface="Microsoft Sans Serif" panose="020B0604020202020204" pitchFamily="34" charset="0"/>
                </a:defRPr>
              </a:lvl1pPr>
              <a:lvl2pPr marL="742950" indent="-28575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2pPr>
              <a:lvl3pPr marL="11430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5pPr>
              <a:lvl6pPr marL="25146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6pPr>
              <a:lvl7pPr marL="29718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7pPr>
              <a:lvl8pPr marL="34290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8pPr>
              <a:lvl9pPr marL="38862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altLang="fr-FR"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   Précédent          Suivant</a:t>
              </a:r>
            </a:p>
          </p:txBody>
        </p:sp>
        <p:pic>
          <p:nvPicPr>
            <p:cNvPr id="39992" name="Image 25">
              <a:extLst>
                <a:ext uri="{FF2B5EF4-FFF2-40B4-BE49-F238E27FC236}">
                  <a16:creationId xmlns:a16="http://schemas.microsoft.com/office/drawing/2014/main" id="{01FA633D-82E0-4DBE-8C88-2E9A4781BC6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801" y="6176925"/>
              <a:ext cx="1890406" cy="35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85" name="ZoneTexte 31">
              <a:extLst>
                <a:ext uri="{FF2B5EF4-FFF2-40B4-BE49-F238E27FC236}">
                  <a16:creationId xmlns:a16="http://schemas.microsoft.com/office/drawing/2014/main" id="{819EC425-9199-4DB9-A71C-7BAD813336B4}"/>
                </a:ext>
              </a:extLst>
            </p:cNvPr>
            <p:cNvSpPr txBox="1">
              <a:spLocks noChangeArrowheads="1"/>
            </p:cNvSpPr>
            <p:nvPr/>
          </p:nvSpPr>
          <p:spPr bwMode="auto">
            <a:xfrm>
              <a:off x="6072188" y="6221413"/>
              <a:ext cx="23796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chemeClr val="tx1"/>
                  </a:solidFill>
                  <a:latin typeface="Microsoft Sans Serif" panose="020B0604020202020204" pitchFamily="34" charset="0"/>
                </a:defRPr>
              </a:lvl1pPr>
              <a:lvl2pPr marL="742950" indent="-285750">
                <a:defRPr sz="900">
                  <a:solidFill>
                    <a:schemeClr val="tx1"/>
                  </a:solidFill>
                  <a:latin typeface="Microsoft Sans Serif" panose="020B0604020202020204" pitchFamily="34" charset="0"/>
                </a:defRPr>
              </a:lvl2pPr>
              <a:lvl3pPr marL="1143000" indent="-228600">
                <a:defRPr sz="900">
                  <a:solidFill>
                    <a:schemeClr val="tx1"/>
                  </a:solidFill>
                  <a:latin typeface="Microsoft Sans Serif" panose="020B0604020202020204" pitchFamily="34" charset="0"/>
                </a:defRPr>
              </a:lvl3pPr>
              <a:lvl4pPr marL="1600200" indent="-228600">
                <a:defRPr sz="900">
                  <a:solidFill>
                    <a:schemeClr val="tx1"/>
                  </a:solidFill>
                  <a:latin typeface="Microsoft Sans Serif" panose="020B0604020202020204" pitchFamily="34" charset="0"/>
                </a:defRPr>
              </a:lvl4pPr>
              <a:lvl5pPr marL="2057400" indent="-228600">
                <a:defRPr sz="900">
                  <a:solidFill>
                    <a:schemeClr val="tx1"/>
                  </a:solidFill>
                  <a:latin typeface="Microsoft Sans Serif" panose="020B0604020202020204" pitchFamily="34" charset="0"/>
                </a:defRPr>
              </a:lvl5pPr>
              <a:lvl6pPr marL="2514600" indent="-228600" defTabSz="228600" eaLnBrk="0" fontAlgn="base" hangingPunct="0">
                <a:spcBef>
                  <a:spcPct val="0"/>
                </a:spcBef>
                <a:spcAft>
                  <a:spcPct val="0"/>
                </a:spcAft>
                <a:defRPr sz="900">
                  <a:solidFill>
                    <a:schemeClr val="tx1"/>
                  </a:solidFill>
                  <a:latin typeface="Microsoft Sans Serif" panose="020B0604020202020204" pitchFamily="34" charset="0"/>
                </a:defRPr>
              </a:lvl6pPr>
              <a:lvl7pPr marL="2971800" indent="-228600" defTabSz="228600" eaLnBrk="0" fontAlgn="base" hangingPunct="0">
                <a:spcBef>
                  <a:spcPct val="0"/>
                </a:spcBef>
                <a:spcAft>
                  <a:spcPct val="0"/>
                </a:spcAft>
                <a:defRPr sz="900">
                  <a:solidFill>
                    <a:schemeClr val="tx1"/>
                  </a:solidFill>
                  <a:latin typeface="Microsoft Sans Serif" panose="020B0604020202020204" pitchFamily="34" charset="0"/>
                </a:defRPr>
              </a:lvl7pPr>
              <a:lvl8pPr marL="3429000" indent="-228600" defTabSz="228600" eaLnBrk="0" fontAlgn="base" hangingPunct="0">
                <a:spcBef>
                  <a:spcPct val="0"/>
                </a:spcBef>
                <a:spcAft>
                  <a:spcPct val="0"/>
                </a:spcAft>
                <a:defRPr sz="900">
                  <a:solidFill>
                    <a:schemeClr val="tx1"/>
                  </a:solidFill>
                  <a:latin typeface="Microsoft Sans Serif" panose="020B0604020202020204" pitchFamily="34" charset="0"/>
                </a:defRPr>
              </a:lvl8pPr>
              <a:lvl9pPr marL="3886200" indent="-228600" defTabSz="228600" eaLnBrk="0" fontAlgn="base" hangingPunct="0">
                <a:spcBef>
                  <a:spcPct val="0"/>
                </a:spcBef>
                <a:spcAft>
                  <a:spcPct val="0"/>
                </a:spcAft>
                <a:defRPr sz="900">
                  <a:solidFill>
                    <a:schemeClr val="tx1"/>
                  </a:solidFill>
                  <a:latin typeface="Microsoft Sans Serif" panose="020B0604020202020204" pitchFamily="34" charset="0"/>
                </a:defRPr>
              </a:lvl9pPr>
            </a:lstStyle>
            <a:p>
              <a:pPr marL="0" marR="0" lvl="0" indent="0" algn="l" defTabSz="228600" rtl="0" eaLnBrk="1" fontAlgn="base" latinLnBrk="0" hangingPunct="1">
                <a:lnSpc>
                  <a:spcPct val="100000"/>
                </a:lnSpc>
                <a:spcBef>
                  <a:spcPct val="0"/>
                </a:spcBef>
                <a:spcAft>
                  <a:spcPct val="0"/>
                </a:spcAft>
                <a:buClrTx/>
                <a:buSzTx/>
                <a:buFontTx/>
                <a:buNone/>
                <a:tabLst/>
                <a:defRPr/>
              </a:pPr>
              <a:r>
                <a:rPr kumimoji="0" lang="fr-FR" altLang="fr-FR"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Retour au menu principal</a:t>
              </a:r>
            </a:p>
          </p:txBody>
        </p:sp>
      </p:grpSp>
      <p:sp>
        <p:nvSpPr>
          <p:cNvPr id="22" name="Bouton d’action : vide 21" descr="Bouton pour fermer la diapositive et revenir à la page principale de l'aperçu des ressources">
            <a:hlinkClick r:id="rId7" action="ppaction://hlinksldjump" highlightClick="1"/>
            <a:extLst>
              <a:ext uri="{FF2B5EF4-FFF2-40B4-BE49-F238E27FC236}">
                <a16:creationId xmlns:a16="http://schemas.microsoft.com/office/drawing/2014/main" id="{B02BF550-BEE3-4CF4-8CCD-2BC9A2368574}"/>
              </a:ext>
            </a:extLst>
          </p:cNvPr>
          <p:cNvSpPr/>
          <p:nvPr/>
        </p:nvSpPr>
        <p:spPr bwMode="auto">
          <a:xfrm>
            <a:off x="5713413" y="6254750"/>
            <a:ext cx="306387" cy="234950"/>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Microsoft Sans Serif"/>
                <a:ea typeface="+mn-ea"/>
                <a:cs typeface="+mn-cs"/>
              </a:rPr>
              <a:t>X</a:t>
            </a:r>
          </a:p>
        </p:txBody>
      </p:sp>
      <p:sp>
        <p:nvSpPr>
          <p:cNvPr id="27" name="Bouton d’action : vide 26" descr="Bouton pour aller à la diapositive précédente">
            <a:hlinkClick r:id="" action="ppaction://hlinkshowjump?jump=previousslide" highlightClick="1"/>
            <a:extLst>
              <a:ext uri="{FF2B5EF4-FFF2-40B4-BE49-F238E27FC236}">
                <a16:creationId xmlns:a16="http://schemas.microsoft.com/office/drawing/2014/main" id="{80400F19-14E8-40B3-91A3-417811555709}"/>
              </a:ext>
            </a:extLst>
          </p:cNvPr>
          <p:cNvSpPr/>
          <p:nvPr/>
        </p:nvSpPr>
        <p:spPr bwMode="auto">
          <a:xfrm>
            <a:off x="9439275" y="6254750"/>
            <a:ext cx="306388" cy="234950"/>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Microsoft Sans Serif"/>
                <a:ea typeface="+mn-ea"/>
                <a:cs typeface="+mn-cs"/>
              </a:rPr>
              <a:t>&lt;</a:t>
            </a:r>
          </a:p>
        </p:txBody>
      </p:sp>
      <p:sp>
        <p:nvSpPr>
          <p:cNvPr id="25" name="Bouton d’action : vide 24" descr="Bouton pour aller à la diapositive suivante">
            <a:hlinkClick r:id="" action="ppaction://hlinkshowjump?jump=nextslide" highlightClick="1"/>
            <a:extLst>
              <a:ext uri="{FF2B5EF4-FFF2-40B4-BE49-F238E27FC236}">
                <a16:creationId xmlns:a16="http://schemas.microsoft.com/office/drawing/2014/main" id="{8637EAD7-9D70-48DF-AAE1-A22097F4CB70}"/>
              </a:ext>
            </a:extLst>
          </p:cNvPr>
          <p:cNvSpPr/>
          <p:nvPr/>
        </p:nvSpPr>
        <p:spPr bwMode="auto">
          <a:xfrm>
            <a:off x="11555413" y="6237288"/>
            <a:ext cx="306387" cy="231775"/>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Microsoft Sans Serif"/>
                <a:ea typeface="+mn-ea"/>
                <a:cs typeface="+mn-cs"/>
              </a:rPr>
              <a:t>&gt;</a:t>
            </a:r>
          </a:p>
        </p:txBody>
      </p:sp>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97702944-348A-4B12-B6C8-DEDC1FFB86A8}"/>
              </a:ext>
            </a:extLst>
          </p:cNvPr>
          <p:cNvSpPr>
            <a:spLocks noGrp="1"/>
          </p:cNvSpPr>
          <p:nvPr>
            <p:ph type="title" idx="4294967295"/>
          </p:nvPr>
        </p:nvSpPr>
        <p:spPr>
          <a:xfrm>
            <a:off x="688975" y="-79339"/>
            <a:ext cx="10515600" cy="1325563"/>
          </a:xfrm>
        </p:spPr>
        <p:txBody>
          <a:bodyPr/>
          <a:lstStyle/>
          <a:p>
            <a:pPr algn="ctr" rtl="0" eaLnBrk="1" fontAlgn="base" latinLnBrk="0" hangingPunct="1">
              <a:lnSpc>
                <a:spcPct val="100000"/>
              </a:lnSpc>
            </a:pPr>
            <a:r>
              <a:rPr lang="fr-FR" sz="3200" b="1" i="0" kern="1200" baseline="0">
                <a:solidFill>
                  <a:srgbClr val="5B225F"/>
                </a:solidFill>
                <a:effectLst/>
                <a:latin typeface="Arial" panose="020B0604020202020204" pitchFamily="34" charset="0"/>
                <a:cs typeface="Arial" panose="020B0604020202020204" pitchFamily="34" charset="0"/>
              </a:rPr>
              <a:t>Aspects microbiologiques</a:t>
            </a:r>
            <a:endParaRPr lang="fr-FR" sz="3200">
              <a:solidFill>
                <a:srgbClr val="5B225F"/>
              </a:solidFill>
              <a:effectLst/>
              <a:latin typeface="Arial" panose="020B0604020202020204" pitchFamily="34" charset="0"/>
              <a:cs typeface="Arial" panose="020B0604020202020204" pitchFamily="34" charset="0"/>
            </a:endParaRPr>
          </a:p>
          <a:p>
            <a:pPr algn="ctr" rtl="0" eaLnBrk="1" fontAlgn="base" latinLnBrk="0" hangingPunct="1">
              <a:lnSpc>
                <a:spcPct val="100000"/>
              </a:lnSpc>
            </a:pPr>
            <a:r>
              <a:rPr lang="fr-FR" sz="2800" b="1" i="0" kern="1200" baseline="0">
                <a:solidFill>
                  <a:srgbClr val="5B225F"/>
                </a:solidFill>
                <a:effectLst/>
                <a:latin typeface="Arial" panose="020B0604020202020204" pitchFamily="34" charset="0"/>
                <a:cs typeface="Arial" panose="020B0604020202020204" pitchFamily="34" charset="0"/>
              </a:rPr>
              <a:t>Les microbes qui altèrent la qualité des aliments</a:t>
            </a:r>
            <a:endParaRPr lang="fr-FR" sz="2800">
              <a:solidFill>
                <a:srgbClr val="5B225F"/>
              </a:solidFill>
              <a:effectLst/>
              <a:latin typeface="Arial" panose="020B0604020202020204" pitchFamily="34" charset="0"/>
              <a:cs typeface="Arial" panose="020B0604020202020204" pitchFamily="34" charset="0"/>
            </a:endParaRPr>
          </a:p>
        </p:txBody>
      </p:sp>
      <p:grpSp>
        <p:nvGrpSpPr>
          <p:cNvPr id="4" name="Groupe 3" descr="Les champignons&#10;Les levures peuvent se retrouver dans les salades de fruits, les jus de fruits et les boissons sucrées par exemple.&#10;&#10;Les moisissures peuvent se retrouver dans les fruits et légumes et le pain par exemple&#10;&#10;Les bactéries peuvent se retrouver dans les légumes frais, les conserves, la viande fraiche et poisson, les plats cuisinés, le lait et le fromage, les pâtisseries et les restes&#10;  &#10;Qu’est-ce que l’altération des aliments ?&#10;Chaque année dans le monde, 1/3 des aliments produits pour la consommation humaine est perdu à cause de son altération.&#10;Causes de l’altération:&#10;-Physico-chimiques (lumière, oxygène)&#10;-Physiques (perte d’eau, mouvements d’eau)&#10;-Microbiennes (multiplication sur les aliments)&#10;Une définition liée aux aspects culturels&#10;    &#10;Quelles sont les solutions :&#10;Lutte contre l’altération des aliments&#10;Lors de la production : Traitement à haute température, Emballage sous vide.&#10;A la maison :Conservation dans un environnement propre, Conservation des aliments frais au réfrigérateur, Respect des DLC, Cuisson appropriée.&#10;En Combinant les barrières">
            <a:extLst>
              <a:ext uri="{FF2B5EF4-FFF2-40B4-BE49-F238E27FC236}">
                <a16:creationId xmlns:a16="http://schemas.microsoft.com/office/drawing/2014/main" id="{34480047-73D9-332E-A585-9FF7BC5513E4}"/>
              </a:ext>
            </a:extLst>
          </p:cNvPr>
          <p:cNvGrpSpPr/>
          <p:nvPr/>
        </p:nvGrpSpPr>
        <p:grpSpPr>
          <a:xfrm>
            <a:off x="255588" y="1041400"/>
            <a:ext cx="11750675" cy="5003800"/>
            <a:chOff x="255588" y="1041400"/>
            <a:chExt cx="11750675" cy="5003800"/>
          </a:xfrm>
        </p:grpSpPr>
        <p:sp>
          <p:nvSpPr>
            <p:cNvPr id="40964" name="Forme automatique 2">
              <a:extLst>
                <a:ext uri="{FF2B5EF4-FFF2-40B4-BE49-F238E27FC236}">
                  <a16:creationId xmlns:a16="http://schemas.microsoft.com/office/drawing/2014/main" id="{64622AB8-BB41-410D-9020-AE7D531013C2}"/>
                </a:ext>
              </a:extLst>
            </p:cNvPr>
            <p:cNvSpPr>
              <a:spLocks noChangeArrowheads="1"/>
            </p:cNvSpPr>
            <p:nvPr/>
          </p:nvSpPr>
          <p:spPr bwMode="auto">
            <a:xfrm>
              <a:off x="255588" y="1041400"/>
              <a:ext cx="4945062" cy="2311400"/>
            </a:xfrm>
            <a:prstGeom prst="bracketPair">
              <a:avLst>
                <a:gd name="adj" fmla="val 8051"/>
              </a:avLst>
            </a:prstGeom>
            <a:noFill/>
            <a:ln w="38100">
              <a:solidFill>
                <a:srgbClr val="5B225F"/>
              </a:solidFill>
              <a:round/>
              <a:headEnd/>
              <a:tailEnd/>
            </a:ln>
            <a:effectLst/>
            <a:extLst>
              <a:ext uri="{909E8E84-426E-40DD-AFC4-6F175D3DCCD1}">
                <a14:hiddenFill xmlns:a14="http://schemas.microsoft.com/office/drawing/2010/main">
                  <a:solidFill>
                    <a:srgbClr val="943634"/>
                  </a:solidFill>
                </a14:hiddenFill>
              </a:ext>
              <a:ext uri="{AF507438-7753-43E0-B8FC-AC1667EBCBE1}">
                <a14:hiddenEffects xmlns:a14="http://schemas.microsoft.com/office/drawing/2010/main">
                  <a:effectLst>
                    <a:outerShdw dist="17961" dir="2700000" algn="ctr" rotWithShape="0">
                      <a:srgbClr val="5D7035"/>
                    </a:outerShdw>
                  </a:effectLst>
                </a14:hiddenEffects>
              </a:ext>
            </a:extLst>
          </p:spPr>
          <p:txBody>
            <a:bodyPr lIns="45720" rIns="45720"/>
            <a:lstStyle>
              <a:lvl1pPr>
                <a:lnSpc>
                  <a:spcPct val="118000"/>
                </a:lnSpc>
                <a:spcBef>
                  <a:spcPts val="300"/>
                </a:spcBef>
                <a:buFont typeface="Arial" panose="020B0604020202020204" pitchFamily="34" charset="0"/>
                <a:buChar char="•"/>
                <a:defRPr sz="1200">
                  <a:solidFill>
                    <a:schemeClr val="tx1"/>
                  </a:solidFill>
                  <a:latin typeface="Microsoft Sans Serif" panose="020B0604020202020204" pitchFamily="34" charset="0"/>
                </a:defRPr>
              </a:lvl1pPr>
              <a:lvl2pPr marL="742950" indent="-28575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2pPr>
              <a:lvl3pPr marL="11430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5pPr>
              <a:lvl6pPr marL="25146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6pPr>
              <a:lvl7pPr marL="29718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7pPr>
              <a:lvl8pPr marL="34290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8pPr>
              <a:lvl9pPr marL="38862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fr-FR" sz="2000" b="1"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Les champignons</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FR" altLang="fr-FR" sz="2000" b="1" i="0" u="none" strike="noStrike" kern="1200" cap="none" spc="0" normalizeH="0" baseline="0" noProof="0">
                <a:ln>
                  <a:noFill/>
                </a:ln>
                <a:effectLst/>
                <a:uLnTx/>
                <a:uFillTx/>
                <a:latin typeface="Arial" panose="020B0604020202020204" pitchFamily="34" charset="0"/>
                <a:ea typeface="+mn-ea"/>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FR" altLang="fr-FR" sz="2000" b="1" i="0" u="none" strike="noStrike" kern="1200" cap="none" spc="0" normalizeH="0" baseline="0" noProof="0">
                <a:ln>
                  <a:noFill/>
                </a:ln>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altLang="fr-FR" sz="1400" b="1" i="0" u="none" strike="noStrike" kern="1200" cap="none" spc="0" normalizeH="0" baseline="0" noProof="0">
                <a:ln>
                  <a:noFill/>
                </a:ln>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altLang="fr-FR" sz="1600" b="1"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Levures</a:t>
              </a:r>
              <a:r>
                <a:rPr kumimoji="0" lang="fr-FR" altLang="fr-FR" sz="16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			</a:t>
              </a:r>
              <a:r>
                <a:rPr kumimoji="0" lang="fr-FR" altLang="fr-FR" sz="1600" b="1"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Moisissures</a:t>
              </a:r>
              <a:r>
                <a:rPr kumimoji="0" lang="fr-FR" altLang="fr-FR" sz="18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altLang="fr-FR" sz="14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sym typeface="Wingdings" panose="05000000000000000000" pitchFamily="2" charset="2"/>
                </a:rPr>
                <a:t> Salades de fruits		 Fruits et légumes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altLang="fr-FR" sz="14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sym typeface="Wingdings" panose="05000000000000000000" pitchFamily="2" charset="2"/>
                </a:rPr>
                <a:t> Jus de fruits		 Pain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altLang="fr-FR" sz="14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sym typeface="Wingdings" panose="05000000000000000000" pitchFamily="2" charset="2"/>
                </a:rPr>
                <a:t> Boissons sucrées</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altLang="fr-FR" sz="20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sym typeface="Wingdings" panose="05000000000000000000" pitchFamily="2" charset="2"/>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altLang="fr-FR" sz="20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sym typeface="Wingdings" panose="05000000000000000000" pitchFamily="2" charset="2"/>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altLang="fr-FR" sz="20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sym typeface="Wingdings" panose="05000000000000000000" pitchFamily="2" charset="2"/>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altLang="fr-FR" sz="20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sym typeface="Wingdings" panose="05000000000000000000" pitchFamily="2" charset="2"/>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altLang="fr-FR" sz="20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sym typeface="Wingdings" panose="05000000000000000000" pitchFamily="2" charset="2"/>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altLang="fr-FR" sz="20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sym typeface="Wingdings" panose="05000000000000000000" pitchFamily="2" charset="2"/>
                </a:rPr>
                <a:t>		</a:t>
              </a:r>
              <a:r>
                <a:rPr kumimoji="0" lang="fr-FR" altLang="fr-FR" sz="18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sym typeface="Wingdings" panose="05000000000000000000" pitchFamily="2" charset="2"/>
                </a:rPr>
                <a:t>							</a:t>
              </a:r>
              <a:endParaRPr kumimoji="0" lang="fr-FR" altLang="fr-FR" sz="18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endParaRPr>
            </a:p>
          </p:txBody>
        </p:sp>
        <p:pic>
          <p:nvPicPr>
            <p:cNvPr id="40965" name="Picture 8" descr="Oranges avec de la moisissure">
              <a:extLst>
                <a:ext uri="{FF2B5EF4-FFF2-40B4-BE49-F238E27FC236}">
                  <a16:creationId xmlns:a16="http://schemas.microsoft.com/office/drawing/2014/main" id="{1EE8C05A-7ED7-48EB-B6B1-D7F1DF5CAC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4663" y="1528763"/>
              <a:ext cx="1309687"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Forme automatique 2">
              <a:extLst>
                <a:ext uri="{FF2B5EF4-FFF2-40B4-BE49-F238E27FC236}">
                  <a16:creationId xmlns:a16="http://schemas.microsoft.com/office/drawing/2014/main" id="{93F490CC-9F2F-4175-ABFB-56F8F91676DD}"/>
                </a:ext>
              </a:extLst>
            </p:cNvPr>
            <p:cNvSpPr>
              <a:spLocks noChangeArrowheads="1"/>
            </p:cNvSpPr>
            <p:nvPr/>
          </p:nvSpPr>
          <p:spPr bwMode="auto">
            <a:xfrm>
              <a:off x="265113" y="3644900"/>
              <a:ext cx="4935537" cy="2287588"/>
            </a:xfrm>
            <a:prstGeom prst="bracketPair">
              <a:avLst>
                <a:gd name="adj" fmla="val 8051"/>
              </a:avLst>
            </a:prstGeom>
            <a:noFill/>
            <a:ln w="38100">
              <a:solidFill>
                <a:srgbClr val="5B225F"/>
              </a:solidFill>
              <a:round/>
              <a:headEnd/>
              <a:tailEnd/>
            </a:ln>
            <a:effectLst/>
            <a:extLst>
              <a:ext uri="{909E8E84-426E-40DD-AFC4-6F175D3DCCD1}">
                <a14:hiddenFill xmlns:a14="http://schemas.microsoft.com/office/drawing/2010/main">
                  <a:solidFill>
                    <a:srgbClr val="943634"/>
                  </a:solidFill>
                </a14:hiddenFill>
              </a:ext>
              <a:ext uri="{AF507438-7753-43E0-B8FC-AC1667EBCBE1}">
                <a14:hiddenEffects xmlns:a14="http://schemas.microsoft.com/office/drawing/2010/main">
                  <a:effectLst>
                    <a:outerShdw dist="17961" dir="2700000" algn="ctr" rotWithShape="0">
                      <a:srgbClr val="5D7035"/>
                    </a:outerShdw>
                  </a:effectLst>
                </a14:hiddenEffects>
              </a:ext>
            </a:extLst>
          </p:spPr>
          <p:txBody>
            <a:bodyPr lIns="45720" rIns="45720"/>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fr-FR" sz="20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Les bactéries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fr-FR" sz="18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altLang="fr-FR" sz="14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Wingdings" panose="05000000000000000000" pitchFamily="2" charset="2"/>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altLang="fr-FR" sz="14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Wingdings" panose="05000000000000000000" pitchFamily="2" charset="2"/>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altLang="fr-FR" sz="14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Wingdings" panose="05000000000000000000" pitchFamily="2" charset="2"/>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altLang="fr-FR" sz="14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Wingdings" panose="05000000000000000000" pitchFamily="2" charset="2"/>
                </a:rPr>
                <a:t> Légumes frais		 Conserves </a:t>
              </a:r>
            </a:p>
            <a:p>
              <a:pPr marL="171450" marR="0" lvl="0" indent="-171450" algn="l" defTabSz="914400" rtl="0" eaLnBrk="0" fontAlgn="base" latinLnBrk="0" hangingPunct="0">
                <a:lnSpc>
                  <a:spcPct val="100000"/>
                </a:lnSpc>
                <a:spcBef>
                  <a:spcPct val="0"/>
                </a:spcBef>
                <a:spcAft>
                  <a:spcPct val="0"/>
                </a:spcAft>
                <a:buClrTx/>
                <a:buSzTx/>
                <a:buFont typeface="Wingdings" pitchFamily="2" charset="2"/>
                <a:buChar char="à"/>
                <a:tabLst/>
                <a:defRPr/>
              </a:pPr>
              <a:r>
                <a:rPr kumimoji="0" lang="fr-FR" altLang="fr-FR" sz="14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Wingdings" panose="05000000000000000000" pitchFamily="2" charset="2"/>
                </a:rPr>
                <a:t> Viande fraiche et poisson	 Plats cuisinés</a:t>
              </a:r>
            </a:p>
            <a:p>
              <a:pPr marL="171450" marR="0" lvl="0" indent="-171450" algn="l" defTabSz="914400" rtl="0" eaLnBrk="0" fontAlgn="base" latinLnBrk="0" hangingPunct="0">
                <a:lnSpc>
                  <a:spcPct val="100000"/>
                </a:lnSpc>
                <a:spcBef>
                  <a:spcPct val="0"/>
                </a:spcBef>
                <a:spcAft>
                  <a:spcPct val="0"/>
                </a:spcAft>
                <a:buClrTx/>
                <a:buSzTx/>
                <a:buFont typeface="Wingdings" pitchFamily="2" charset="2"/>
                <a:buChar char="à"/>
                <a:tabLst/>
                <a:defRPr/>
              </a:pPr>
              <a:r>
                <a:rPr kumimoji="0" lang="fr-FR" altLang="fr-FR" sz="14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Wingdings" panose="05000000000000000000" pitchFamily="2" charset="2"/>
                </a:rPr>
                <a:t> Lait et fromage		 Pâtisserie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altLang="fr-FR" sz="14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Wingdings" panose="05000000000000000000" pitchFamily="2" charset="2"/>
                </a:rPr>
                <a:t> Restes</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altLang="fr-FR" sz="20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Wingdings" panose="05000000000000000000" pitchFamily="2" charset="2"/>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altLang="fr-FR" sz="20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Wingdings" panose="05000000000000000000" pitchFamily="2" charset="2"/>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altLang="fr-FR" sz="20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Wingdings" panose="05000000000000000000" pitchFamily="2" charset="2"/>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altLang="fr-FR" sz="20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Wingdings" panose="05000000000000000000" pitchFamily="2" charset="2"/>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altLang="fr-FR" sz="20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Wingdings" panose="05000000000000000000" pitchFamily="2" charset="2"/>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altLang="fr-FR" sz="20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Wingdings" panose="05000000000000000000" pitchFamily="2" charset="2"/>
                </a:rPr>
                <a:t>		</a:t>
              </a:r>
              <a:r>
                <a:rPr kumimoji="0" lang="fr-FR" altLang="fr-FR" sz="18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Wingdings" panose="05000000000000000000" pitchFamily="2" charset="2"/>
                </a:rPr>
                <a:t>								</a:t>
              </a:r>
              <a:endParaRPr kumimoji="0" lang="fr-FR" altLang="fr-FR" sz="18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pic>
          <p:nvPicPr>
            <p:cNvPr id="40967" name="Picture 10" descr="Un morceau de viande crue marron dans un bac de morceaux de viande crue rouge">
              <a:extLst>
                <a:ext uri="{FF2B5EF4-FFF2-40B4-BE49-F238E27FC236}">
                  <a16:creationId xmlns:a16="http://schemas.microsoft.com/office/drawing/2014/main" id="{1174EBBF-D904-403C-8B12-ADB13D38E1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8350" y="4094163"/>
              <a:ext cx="137795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68" name="Forme automatique 2">
              <a:extLst>
                <a:ext uri="{FF2B5EF4-FFF2-40B4-BE49-F238E27FC236}">
                  <a16:creationId xmlns:a16="http://schemas.microsoft.com/office/drawing/2014/main" id="{D21532C9-BD66-4B99-8C92-1E48DABE6E52}"/>
                </a:ext>
              </a:extLst>
            </p:cNvPr>
            <p:cNvSpPr>
              <a:spLocks noChangeArrowheads="1"/>
            </p:cNvSpPr>
            <p:nvPr/>
          </p:nvSpPr>
          <p:spPr bwMode="auto">
            <a:xfrm>
              <a:off x="5448300" y="1041400"/>
              <a:ext cx="6557963" cy="2198688"/>
            </a:xfrm>
            <a:prstGeom prst="bracketPair">
              <a:avLst>
                <a:gd name="adj" fmla="val 8051"/>
              </a:avLst>
            </a:prstGeom>
            <a:noFill/>
            <a:ln w="38100">
              <a:solidFill>
                <a:srgbClr val="5B225F"/>
              </a:solidFill>
              <a:round/>
              <a:headEnd/>
              <a:tailEnd/>
            </a:ln>
            <a:effectLst/>
            <a:extLst>
              <a:ext uri="{909E8E84-426E-40DD-AFC4-6F175D3DCCD1}">
                <a14:hiddenFill xmlns:a14="http://schemas.microsoft.com/office/drawing/2010/main">
                  <a:solidFill>
                    <a:srgbClr val="943634"/>
                  </a:solidFill>
                </a14:hiddenFill>
              </a:ext>
              <a:ext uri="{AF507438-7753-43E0-B8FC-AC1667EBCBE1}">
                <a14:hiddenEffects xmlns:a14="http://schemas.microsoft.com/office/drawing/2010/main">
                  <a:effectLst>
                    <a:outerShdw dist="17961" dir="2700000" algn="ctr" rotWithShape="0">
                      <a:srgbClr val="5D7035"/>
                    </a:outerShdw>
                  </a:effectLst>
                </a14:hiddenEffects>
              </a:ext>
            </a:extLst>
          </p:spPr>
          <p:txBody>
            <a:bodyPr lIns="45720" rIns="45720"/>
            <a:lstStyle>
              <a:lvl1pPr>
                <a:lnSpc>
                  <a:spcPct val="118000"/>
                </a:lnSpc>
                <a:spcBef>
                  <a:spcPts val="300"/>
                </a:spcBef>
                <a:buFont typeface="Arial" panose="020B0604020202020204" pitchFamily="34" charset="0"/>
                <a:buChar char="•"/>
                <a:defRPr sz="1200">
                  <a:solidFill>
                    <a:schemeClr val="tx1"/>
                  </a:solidFill>
                  <a:latin typeface="Microsoft Sans Serif" panose="020B0604020202020204" pitchFamily="34" charset="0"/>
                </a:defRPr>
              </a:lvl1pPr>
              <a:lvl2pPr marL="914400" indent="-17145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2pPr>
              <a:lvl3pPr marL="11430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5pPr>
              <a:lvl6pPr marL="25146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6pPr>
              <a:lvl7pPr marL="29718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7pPr>
              <a:lvl8pPr marL="34290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8pPr>
              <a:lvl9pPr marL="38862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fr-FR" sz="2000" b="1"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Qu’est-ce que l’altération des aliments ?</a:t>
              </a:r>
              <a:endParaRPr kumimoji="0" lang="fr-FR" altLang="fr-FR" sz="20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sym typeface="Wingdings" panose="05000000000000000000" pitchFamily="2" charset="2"/>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altLang="fr-FR" sz="14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fr-FR" altLang="fr-FR" sz="14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Chaque année dans le monde, 1/3 des aliments produits pour la consommation humaine est perdu à cause de son altération.</a:t>
              </a: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fr-FR" altLang="fr-FR" sz="1400" b="1" i="0" u="none" strike="noStrike" kern="1200" cap="none" spc="0" normalizeH="0" baseline="0" noProof="0">
                  <a:ln>
                    <a:noFill/>
                  </a:ln>
                  <a:effectLst/>
                  <a:uLnTx/>
                  <a:uFillTx/>
                  <a:latin typeface="Arial" panose="020B0604020202020204" pitchFamily="34" charset="0"/>
                  <a:ea typeface="+mn-ea"/>
                  <a:cs typeface="Arial" panose="020B0604020202020204" pitchFamily="34" charset="0"/>
                  <a:sym typeface="Wingdings" panose="05000000000000000000" pitchFamily="2" charset="2"/>
                </a:rPr>
                <a:t>Causes de l’altération:</a:t>
              </a:r>
            </a:p>
            <a:p>
              <a:pPr marL="914400" marR="0" lvl="1" indent="-171450" algn="just" defTabSz="914400" rtl="0" eaLnBrk="0" fontAlgn="base" latinLnBrk="0" hangingPunct="0">
                <a:lnSpc>
                  <a:spcPct val="100000"/>
                </a:lnSpc>
                <a:spcBef>
                  <a:spcPct val="0"/>
                </a:spcBef>
                <a:spcAft>
                  <a:spcPct val="0"/>
                </a:spcAft>
                <a:buClrTx/>
                <a:buSzTx/>
                <a:buFont typeface="Wingdings" panose="05000000000000000000" pitchFamily="2" charset="2"/>
                <a:buChar char="Ø"/>
                <a:tabLst/>
                <a:defRPr/>
              </a:pPr>
              <a:r>
                <a:rPr kumimoji="0" lang="fr-FR" altLang="fr-FR" sz="14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sym typeface="Wingdings" panose="05000000000000000000" pitchFamily="2" charset="2"/>
                </a:rPr>
                <a:t>Physico-chimiques (lumière, oxygène)</a:t>
              </a:r>
            </a:p>
            <a:p>
              <a:pPr marL="914400" marR="0" lvl="1" indent="-171450" algn="just" defTabSz="914400" rtl="0" eaLnBrk="0" fontAlgn="base" latinLnBrk="0" hangingPunct="0">
                <a:lnSpc>
                  <a:spcPct val="100000"/>
                </a:lnSpc>
                <a:spcBef>
                  <a:spcPct val="0"/>
                </a:spcBef>
                <a:spcAft>
                  <a:spcPct val="0"/>
                </a:spcAft>
                <a:buClrTx/>
                <a:buSzTx/>
                <a:buFont typeface="Wingdings" panose="05000000000000000000" pitchFamily="2" charset="2"/>
                <a:buChar char="Ø"/>
                <a:tabLst/>
                <a:defRPr/>
              </a:pPr>
              <a:r>
                <a:rPr kumimoji="0" lang="fr-FR" altLang="fr-FR" sz="14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sym typeface="Wingdings" panose="05000000000000000000" pitchFamily="2" charset="2"/>
                </a:rPr>
                <a:t>Physiques (perte d’eau, mouvements d’eau)</a:t>
              </a:r>
            </a:p>
            <a:p>
              <a:pPr marL="914400" marR="0" lvl="1" indent="-171450" algn="just" defTabSz="914400" rtl="0" eaLnBrk="0" fontAlgn="base" latinLnBrk="0" hangingPunct="0">
                <a:lnSpc>
                  <a:spcPct val="100000"/>
                </a:lnSpc>
                <a:spcBef>
                  <a:spcPct val="0"/>
                </a:spcBef>
                <a:spcAft>
                  <a:spcPct val="0"/>
                </a:spcAft>
                <a:buClrTx/>
                <a:buSzTx/>
                <a:buFont typeface="Wingdings" panose="05000000000000000000" pitchFamily="2" charset="2"/>
                <a:buChar char="Ø"/>
                <a:tabLst/>
                <a:defRPr/>
              </a:pPr>
              <a:r>
                <a:rPr kumimoji="0" lang="fr-FR" altLang="fr-FR" sz="14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sym typeface="Wingdings" panose="05000000000000000000" pitchFamily="2" charset="2"/>
                </a:rPr>
                <a:t>Microbiennes (multiplication sur les aliments)</a:t>
              </a: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fr-FR" altLang="fr-FR" sz="14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sym typeface="Wingdings" panose="05000000000000000000" pitchFamily="2" charset="2"/>
                </a:rPr>
                <a:t>Une définition liée aux aspects culturels</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altLang="fr-FR" sz="2000" b="0" i="0" u="none" strike="noStrike" kern="1200" cap="none" spc="0" normalizeH="0" baseline="0" noProof="0">
                <a:ln>
                  <a:noFill/>
                </a:ln>
                <a:solidFill>
                  <a:srgbClr val="00707C"/>
                </a:solidFill>
                <a:effectLst/>
                <a:uLnTx/>
                <a:uFillTx/>
                <a:latin typeface="Arial" panose="020B0604020202020204" pitchFamily="34" charset="0"/>
                <a:ea typeface="+mn-ea"/>
                <a:cs typeface="Arial" panose="020B0604020202020204" pitchFamily="34" charset="0"/>
                <a:sym typeface="Wingdings" panose="05000000000000000000" pitchFamily="2" charset="2"/>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altLang="fr-FR" sz="2000" b="0" i="0" u="none" strike="noStrike" kern="1200" cap="none" spc="0" normalizeH="0" baseline="0" noProof="0">
                <a:ln>
                  <a:noFill/>
                </a:ln>
                <a:solidFill>
                  <a:srgbClr val="00707C"/>
                </a:solidFill>
                <a:effectLst/>
                <a:uLnTx/>
                <a:uFillTx/>
                <a:latin typeface="Arial" panose="020B0604020202020204" pitchFamily="34" charset="0"/>
                <a:ea typeface="+mn-ea"/>
                <a:cs typeface="Arial" panose="020B0604020202020204" pitchFamily="34" charset="0"/>
                <a:sym typeface="Wingdings" panose="05000000000000000000" pitchFamily="2" charset="2"/>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altLang="fr-FR" sz="2000" b="0" i="0" u="none" strike="noStrike" kern="1200" cap="none" spc="0" normalizeH="0" baseline="0" noProof="0">
                  <a:ln>
                    <a:noFill/>
                  </a:ln>
                  <a:solidFill>
                    <a:srgbClr val="00707C"/>
                  </a:solidFill>
                  <a:effectLst/>
                  <a:uLnTx/>
                  <a:uFillTx/>
                  <a:latin typeface="Arial" panose="020B0604020202020204" pitchFamily="34" charset="0"/>
                  <a:ea typeface="+mn-ea"/>
                  <a:cs typeface="Arial" panose="020B0604020202020204" pitchFamily="34" charset="0"/>
                  <a:sym typeface="Wingdings" panose="05000000000000000000" pitchFamily="2" charset="2"/>
                </a:rPr>
                <a:t>		</a:t>
              </a:r>
              <a:r>
                <a:rPr kumimoji="0" lang="fr-FR" altLang="fr-FR" sz="1800" b="0" i="0" u="none" strike="noStrike" kern="1200" cap="none" spc="0" normalizeH="0" baseline="0" noProof="0">
                  <a:ln>
                    <a:noFill/>
                  </a:ln>
                  <a:solidFill>
                    <a:srgbClr val="00707C"/>
                  </a:solidFill>
                  <a:effectLst/>
                  <a:uLnTx/>
                  <a:uFillTx/>
                  <a:latin typeface="Arial" panose="020B0604020202020204" pitchFamily="34" charset="0"/>
                  <a:ea typeface="+mn-ea"/>
                  <a:cs typeface="Arial" panose="020B0604020202020204" pitchFamily="34" charset="0"/>
                  <a:sym typeface="Wingdings" panose="05000000000000000000" pitchFamily="2" charset="2"/>
                </a:rPr>
                <a:t>							</a:t>
              </a:r>
              <a:endParaRPr kumimoji="0" lang="fr-FR" altLang="fr-FR" sz="1800" b="0" i="0" u="none" strike="noStrike" kern="1200" cap="none" spc="0" normalizeH="0" baseline="0" noProof="0">
                <a:ln>
                  <a:noFill/>
                </a:ln>
                <a:solidFill>
                  <a:srgbClr val="00707C"/>
                </a:solidFill>
                <a:effectLst/>
                <a:uLnTx/>
                <a:uFillTx/>
                <a:latin typeface="Arial" panose="020B0604020202020204" pitchFamily="34" charset="0"/>
                <a:ea typeface="+mn-ea"/>
                <a:cs typeface="Arial" panose="020B0604020202020204" pitchFamily="34" charset="0"/>
              </a:endParaRPr>
            </a:p>
          </p:txBody>
        </p:sp>
        <p:sp>
          <p:nvSpPr>
            <p:cNvPr id="40969" name="Forme automatique 2">
              <a:extLst>
                <a:ext uri="{FF2B5EF4-FFF2-40B4-BE49-F238E27FC236}">
                  <a16:creationId xmlns:a16="http://schemas.microsoft.com/office/drawing/2014/main" id="{33D47DEF-0B8C-4730-9E0F-7481C37E4721}"/>
                </a:ext>
              </a:extLst>
            </p:cNvPr>
            <p:cNvSpPr>
              <a:spLocks noChangeArrowheads="1"/>
            </p:cNvSpPr>
            <p:nvPr/>
          </p:nvSpPr>
          <p:spPr bwMode="auto">
            <a:xfrm>
              <a:off x="5448300" y="3352800"/>
              <a:ext cx="6557963" cy="2692400"/>
            </a:xfrm>
            <a:prstGeom prst="bracketPair">
              <a:avLst>
                <a:gd name="adj" fmla="val 8051"/>
              </a:avLst>
            </a:prstGeom>
            <a:noFill/>
            <a:ln w="38100">
              <a:solidFill>
                <a:srgbClr val="5B225F"/>
              </a:solidFill>
              <a:round/>
              <a:headEnd/>
              <a:tailEnd/>
            </a:ln>
            <a:effectLst/>
            <a:extLst>
              <a:ext uri="{909E8E84-426E-40DD-AFC4-6F175D3DCCD1}">
                <a14:hiddenFill xmlns:a14="http://schemas.microsoft.com/office/drawing/2010/main">
                  <a:solidFill>
                    <a:srgbClr val="943634"/>
                  </a:solidFill>
                </a14:hiddenFill>
              </a:ext>
              <a:ext uri="{AF507438-7753-43E0-B8FC-AC1667EBCBE1}">
                <a14:hiddenEffects xmlns:a14="http://schemas.microsoft.com/office/drawing/2010/main">
                  <a:effectLst>
                    <a:outerShdw dist="17961" dir="2700000" algn="ctr" rotWithShape="0">
                      <a:srgbClr val="5D7035"/>
                    </a:outerShdw>
                  </a:effectLst>
                </a14:hiddenEffects>
              </a:ext>
            </a:extLst>
          </p:spPr>
          <p:txBody>
            <a:bodyPr lIns="45720" rIns="45720"/>
            <a:lstStyle>
              <a:lvl1pPr>
                <a:lnSpc>
                  <a:spcPct val="118000"/>
                </a:lnSpc>
                <a:spcBef>
                  <a:spcPts val="300"/>
                </a:spcBef>
                <a:buFont typeface="Arial" panose="020B0604020202020204" pitchFamily="34" charset="0"/>
                <a:buChar char="•"/>
                <a:defRPr sz="1200">
                  <a:solidFill>
                    <a:schemeClr val="tx1"/>
                  </a:solidFill>
                  <a:latin typeface="Microsoft Sans Serif" panose="020B0604020202020204" pitchFamily="34" charset="0"/>
                </a:defRPr>
              </a:lvl1pPr>
              <a:lvl2pPr marL="742950" indent="-28575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2pPr>
              <a:lvl3pPr marL="11430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5pPr>
              <a:lvl6pPr marL="25146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6pPr>
              <a:lvl7pPr marL="29718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7pPr>
              <a:lvl8pPr marL="34290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8pPr>
              <a:lvl9pPr marL="38862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fr-FR" sz="2000" b="1"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Quelles sont les solutions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altLang="fr-FR"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altLang="fr-FR"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altLang="fr-FR"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altLang="fr-FR"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rPr>
                <a:t>		</a:t>
              </a:r>
              <a:r>
                <a:rPr kumimoji="0" lang="fr-FR" altLang="fr-FR"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rPr>
                <a:t>							</a:t>
              </a:r>
              <a:endParaRPr kumimoji="0" lang="fr-FR" altLang="fr-FR"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graphicFrame>
          <p:nvGraphicFramePr>
            <p:cNvPr id="2" name="Diagramme 1">
              <a:extLst>
                <a:ext uri="{FF2B5EF4-FFF2-40B4-BE49-F238E27FC236}">
                  <a16:creationId xmlns:a16="http://schemas.microsoft.com/office/drawing/2014/main" id="{6EC4F48E-F478-4FB5-9F42-D3FBACBCF549}"/>
                </a:ext>
              </a:extLst>
            </p:cNvPr>
            <p:cNvGraphicFramePr/>
            <p:nvPr/>
          </p:nvGraphicFramePr>
          <p:xfrm>
            <a:off x="5672909" y="2808312"/>
            <a:ext cx="6188891" cy="305778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pSp>
      <p:grpSp>
        <p:nvGrpSpPr>
          <p:cNvPr id="6" name="Groupe 5">
            <a:extLst>
              <a:ext uri="{FF2B5EF4-FFF2-40B4-BE49-F238E27FC236}">
                <a16:creationId xmlns:a16="http://schemas.microsoft.com/office/drawing/2014/main" id="{82EAE8D8-6B8D-E7C7-6012-3F05458C17AA}"/>
              </a:ext>
              <a:ext uri="{C183D7F6-B498-43B3-948B-1728B52AA6E4}">
                <adec:decorative xmlns:adec="http://schemas.microsoft.com/office/drawing/2017/decorative" val="1"/>
              </a:ext>
            </a:extLst>
          </p:cNvPr>
          <p:cNvGrpSpPr/>
          <p:nvPr/>
        </p:nvGrpSpPr>
        <p:grpSpPr>
          <a:xfrm>
            <a:off x="-41275" y="6135688"/>
            <a:ext cx="12276138" cy="768350"/>
            <a:chOff x="-41275" y="6135688"/>
            <a:chExt cx="12276138" cy="768350"/>
          </a:xfrm>
        </p:grpSpPr>
        <p:sp>
          <p:nvSpPr>
            <p:cNvPr id="21" name="Rectangle 20">
              <a:extLst>
                <a:ext uri="{FF2B5EF4-FFF2-40B4-BE49-F238E27FC236}">
                  <a16:creationId xmlns:a16="http://schemas.microsoft.com/office/drawing/2014/main" id="{A8B2D48A-3501-4C92-83EB-241DAE1F3F83}"/>
                </a:ext>
              </a:extLst>
            </p:cNvPr>
            <p:cNvSpPr/>
            <p:nvPr/>
          </p:nvSpPr>
          <p:spPr bwMode="auto">
            <a:xfrm>
              <a:off x="-41275" y="6135688"/>
              <a:ext cx="12276138" cy="768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FFFFFF"/>
                </a:solidFill>
                <a:effectLst/>
                <a:uLnTx/>
                <a:uFillTx/>
                <a:latin typeface="Microsoft Sans Serif"/>
                <a:ea typeface="+mn-ea"/>
                <a:cs typeface="+mn-cs"/>
              </a:endParaRPr>
            </a:p>
          </p:txBody>
        </p:sp>
        <p:grpSp>
          <p:nvGrpSpPr>
            <p:cNvPr id="5" name="Groupe 4">
              <a:extLst>
                <a:ext uri="{FF2B5EF4-FFF2-40B4-BE49-F238E27FC236}">
                  <a16:creationId xmlns:a16="http://schemas.microsoft.com/office/drawing/2014/main" id="{358CC567-163C-6E8B-1F55-5038A8A7E7A3}"/>
                </a:ext>
              </a:extLst>
            </p:cNvPr>
            <p:cNvGrpSpPr/>
            <p:nvPr/>
          </p:nvGrpSpPr>
          <p:grpSpPr>
            <a:xfrm>
              <a:off x="45801" y="6176925"/>
              <a:ext cx="11662694" cy="357586"/>
              <a:chOff x="45801" y="6176925"/>
              <a:chExt cx="11662694" cy="357586"/>
            </a:xfrm>
          </p:grpSpPr>
          <p:sp>
            <p:nvSpPr>
              <p:cNvPr id="40975" name="ZoneTexte 22">
                <a:extLst>
                  <a:ext uri="{FF2B5EF4-FFF2-40B4-BE49-F238E27FC236}">
                    <a16:creationId xmlns:a16="http://schemas.microsoft.com/office/drawing/2014/main" id="{B63376FF-35D9-4689-8A92-8F41F0792C6F}"/>
                  </a:ext>
                </a:extLst>
              </p:cNvPr>
              <p:cNvSpPr txBox="1">
                <a:spLocks noChangeArrowheads="1"/>
              </p:cNvSpPr>
              <p:nvPr/>
            </p:nvSpPr>
            <p:spPr bwMode="auto">
              <a:xfrm>
                <a:off x="6019693" y="6255852"/>
                <a:ext cx="189040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18000"/>
                  </a:lnSpc>
                  <a:spcBef>
                    <a:spcPts val="300"/>
                  </a:spcBef>
                  <a:buFont typeface="Arial" panose="020B0604020202020204" pitchFamily="34" charset="0"/>
                  <a:buChar char="•"/>
                  <a:defRPr sz="1200">
                    <a:solidFill>
                      <a:schemeClr val="tx1"/>
                    </a:solidFill>
                    <a:latin typeface="Microsoft Sans Serif" panose="020B0604020202020204" pitchFamily="34" charset="0"/>
                  </a:defRPr>
                </a:lvl1pPr>
                <a:lvl2pPr marL="742950" indent="-28575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2pPr>
                <a:lvl3pPr marL="11430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5pPr>
                <a:lvl6pPr marL="25146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6pPr>
                <a:lvl7pPr marL="29718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7pPr>
                <a:lvl8pPr marL="34290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8pPr>
                <a:lvl9pPr marL="38862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9pPr>
              </a:lstStyle>
              <a:p>
                <a:pPr marL="0" marR="0" lvl="0" indent="0" algn="l" defTabSz="228600" rtl="0" eaLnBrk="1" fontAlgn="base" latinLnBrk="0" hangingPunct="1">
                  <a:lnSpc>
                    <a:spcPct val="100000"/>
                  </a:lnSpc>
                  <a:spcBef>
                    <a:spcPct val="0"/>
                  </a:spcBef>
                  <a:spcAft>
                    <a:spcPct val="0"/>
                  </a:spcAft>
                  <a:buClrTx/>
                  <a:buSzTx/>
                  <a:buFontTx/>
                  <a:buNone/>
                  <a:tabLst/>
                  <a:defRPr/>
                </a:pPr>
                <a:r>
                  <a:rPr kumimoji="0" lang="fr-FR" altLang="fr-FR" sz="1200" b="0" i="0" u="none" strike="noStrike" kern="1200" cap="none" spc="0" normalizeH="0" baseline="0" noProof="0">
                    <a:ln>
                      <a:noFill/>
                    </a:ln>
                    <a:solidFill>
                      <a:srgbClr val="FFFFFF"/>
                    </a:solidFill>
                    <a:effectLst/>
                    <a:uLnTx/>
                    <a:uFillTx/>
                    <a:latin typeface="Microsoft Sans Serif" panose="020B0604020202020204" pitchFamily="34" charset="0"/>
                    <a:ea typeface="+mn-ea"/>
                    <a:cs typeface="+mn-cs"/>
                  </a:rPr>
                  <a:t>Retour au menu principal</a:t>
                </a:r>
              </a:p>
            </p:txBody>
          </p:sp>
          <p:sp>
            <p:nvSpPr>
              <p:cNvPr id="40976" name="ZoneTexte 23">
                <a:extLst>
                  <a:ext uri="{FF2B5EF4-FFF2-40B4-BE49-F238E27FC236}">
                    <a16:creationId xmlns:a16="http://schemas.microsoft.com/office/drawing/2014/main" id="{BAE9C4AB-9742-4FCF-82ED-E92DA1F46F39}"/>
                  </a:ext>
                </a:extLst>
              </p:cNvPr>
              <p:cNvSpPr txBox="1">
                <a:spLocks noChangeArrowheads="1"/>
              </p:cNvSpPr>
              <p:nvPr/>
            </p:nvSpPr>
            <p:spPr bwMode="auto">
              <a:xfrm>
                <a:off x="9637290" y="6239127"/>
                <a:ext cx="207120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8000"/>
                  </a:lnSpc>
                  <a:spcBef>
                    <a:spcPts val="300"/>
                  </a:spcBef>
                  <a:buFont typeface="Arial" panose="020B0604020202020204" pitchFamily="34" charset="0"/>
                  <a:buChar char="•"/>
                  <a:defRPr sz="1200">
                    <a:solidFill>
                      <a:schemeClr val="tx1"/>
                    </a:solidFill>
                    <a:latin typeface="Microsoft Sans Serif" panose="020B0604020202020204" pitchFamily="34" charset="0"/>
                  </a:defRPr>
                </a:lvl1pPr>
                <a:lvl2pPr marL="742950" indent="-28575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2pPr>
                <a:lvl3pPr marL="11430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5pPr>
                <a:lvl6pPr marL="25146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6pPr>
                <a:lvl7pPr marL="29718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7pPr>
                <a:lvl8pPr marL="34290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8pPr>
                <a:lvl9pPr marL="38862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altLang="fr-FR"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   Précédent          Suivant</a:t>
                </a:r>
              </a:p>
            </p:txBody>
          </p:sp>
          <p:pic>
            <p:nvPicPr>
              <p:cNvPr id="40978" name="Image 25">
                <a:extLst>
                  <a:ext uri="{FF2B5EF4-FFF2-40B4-BE49-F238E27FC236}">
                    <a16:creationId xmlns:a16="http://schemas.microsoft.com/office/drawing/2014/main" id="{267D21C7-157A-428E-871C-F3234A870C1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801" y="6176925"/>
                <a:ext cx="1890406" cy="35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22" name="Bouton d’action : vide 21" descr="Bouton pour fermer la diapositive et revenir à la page principale de l'aperçu des ressources">
            <a:hlinkClick r:id="rId11" action="ppaction://hlinksldjump" highlightClick="1"/>
            <a:extLst>
              <a:ext uri="{FF2B5EF4-FFF2-40B4-BE49-F238E27FC236}">
                <a16:creationId xmlns:a16="http://schemas.microsoft.com/office/drawing/2014/main" id="{E6831F02-B73E-42EF-8C28-013794F9B6BF}"/>
              </a:ext>
            </a:extLst>
          </p:cNvPr>
          <p:cNvSpPr/>
          <p:nvPr/>
        </p:nvSpPr>
        <p:spPr bwMode="auto">
          <a:xfrm>
            <a:off x="5713413" y="6254750"/>
            <a:ext cx="306387" cy="234950"/>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Microsoft Sans Serif"/>
                <a:ea typeface="+mn-ea"/>
                <a:cs typeface="+mn-cs"/>
              </a:rPr>
              <a:t>X</a:t>
            </a:r>
          </a:p>
        </p:txBody>
      </p:sp>
      <p:sp>
        <p:nvSpPr>
          <p:cNvPr id="27" name="Bouton d’action : vide 26" descr="Bouton pour aller à la diapositive précédente">
            <a:hlinkClick r:id="" action="ppaction://hlinkshowjump?jump=previousslide" highlightClick="1"/>
            <a:extLst>
              <a:ext uri="{FF2B5EF4-FFF2-40B4-BE49-F238E27FC236}">
                <a16:creationId xmlns:a16="http://schemas.microsoft.com/office/drawing/2014/main" id="{6EE7B0FA-2743-4BC7-A397-A96975F83D26}"/>
              </a:ext>
            </a:extLst>
          </p:cNvPr>
          <p:cNvSpPr/>
          <p:nvPr/>
        </p:nvSpPr>
        <p:spPr bwMode="auto">
          <a:xfrm>
            <a:off x="9439275" y="6254750"/>
            <a:ext cx="306388" cy="234950"/>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Microsoft Sans Serif"/>
                <a:ea typeface="+mn-ea"/>
                <a:cs typeface="+mn-cs"/>
              </a:rPr>
              <a:t>&lt;</a:t>
            </a:r>
          </a:p>
        </p:txBody>
      </p:sp>
      <p:sp>
        <p:nvSpPr>
          <p:cNvPr id="25" name="Bouton d’action : vide 24" descr="Bouton pour aller à la diapositive suivante">
            <a:hlinkClick r:id="" action="ppaction://hlinkshowjump?jump=nextslide" highlightClick="1"/>
            <a:extLst>
              <a:ext uri="{FF2B5EF4-FFF2-40B4-BE49-F238E27FC236}">
                <a16:creationId xmlns:a16="http://schemas.microsoft.com/office/drawing/2014/main" id="{F8B758C9-7D17-437C-AB9D-B88FDD6741B9}"/>
              </a:ext>
            </a:extLst>
          </p:cNvPr>
          <p:cNvSpPr/>
          <p:nvPr/>
        </p:nvSpPr>
        <p:spPr bwMode="auto">
          <a:xfrm>
            <a:off x="11555413" y="6237288"/>
            <a:ext cx="306387" cy="231775"/>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Microsoft Sans Serif"/>
                <a:ea typeface="+mn-ea"/>
                <a:cs typeface="+mn-cs"/>
              </a:rPr>
              <a:t>&gt;</a:t>
            </a:r>
          </a:p>
        </p:txBody>
      </p:sp>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19C18F1-8581-4AEB-8A5C-FE5B61ABEA4C}"/>
              </a:ext>
            </a:extLst>
          </p:cNvPr>
          <p:cNvSpPr>
            <a:spLocks noGrp="1"/>
          </p:cNvSpPr>
          <p:nvPr>
            <p:ph type="title" idx="4294967295"/>
          </p:nvPr>
        </p:nvSpPr>
        <p:spPr>
          <a:xfrm>
            <a:off x="838200" y="40855"/>
            <a:ext cx="10515600" cy="1325563"/>
          </a:xfrm>
        </p:spPr>
        <p:txBody>
          <a:bodyPr/>
          <a:lstStyle/>
          <a:p>
            <a:pPr algn="ctr" rtl="0" eaLnBrk="1" fontAlgn="base" latinLnBrk="0" hangingPunct="1">
              <a:lnSpc>
                <a:spcPct val="100000"/>
              </a:lnSpc>
            </a:pPr>
            <a:r>
              <a:rPr lang="fr-FR" sz="3200">
                <a:solidFill>
                  <a:srgbClr val="5B225F"/>
                </a:solidFill>
                <a:latin typeface="Arial" panose="020B0604020202020204" pitchFamily="34" charset="0"/>
                <a:cs typeface="Arial" panose="020B0604020202020204" pitchFamily="34" charset="0"/>
              </a:rPr>
              <a:t>Aspects microbiologiques</a:t>
            </a:r>
          </a:p>
          <a:p>
            <a:pPr algn="ctr" rtl="0" eaLnBrk="1" fontAlgn="base" latinLnBrk="0" hangingPunct="1">
              <a:lnSpc>
                <a:spcPct val="100000"/>
              </a:lnSpc>
            </a:pPr>
            <a:r>
              <a:rPr lang="fr-FR" sz="3200">
                <a:solidFill>
                  <a:srgbClr val="5B225F"/>
                </a:solidFill>
                <a:latin typeface="Arial" panose="020B0604020202020204" pitchFamily="34" charset="0"/>
                <a:cs typeface="Arial" panose="020B0604020202020204" pitchFamily="34" charset="0"/>
              </a:rPr>
              <a:t>Les microbes utiles </a:t>
            </a:r>
            <a:r>
              <a:rPr lang="fr-FR" sz="3200">
                <a:solidFill>
                  <a:schemeClr val="bg1"/>
                </a:solidFill>
                <a:latin typeface="Arial" panose="020B0604020202020204" pitchFamily="34" charset="0"/>
                <a:cs typeface="Arial" panose="020B0604020202020204" pitchFamily="34" charset="0"/>
              </a:rPr>
              <a:t>1</a:t>
            </a:r>
          </a:p>
        </p:txBody>
      </p:sp>
      <p:grpSp>
        <p:nvGrpSpPr>
          <p:cNvPr id="3" name="Groupe 2" descr="Quels microbes pour quel(s) produit(s) ?&#10;Levures  : on peut les retrouver dans le pain, le vin, la bière et les spiritueux&#10;Bactéries lactiques : on peut les retrouver dans les yaourts, le fromage et la choucroute&#10;Acétobacter : on peut le retrouver dans le vinaigre&#10;Aspergillus oryzae : on peut le retrouver dans la sauce soja&#10;Bacillus subtilis : on peut le retrouver dans le  « Natto » japonais">
            <a:extLst>
              <a:ext uri="{FF2B5EF4-FFF2-40B4-BE49-F238E27FC236}">
                <a16:creationId xmlns:a16="http://schemas.microsoft.com/office/drawing/2014/main" id="{FA1C5631-5EC7-A218-319B-EE99BFDB33CA}"/>
              </a:ext>
            </a:extLst>
          </p:cNvPr>
          <p:cNvGrpSpPr/>
          <p:nvPr/>
        </p:nvGrpSpPr>
        <p:grpSpPr>
          <a:xfrm>
            <a:off x="295275" y="1128713"/>
            <a:ext cx="11823700" cy="4948237"/>
            <a:chOff x="295275" y="1128713"/>
            <a:chExt cx="11823700" cy="4948237"/>
          </a:xfrm>
        </p:grpSpPr>
        <p:sp>
          <p:nvSpPr>
            <p:cNvPr id="41988" name="Forme automatique 2">
              <a:extLst>
                <a:ext uri="{FF2B5EF4-FFF2-40B4-BE49-F238E27FC236}">
                  <a16:creationId xmlns:a16="http://schemas.microsoft.com/office/drawing/2014/main" id="{5EA66D1B-8191-4D3B-96C5-8A2949510771}"/>
                </a:ext>
              </a:extLst>
            </p:cNvPr>
            <p:cNvSpPr>
              <a:spLocks noChangeArrowheads="1"/>
            </p:cNvSpPr>
            <p:nvPr/>
          </p:nvSpPr>
          <p:spPr bwMode="auto">
            <a:xfrm>
              <a:off x="295275" y="1128713"/>
              <a:ext cx="11823700" cy="4929187"/>
            </a:xfrm>
            <a:prstGeom prst="bracketPair">
              <a:avLst>
                <a:gd name="adj" fmla="val 8051"/>
              </a:avLst>
            </a:prstGeom>
            <a:noFill/>
            <a:ln w="38100">
              <a:solidFill>
                <a:srgbClr val="5B225F"/>
              </a:solidFill>
              <a:round/>
              <a:headEnd/>
              <a:tailEnd/>
            </a:ln>
            <a:effectLst/>
            <a:extLst>
              <a:ext uri="{909E8E84-426E-40DD-AFC4-6F175D3DCCD1}">
                <a14:hiddenFill xmlns:a14="http://schemas.microsoft.com/office/drawing/2010/main">
                  <a:solidFill>
                    <a:srgbClr val="943634"/>
                  </a:solidFill>
                </a14:hiddenFill>
              </a:ext>
              <a:ext uri="{AF507438-7753-43E0-B8FC-AC1667EBCBE1}">
                <a14:hiddenEffects xmlns:a14="http://schemas.microsoft.com/office/drawing/2010/main">
                  <a:effectLst>
                    <a:outerShdw dist="17961" dir="2700000" algn="ctr" rotWithShape="0">
                      <a:srgbClr val="5D7035"/>
                    </a:outerShdw>
                  </a:effectLst>
                </a14:hiddenEffects>
              </a:ext>
            </a:extLst>
          </p:spPr>
          <p:txBody>
            <a:bodyPr lIns="45720" rIns="45720"/>
            <a:lstStyle>
              <a:lvl1pPr>
                <a:lnSpc>
                  <a:spcPct val="118000"/>
                </a:lnSpc>
                <a:spcBef>
                  <a:spcPts val="300"/>
                </a:spcBef>
                <a:buFont typeface="Arial" panose="020B0604020202020204" pitchFamily="34" charset="0"/>
                <a:buChar char="•"/>
                <a:defRPr sz="1200">
                  <a:solidFill>
                    <a:schemeClr val="tx1"/>
                  </a:solidFill>
                  <a:latin typeface="Microsoft Sans Serif" panose="020B0604020202020204" pitchFamily="34" charset="0"/>
                </a:defRPr>
              </a:lvl1pPr>
              <a:lvl2pPr marL="742950" indent="-28575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2pPr>
              <a:lvl3pPr marL="11430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5pPr>
              <a:lvl6pPr marL="25146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6pPr>
              <a:lvl7pPr marL="29718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7pPr>
              <a:lvl8pPr marL="34290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8pPr>
              <a:lvl9pPr marL="38862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fr-FR" sz="2000" b="1" i="0" u="none" strike="noStrike" kern="1200" cap="none" spc="0" normalizeH="0" baseline="0" noProof="0">
                  <a:ln>
                    <a:noFill/>
                  </a:ln>
                  <a:solidFill>
                    <a:srgbClr val="5B225F"/>
                  </a:solidFill>
                  <a:effectLst/>
                  <a:uLnTx/>
                  <a:uFillTx/>
                  <a:latin typeface="Arial" panose="020B0604020202020204" pitchFamily="34" charset="0"/>
                  <a:ea typeface="+mn-ea"/>
                  <a:cs typeface="Arial" panose="020B0604020202020204" pitchFamily="34" charset="0"/>
                </a:rPr>
                <a:t>Quels microbes pour quel(s) produit(s)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altLang="fr-FR" sz="1400" b="1" i="0" u="none" strike="noStrike" kern="1200" cap="none" spc="0" normalizeH="0" baseline="0" noProof="0">
                <a:ln>
                  <a:noFill/>
                </a:ln>
                <a:solidFill>
                  <a:srgbClr val="00707C"/>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altLang="fr-FR" sz="2000" b="1"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Levures</a:t>
              </a:r>
              <a:r>
                <a:rPr kumimoji="0" lang="fr-FR" altLang="fr-FR" sz="20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			</a:t>
              </a:r>
              <a:r>
                <a:rPr kumimoji="0" lang="fr-FR" altLang="fr-FR" sz="2000" b="1"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Bactéries lactiques</a:t>
              </a:r>
              <a:r>
                <a:rPr kumimoji="0" lang="fr-FR" altLang="fr-FR" sz="20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			</a:t>
              </a:r>
              <a:r>
                <a:rPr kumimoji="0" lang="fr-FR" altLang="fr-FR" sz="2000" b="1" i="1"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Acétobacter</a:t>
              </a:r>
              <a:r>
                <a:rPr kumimoji="0" lang="fr-FR" altLang="fr-FR" sz="20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altLang="fr-FR" sz="20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sym typeface="Wingdings" panose="05000000000000000000" pitchFamily="2" charset="2"/>
                </a:rPr>
                <a:t></a:t>
              </a:r>
              <a:r>
                <a:rPr kumimoji="0" lang="fr-FR" altLang="fr-FR" sz="18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sym typeface="Wingdings" panose="05000000000000000000" pitchFamily="2" charset="2"/>
                </a:rPr>
                <a:t>Pain, vin, bière, spiritueux	 Yaourt, fromage, choucroute		 Vinaigre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altLang="fr-FR" sz="20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sym typeface="Wingdings" panose="05000000000000000000" pitchFamily="2" charset="2"/>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altLang="fr-FR" sz="20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sym typeface="Wingdings" panose="05000000000000000000" pitchFamily="2" charset="2"/>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altLang="fr-FR" sz="20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sym typeface="Wingdings" panose="05000000000000000000" pitchFamily="2" charset="2"/>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altLang="fr-FR" sz="20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sym typeface="Wingdings" panose="05000000000000000000" pitchFamily="2" charset="2"/>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altLang="fr-FR" sz="20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sym typeface="Wingdings" panose="05000000000000000000" pitchFamily="2" charset="2"/>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altLang="fr-FR" sz="20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sym typeface="Wingdings" panose="05000000000000000000" pitchFamily="2" charset="2"/>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altLang="fr-FR" sz="20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sym typeface="Wingdings" panose="05000000000000000000" pitchFamily="2" charset="2"/>
                </a:rPr>
                <a:t>		</a:t>
              </a:r>
              <a:r>
                <a:rPr kumimoji="0" lang="fr-FR" altLang="fr-FR" sz="2000" b="1" i="1" u="none" strike="noStrike" kern="1200" cap="none" spc="0" normalizeH="0" baseline="0" noProof="0">
                  <a:ln>
                    <a:noFill/>
                  </a:ln>
                  <a:effectLst/>
                  <a:uLnTx/>
                  <a:uFillTx/>
                  <a:latin typeface="Arial" panose="020B0604020202020204" pitchFamily="34" charset="0"/>
                  <a:ea typeface="+mn-ea"/>
                  <a:cs typeface="Arial" panose="020B0604020202020204" pitchFamily="34" charset="0"/>
                  <a:sym typeface="Wingdings" panose="05000000000000000000" pitchFamily="2" charset="2"/>
                </a:rPr>
                <a:t>Aspergillus oryzae</a:t>
              </a:r>
              <a:r>
                <a:rPr kumimoji="0" lang="fr-FR" altLang="fr-FR" sz="2000" b="1" i="0" u="none" strike="noStrike" kern="1200" cap="none" spc="0" normalizeH="0" baseline="0" noProof="0">
                  <a:ln>
                    <a:noFill/>
                  </a:ln>
                  <a:effectLst/>
                  <a:uLnTx/>
                  <a:uFillTx/>
                  <a:latin typeface="Arial" panose="020B0604020202020204" pitchFamily="34" charset="0"/>
                  <a:ea typeface="+mn-ea"/>
                  <a:cs typeface="Arial" panose="020B0604020202020204" pitchFamily="34" charset="0"/>
                  <a:sym typeface="Wingdings" panose="05000000000000000000" pitchFamily="2" charset="2"/>
                </a:rPr>
                <a:t>	</a:t>
              </a:r>
              <a:r>
                <a:rPr kumimoji="0" lang="fr-FR" altLang="fr-FR" sz="20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sym typeface="Wingdings" panose="05000000000000000000" pitchFamily="2" charset="2"/>
                </a:rPr>
                <a:t>		</a:t>
              </a:r>
              <a:r>
                <a:rPr kumimoji="0" lang="fr-FR" altLang="fr-FR" sz="2000" b="1" i="1" u="none" strike="noStrike" kern="1200" cap="none" spc="0" normalizeH="0" baseline="0" noProof="0">
                  <a:ln>
                    <a:noFill/>
                  </a:ln>
                  <a:effectLst/>
                  <a:uLnTx/>
                  <a:uFillTx/>
                  <a:latin typeface="Arial" panose="020B0604020202020204" pitchFamily="34" charset="0"/>
                  <a:ea typeface="+mn-ea"/>
                  <a:cs typeface="Arial" panose="020B0604020202020204" pitchFamily="34" charset="0"/>
                  <a:sym typeface="Wingdings" panose="05000000000000000000" pitchFamily="2" charset="2"/>
                </a:rPr>
                <a:t>Bacillus subtilis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altLang="fr-FR" sz="20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sym typeface="Wingdings" panose="05000000000000000000" pitchFamily="2" charset="2"/>
                </a:rPr>
                <a:t>		 </a:t>
              </a:r>
              <a:r>
                <a:rPr kumimoji="0" lang="fr-FR" altLang="fr-FR" sz="18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sym typeface="Wingdings" panose="05000000000000000000" pitchFamily="2" charset="2"/>
                </a:rPr>
                <a:t>Sauce soja				 « Natto » japonais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altLang="fr-FR" sz="18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sym typeface="Wingdings" panose="05000000000000000000" pitchFamily="2" charset="2"/>
                </a:rPr>
                <a:t>					</a:t>
              </a:r>
              <a:endParaRPr kumimoji="0" lang="fr-FR" altLang="fr-FR" sz="18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endParaRPr>
            </a:p>
          </p:txBody>
        </p:sp>
        <p:pic>
          <p:nvPicPr>
            <p:cNvPr id="41989" name="Picture 2" descr="Levures vues au microscope">
              <a:extLst>
                <a:ext uri="{FF2B5EF4-FFF2-40B4-BE49-F238E27FC236}">
                  <a16:creationId xmlns:a16="http://schemas.microsoft.com/office/drawing/2014/main" id="{8D1E65B9-B7EC-480E-ACE2-DD1011D057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925" y="2530475"/>
              <a:ext cx="1366838" cy="13668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41990" name="Picture 19" descr="Bactéries lactiques vues au microscope">
              <a:extLst>
                <a:ext uri="{FF2B5EF4-FFF2-40B4-BE49-F238E27FC236}">
                  <a16:creationId xmlns:a16="http://schemas.microsoft.com/office/drawing/2014/main" id="{B6E4B388-7770-4F33-A9CF-31B0B1D2A9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52938" y="2530475"/>
              <a:ext cx="2057400" cy="13874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41991" name="Image 1" descr="Aspergillus oryzae vu au microscope">
              <a:extLst>
                <a:ext uri="{FF2B5EF4-FFF2-40B4-BE49-F238E27FC236}">
                  <a16:creationId xmlns:a16="http://schemas.microsoft.com/office/drawing/2014/main" id="{F5306F9D-FA93-4730-8F90-B056F71A8F1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28900" y="4870450"/>
              <a:ext cx="1501775" cy="11906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41992" name="Image 1" descr="Bacillus subtilis vu au microscope">
              <a:extLst>
                <a:ext uri="{FF2B5EF4-FFF2-40B4-BE49-F238E27FC236}">
                  <a16:creationId xmlns:a16="http://schemas.microsoft.com/office/drawing/2014/main" id="{216407EC-5976-43A6-9BC4-733B98282C8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02488" y="4902200"/>
              <a:ext cx="1550987" cy="11747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41993" name="Image 1" descr="Acétobacter vu au microscope">
              <a:extLst>
                <a:ext uri="{FF2B5EF4-FFF2-40B4-BE49-F238E27FC236}">
                  <a16:creationId xmlns:a16="http://schemas.microsoft.com/office/drawing/2014/main" id="{EFCE8C63-851A-4712-8B86-2FA219EC55B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96363" y="2530475"/>
              <a:ext cx="1462087" cy="13874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grpSp>
        <p:nvGrpSpPr>
          <p:cNvPr id="4" name="Groupe 3">
            <a:extLst>
              <a:ext uri="{FF2B5EF4-FFF2-40B4-BE49-F238E27FC236}">
                <a16:creationId xmlns:a16="http://schemas.microsoft.com/office/drawing/2014/main" id="{E9222A76-6E03-5B97-254B-6E6FB6058F35}"/>
              </a:ext>
              <a:ext uri="{C183D7F6-B498-43B3-948B-1728B52AA6E4}">
                <adec:decorative xmlns:adec="http://schemas.microsoft.com/office/drawing/2017/decorative" val="1"/>
              </a:ext>
            </a:extLst>
          </p:cNvPr>
          <p:cNvGrpSpPr/>
          <p:nvPr/>
        </p:nvGrpSpPr>
        <p:grpSpPr>
          <a:xfrm>
            <a:off x="-41275" y="6135688"/>
            <a:ext cx="12276138" cy="768350"/>
            <a:chOff x="-41275" y="6135688"/>
            <a:chExt cx="12276138" cy="768350"/>
          </a:xfrm>
        </p:grpSpPr>
        <p:sp>
          <p:nvSpPr>
            <p:cNvPr id="21" name="Rectangle 20">
              <a:extLst>
                <a:ext uri="{FF2B5EF4-FFF2-40B4-BE49-F238E27FC236}">
                  <a16:creationId xmlns:a16="http://schemas.microsoft.com/office/drawing/2014/main" id="{3520C31B-34C5-48AB-A041-FD7449FA286C}"/>
                </a:ext>
              </a:extLst>
            </p:cNvPr>
            <p:cNvSpPr/>
            <p:nvPr/>
          </p:nvSpPr>
          <p:spPr bwMode="auto">
            <a:xfrm>
              <a:off x="-41275" y="6135688"/>
              <a:ext cx="12276138" cy="768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FFFFFF"/>
                </a:solidFill>
                <a:effectLst/>
                <a:uLnTx/>
                <a:uFillTx/>
                <a:latin typeface="Microsoft Sans Serif"/>
                <a:ea typeface="+mn-ea"/>
                <a:cs typeface="+mn-cs"/>
              </a:endParaRPr>
            </a:p>
          </p:txBody>
        </p:sp>
        <p:sp>
          <p:nvSpPr>
            <p:cNvPr id="41999" name="ZoneTexte 23">
              <a:extLst>
                <a:ext uri="{FF2B5EF4-FFF2-40B4-BE49-F238E27FC236}">
                  <a16:creationId xmlns:a16="http://schemas.microsoft.com/office/drawing/2014/main" id="{1C3BDD07-B3DC-43E8-AE70-B8760DFF5BB0}"/>
                </a:ext>
              </a:extLst>
            </p:cNvPr>
            <p:cNvSpPr txBox="1">
              <a:spLocks noChangeArrowheads="1"/>
            </p:cNvSpPr>
            <p:nvPr/>
          </p:nvSpPr>
          <p:spPr bwMode="auto">
            <a:xfrm>
              <a:off x="9637290" y="6239127"/>
              <a:ext cx="2071205" cy="239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8000"/>
                </a:lnSpc>
                <a:spcBef>
                  <a:spcPts val="300"/>
                </a:spcBef>
                <a:buFont typeface="Arial" panose="020B0604020202020204" pitchFamily="34" charset="0"/>
                <a:buChar char="•"/>
                <a:defRPr sz="1200">
                  <a:solidFill>
                    <a:schemeClr val="tx1"/>
                  </a:solidFill>
                  <a:latin typeface="Microsoft Sans Serif" panose="020B0604020202020204" pitchFamily="34" charset="0"/>
                </a:defRPr>
              </a:lvl1pPr>
              <a:lvl2pPr marL="742950" indent="-28575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2pPr>
              <a:lvl3pPr marL="11430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5pPr>
              <a:lvl6pPr marL="25146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6pPr>
              <a:lvl7pPr marL="29718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7pPr>
              <a:lvl8pPr marL="34290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8pPr>
              <a:lvl9pPr marL="38862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altLang="fr-FR" sz="1200" b="0" i="0" u="none" strike="noStrike" kern="1200" cap="none" spc="0" normalizeH="0" baseline="0" noProof="0">
                  <a:ln>
                    <a:noFill/>
                  </a:ln>
                  <a:solidFill>
                    <a:srgbClr val="FFFFFF"/>
                  </a:solidFill>
                  <a:effectLst/>
                  <a:uLnTx/>
                  <a:uFillTx/>
                  <a:latin typeface="Microsoft Sans Serif" panose="020B0604020202020204" pitchFamily="34" charset="0"/>
                  <a:ea typeface="+mn-ea"/>
                  <a:cs typeface="Arial" panose="020B0604020202020204" pitchFamily="34" charset="0"/>
                </a:rPr>
                <a:t>   Précédent          Suivant</a:t>
              </a:r>
            </a:p>
          </p:txBody>
        </p:sp>
        <p:pic>
          <p:nvPicPr>
            <p:cNvPr id="42001" name="Image 25">
              <a:extLst>
                <a:ext uri="{FF2B5EF4-FFF2-40B4-BE49-F238E27FC236}">
                  <a16:creationId xmlns:a16="http://schemas.microsoft.com/office/drawing/2014/main" id="{DC1CD6A9-3917-4F9A-92F2-70D2A82CA77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801" y="6176925"/>
              <a:ext cx="1890406" cy="35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4" name="ZoneTexte 31">
              <a:extLst>
                <a:ext uri="{FF2B5EF4-FFF2-40B4-BE49-F238E27FC236}">
                  <a16:creationId xmlns:a16="http://schemas.microsoft.com/office/drawing/2014/main" id="{319E90B6-E3B0-46E3-B422-303964A1531D}"/>
                </a:ext>
              </a:extLst>
            </p:cNvPr>
            <p:cNvSpPr txBox="1">
              <a:spLocks noChangeArrowheads="1"/>
            </p:cNvSpPr>
            <p:nvPr/>
          </p:nvSpPr>
          <p:spPr bwMode="auto">
            <a:xfrm>
              <a:off x="6072188" y="6229350"/>
              <a:ext cx="237966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chemeClr val="tx1"/>
                  </a:solidFill>
                  <a:latin typeface="Microsoft Sans Serif" panose="020B0604020202020204" pitchFamily="34" charset="0"/>
                </a:defRPr>
              </a:lvl1pPr>
              <a:lvl2pPr marL="742950" indent="-285750">
                <a:defRPr sz="900">
                  <a:solidFill>
                    <a:schemeClr val="tx1"/>
                  </a:solidFill>
                  <a:latin typeface="Microsoft Sans Serif" panose="020B0604020202020204" pitchFamily="34" charset="0"/>
                </a:defRPr>
              </a:lvl2pPr>
              <a:lvl3pPr marL="1143000" indent="-228600">
                <a:defRPr sz="900">
                  <a:solidFill>
                    <a:schemeClr val="tx1"/>
                  </a:solidFill>
                  <a:latin typeface="Microsoft Sans Serif" panose="020B0604020202020204" pitchFamily="34" charset="0"/>
                </a:defRPr>
              </a:lvl3pPr>
              <a:lvl4pPr marL="1600200" indent="-228600">
                <a:defRPr sz="900">
                  <a:solidFill>
                    <a:schemeClr val="tx1"/>
                  </a:solidFill>
                  <a:latin typeface="Microsoft Sans Serif" panose="020B0604020202020204" pitchFamily="34" charset="0"/>
                </a:defRPr>
              </a:lvl4pPr>
              <a:lvl5pPr marL="2057400" indent="-228600">
                <a:defRPr sz="900">
                  <a:solidFill>
                    <a:schemeClr val="tx1"/>
                  </a:solidFill>
                  <a:latin typeface="Microsoft Sans Serif" panose="020B0604020202020204" pitchFamily="34" charset="0"/>
                </a:defRPr>
              </a:lvl5pPr>
              <a:lvl6pPr marL="2514600" indent="-228600" defTabSz="228600" eaLnBrk="0" fontAlgn="base" hangingPunct="0">
                <a:spcBef>
                  <a:spcPct val="0"/>
                </a:spcBef>
                <a:spcAft>
                  <a:spcPct val="0"/>
                </a:spcAft>
                <a:defRPr sz="900">
                  <a:solidFill>
                    <a:schemeClr val="tx1"/>
                  </a:solidFill>
                  <a:latin typeface="Microsoft Sans Serif" panose="020B0604020202020204" pitchFamily="34" charset="0"/>
                </a:defRPr>
              </a:lvl6pPr>
              <a:lvl7pPr marL="2971800" indent="-228600" defTabSz="228600" eaLnBrk="0" fontAlgn="base" hangingPunct="0">
                <a:spcBef>
                  <a:spcPct val="0"/>
                </a:spcBef>
                <a:spcAft>
                  <a:spcPct val="0"/>
                </a:spcAft>
                <a:defRPr sz="900">
                  <a:solidFill>
                    <a:schemeClr val="tx1"/>
                  </a:solidFill>
                  <a:latin typeface="Microsoft Sans Serif" panose="020B0604020202020204" pitchFamily="34" charset="0"/>
                </a:defRPr>
              </a:lvl7pPr>
              <a:lvl8pPr marL="3429000" indent="-228600" defTabSz="228600" eaLnBrk="0" fontAlgn="base" hangingPunct="0">
                <a:spcBef>
                  <a:spcPct val="0"/>
                </a:spcBef>
                <a:spcAft>
                  <a:spcPct val="0"/>
                </a:spcAft>
                <a:defRPr sz="900">
                  <a:solidFill>
                    <a:schemeClr val="tx1"/>
                  </a:solidFill>
                  <a:latin typeface="Microsoft Sans Serif" panose="020B0604020202020204" pitchFamily="34" charset="0"/>
                </a:defRPr>
              </a:lvl8pPr>
              <a:lvl9pPr marL="3886200" indent="-228600" defTabSz="228600" eaLnBrk="0" fontAlgn="base" hangingPunct="0">
                <a:spcBef>
                  <a:spcPct val="0"/>
                </a:spcBef>
                <a:spcAft>
                  <a:spcPct val="0"/>
                </a:spcAft>
                <a:defRPr sz="900">
                  <a:solidFill>
                    <a:schemeClr val="tx1"/>
                  </a:solidFill>
                  <a:latin typeface="Microsoft Sans Serif" panose="020B0604020202020204" pitchFamily="34" charset="0"/>
                </a:defRPr>
              </a:lvl9pPr>
            </a:lstStyle>
            <a:p>
              <a:pPr marL="0" marR="0" lvl="0" indent="0" algn="l" defTabSz="228600" rtl="0" eaLnBrk="1" fontAlgn="base" latinLnBrk="0" hangingPunct="1">
                <a:lnSpc>
                  <a:spcPct val="100000"/>
                </a:lnSpc>
                <a:spcBef>
                  <a:spcPct val="0"/>
                </a:spcBef>
                <a:spcAft>
                  <a:spcPct val="0"/>
                </a:spcAft>
                <a:buClrTx/>
                <a:buSzTx/>
                <a:buFontTx/>
                <a:buNone/>
                <a:tabLst/>
                <a:defRPr/>
              </a:pPr>
              <a:r>
                <a:rPr kumimoji="0" lang="fr-FR" altLang="fr-FR" sz="1200" b="0" i="0" u="none" strike="noStrike" kern="1200" cap="none" spc="0" normalizeH="0" baseline="0" noProof="0">
                  <a:ln>
                    <a:noFill/>
                  </a:ln>
                  <a:solidFill>
                    <a:srgbClr val="FFFFFF"/>
                  </a:solidFill>
                  <a:effectLst/>
                  <a:uLnTx/>
                  <a:uFillTx/>
                  <a:latin typeface="Microsoft Sans Serif" panose="020B0604020202020204" pitchFamily="34" charset="0"/>
                  <a:ea typeface="+mn-ea"/>
                  <a:cs typeface="+mn-cs"/>
                </a:rPr>
                <a:t>Retour au menu principal</a:t>
              </a:r>
            </a:p>
          </p:txBody>
        </p:sp>
      </p:grpSp>
      <p:sp>
        <p:nvSpPr>
          <p:cNvPr id="22" name="Bouton d’action : vide 21" descr="Bouton pour fermer la diapositive et revenir à la page principale de l'aperçu des ressources">
            <a:hlinkClick r:id="rId9" action="ppaction://hlinksldjump" highlightClick="1"/>
            <a:extLst>
              <a:ext uri="{FF2B5EF4-FFF2-40B4-BE49-F238E27FC236}">
                <a16:creationId xmlns:a16="http://schemas.microsoft.com/office/drawing/2014/main" id="{B5956B48-44DB-4806-9063-3D2246EC10DA}"/>
              </a:ext>
            </a:extLst>
          </p:cNvPr>
          <p:cNvSpPr/>
          <p:nvPr/>
        </p:nvSpPr>
        <p:spPr bwMode="auto">
          <a:xfrm>
            <a:off x="5713413" y="6254750"/>
            <a:ext cx="306387" cy="234950"/>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Microsoft Sans Serif"/>
                <a:ea typeface="+mn-ea"/>
                <a:cs typeface="+mn-cs"/>
              </a:rPr>
              <a:t>X</a:t>
            </a:r>
          </a:p>
        </p:txBody>
      </p:sp>
      <p:sp>
        <p:nvSpPr>
          <p:cNvPr id="27" name="Bouton d’action : vide 26" descr="Bouton pour aller à la diapositive précédente">
            <a:hlinkClick r:id="" action="ppaction://hlinkshowjump?jump=previousslide" highlightClick="1"/>
            <a:extLst>
              <a:ext uri="{FF2B5EF4-FFF2-40B4-BE49-F238E27FC236}">
                <a16:creationId xmlns:a16="http://schemas.microsoft.com/office/drawing/2014/main" id="{94A93D53-65FA-462D-BF93-6162060E4CF9}"/>
              </a:ext>
            </a:extLst>
          </p:cNvPr>
          <p:cNvSpPr/>
          <p:nvPr/>
        </p:nvSpPr>
        <p:spPr bwMode="auto">
          <a:xfrm>
            <a:off x="9439275" y="6254750"/>
            <a:ext cx="306388" cy="234950"/>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Microsoft Sans Serif"/>
                <a:ea typeface="+mn-ea"/>
                <a:cs typeface="+mn-cs"/>
              </a:rPr>
              <a:t>&lt;</a:t>
            </a:r>
          </a:p>
        </p:txBody>
      </p:sp>
      <p:sp>
        <p:nvSpPr>
          <p:cNvPr id="25" name="Bouton d’action : vide 24" descr="Bouton pour aller à la diapositive suivante">
            <a:hlinkClick r:id="" action="ppaction://hlinkshowjump?jump=nextslide" highlightClick="1"/>
            <a:extLst>
              <a:ext uri="{FF2B5EF4-FFF2-40B4-BE49-F238E27FC236}">
                <a16:creationId xmlns:a16="http://schemas.microsoft.com/office/drawing/2014/main" id="{40B89C83-DC96-4CF5-9FBD-B32F7C7E677E}"/>
              </a:ext>
            </a:extLst>
          </p:cNvPr>
          <p:cNvSpPr/>
          <p:nvPr/>
        </p:nvSpPr>
        <p:spPr bwMode="auto">
          <a:xfrm>
            <a:off x="11555413" y="6237288"/>
            <a:ext cx="306387" cy="231775"/>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Microsoft Sans Serif"/>
                <a:ea typeface="+mn-ea"/>
                <a:cs typeface="+mn-cs"/>
              </a:rPr>
              <a:t>&gt;</a:t>
            </a:r>
          </a:p>
        </p:txBody>
      </p:sp>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F48A465-A35E-4838-86F7-C362D80D863A}"/>
              </a:ext>
            </a:extLst>
          </p:cNvPr>
          <p:cNvSpPr>
            <a:spLocks noGrp="1"/>
          </p:cNvSpPr>
          <p:nvPr>
            <p:ph type="title" idx="4294967295"/>
          </p:nvPr>
        </p:nvSpPr>
        <p:spPr>
          <a:xfrm>
            <a:off x="838200" y="-8695"/>
            <a:ext cx="10515600" cy="1325563"/>
          </a:xfrm>
        </p:spPr>
        <p:txBody>
          <a:bodyPr/>
          <a:lstStyle/>
          <a:p>
            <a:pPr algn="ctr" rtl="0" eaLnBrk="1" fontAlgn="base" latinLnBrk="0" hangingPunct="1">
              <a:lnSpc>
                <a:spcPct val="100000"/>
              </a:lnSpc>
            </a:pPr>
            <a:r>
              <a:rPr lang="fr-FR" sz="3200" b="1" i="0" kern="1200" spc="0" baseline="0">
                <a:ln>
                  <a:noFill/>
                </a:ln>
                <a:solidFill>
                  <a:srgbClr val="5B225F"/>
                </a:solidFill>
                <a:effectLst/>
                <a:latin typeface="Arial" panose="020B0604020202020204" pitchFamily="34" charset="0"/>
                <a:ea typeface="+mn-ea"/>
                <a:cs typeface="Arial" panose="020B0604020202020204" pitchFamily="34" charset="0"/>
              </a:rPr>
              <a:t>Aspects microbiologiques</a:t>
            </a:r>
            <a:endParaRPr lang="fr-FR">
              <a:solidFill>
                <a:srgbClr val="5B225F"/>
              </a:solidFill>
              <a:effectLst/>
            </a:endParaRPr>
          </a:p>
          <a:p>
            <a:pPr algn="ctr" rtl="0" eaLnBrk="1" fontAlgn="base" latinLnBrk="0" hangingPunct="1">
              <a:lnSpc>
                <a:spcPct val="100000"/>
              </a:lnSpc>
            </a:pPr>
            <a:r>
              <a:rPr lang="fr-FR" sz="2800" b="1" i="0" kern="1200" spc="0" baseline="0">
                <a:ln>
                  <a:noFill/>
                </a:ln>
                <a:solidFill>
                  <a:srgbClr val="5B225F"/>
                </a:solidFill>
                <a:effectLst/>
                <a:latin typeface="Arial" panose="020B0604020202020204" pitchFamily="34" charset="0"/>
                <a:ea typeface="+mn-ea"/>
                <a:cs typeface="Arial" panose="020B0604020202020204" pitchFamily="34" charset="0"/>
              </a:rPr>
              <a:t>Les microbes utiles </a:t>
            </a:r>
            <a:r>
              <a:rPr lang="fr-FR" sz="2800" b="1" i="0" kern="1200" spc="0" baseline="0">
                <a:ln>
                  <a:noFill/>
                </a:ln>
                <a:solidFill>
                  <a:schemeClr val="bg1"/>
                </a:solidFill>
                <a:effectLst/>
                <a:latin typeface="Arial" panose="020B0604020202020204" pitchFamily="34" charset="0"/>
                <a:ea typeface="+mn-ea"/>
                <a:cs typeface="Arial" panose="020B0604020202020204" pitchFamily="34" charset="0"/>
              </a:rPr>
              <a:t>2</a:t>
            </a:r>
            <a:endParaRPr lang="fr-FR">
              <a:solidFill>
                <a:schemeClr val="bg1"/>
              </a:solidFill>
              <a:effectLst/>
            </a:endParaRPr>
          </a:p>
        </p:txBody>
      </p:sp>
      <p:grpSp>
        <p:nvGrpSpPr>
          <p:cNvPr id="4" name="Groupe 3" descr="Comment ?&#10;La fermentation est un processus métabolique au cours duquel un organisme transforme un glucide, tel que l'amidon ou un sucre, en alcool ou en acide. Par exemple, la levure effectue une fermentation pour obtenir de l'énergie en convertissant le sucre en alcool. Les bactéries effectuent la fermentation, en convertissant les glucides en acide lactique.&#10;Les fermentations microbiennes ont contribué à la conservation des aliments depuis l'Antiquité et les gens appliquaient la fermentation pour fabriquer des produits tels que le vin, l'hydromel, le fromage et la bière bien avant que le processus biochimique ne soit compris. &#10;&#10;Pourquoi : Bénéfices des microbes utiles&#10;• Aide à la digestion par le microbiote intestinal&#10;• Conservation des aliments&#10;• Amélioration de la santé gastro-intestinale&#10;• Réduction de la toxicité des aliments">
            <a:extLst>
              <a:ext uri="{FF2B5EF4-FFF2-40B4-BE49-F238E27FC236}">
                <a16:creationId xmlns:a16="http://schemas.microsoft.com/office/drawing/2014/main" id="{43E04F9E-043D-CA5D-C4D1-4DD4F873A1C8}"/>
              </a:ext>
            </a:extLst>
          </p:cNvPr>
          <p:cNvGrpSpPr/>
          <p:nvPr/>
        </p:nvGrpSpPr>
        <p:grpSpPr>
          <a:xfrm>
            <a:off x="209550" y="1128713"/>
            <a:ext cx="11652250" cy="5253037"/>
            <a:chOff x="209550" y="1128713"/>
            <a:chExt cx="11652250" cy="5253037"/>
          </a:xfrm>
        </p:grpSpPr>
        <p:sp>
          <p:nvSpPr>
            <p:cNvPr id="43012" name="Forme automatique 2">
              <a:extLst>
                <a:ext uri="{FF2B5EF4-FFF2-40B4-BE49-F238E27FC236}">
                  <a16:creationId xmlns:a16="http://schemas.microsoft.com/office/drawing/2014/main" id="{B430A5E6-C5CD-47F7-9493-2465B44B570B}"/>
                </a:ext>
              </a:extLst>
            </p:cNvPr>
            <p:cNvSpPr>
              <a:spLocks noChangeArrowheads="1"/>
            </p:cNvSpPr>
            <p:nvPr/>
          </p:nvSpPr>
          <p:spPr bwMode="auto">
            <a:xfrm>
              <a:off x="209550" y="1128713"/>
              <a:ext cx="11652250" cy="2400300"/>
            </a:xfrm>
            <a:prstGeom prst="bracketPair">
              <a:avLst>
                <a:gd name="adj" fmla="val 8051"/>
              </a:avLst>
            </a:prstGeom>
            <a:noFill/>
            <a:ln w="38100">
              <a:solidFill>
                <a:srgbClr val="5B225F"/>
              </a:solidFill>
              <a:round/>
              <a:headEnd/>
              <a:tailEnd/>
            </a:ln>
            <a:effectLst/>
            <a:extLst>
              <a:ext uri="{909E8E84-426E-40DD-AFC4-6F175D3DCCD1}">
                <a14:hiddenFill xmlns:a14="http://schemas.microsoft.com/office/drawing/2010/main">
                  <a:solidFill>
                    <a:srgbClr val="943634"/>
                  </a:solidFill>
                </a14:hiddenFill>
              </a:ext>
              <a:ext uri="{AF507438-7753-43E0-B8FC-AC1667EBCBE1}">
                <a14:hiddenEffects xmlns:a14="http://schemas.microsoft.com/office/drawing/2010/main">
                  <a:effectLst>
                    <a:outerShdw dist="17961" dir="2700000" algn="ctr" rotWithShape="0">
                      <a:srgbClr val="5D7035"/>
                    </a:outerShdw>
                  </a:effectLst>
                </a14:hiddenEffects>
              </a:ext>
            </a:extLst>
          </p:spPr>
          <p:txBody>
            <a:bodyPr lIns="45720" rIns="45720"/>
            <a:lstStyle>
              <a:lvl1pPr>
                <a:lnSpc>
                  <a:spcPct val="118000"/>
                </a:lnSpc>
                <a:spcBef>
                  <a:spcPts val="300"/>
                </a:spcBef>
                <a:buFont typeface="Arial" charset="0"/>
                <a:buChar char="•"/>
                <a:defRPr sz="1200">
                  <a:solidFill>
                    <a:schemeClr val="tx1"/>
                  </a:solidFill>
                  <a:latin typeface="Microsoft Sans Serif" pitchFamily="34" charset="0"/>
                </a:defRPr>
              </a:lvl1pPr>
              <a:lvl2pPr marL="742950" indent="-285750">
                <a:lnSpc>
                  <a:spcPct val="118000"/>
                </a:lnSpc>
                <a:spcBef>
                  <a:spcPts val="500"/>
                </a:spcBef>
                <a:buFont typeface="Arial" charset="0"/>
                <a:buChar char="•"/>
                <a:defRPr sz="1000">
                  <a:solidFill>
                    <a:schemeClr val="tx1"/>
                  </a:solidFill>
                  <a:latin typeface="Microsoft Sans Serif" pitchFamily="34" charset="0"/>
                </a:defRPr>
              </a:lvl2pPr>
              <a:lvl3pPr marL="1143000" indent="-228600">
                <a:lnSpc>
                  <a:spcPct val="118000"/>
                </a:lnSpc>
                <a:spcBef>
                  <a:spcPts val="500"/>
                </a:spcBef>
                <a:buFont typeface="Arial" charset="0"/>
                <a:buChar char="•"/>
                <a:defRPr sz="1000">
                  <a:solidFill>
                    <a:schemeClr val="tx1"/>
                  </a:solidFill>
                  <a:latin typeface="Microsoft Sans Serif" pitchFamily="34" charset="0"/>
                </a:defRPr>
              </a:lvl3pPr>
              <a:lvl4pPr marL="1600200" indent="-228600">
                <a:lnSpc>
                  <a:spcPct val="118000"/>
                </a:lnSpc>
                <a:spcBef>
                  <a:spcPts val="500"/>
                </a:spcBef>
                <a:buFont typeface="Arial" charset="0"/>
                <a:buChar char="•"/>
                <a:defRPr sz="1000">
                  <a:solidFill>
                    <a:schemeClr val="tx1"/>
                  </a:solidFill>
                  <a:latin typeface="Microsoft Sans Serif" pitchFamily="34" charset="0"/>
                </a:defRPr>
              </a:lvl4pPr>
              <a:lvl5pPr marL="2057400" indent="-228600">
                <a:lnSpc>
                  <a:spcPct val="118000"/>
                </a:lnSpc>
                <a:spcBef>
                  <a:spcPts val="500"/>
                </a:spcBef>
                <a:buFont typeface="Arial" charset="0"/>
                <a:buChar char="•"/>
                <a:defRPr sz="1000">
                  <a:solidFill>
                    <a:schemeClr val="tx1"/>
                  </a:solidFill>
                  <a:latin typeface="Microsoft Sans Serif" pitchFamily="34" charset="0"/>
                </a:defRPr>
              </a:lvl5pPr>
              <a:lvl6pPr marL="2514600" indent="-228600" eaLnBrk="0" fontAlgn="base" hangingPunct="0">
                <a:lnSpc>
                  <a:spcPct val="118000"/>
                </a:lnSpc>
                <a:spcBef>
                  <a:spcPts val="500"/>
                </a:spcBef>
                <a:spcAft>
                  <a:spcPct val="0"/>
                </a:spcAft>
                <a:buFont typeface="Arial" charset="0"/>
                <a:buChar char="•"/>
                <a:defRPr sz="1000">
                  <a:solidFill>
                    <a:schemeClr val="tx1"/>
                  </a:solidFill>
                  <a:latin typeface="Microsoft Sans Serif" pitchFamily="34" charset="0"/>
                </a:defRPr>
              </a:lvl6pPr>
              <a:lvl7pPr marL="2971800" indent="-228600" eaLnBrk="0" fontAlgn="base" hangingPunct="0">
                <a:lnSpc>
                  <a:spcPct val="118000"/>
                </a:lnSpc>
                <a:spcBef>
                  <a:spcPts val="500"/>
                </a:spcBef>
                <a:spcAft>
                  <a:spcPct val="0"/>
                </a:spcAft>
                <a:buFont typeface="Arial" charset="0"/>
                <a:buChar char="•"/>
                <a:defRPr sz="1000">
                  <a:solidFill>
                    <a:schemeClr val="tx1"/>
                  </a:solidFill>
                  <a:latin typeface="Microsoft Sans Serif" pitchFamily="34" charset="0"/>
                </a:defRPr>
              </a:lvl7pPr>
              <a:lvl8pPr marL="3429000" indent="-228600" eaLnBrk="0" fontAlgn="base" hangingPunct="0">
                <a:lnSpc>
                  <a:spcPct val="118000"/>
                </a:lnSpc>
                <a:spcBef>
                  <a:spcPts val="500"/>
                </a:spcBef>
                <a:spcAft>
                  <a:spcPct val="0"/>
                </a:spcAft>
                <a:buFont typeface="Arial" charset="0"/>
                <a:buChar char="•"/>
                <a:defRPr sz="1000">
                  <a:solidFill>
                    <a:schemeClr val="tx1"/>
                  </a:solidFill>
                  <a:latin typeface="Microsoft Sans Serif" pitchFamily="34" charset="0"/>
                </a:defRPr>
              </a:lvl8pPr>
              <a:lvl9pPr marL="3886200" indent="-228600" eaLnBrk="0" fontAlgn="base" hangingPunct="0">
                <a:lnSpc>
                  <a:spcPct val="118000"/>
                </a:lnSpc>
                <a:spcBef>
                  <a:spcPts val="500"/>
                </a:spcBef>
                <a:spcAft>
                  <a:spcPct val="0"/>
                </a:spcAft>
                <a:buFont typeface="Arial" charset="0"/>
                <a:buChar char="•"/>
                <a:defRPr sz="1000">
                  <a:solidFill>
                    <a:schemeClr val="tx1"/>
                  </a:solidFill>
                  <a:latin typeface="Microsoft Sans Serif" pitchFamily="34" charset="0"/>
                </a:defRPr>
              </a:lvl9pPr>
            </a:lstStyle>
            <a:p>
              <a:pPr algn="ctr">
                <a:lnSpc>
                  <a:spcPct val="100000"/>
                </a:lnSpc>
                <a:spcBef>
                  <a:spcPct val="0"/>
                </a:spcBef>
                <a:buNone/>
                <a:defRPr/>
              </a:pPr>
              <a:r>
                <a:rPr kumimoji="0" lang="fr-FR" altLang="fr-FR" sz="2000" b="1" i="0" u="none" strike="noStrike" kern="1200" cap="none" spc="0" normalizeH="0" baseline="0" noProof="0" dirty="0">
                  <a:ln>
                    <a:noFill/>
                  </a:ln>
                  <a:effectLst/>
                  <a:uLnTx/>
                  <a:uFillTx/>
                  <a:latin typeface="Arial" charset="0"/>
                  <a:ea typeface="+mn-ea"/>
                  <a:cs typeface="Arial" charset="0"/>
                </a:rPr>
                <a:t>Comment ?</a:t>
              </a:r>
            </a:p>
            <a:p>
              <a:pPr algn="ctr">
                <a:lnSpc>
                  <a:spcPct val="100000"/>
                </a:lnSpc>
                <a:spcBef>
                  <a:spcPct val="0"/>
                </a:spcBef>
                <a:buNone/>
                <a:defRPr/>
              </a:pPr>
              <a:endParaRPr kumimoji="0" lang="fr-FR" altLang="fr-FR" sz="2000" b="1" i="0" u="none" strike="noStrike" kern="1200" cap="none" spc="0" normalizeH="0" baseline="0" noProof="0" dirty="0">
                <a:ln>
                  <a:noFill/>
                </a:ln>
                <a:effectLst/>
                <a:uLnTx/>
                <a:uFillTx/>
                <a:latin typeface="Arial" charset="0"/>
                <a:ea typeface="+mn-ea"/>
                <a:cs typeface="Arial" charset="0"/>
              </a:endParaRPr>
            </a:p>
            <a:p>
              <a:pPr marL="285750" marR="0" lvl="0" indent="-285750" algn="just" defTabSz="228600" rtl="0" eaLnBrk="1" fontAlgn="base" latinLnBrk="0" hangingPunct="1">
                <a:lnSpc>
                  <a:spcPct val="118000"/>
                </a:lnSpc>
                <a:spcBef>
                  <a:spcPts val="300"/>
                </a:spcBef>
                <a:spcAft>
                  <a:spcPct val="0"/>
                </a:spcAft>
                <a:buSzTx/>
                <a:buFont typeface="Wingdings" panose="05000000000000000000" pitchFamily="2" charset="2"/>
                <a:buChar char="Ø"/>
                <a:tabLst/>
                <a:defRPr/>
              </a:pPr>
              <a:r>
                <a:rPr kumimoji="0" lang="fr-FR" altLang="fr-FR" sz="14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La fermentation est un processus métabolique au cours duquel </a:t>
              </a:r>
              <a:r>
                <a:rPr kumimoji="0" lang="fr-FR" altLang="fr-FR"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un organisme transforme un glucide, </a:t>
              </a:r>
              <a:r>
                <a:rPr kumimoji="0" lang="fr-FR" altLang="fr-FR" sz="14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tel que l'amidon ou un sucre, </a:t>
              </a:r>
              <a:r>
                <a:rPr kumimoji="0" lang="fr-FR" altLang="fr-FR"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en alcool ou en acide</a:t>
              </a:r>
              <a:r>
                <a:rPr kumimoji="0" lang="fr-FR" altLang="fr-FR" sz="14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Par exemple, la levure effectue une fermentation pour obtenir de l'énergie en convertissant le sucre en alcool. Les bactéries effectuent la fermentation, en convertissant les glucides en acide lactique.</a:t>
              </a:r>
            </a:p>
            <a:p>
              <a:pPr marR="0" lvl="0" algn="just" defTabSz="228600" rtl="0" eaLnBrk="1" fontAlgn="base" latinLnBrk="0" hangingPunct="1">
                <a:lnSpc>
                  <a:spcPct val="118000"/>
                </a:lnSpc>
                <a:spcBef>
                  <a:spcPts val="300"/>
                </a:spcBef>
                <a:spcAft>
                  <a:spcPct val="0"/>
                </a:spcAft>
                <a:buClr>
                  <a:srgbClr val="00707C"/>
                </a:buClr>
                <a:buSzTx/>
                <a:buNone/>
                <a:tabLst/>
                <a:defRPr/>
              </a:pPr>
              <a:endParaRPr kumimoji="0" lang="fr-FR" altLang="fr-FR" sz="14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285750" indent="-285750" algn="just" defTabSz="228600" eaLnBrk="1" hangingPunct="1">
                <a:buClr>
                  <a:schemeClr val="tx1"/>
                </a:buClr>
                <a:buFont typeface="Wingdings" panose="05000000000000000000" pitchFamily="2" charset="2"/>
                <a:buChar char="Ø"/>
                <a:defRPr/>
              </a:pPr>
              <a:r>
                <a:rPr kumimoji="0" lang="fr-FR" altLang="fr-FR" sz="14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Les fermentations microbiennes ont </a:t>
              </a:r>
              <a:r>
                <a:rPr kumimoji="0" lang="fr-FR" altLang="fr-FR"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contribué à la conservation des aliments depuis l'Antiquité </a:t>
              </a:r>
              <a:r>
                <a:rPr kumimoji="0" lang="fr-FR" altLang="fr-FR" sz="14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et les gens appliquaient la fermentation pour fabriquer des produits tels que le vin, l'hydromel, le fromage et la bière bien avant que le processus biochimique ne soit compris</a:t>
              </a:r>
              <a:r>
                <a:rPr kumimoji="0" lang="en-US" altLang="fr-FR" sz="14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p>
            <a:p>
              <a:pPr>
                <a:lnSpc>
                  <a:spcPct val="100000"/>
                </a:lnSpc>
                <a:spcBef>
                  <a:spcPct val="0"/>
                </a:spcBef>
                <a:buNone/>
                <a:defRPr/>
              </a:pPr>
              <a:endParaRPr kumimoji="0" lang="fr-FR" altLang="fr-FR" sz="1600" b="1" i="0" u="none" strike="noStrike" kern="1200" cap="none" spc="0" normalizeH="0" baseline="0" noProof="0" dirty="0">
                <a:ln>
                  <a:noFill/>
                </a:ln>
                <a:effectLst/>
                <a:uLnTx/>
                <a:uFillTx/>
                <a:latin typeface="Arial" charset="0"/>
                <a:ea typeface="+mn-ea"/>
                <a:cs typeface="Arial" charset="0"/>
              </a:endParaRPr>
            </a:p>
            <a:p>
              <a:pPr>
                <a:lnSpc>
                  <a:spcPct val="100000"/>
                </a:lnSpc>
                <a:spcBef>
                  <a:spcPct val="0"/>
                </a:spcBef>
                <a:buNone/>
                <a:defRPr/>
              </a:pPr>
              <a:r>
                <a:rPr kumimoji="0" lang="fr-FR" altLang="fr-FR" sz="2400" b="1" i="0" u="none" strike="noStrike" kern="1200" cap="none" spc="0" normalizeH="0" baseline="0" noProof="0" dirty="0">
                  <a:ln>
                    <a:noFill/>
                  </a:ln>
                  <a:effectLst/>
                  <a:uLnTx/>
                  <a:uFillTx/>
                  <a:latin typeface="Arial" charset="0"/>
                  <a:ea typeface="+mn-ea"/>
                  <a:cs typeface="Arial" charset="0"/>
                </a:rPr>
                <a:t>	</a:t>
              </a:r>
              <a:endParaRPr kumimoji="0" lang="fr-FR" altLang="fr-FR" sz="2400" b="0" i="0" u="none" strike="noStrike" kern="1200" cap="none" spc="0" normalizeH="0" baseline="0" noProof="0" dirty="0">
                <a:ln>
                  <a:noFill/>
                </a:ln>
                <a:effectLst/>
                <a:uLnTx/>
                <a:uFillTx/>
                <a:latin typeface="Arial" charset="0"/>
                <a:ea typeface="+mn-ea"/>
                <a:cs typeface="Arial" charset="0"/>
              </a:endParaRPr>
            </a:p>
          </p:txBody>
        </p:sp>
        <p:sp>
          <p:nvSpPr>
            <p:cNvPr id="43013" name="Forme automatique 2">
              <a:extLst>
                <a:ext uri="{FF2B5EF4-FFF2-40B4-BE49-F238E27FC236}">
                  <a16:creationId xmlns:a16="http://schemas.microsoft.com/office/drawing/2014/main" id="{4E4A46B3-8E7A-477D-A6AA-A9ADACF12286}"/>
                </a:ext>
              </a:extLst>
            </p:cNvPr>
            <p:cNvSpPr>
              <a:spLocks noChangeArrowheads="1"/>
            </p:cNvSpPr>
            <p:nvPr/>
          </p:nvSpPr>
          <p:spPr bwMode="auto">
            <a:xfrm>
              <a:off x="209550" y="3717925"/>
              <a:ext cx="11652250" cy="2371725"/>
            </a:xfrm>
            <a:prstGeom prst="bracketPair">
              <a:avLst>
                <a:gd name="adj" fmla="val 8051"/>
              </a:avLst>
            </a:prstGeom>
            <a:noFill/>
            <a:ln w="38100">
              <a:solidFill>
                <a:srgbClr val="5B225F"/>
              </a:solidFill>
              <a:round/>
              <a:headEnd/>
              <a:tailEnd/>
            </a:ln>
            <a:effectLst/>
            <a:extLst>
              <a:ext uri="{909E8E84-426E-40DD-AFC4-6F175D3DCCD1}">
                <a14:hiddenFill xmlns:a14="http://schemas.microsoft.com/office/drawing/2010/main">
                  <a:solidFill>
                    <a:srgbClr val="943634"/>
                  </a:solidFill>
                </a14:hiddenFill>
              </a:ext>
              <a:ext uri="{AF507438-7753-43E0-B8FC-AC1667EBCBE1}">
                <a14:hiddenEffects xmlns:a14="http://schemas.microsoft.com/office/drawing/2010/main">
                  <a:effectLst>
                    <a:outerShdw dist="17961" dir="2700000" algn="ctr" rotWithShape="0">
                      <a:srgbClr val="5D7035"/>
                    </a:outerShdw>
                  </a:effectLst>
                </a14:hiddenEffects>
              </a:ext>
            </a:extLst>
          </p:spPr>
          <p:txBody>
            <a:bodyPr lIns="45720" rIns="45720"/>
            <a:lstStyle>
              <a:lvl1pPr>
                <a:lnSpc>
                  <a:spcPct val="118000"/>
                </a:lnSpc>
                <a:spcBef>
                  <a:spcPts val="300"/>
                </a:spcBef>
                <a:buFont typeface="Arial" panose="020B0604020202020204" pitchFamily="34" charset="0"/>
                <a:buChar char="•"/>
                <a:defRPr sz="1200">
                  <a:solidFill>
                    <a:schemeClr val="tx1"/>
                  </a:solidFill>
                  <a:latin typeface="Microsoft Sans Serif" panose="020B0604020202020204" pitchFamily="34" charset="0"/>
                </a:defRPr>
              </a:lvl1pPr>
              <a:lvl2pPr marL="742950" indent="-28575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2pPr>
              <a:lvl3pPr marL="11430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5pPr>
              <a:lvl6pPr marL="25146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6pPr>
              <a:lvl7pPr marL="29718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7pPr>
              <a:lvl8pPr marL="34290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8pPr>
              <a:lvl9pPr marL="38862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fr-FR" sz="2000" b="1"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Pourquoi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altLang="fr-FR" sz="1600" b="1" i="0" u="none" strike="noStrike" kern="1200" cap="none" spc="0" normalizeH="0" baseline="0" noProof="0">
                <a:ln>
                  <a:noFill/>
                </a:ln>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altLang="fr-FR" sz="2400" b="1"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	</a:t>
              </a:r>
              <a:endParaRPr kumimoji="0" lang="fr-FR" altLang="fr-FR" sz="24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endParaRPr>
            </a:p>
          </p:txBody>
        </p:sp>
        <p:graphicFrame>
          <p:nvGraphicFramePr>
            <p:cNvPr id="3" name="Diagramme 2">
              <a:extLst>
                <a:ext uri="{FF2B5EF4-FFF2-40B4-BE49-F238E27FC236}">
                  <a16:creationId xmlns:a16="http://schemas.microsoft.com/office/drawing/2014/main" id="{4A9194F0-156F-42E5-81DE-CCA1653D2DE3}"/>
                </a:ext>
              </a:extLst>
            </p:cNvPr>
            <p:cNvGraphicFramePr/>
            <p:nvPr/>
          </p:nvGraphicFramePr>
          <p:xfrm>
            <a:off x="1115735" y="3824423"/>
            <a:ext cx="9676607" cy="25573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grpSp>
        <p:nvGrpSpPr>
          <p:cNvPr id="5" name="Groupe 4">
            <a:extLst>
              <a:ext uri="{FF2B5EF4-FFF2-40B4-BE49-F238E27FC236}">
                <a16:creationId xmlns:a16="http://schemas.microsoft.com/office/drawing/2014/main" id="{191417C7-41A9-28D0-E8C2-65343E51CBDA}"/>
              </a:ext>
              <a:ext uri="{C183D7F6-B498-43B3-948B-1728B52AA6E4}">
                <adec:decorative xmlns:adec="http://schemas.microsoft.com/office/drawing/2017/decorative" val="1"/>
              </a:ext>
            </a:extLst>
          </p:cNvPr>
          <p:cNvGrpSpPr/>
          <p:nvPr/>
        </p:nvGrpSpPr>
        <p:grpSpPr>
          <a:xfrm>
            <a:off x="-41275" y="6135688"/>
            <a:ext cx="12276138" cy="768350"/>
            <a:chOff x="-41275" y="6135688"/>
            <a:chExt cx="12276138" cy="768350"/>
          </a:xfrm>
        </p:grpSpPr>
        <p:sp>
          <p:nvSpPr>
            <p:cNvPr id="21" name="Rectangle 20">
              <a:extLst>
                <a:ext uri="{FF2B5EF4-FFF2-40B4-BE49-F238E27FC236}">
                  <a16:creationId xmlns:a16="http://schemas.microsoft.com/office/drawing/2014/main" id="{94B459E2-9D59-47DE-867F-1A322DB74C81}"/>
                </a:ext>
              </a:extLst>
            </p:cNvPr>
            <p:cNvSpPr/>
            <p:nvPr/>
          </p:nvSpPr>
          <p:spPr bwMode="auto">
            <a:xfrm>
              <a:off x="-41275" y="6135688"/>
              <a:ext cx="12276138" cy="768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FFFFFF"/>
                </a:solidFill>
                <a:effectLst/>
                <a:uLnTx/>
                <a:uFillTx/>
                <a:latin typeface="Microsoft Sans Serif"/>
                <a:ea typeface="+mn-ea"/>
                <a:cs typeface="+mn-cs"/>
              </a:endParaRPr>
            </a:p>
          </p:txBody>
        </p:sp>
        <p:sp>
          <p:nvSpPr>
            <p:cNvPr id="43020" name="ZoneTexte 23">
              <a:extLst>
                <a:ext uri="{FF2B5EF4-FFF2-40B4-BE49-F238E27FC236}">
                  <a16:creationId xmlns:a16="http://schemas.microsoft.com/office/drawing/2014/main" id="{9BF7A105-4246-42E4-8151-711F387DDD12}"/>
                </a:ext>
              </a:extLst>
            </p:cNvPr>
            <p:cNvSpPr txBox="1">
              <a:spLocks noChangeArrowheads="1"/>
            </p:cNvSpPr>
            <p:nvPr/>
          </p:nvSpPr>
          <p:spPr bwMode="auto">
            <a:xfrm>
              <a:off x="9637290" y="6239127"/>
              <a:ext cx="207120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8000"/>
                </a:lnSpc>
                <a:spcBef>
                  <a:spcPts val="300"/>
                </a:spcBef>
                <a:buFont typeface="Arial" panose="020B0604020202020204" pitchFamily="34" charset="0"/>
                <a:buChar char="•"/>
                <a:defRPr sz="1200">
                  <a:solidFill>
                    <a:schemeClr val="tx1"/>
                  </a:solidFill>
                  <a:latin typeface="Microsoft Sans Serif" panose="020B0604020202020204" pitchFamily="34" charset="0"/>
                </a:defRPr>
              </a:lvl1pPr>
              <a:lvl2pPr marL="742950" indent="-28575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2pPr>
              <a:lvl3pPr marL="11430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5pPr>
              <a:lvl6pPr marL="25146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6pPr>
              <a:lvl7pPr marL="29718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7pPr>
              <a:lvl8pPr marL="34290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8pPr>
              <a:lvl9pPr marL="38862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altLang="fr-FR"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   Précédent</a:t>
              </a:r>
            </a:p>
          </p:txBody>
        </p:sp>
        <p:pic>
          <p:nvPicPr>
            <p:cNvPr id="43021" name="Image 25">
              <a:extLst>
                <a:ext uri="{FF2B5EF4-FFF2-40B4-BE49-F238E27FC236}">
                  <a16:creationId xmlns:a16="http://schemas.microsoft.com/office/drawing/2014/main" id="{12C96CA1-6832-4923-9B87-6FE8A1D4F18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801" y="6176925"/>
              <a:ext cx="1890406" cy="35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5" name="ZoneTexte 31">
              <a:extLst>
                <a:ext uri="{FF2B5EF4-FFF2-40B4-BE49-F238E27FC236}">
                  <a16:creationId xmlns:a16="http://schemas.microsoft.com/office/drawing/2014/main" id="{0DBB90E1-96B1-498D-9BAD-27D75CC40B2B}"/>
                </a:ext>
              </a:extLst>
            </p:cNvPr>
            <p:cNvSpPr txBox="1">
              <a:spLocks noChangeArrowheads="1"/>
            </p:cNvSpPr>
            <p:nvPr/>
          </p:nvSpPr>
          <p:spPr bwMode="auto">
            <a:xfrm>
              <a:off x="6072188" y="6243638"/>
              <a:ext cx="23796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chemeClr val="tx1"/>
                  </a:solidFill>
                  <a:latin typeface="Microsoft Sans Serif" panose="020B0604020202020204" pitchFamily="34" charset="0"/>
                </a:defRPr>
              </a:lvl1pPr>
              <a:lvl2pPr marL="742950" indent="-285750">
                <a:defRPr sz="900">
                  <a:solidFill>
                    <a:schemeClr val="tx1"/>
                  </a:solidFill>
                  <a:latin typeface="Microsoft Sans Serif" panose="020B0604020202020204" pitchFamily="34" charset="0"/>
                </a:defRPr>
              </a:lvl2pPr>
              <a:lvl3pPr marL="1143000" indent="-228600">
                <a:defRPr sz="900">
                  <a:solidFill>
                    <a:schemeClr val="tx1"/>
                  </a:solidFill>
                  <a:latin typeface="Microsoft Sans Serif" panose="020B0604020202020204" pitchFamily="34" charset="0"/>
                </a:defRPr>
              </a:lvl3pPr>
              <a:lvl4pPr marL="1600200" indent="-228600">
                <a:defRPr sz="900">
                  <a:solidFill>
                    <a:schemeClr val="tx1"/>
                  </a:solidFill>
                  <a:latin typeface="Microsoft Sans Serif" panose="020B0604020202020204" pitchFamily="34" charset="0"/>
                </a:defRPr>
              </a:lvl4pPr>
              <a:lvl5pPr marL="2057400" indent="-228600">
                <a:defRPr sz="900">
                  <a:solidFill>
                    <a:schemeClr val="tx1"/>
                  </a:solidFill>
                  <a:latin typeface="Microsoft Sans Serif" panose="020B0604020202020204" pitchFamily="34" charset="0"/>
                </a:defRPr>
              </a:lvl5pPr>
              <a:lvl6pPr marL="2514600" indent="-228600" defTabSz="228600" eaLnBrk="0" fontAlgn="base" hangingPunct="0">
                <a:spcBef>
                  <a:spcPct val="0"/>
                </a:spcBef>
                <a:spcAft>
                  <a:spcPct val="0"/>
                </a:spcAft>
                <a:defRPr sz="900">
                  <a:solidFill>
                    <a:schemeClr val="tx1"/>
                  </a:solidFill>
                  <a:latin typeface="Microsoft Sans Serif" panose="020B0604020202020204" pitchFamily="34" charset="0"/>
                </a:defRPr>
              </a:lvl6pPr>
              <a:lvl7pPr marL="2971800" indent="-228600" defTabSz="228600" eaLnBrk="0" fontAlgn="base" hangingPunct="0">
                <a:spcBef>
                  <a:spcPct val="0"/>
                </a:spcBef>
                <a:spcAft>
                  <a:spcPct val="0"/>
                </a:spcAft>
                <a:defRPr sz="900">
                  <a:solidFill>
                    <a:schemeClr val="tx1"/>
                  </a:solidFill>
                  <a:latin typeface="Microsoft Sans Serif" panose="020B0604020202020204" pitchFamily="34" charset="0"/>
                </a:defRPr>
              </a:lvl7pPr>
              <a:lvl8pPr marL="3429000" indent="-228600" defTabSz="228600" eaLnBrk="0" fontAlgn="base" hangingPunct="0">
                <a:spcBef>
                  <a:spcPct val="0"/>
                </a:spcBef>
                <a:spcAft>
                  <a:spcPct val="0"/>
                </a:spcAft>
                <a:defRPr sz="900">
                  <a:solidFill>
                    <a:schemeClr val="tx1"/>
                  </a:solidFill>
                  <a:latin typeface="Microsoft Sans Serif" panose="020B0604020202020204" pitchFamily="34" charset="0"/>
                </a:defRPr>
              </a:lvl8pPr>
              <a:lvl9pPr marL="3886200" indent="-228600" defTabSz="228600" eaLnBrk="0" fontAlgn="base" hangingPunct="0">
                <a:spcBef>
                  <a:spcPct val="0"/>
                </a:spcBef>
                <a:spcAft>
                  <a:spcPct val="0"/>
                </a:spcAft>
                <a:defRPr sz="900">
                  <a:solidFill>
                    <a:schemeClr val="tx1"/>
                  </a:solidFill>
                  <a:latin typeface="Microsoft Sans Serif" panose="020B0604020202020204" pitchFamily="34" charset="0"/>
                </a:defRPr>
              </a:lvl9pPr>
            </a:lstStyle>
            <a:p>
              <a:pPr marL="0" marR="0" lvl="0" indent="0" algn="l" defTabSz="228600" rtl="0" eaLnBrk="1" fontAlgn="base" latinLnBrk="0" hangingPunct="1">
                <a:lnSpc>
                  <a:spcPct val="100000"/>
                </a:lnSpc>
                <a:spcBef>
                  <a:spcPct val="0"/>
                </a:spcBef>
                <a:spcAft>
                  <a:spcPct val="0"/>
                </a:spcAft>
                <a:buClrTx/>
                <a:buSzTx/>
                <a:buFontTx/>
                <a:buNone/>
                <a:tabLst/>
                <a:defRPr/>
              </a:pPr>
              <a:r>
                <a:rPr kumimoji="0" lang="fr-FR" altLang="fr-FR"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Retour au menu principal</a:t>
              </a:r>
            </a:p>
          </p:txBody>
        </p:sp>
      </p:grpSp>
      <p:sp>
        <p:nvSpPr>
          <p:cNvPr id="22" name="Bouton d’action : vide 21" descr="Bouton pour fermer la diapositive et revenir à la page principale de l'aperçu des ressources">
            <a:hlinkClick r:id="rId8" action="ppaction://hlinksldjump" highlightClick="1"/>
            <a:extLst>
              <a:ext uri="{FF2B5EF4-FFF2-40B4-BE49-F238E27FC236}">
                <a16:creationId xmlns:a16="http://schemas.microsoft.com/office/drawing/2014/main" id="{489C80B7-2CC4-460D-A110-27F343C5374A}"/>
              </a:ext>
            </a:extLst>
          </p:cNvPr>
          <p:cNvSpPr/>
          <p:nvPr/>
        </p:nvSpPr>
        <p:spPr bwMode="auto">
          <a:xfrm>
            <a:off x="5713413" y="6254750"/>
            <a:ext cx="306387" cy="234950"/>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Microsoft Sans Serif"/>
                <a:ea typeface="+mn-ea"/>
                <a:cs typeface="+mn-cs"/>
              </a:rPr>
              <a:t>X</a:t>
            </a:r>
          </a:p>
        </p:txBody>
      </p:sp>
      <p:sp>
        <p:nvSpPr>
          <p:cNvPr id="27" name="Bouton d’action : vide 26" descr="Bouton pour aller à la diapositive précédente">
            <a:hlinkClick r:id="" action="ppaction://hlinkshowjump?jump=previousslide" highlightClick="1"/>
            <a:extLst>
              <a:ext uri="{FF2B5EF4-FFF2-40B4-BE49-F238E27FC236}">
                <a16:creationId xmlns:a16="http://schemas.microsoft.com/office/drawing/2014/main" id="{CF25B10A-6D75-48E1-8D3E-13C11F77740B}"/>
              </a:ext>
            </a:extLst>
          </p:cNvPr>
          <p:cNvSpPr/>
          <p:nvPr/>
        </p:nvSpPr>
        <p:spPr bwMode="auto">
          <a:xfrm>
            <a:off x="9439275" y="6254750"/>
            <a:ext cx="306388" cy="234950"/>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Microsoft Sans Serif"/>
                <a:ea typeface="+mn-ea"/>
                <a:cs typeface="+mn-cs"/>
              </a:rPr>
              <a:t>&lt;</a:t>
            </a:r>
          </a:p>
        </p:txBody>
      </p:sp>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9688244-7610-4DF0-B715-F5A2CFB63623}"/>
              </a:ext>
            </a:extLst>
          </p:cNvPr>
          <p:cNvSpPr>
            <a:spLocks noGrp="1"/>
          </p:cNvSpPr>
          <p:nvPr>
            <p:ph type="title" idx="4294967295"/>
          </p:nvPr>
        </p:nvSpPr>
        <p:spPr>
          <a:xfrm>
            <a:off x="1143000" y="-159740"/>
            <a:ext cx="10515600" cy="821728"/>
          </a:xfrm>
        </p:spPr>
        <p:txBody>
          <a:bodyPr/>
          <a:lstStyle/>
          <a:p>
            <a:pPr algn="ctr" eaLnBrk="1" hangingPunct="1"/>
            <a:r>
              <a:rPr lang="fr-FR" sz="3200" b="1" i="0" kern="1200" spc="0" baseline="0">
                <a:ln>
                  <a:noFill/>
                </a:ln>
                <a:solidFill>
                  <a:srgbClr val="5B225F"/>
                </a:solidFill>
                <a:effectLst/>
                <a:latin typeface="Arial" panose="020B0604020202020204" pitchFamily="34" charset="0"/>
                <a:ea typeface="+mn-ea"/>
                <a:cs typeface="Arial" panose="020B0604020202020204" pitchFamily="34" charset="0"/>
              </a:rPr>
              <a:t>L’étiquetage des denrées alimentaires</a:t>
            </a:r>
            <a:r>
              <a:rPr lang="fr-FR" sz="4501">
                <a:solidFill>
                  <a:schemeClr val="bg1"/>
                </a:solidFill>
                <a:latin typeface="Arial" panose="020B0604020202020204" pitchFamily="34" charset="0"/>
                <a:cs typeface="Arial" panose="020B0604020202020204" pitchFamily="34" charset="0"/>
              </a:rPr>
              <a:t>-</a:t>
            </a:r>
            <a:endParaRPr lang="fr-FR">
              <a:solidFill>
                <a:srgbClr val="5B225F"/>
              </a:solidFill>
              <a:effectLst/>
            </a:endParaRPr>
          </a:p>
        </p:txBody>
      </p:sp>
      <p:grpSp>
        <p:nvGrpSpPr>
          <p:cNvPr id="3" name="Groupe 2" descr="Les étiquettes&#10;Il existe 3 types de mentions sur les étiquettes :&#10;Identité de l'aliment (description, provenance, etc.)&#10;Aspects nutritionnels (liste des ingrédients, valeur nutritionnelle, etc.)&#10;Qualité et sécurité des aliments (conditions particulières de stockage, allergènes, etc.) dont :&#10;oDate limite de consommation (DLC)  « A consommer jusqu’au… »&#10;oDate de durabilité minimale (DDM)  « A consommer de préférence avant le… »&#10;oTempérature de conservation&#10;oNature de la cuisson&#10;oDélai de consommation après ouverture&#10;oAllergènes&#10; &#10;Le gaspillage alimentaire&#10;1,3 milliards de tonnes par an d’aliments destinés à la consommation humaine est perdue ou gaspillée dans le monde&#10;280 kg/an et par habitant de pertes alimentaires en Europe&#10;95 kg/an et par habitant de gaspillage lié au consommateur&#10;10% du gaspillage lié aux dates  sur les étiquettes&#10; &#10;Les solutions&#10;A l’achat&#10;•Faire une liste de courses&#10;•Vérifier les dates de péremption&#10;•Respecter la chaine du froid&#10;A la maison&#10;•Ranger les aliments en respectant les consignes &#10;•Assurer la rotation des produits (nouveaux derrière)&#10;•Limiter les quantités et cuisiner les restes&#10;•Congeler&#10; &#10;&#10;">
            <a:extLst>
              <a:ext uri="{FF2B5EF4-FFF2-40B4-BE49-F238E27FC236}">
                <a16:creationId xmlns:a16="http://schemas.microsoft.com/office/drawing/2014/main" id="{D967A819-E27F-C797-AB50-E0D0E9ED2495}"/>
              </a:ext>
            </a:extLst>
          </p:cNvPr>
          <p:cNvGrpSpPr/>
          <p:nvPr/>
        </p:nvGrpSpPr>
        <p:grpSpPr>
          <a:xfrm>
            <a:off x="127000" y="687388"/>
            <a:ext cx="11969750" cy="5335587"/>
            <a:chOff x="127000" y="687388"/>
            <a:chExt cx="11969750" cy="5335587"/>
          </a:xfrm>
        </p:grpSpPr>
        <p:sp>
          <p:nvSpPr>
            <p:cNvPr id="44036" name="Forme automatique 2">
              <a:extLst>
                <a:ext uri="{FF2B5EF4-FFF2-40B4-BE49-F238E27FC236}">
                  <a16:creationId xmlns:a16="http://schemas.microsoft.com/office/drawing/2014/main" id="{6A70C2B5-AC15-4079-91DF-063855E089F0}"/>
                </a:ext>
              </a:extLst>
            </p:cNvPr>
            <p:cNvSpPr>
              <a:spLocks noChangeArrowheads="1"/>
            </p:cNvSpPr>
            <p:nvPr/>
          </p:nvSpPr>
          <p:spPr bwMode="auto">
            <a:xfrm>
              <a:off x="127000" y="806450"/>
              <a:ext cx="6273800" cy="3260725"/>
            </a:xfrm>
            <a:prstGeom prst="bracketPair">
              <a:avLst>
                <a:gd name="adj" fmla="val 8051"/>
              </a:avLst>
            </a:prstGeom>
            <a:noFill/>
            <a:ln w="38100">
              <a:solidFill>
                <a:srgbClr val="5B225F"/>
              </a:solidFill>
              <a:round/>
              <a:headEnd/>
              <a:tailEnd/>
            </a:ln>
            <a:effectLst/>
            <a:extLst>
              <a:ext uri="{909E8E84-426E-40DD-AFC4-6F175D3DCCD1}">
                <a14:hiddenFill xmlns:a14="http://schemas.microsoft.com/office/drawing/2010/main">
                  <a:solidFill>
                    <a:srgbClr val="943634"/>
                  </a:solidFill>
                </a14:hiddenFill>
              </a:ext>
              <a:ext uri="{AF507438-7753-43E0-B8FC-AC1667EBCBE1}">
                <a14:hiddenEffects xmlns:a14="http://schemas.microsoft.com/office/drawing/2010/main">
                  <a:effectLst>
                    <a:outerShdw dist="17961" dir="2700000" algn="ctr" rotWithShape="0">
                      <a:srgbClr val="5D7035"/>
                    </a:outerShdw>
                  </a:effectLst>
                </a14:hiddenEffects>
              </a:ext>
            </a:extLst>
          </p:spPr>
          <p:txBody>
            <a:bodyPr lIns="45720" rIns="45720"/>
            <a:lstStyle>
              <a:lvl1pPr>
                <a:lnSpc>
                  <a:spcPct val="118000"/>
                </a:lnSpc>
                <a:spcBef>
                  <a:spcPts val="300"/>
                </a:spcBef>
                <a:buFont typeface="Arial" panose="020B0604020202020204" pitchFamily="34" charset="0"/>
                <a:buChar char="•"/>
                <a:defRPr sz="1200">
                  <a:solidFill>
                    <a:schemeClr val="tx1"/>
                  </a:solidFill>
                  <a:latin typeface="Microsoft Sans Serif" panose="020B0604020202020204" pitchFamily="34" charset="0"/>
                </a:defRPr>
              </a:lvl1pPr>
              <a:lvl2pPr marL="914400" indent="-17145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2pPr>
              <a:lvl3pPr marL="1314450" indent="-17145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5pPr>
              <a:lvl6pPr marL="25146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6pPr>
              <a:lvl7pPr marL="29718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7pPr>
              <a:lvl8pPr marL="34290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8pPr>
              <a:lvl9pPr marL="38862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fr-FR" sz="2000" b="1" i="0" u="none" strike="noStrike" kern="1200" cap="none" spc="0" normalizeH="0" baseline="0" noProof="0">
                  <a:ln>
                    <a:noFill/>
                  </a:ln>
                  <a:solidFill>
                    <a:srgbClr val="5B225F"/>
                  </a:solidFill>
                  <a:effectLst/>
                  <a:uLnTx/>
                  <a:uFillTx/>
                  <a:latin typeface="Arial" panose="020B0604020202020204" pitchFamily="34" charset="0"/>
                  <a:ea typeface="+mn-ea"/>
                  <a:cs typeface="Arial" panose="020B0604020202020204" pitchFamily="34" charset="0"/>
                </a:rPr>
                <a:t>Les étiquettes</a:t>
              </a: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fr-FR" altLang="fr-FR" sz="14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Il existe 3 types de mentions sur les étiquettes :</a:t>
              </a:r>
            </a:p>
            <a:p>
              <a:pPr marL="914400" marR="0" lvl="1" indent="-171450" algn="just" defTabSz="914400" rtl="0" eaLnBrk="0" fontAlgn="base" latinLnBrk="0" hangingPunct="0">
                <a:lnSpc>
                  <a:spcPct val="100000"/>
                </a:lnSpc>
                <a:spcBef>
                  <a:spcPct val="0"/>
                </a:spcBef>
                <a:spcAft>
                  <a:spcPct val="0"/>
                </a:spcAft>
                <a:buClrTx/>
                <a:buSzTx/>
                <a:buFont typeface="Wingdings" panose="05000000000000000000" pitchFamily="2" charset="2"/>
                <a:buChar char="Ø"/>
                <a:tabLst/>
                <a:defRPr/>
              </a:pPr>
              <a:r>
                <a:rPr kumimoji="0" lang="fr-FR" altLang="fr-FR" sz="1400" b="1"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Identité de l'aliment </a:t>
              </a:r>
              <a:r>
                <a:rPr kumimoji="0" lang="fr-FR" altLang="fr-FR" sz="14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(description, provenance, etc.)</a:t>
              </a:r>
            </a:p>
            <a:p>
              <a:pPr marL="914400" marR="0" lvl="1" indent="-171450" algn="just" defTabSz="914400" rtl="0" eaLnBrk="0" fontAlgn="base" latinLnBrk="0" hangingPunct="0">
                <a:lnSpc>
                  <a:spcPct val="100000"/>
                </a:lnSpc>
                <a:spcBef>
                  <a:spcPct val="0"/>
                </a:spcBef>
                <a:spcAft>
                  <a:spcPct val="0"/>
                </a:spcAft>
                <a:buClrTx/>
                <a:buSzTx/>
                <a:buFont typeface="Wingdings" panose="05000000000000000000" pitchFamily="2" charset="2"/>
                <a:buChar char="Ø"/>
                <a:tabLst/>
                <a:defRPr/>
              </a:pPr>
              <a:r>
                <a:rPr kumimoji="0" lang="fr-FR" altLang="fr-FR" sz="1400" b="1"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Aspects nutritionnels </a:t>
              </a:r>
              <a:r>
                <a:rPr kumimoji="0" lang="fr-FR" altLang="fr-FR" sz="14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(liste des ingrédients, valeur nutritionnelle, etc.)</a:t>
              </a:r>
            </a:p>
            <a:p>
              <a:pPr marL="914400" marR="0" lvl="1" indent="-171450" algn="just" defTabSz="914400" rtl="0" eaLnBrk="0" fontAlgn="base" latinLnBrk="0" hangingPunct="0">
                <a:lnSpc>
                  <a:spcPct val="100000"/>
                </a:lnSpc>
                <a:spcBef>
                  <a:spcPct val="0"/>
                </a:spcBef>
                <a:spcAft>
                  <a:spcPct val="0"/>
                </a:spcAft>
                <a:buClrTx/>
                <a:buSzTx/>
                <a:buFont typeface="Wingdings" panose="05000000000000000000" pitchFamily="2" charset="2"/>
                <a:buChar char="Ø"/>
                <a:tabLst/>
                <a:defRPr/>
              </a:pPr>
              <a:r>
                <a:rPr kumimoji="0" lang="fr-FR" altLang="fr-FR" sz="1400" b="1"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Qualité et sécurité des aliments </a:t>
              </a:r>
              <a:r>
                <a:rPr kumimoji="0" lang="fr-FR" altLang="fr-FR" sz="14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(conditions particulières de stockage, allergènes, etc.) dont :</a:t>
              </a:r>
            </a:p>
            <a:p>
              <a:pPr marL="1314450" marR="0" lvl="2" indent="-171450" algn="just" defTabSz="914400" rtl="0" eaLnBrk="0" fontAlgn="base" latinLnBrk="0" hangingPunct="0">
                <a:lnSpc>
                  <a:spcPct val="100000"/>
                </a:lnSpc>
                <a:spcBef>
                  <a:spcPct val="0"/>
                </a:spcBef>
                <a:spcAft>
                  <a:spcPct val="0"/>
                </a:spcAft>
                <a:buClrTx/>
                <a:buSzTx/>
                <a:buFont typeface="Courier New" panose="02070309020205020404" pitchFamily="49" charset="0"/>
                <a:buChar char="o"/>
                <a:tabLst/>
                <a:defRPr/>
              </a:pPr>
              <a:r>
                <a:rPr kumimoji="0" lang="fr-FR" altLang="fr-FR" sz="14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Date limite de consommation (DLC) </a:t>
              </a:r>
              <a:r>
                <a:rPr kumimoji="0" lang="fr-FR" altLang="fr-FR" sz="14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sym typeface="Wingdings" panose="05000000000000000000" pitchFamily="2" charset="2"/>
                </a:rPr>
                <a:t> « A consommer jusqu’au… »</a:t>
              </a:r>
              <a:endParaRPr kumimoji="0" lang="fr-FR" altLang="fr-FR" sz="14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endParaRPr>
            </a:p>
            <a:p>
              <a:pPr marL="1314450" marR="0" lvl="2" indent="-171450" algn="just" defTabSz="914400" rtl="0" eaLnBrk="0" fontAlgn="base" latinLnBrk="0" hangingPunct="0">
                <a:lnSpc>
                  <a:spcPct val="100000"/>
                </a:lnSpc>
                <a:spcBef>
                  <a:spcPct val="0"/>
                </a:spcBef>
                <a:spcAft>
                  <a:spcPct val="0"/>
                </a:spcAft>
                <a:buClrTx/>
                <a:buSzTx/>
                <a:buFont typeface="Courier New" panose="02070309020205020404" pitchFamily="49" charset="0"/>
                <a:buChar char="o"/>
                <a:tabLst/>
                <a:defRPr/>
              </a:pPr>
              <a:r>
                <a:rPr kumimoji="0" lang="fr-FR" altLang="fr-FR" sz="14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Date de durabilité minimale (DDM) </a:t>
              </a:r>
              <a:r>
                <a:rPr kumimoji="0" lang="fr-FR" altLang="fr-FR" sz="14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sym typeface="Wingdings" panose="05000000000000000000" pitchFamily="2" charset="2"/>
                </a:rPr>
                <a:t> « A consommer de préférence avant le… »</a:t>
              </a:r>
              <a:endParaRPr kumimoji="0" lang="fr-FR" altLang="fr-FR" sz="14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endParaRPr>
            </a:p>
            <a:p>
              <a:pPr marL="1314450" marR="0" lvl="2" indent="-171450" algn="just" defTabSz="914400" rtl="0" eaLnBrk="0" fontAlgn="base" latinLnBrk="0" hangingPunct="0">
                <a:lnSpc>
                  <a:spcPct val="100000"/>
                </a:lnSpc>
                <a:spcBef>
                  <a:spcPct val="0"/>
                </a:spcBef>
                <a:spcAft>
                  <a:spcPct val="0"/>
                </a:spcAft>
                <a:buClrTx/>
                <a:buSzTx/>
                <a:buFont typeface="Courier New" panose="02070309020205020404" pitchFamily="49" charset="0"/>
                <a:buChar char="o"/>
                <a:tabLst/>
                <a:defRPr/>
              </a:pPr>
              <a:r>
                <a:rPr kumimoji="0" lang="fr-FR" altLang="fr-FR" sz="14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Température de conservation</a:t>
              </a:r>
            </a:p>
            <a:p>
              <a:pPr marL="1314450" marR="0" lvl="2" indent="-171450" algn="just" defTabSz="914400" rtl="0" eaLnBrk="0" fontAlgn="base" latinLnBrk="0" hangingPunct="0">
                <a:lnSpc>
                  <a:spcPct val="100000"/>
                </a:lnSpc>
                <a:spcBef>
                  <a:spcPct val="0"/>
                </a:spcBef>
                <a:spcAft>
                  <a:spcPct val="0"/>
                </a:spcAft>
                <a:buClrTx/>
                <a:buSzTx/>
                <a:buFont typeface="Courier New" panose="02070309020205020404" pitchFamily="49" charset="0"/>
                <a:buChar char="o"/>
                <a:tabLst/>
                <a:defRPr/>
              </a:pPr>
              <a:r>
                <a:rPr kumimoji="0" lang="fr-FR" altLang="fr-FR" sz="14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Nature de la cuisson</a:t>
              </a:r>
            </a:p>
            <a:p>
              <a:pPr marL="1314450" marR="0" lvl="2" indent="-171450" algn="just" defTabSz="914400" rtl="0" eaLnBrk="0" fontAlgn="base" latinLnBrk="0" hangingPunct="0">
                <a:lnSpc>
                  <a:spcPct val="100000"/>
                </a:lnSpc>
                <a:spcBef>
                  <a:spcPct val="0"/>
                </a:spcBef>
                <a:spcAft>
                  <a:spcPct val="0"/>
                </a:spcAft>
                <a:buClrTx/>
                <a:buSzTx/>
                <a:buFont typeface="Courier New" panose="02070309020205020404" pitchFamily="49" charset="0"/>
                <a:buChar char="o"/>
                <a:tabLst/>
                <a:defRPr/>
              </a:pPr>
              <a:r>
                <a:rPr kumimoji="0" lang="fr-FR" altLang="fr-FR" sz="14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Délai de consommation après ouverture</a:t>
              </a:r>
            </a:p>
            <a:p>
              <a:pPr marL="1314450" marR="0" lvl="2" indent="-171450" algn="just" defTabSz="914400" rtl="0" eaLnBrk="0" fontAlgn="base" latinLnBrk="0" hangingPunct="0">
                <a:lnSpc>
                  <a:spcPct val="100000"/>
                </a:lnSpc>
                <a:spcBef>
                  <a:spcPct val="0"/>
                </a:spcBef>
                <a:spcAft>
                  <a:spcPct val="0"/>
                </a:spcAft>
                <a:buClrTx/>
                <a:buSzTx/>
                <a:buFont typeface="Courier New" panose="02070309020205020404" pitchFamily="49" charset="0"/>
                <a:buChar char="o"/>
                <a:tabLst/>
                <a:defRPr/>
              </a:pPr>
              <a:r>
                <a:rPr kumimoji="0" lang="fr-FR" altLang="fr-FR" sz="14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Allergènes</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altLang="fr-FR" sz="1600" b="1" i="0" u="none" strike="noStrike" kern="1200" cap="none" spc="0" normalizeH="0" baseline="0" noProof="0">
                <a:ln>
                  <a:noFill/>
                </a:ln>
                <a:solidFill>
                  <a:srgbClr val="00707C"/>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altLang="fr-FR" sz="2400" b="1" i="0" u="none" strike="noStrike" kern="1200" cap="none" spc="0" normalizeH="0" baseline="0" noProof="0">
                  <a:ln>
                    <a:noFill/>
                  </a:ln>
                  <a:solidFill>
                    <a:srgbClr val="00707C"/>
                  </a:solidFill>
                  <a:effectLst/>
                  <a:uLnTx/>
                  <a:uFillTx/>
                  <a:latin typeface="Arial" panose="020B0604020202020204" pitchFamily="34" charset="0"/>
                  <a:ea typeface="+mn-ea"/>
                  <a:cs typeface="Arial" panose="020B0604020202020204" pitchFamily="34" charset="0"/>
                </a:rPr>
                <a:t>	</a:t>
              </a:r>
              <a:endParaRPr kumimoji="0" lang="fr-FR" altLang="fr-FR" sz="2400" b="0" i="0" u="none" strike="noStrike" kern="1200" cap="none" spc="0" normalizeH="0" baseline="0" noProof="0">
                <a:ln>
                  <a:noFill/>
                </a:ln>
                <a:solidFill>
                  <a:srgbClr val="00707C"/>
                </a:solidFill>
                <a:effectLst/>
                <a:uLnTx/>
                <a:uFillTx/>
                <a:latin typeface="Arial" panose="020B0604020202020204" pitchFamily="34" charset="0"/>
                <a:ea typeface="+mn-ea"/>
                <a:cs typeface="Arial" panose="020B0604020202020204" pitchFamily="34" charset="0"/>
              </a:endParaRPr>
            </a:p>
          </p:txBody>
        </p:sp>
        <p:sp>
          <p:nvSpPr>
            <p:cNvPr id="44038" name="Forme automatique 2">
              <a:extLst>
                <a:ext uri="{FF2B5EF4-FFF2-40B4-BE49-F238E27FC236}">
                  <a16:creationId xmlns:a16="http://schemas.microsoft.com/office/drawing/2014/main" id="{81A39BBE-7040-4DA1-9D2F-6BDE0614EC56}"/>
                </a:ext>
              </a:extLst>
            </p:cNvPr>
            <p:cNvSpPr>
              <a:spLocks noChangeArrowheads="1"/>
            </p:cNvSpPr>
            <p:nvPr/>
          </p:nvSpPr>
          <p:spPr bwMode="auto">
            <a:xfrm>
              <a:off x="6715125" y="687388"/>
              <a:ext cx="5381625" cy="5303837"/>
            </a:xfrm>
            <a:prstGeom prst="bracketPair">
              <a:avLst>
                <a:gd name="adj" fmla="val 8051"/>
              </a:avLst>
            </a:prstGeom>
            <a:noFill/>
            <a:ln w="38100">
              <a:solidFill>
                <a:srgbClr val="5B225F"/>
              </a:solidFill>
              <a:round/>
              <a:headEnd/>
              <a:tailEnd/>
            </a:ln>
            <a:effectLst/>
            <a:extLst>
              <a:ext uri="{909E8E84-426E-40DD-AFC4-6F175D3DCCD1}">
                <a14:hiddenFill xmlns:a14="http://schemas.microsoft.com/office/drawing/2010/main">
                  <a:solidFill>
                    <a:srgbClr val="943634"/>
                  </a:solidFill>
                </a14:hiddenFill>
              </a:ext>
              <a:ext uri="{AF507438-7753-43E0-B8FC-AC1667EBCBE1}">
                <a14:hiddenEffects xmlns:a14="http://schemas.microsoft.com/office/drawing/2010/main">
                  <a:effectLst>
                    <a:outerShdw dist="17961" dir="2700000" algn="ctr" rotWithShape="0">
                      <a:srgbClr val="5D7035"/>
                    </a:outerShdw>
                  </a:effectLst>
                </a14:hiddenEffects>
              </a:ext>
            </a:extLst>
          </p:spPr>
          <p:txBody>
            <a:bodyPr lIns="45720" rIns="45720"/>
            <a:lstStyle>
              <a:lvl1pPr>
                <a:lnSpc>
                  <a:spcPct val="118000"/>
                </a:lnSpc>
                <a:spcBef>
                  <a:spcPts val="300"/>
                </a:spcBef>
                <a:buFont typeface="Arial" panose="020B0604020202020204" pitchFamily="34" charset="0"/>
                <a:buChar char="•"/>
                <a:defRPr sz="1200">
                  <a:solidFill>
                    <a:schemeClr val="tx1"/>
                  </a:solidFill>
                  <a:latin typeface="Microsoft Sans Serif" panose="020B0604020202020204" pitchFamily="34" charset="0"/>
                </a:defRPr>
              </a:lvl1pPr>
              <a:lvl2pPr marL="742950" indent="-28575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2pPr>
              <a:lvl3pPr marL="11430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5pPr>
              <a:lvl6pPr marL="25146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6pPr>
              <a:lvl7pPr marL="29718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7pPr>
              <a:lvl8pPr marL="34290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8pPr>
              <a:lvl9pPr marL="38862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fr-FR" sz="2000" b="1" i="0" u="none" strike="noStrike" kern="1200" cap="none" spc="0" normalizeH="0" baseline="0" noProof="0">
                  <a:ln>
                    <a:noFill/>
                  </a:ln>
                  <a:solidFill>
                    <a:srgbClr val="5B225F"/>
                  </a:solidFill>
                  <a:effectLst/>
                  <a:uLnTx/>
                  <a:uFillTx/>
                  <a:latin typeface="Arial" panose="020B0604020202020204" pitchFamily="34" charset="0"/>
                  <a:ea typeface="+mn-ea"/>
                  <a:cs typeface="Arial" panose="020B0604020202020204" pitchFamily="34" charset="0"/>
                </a:rPr>
                <a:t>Les solutions</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altLang="fr-FR" sz="16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altLang="fr-FR" sz="24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endParaRPr kumimoji="0" lang="fr-FR" altLang="fr-FR"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8" name="Forme automatique 2">
              <a:extLst>
                <a:ext uri="{FF2B5EF4-FFF2-40B4-BE49-F238E27FC236}">
                  <a16:creationId xmlns:a16="http://schemas.microsoft.com/office/drawing/2014/main" id="{A1706162-E06A-470C-8BE6-221A60A6EF3D}"/>
                </a:ext>
              </a:extLst>
            </p:cNvPr>
            <p:cNvSpPr>
              <a:spLocks noChangeArrowheads="1"/>
            </p:cNvSpPr>
            <p:nvPr/>
          </p:nvSpPr>
          <p:spPr bwMode="auto">
            <a:xfrm>
              <a:off x="155575" y="4238625"/>
              <a:ext cx="6245225" cy="1784350"/>
            </a:xfrm>
            <a:prstGeom prst="bracketPair">
              <a:avLst>
                <a:gd name="adj" fmla="val 8051"/>
              </a:avLst>
            </a:prstGeom>
            <a:noFill/>
            <a:ln w="38100">
              <a:solidFill>
                <a:srgbClr val="5B225F"/>
              </a:solidFill>
              <a:round/>
              <a:headEnd/>
              <a:tailEnd/>
            </a:ln>
            <a:effectLst/>
            <a:extLst>
              <a:ext uri="{909E8E84-426E-40DD-AFC4-6F175D3DCCD1}">
                <a14:hiddenFill xmlns:a14="http://schemas.microsoft.com/office/drawing/2010/main">
                  <a:solidFill>
                    <a:srgbClr val="943634"/>
                  </a:solidFill>
                </a14:hiddenFill>
              </a:ext>
              <a:ext uri="{AF507438-7753-43E0-B8FC-AC1667EBCBE1}">
                <a14:hiddenEffects xmlns:a14="http://schemas.microsoft.com/office/drawing/2010/main">
                  <a:effectLst>
                    <a:outerShdw dist="17961" dir="2700000" algn="ctr" rotWithShape="0">
                      <a:srgbClr val="5D7035"/>
                    </a:outerShdw>
                  </a:effectLst>
                </a14:hiddenEffects>
              </a:ext>
            </a:extLst>
          </p:spPr>
          <p:txBody>
            <a:bodyPr lIns="45720" rIns="45720"/>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fr-FR" sz="2000" b="1" i="0" u="none" strike="noStrike" kern="1200" cap="none" spc="0" normalizeH="0" baseline="0" noProof="0" dirty="0">
                  <a:ln>
                    <a:noFill/>
                  </a:ln>
                  <a:solidFill>
                    <a:srgbClr val="5B225F"/>
                  </a:solidFill>
                  <a:effectLst/>
                  <a:uLnTx/>
                  <a:uFillTx/>
                  <a:latin typeface="Arial" panose="020B0604020202020204" pitchFamily="34" charset="0"/>
                  <a:ea typeface="+mn-ea"/>
                  <a:cs typeface="Arial" panose="020B0604020202020204" pitchFamily="34" charset="0"/>
                </a:rPr>
                <a:t>Le gaspillage alimentaire</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altLang="fr-FR" sz="1400" b="0" i="0" u="none" strike="noStrike" kern="1200" cap="none" spc="0" normalizeH="0" baseline="0" noProof="0" dirty="0">
                <a:ln>
                  <a:noFill/>
                </a:ln>
                <a:solidFill>
                  <a:srgbClr val="00707C"/>
                </a:solidFill>
                <a:effectLst/>
                <a:uLnTx/>
                <a:uFillTx/>
                <a:latin typeface="Arial" panose="020B0604020202020204" pitchFamily="34" charset="0"/>
                <a:ea typeface="+mn-ea"/>
                <a:cs typeface="Arial" panose="020B0604020202020204" pitchFamily="34" charset="0"/>
                <a:sym typeface="Wingdings" panose="05000000000000000000" pitchFamily="2" charset="2"/>
              </a:endParaRPr>
            </a:p>
            <a:p>
              <a:pPr marL="171450" marR="0" lvl="0" indent="-171450" algn="just" defTabSz="914400" rtl="0" eaLnBrk="0" fontAlgn="base" latinLnBrk="0" hangingPunct="0">
                <a:lnSpc>
                  <a:spcPct val="100000"/>
                </a:lnSpc>
                <a:spcBef>
                  <a:spcPct val="0"/>
                </a:spcBef>
                <a:spcAft>
                  <a:spcPct val="0"/>
                </a:spcAft>
                <a:buClrTx/>
                <a:buSzTx/>
                <a:buFont typeface="Wingdings" pitchFamily="2" charset="2"/>
                <a:buChar char="à"/>
                <a:tabLst/>
                <a:defRPr/>
              </a:pPr>
              <a:r>
                <a:rPr kumimoji="0" lang="fr-FR" altLang="fr-FR"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Wingdings" panose="05000000000000000000" pitchFamily="2" charset="2"/>
                </a:rPr>
                <a:t>1,3 milliards de tonnes par an </a:t>
              </a:r>
              <a:r>
                <a:rPr kumimoji="0" lang="fr-FR" altLang="fr-FR" sz="14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Wingdings" panose="05000000000000000000" pitchFamily="2" charset="2"/>
                </a:rPr>
                <a:t>d’aliments destinés à la consommation humaine est perdue ou gaspillée dans le monde</a:t>
              </a:r>
            </a:p>
            <a:p>
              <a:pPr marL="171450" marR="0" lvl="0" indent="-171450" algn="just" defTabSz="914400" rtl="0" eaLnBrk="0" fontAlgn="base" latinLnBrk="0" hangingPunct="0">
                <a:lnSpc>
                  <a:spcPct val="100000"/>
                </a:lnSpc>
                <a:spcBef>
                  <a:spcPct val="0"/>
                </a:spcBef>
                <a:spcAft>
                  <a:spcPct val="0"/>
                </a:spcAft>
                <a:buClrTx/>
                <a:buSzTx/>
                <a:buFont typeface="Wingdings" pitchFamily="2" charset="2"/>
                <a:buChar char="à"/>
                <a:tabLst/>
                <a:defRPr/>
              </a:pPr>
              <a:r>
                <a:rPr kumimoji="0" lang="fr-FR" altLang="fr-FR"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Wingdings" panose="05000000000000000000" pitchFamily="2" charset="2"/>
                </a:rPr>
                <a:t>280 kg/an et par habitant </a:t>
              </a:r>
              <a:r>
                <a:rPr kumimoji="0" lang="fr-FR" altLang="fr-FR" sz="14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Wingdings" panose="05000000000000000000" pitchFamily="2" charset="2"/>
                </a:rPr>
                <a:t>de pertes alimentaires en Europe</a:t>
              </a:r>
            </a:p>
            <a:p>
              <a:pPr marL="171450" marR="0" lvl="0" indent="-171450" algn="just" defTabSz="914400" rtl="0" eaLnBrk="0" fontAlgn="base" latinLnBrk="0" hangingPunct="0">
                <a:lnSpc>
                  <a:spcPct val="100000"/>
                </a:lnSpc>
                <a:spcBef>
                  <a:spcPct val="0"/>
                </a:spcBef>
                <a:spcAft>
                  <a:spcPct val="0"/>
                </a:spcAft>
                <a:buClrTx/>
                <a:buSzTx/>
                <a:buFont typeface="Wingdings" pitchFamily="2" charset="2"/>
                <a:buChar char="à"/>
                <a:tabLst/>
                <a:defRPr/>
              </a:pPr>
              <a:r>
                <a:rPr kumimoji="0" lang="fr-FR" altLang="fr-FR"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Wingdings" panose="05000000000000000000" pitchFamily="2" charset="2"/>
                </a:rPr>
                <a:t>95 kg/an et par habitant </a:t>
              </a:r>
              <a:r>
                <a:rPr kumimoji="0" lang="fr-FR" altLang="fr-FR" sz="14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Wingdings" panose="05000000000000000000" pitchFamily="2" charset="2"/>
                </a:rPr>
                <a:t>de gaspillage lié au consommateur</a:t>
              </a:r>
            </a:p>
            <a:p>
              <a:pPr marL="171450" marR="0" lvl="0" indent="-171450" algn="just" defTabSz="914400" rtl="0" eaLnBrk="0" fontAlgn="base" latinLnBrk="0" hangingPunct="0">
                <a:lnSpc>
                  <a:spcPct val="100000"/>
                </a:lnSpc>
                <a:spcBef>
                  <a:spcPct val="0"/>
                </a:spcBef>
                <a:spcAft>
                  <a:spcPct val="0"/>
                </a:spcAft>
                <a:buClrTx/>
                <a:buSzTx/>
                <a:buFont typeface="Wingdings" pitchFamily="2" charset="2"/>
                <a:buChar char="à"/>
                <a:tabLst/>
                <a:defRPr/>
              </a:pPr>
              <a:r>
                <a:rPr kumimoji="0" lang="fr-FR" altLang="fr-FR"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Wingdings" panose="05000000000000000000" pitchFamily="2" charset="2"/>
                </a:rPr>
                <a:t>10% </a:t>
              </a:r>
              <a:r>
                <a:rPr kumimoji="0" lang="fr-FR" altLang="fr-FR" sz="14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Wingdings" panose="05000000000000000000" pitchFamily="2" charset="2"/>
                </a:rPr>
                <a:t>du gaspillage lié aux dates  sur les étiquettes</a:t>
              </a:r>
              <a:endParaRPr kumimoji="0" lang="fr-FR" altLang="fr-FR" sz="14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fr-FR" altLang="fr-FR" sz="2400" b="1" i="0" u="none" strike="noStrike" kern="1200" cap="none" spc="0" normalizeH="0" baseline="0" noProof="0" dirty="0">
                  <a:ln>
                    <a:noFill/>
                  </a:ln>
                  <a:solidFill>
                    <a:srgbClr val="00707C"/>
                  </a:solidFill>
                  <a:effectLst/>
                  <a:uLnTx/>
                  <a:uFillTx/>
                  <a:latin typeface="Arial" panose="020B0604020202020204" pitchFamily="34" charset="0"/>
                  <a:ea typeface="+mn-ea"/>
                  <a:cs typeface="Arial" panose="020B0604020202020204" pitchFamily="34" charset="0"/>
                </a:rPr>
                <a:t>	</a:t>
              </a:r>
              <a:endParaRPr kumimoji="0" lang="fr-FR" altLang="fr-FR" sz="2400" b="0" i="0" u="none" strike="noStrike" kern="1200" cap="none" spc="0" normalizeH="0" baseline="0" noProof="0" dirty="0">
                <a:ln>
                  <a:noFill/>
                </a:ln>
                <a:solidFill>
                  <a:srgbClr val="00707C"/>
                </a:solidFill>
                <a:effectLst/>
                <a:uLnTx/>
                <a:uFillTx/>
                <a:latin typeface="Arial" panose="020B0604020202020204" pitchFamily="34" charset="0"/>
                <a:ea typeface="+mn-ea"/>
                <a:cs typeface="Arial" panose="020B0604020202020204" pitchFamily="34" charset="0"/>
              </a:endParaRPr>
            </a:p>
          </p:txBody>
        </p:sp>
        <p:graphicFrame>
          <p:nvGraphicFramePr>
            <p:cNvPr id="5" name="Diagramme 4">
              <a:extLst>
                <a:ext uri="{FF2B5EF4-FFF2-40B4-BE49-F238E27FC236}">
                  <a16:creationId xmlns:a16="http://schemas.microsoft.com/office/drawing/2014/main" id="{ACEF912C-6E66-475D-BD2B-EDCDFB05ADE8}"/>
                </a:ext>
              </a:extLst>
            </p:cNvPr>
            <p:cNvGraphicFramePr/>
            <p:nvPr/>
          </p:nvGraphicFramePr>
          <p:xfrm>
            <a:off x="7339227" y="1266281"/>
            <a:ext cx="4133419" cy="46302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grpSp>
        <p:nvGrpSpPr>
          <p:cNvPr id="4" name="Groupe 3">
            <a:extLst>
              <a:ext uri="{FF2B5EF4-FFF2-40B4-BE49-F238E27FC236}">
                <a16:creationId xmlns:a16="http://schemas.microsoft.com/office/drawing/2014/main" id="{AEEA4FA3-FDFC-EB73-14B0-B6F2D5FDD10B}"/>
              </a:ext>
              <a:ext uri="{C183D7F6-B498-43B3-948B-1728B52AA6E4}">
                <adec:decorative xmlns:adec="http://schemas.microsoft.com/office/drawing/2017/decorative" val="1"/>
              </a:ext>
            </a:extLst>
          </p:cNvPr>
          <p:cNvGrpSpPr/>
          <p:nvPr/>
        </p:nvGrpSpPr>
        <p:grpSpPr>
          <a:xfrm>
            <a:off x="-41275" y="6135688"/>
            <a:ext cx="12276138" cy="768350"/>
            <a:chOff x="-41275" y="6135688"/>
            <a:chExt cx="12276138" cy="768350"/>
          </a:xfrm>
        </p:grpSpPr>
        <p:sp>
          <p:nvSpPr>
            <p:cNvPr id="21" name="Rectangle 20">
              <a:extLst>
                <a:ext uri="{FF2B5EF4-FFF2-40B4-BE49-F238E27FC236}">
                  <a16:creationId xmlns:a16="http://schemas.microsoft.com/office/drawing/2014/main" id="{1FCF8539-3CE6-48AD-AC4A-378AAAD64D3E}"/>
                </a:ext>
              </a:extLst>
            </p:cNvPr>
            <p:cNvSpPr/>
            <p:nvPr/>
          </p:nvSpPr>
          <p:spPr bwMode="auto">
            <a:xfrm>
              <a:off x="-41275" y="6135688"/>
              <a:ext cx="12276138" cy="768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FFFFFF"/>
                </a:solidFill>
                <a:effectLst/>
                <a:uLnTx/>
                <a:uFillTx/>
                <a:latin typeface="Microsoft Sans Serif"/>
                <a:ea typeface="+mn-ea"/>
                <a:cs typeface="+mn-cs"/>
              </a:endParaRPr>
            </a:p>
          </p:txBody>
        </p:sp>
        <p:pic>
          <p:nvPicPr>
            <p:cNvPr id="44046" name="Image 25">
              <a:extLst>
                <a:ext uri="{FF2B5EF4-FFF2-40B4-BE49-F238E27FC236}">
                  <a16:creationId xmlns:a16="http://schemas.microsoft.com/office/drawing/2014/main" id="{D4850C58-BB23-4034-90DB-7072D2356F4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801" y="6176925"/>
              <a:ext cx="1890406" cy="35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41" name="ZoneTexte 31">
              <a:extLst>
                <a:ext uri="{FF2B5EF4-FFF2-40B4-BE49-F238E27FC236}">
                  <a16:creationId xmlns:a16="http://schemas.microsoft.com/office/drawing/2014/main" id="{86927BFE-C513-4BF4-89A0-004E9AFFFD3C}"/>
                </a:ext>
              </a:extLst>
            </p:cNvPr>
            <p:cNvSpPr txBox="1">
              <a:spLocks noChangeArrowheads="1"/>
            </p:cNvSpPr>
            <p:nvPr/>
          </p:nvSpPr>
          <p:spPr bwMode="auto">
            <a:xfrm>
              <a:off x="6072188" y="6243638"/>
              <a:ext cx="23796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chemeClr val="tx1"/>
                  </a:solidFill>
                  <a:latin typeface="Microsoft Sans Serif" panose="020B0604020202020204" pitchFamily="34" charset="0"/>
                </a:defRPr>
              </a:lvl1pPr>
              <a:lvl2pPr marL="742950" indent="-285750">
                <a:defRPr sz="900">
                  <a:solidFill>
                    <a:schemeClr val="tx1"/>
                  </a:solidFill>
                  <a:latin typeface="Microsoft Sans Serif" panose="020B0604020202020204" pitchFamily="34" charset="0"/>
                </a:defRPr>
              </a:lvl2pPr>
              <a:lvl3pPr marL="1143000" indent="-228600">
                <a:defRPr sz="900">
                  <a:solidFill>
                    <a:schemeClr val="tx1"/>
                  </a:solidFill>
                  <a:latin typeface="Microsoft Sans Serif" panose="020B0604020202020204" pitchFamily="34" charset="0"/>
                </a:defRPr>
              </a:lvl3pPr>
              <a:lvl4pPr marL="1600200" indent="-228600">
                <a:defRPr sz="900">
                  <a:solidFill>
                    <a:schemeClr val="tx1"/>
                  </a:solidFill>
                  <a:latin typeface="Microsoft Sans Serif" panose="020B0604020202020204" pitchFamily="34" charset="0"/>
                </a:defRPr>
              </a:lvl4pPr>
              <a:lvl5pPr marL="2057400" indent="-228600">
                <a:defRPr sz="900">
                  <a:solidFill>
                    <a:schemeClr val="tx1"/>
                  </a:solidFill>
                  <a:latin typeface="Microsoft Sans Serif" panose="020B0604020202020204" pitchFamily="34" charset="0"/>
                </a:defRPr>
              </a:lvl5pPr>
              <a:lvl6pPr marL="2514600" indent="-228600" defTabSz="228600" eaLnBrk="0" fontAlgn="base" hangingPunct="0">
                <a:spcBef>
                  <a:spcPct val="0"/>
                </a:spcBef>
                <a:spcAft>
                  <a:spcPct val="0"/>
                </a:spcAft>
                <a:defRPr sz="900">
                  <a:solidFill>
                    <a:schemeClr val="tx1"/>
                  </a:solidFill>
                  <a:latin typeface="Microsoft Sans Serif" panose="020B0604020202020204" pitchFamily="34" charset="0"/>
                </a:defRPr>
              </a:lvl6pPr>
              <a:lvl7pPr marL="2971800" indent="-228600" defTabSz="228600" eaLnBrk="0" fontAlgn="base" hangingPunct="0">
                <a:spcBef>
                  <a:spcPct val="0"/>
                </a:spcBef>
                <a:spcAft>
                  <a:spcPct val="0"/>
                </a:spcAft>
                <a:defRPr sz="900">
                  <a:solidFill>
                    <a:schemeClr val="tx1"/>
                  </a:solidFill>
                  <a:latin typeface="Microsoft Sans Serif" panose="020B0604020202020204" pitchFamily="34" charset="0"/>
                </a:defRPr>
              </a:lvl7pPr>
              <a:lvl8pPr marL="3429000" indent="-228600" defTabSz="228600" eaLnBrk="0" fontAlgn="base" hangingPunct="0">
                <a:spcBef>
                  <a:spcPct val="0"/>
                </a:spcBef>
                <a:spcAft>
                  <a:spcPct val="0"/>
                </a:spcAft>
                <a:defRPr sz="900">
                  <a:solidFill>
                    <a:schemeClr val="tx1"/>
                  </a:solidFill>
                  <a:latin typeface="Microsoft Sans Serif" panose="020B0604020202020204" pitchFamily="34" charset="0"/>
                </a:defRPr>
              </a:lvl8pPr>
              <a:lvl9pPr marL="3886200" indent="-228600" defTabSz="228600" eaLnBrk="0" fontAlgn="base" hangingPunct="0">
                <a:spcBef>
                  <a:spcPct val="0"/>
                </a:spcBef>
                <a:spcAft>
                  <a:spcPct val="0"/>
                </a:spcAft>
                <a:defRPr sz="900">
                  <a:solidFill>
                    <a:schemeClr val="tx1"/>
                  </a:solidFill>
                  <a:latin typeface="Microsoft Sans Serif" panose="020B0604020202020204" pitchFamily="34" charset="0"/>
                </a:defRPr>
              </a:lvl9pPr>
            </a:lstStyle>
            <a:p>
              <a:pPr marL="0" marR="0" lvl="0" indent="0" algn="l" defTabSz="228600" rtl="0" eaLnBrk="1" fontAlgn="base" latinLnBrk="0" hangingPunct="1">
                <a:lnSpc>
                  <a:spcPct val="100000"/>
                </a:lnSpc>
                <a:spcBef>
                  <a:spcPct val="0"/>
                </a:spcBef>
                <a:spcAft>
                  <a:spcPct val="0"/>
                </a:spcAft>
                <a:buClrTx/>
                <a:buSzTx/>
                <a:buFontTx/>
                <a:buNone/>
                <a:tabLst/>
                <a:defRPr/>
              </a:pPr>
              <a:r>
                <a:rPr kumimoji="0" lang="fr-FR" altLang="fr-FR" sz="1200" b="0" i="0" u="none" strike="noStrike" kern="1200" cap="none" spc="0" normalizeH="0" baseline="0" noProof="0">
                  <a:ln>
                    <a:noFill/>
                  </a:ln>
                  <a:solidFill>
                    <a:srgbClr val="FFFFFF"/>
                  </a:solidFill>
                  <a:effectLst/>
                  <a:uLnTx/>
                  <a:uFillTx/>
                  <a:latin typeface="Microsoft Sans Serif" panose="020B0604020202020204" pitchFamily="34" charset="0"/>
                  <a:ea typeface="+mn-ea"/>
                  <a:cs typeface="+mn-cs"/>
                </a:rPr>
                <a:t>Retour au menu principal</a:t>
              </a:r>
            </a:p>
          </p:txBody>
        </p:sp>
      </p:grpSp>
      <p:sp>
        <p:nvSpPr>
          <p:cNvPr id="22" name="Bouton d’action : vide 21" descr="Bouton pour fermer la diapositive et revenir à la page principale de l'aperçu des ressources">
            <a:hlinkClick r:id="rId9" action="ppaction://hlinksldjump" highlightClick="1"/>
            <a:extLst>
              <a:ext uri="{FF2B5EF4-FFF2-40B4-BE49-F238E27FC236}">
                <a16:creationId xmlns:a16="http://schemas.microsoft.com/office/drawing/2014/main" id="{DF4C8569-39F8-48CB-9FA9-6504B9B5B314}"/>
              </a:ext>
            </a:extLst>
          </p:cNvPr>
          <p:cNvSpPr/>
          <p:nvPr/>
        </p:nvSpPr>
        <p:spPr bwMode="auto">
          <a:xfrm>
            <a:off x="5713413" y="6254750"/>
            <a:ext cx="306387" cy="234950"/>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Microsoft Sans Serif"/>
                <a:ea typeface="+mn-ea"/>
                <a:cs typeface="+mn-cs"/>
              </a:rPr>
              <a:t>X</a:t>
            </a:r>
          </a:p>
        </p:txBody>
      </p:sp>
    </p:spTree>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B58926D-55CA-4504-9713-01BF1752EE63}"/>
              </a:ext>
            </a:extLst>
          </p:cNvPr>
          <p:cNvSpPr>
            <a:spLocks noGrp="1"/>
          </p:cNvSpPr>
          <p:nvPr>
            <p:ph type="title" idx="4294967295"/>
          </p:nvPr>
        </p:nvSpPr>
        <p:spPr>
          <a:xfrm>
            <a:off x="814388" y="-69528"/>
            <a:ext cx="10515600" cy="663254"/>
          </a:xfrm>
        </p:spPr>
        <p:txBody>
          <a:bodyPr/>
          <a:lstStyle/>
          <a:p>
            <a:pPr algn="ctr" rtl="0" eaLnBrk="1" fontAlgn="base" latinLnBrk="0" hangingPunct="1">
              <a:lnSpc>
                <a:spcPct val="100000"/>
              </a:lnSpc>
            </a:pPr>
            <a:r>
              <a:rPr lang="fr-FR" sz="3200" b="1" i="0" kern="1200" spc="0" baseline="0">
                <a:ln>
                  <a:noFill/>
                </a:ln>
                <a:solidFill>
                  <a:srgbClr val="5B225F"/>
                </a:solidFill>
                <a:effectLst/>
                <a:latin typeface="Arial" panose="020B0604020202020204" pitchFamily="34" charset="0"/>
                <a:ea typeface="+mn-ea"/>
                <a:cs typeface="Arial" panose="020B0604020202020204" pitchFamily="34" charset="0"/>
              </a:rPr>
              <a:t>Transmission des infections</a:t>
            </a:r>
            <a:endParaRPr lang="fr-FR">
              <a:solidFill>
                <a:srgbClr val="5B225F"/>
              </a:solidFill>
              <a:effectLst/>
            </a:endParaRPr>
          </a:p>
          <a:p>
            <a:pPr algn="ctr">
              <a:lnSpc>
                <a:spcPct val="100000"/>
              </a:lnSpc>
            </a:pPr>
            <a:endParaRPr lang="fr-FR">
              <a:solidFill>
                <a:schemeClr val="tx1"/>
              </a:solidFill>
            </a:endParaRPr>
          </a:p>
        </p:txBody>
      </p:sp>
      <p:grpSp>
        <p:nvGrpSpPr>
          <p:cNvPr id="5" name="Groupe 4" descr="Comment limiter la transmission des infections lors du parcours des aliments ?&#10;1) Eviter la contamination croisée&#10;A. Respecter les règles d’hygiène&#10;a. Pour les équipements : &#10;Nettoyer régulièrement le frigo&#10;Utiliser des planches à découper/ustensiles différents pour la viande/volaille/poisson crus et les fruits et légumes&#10;Changer ou laver le plat avant et après la cuisson&#10;Laver soigneusement tous les ustensiles ayant servi pour de la viande/volaille/poisson crus&#10;Renouveler ou laver fréquemment les éponges&#10;b. Pour les aliments&#10;Ne pas laver la viande/volaille&#10;Laver minutieusement les fruits et légumes&#10;c. Pour le corps&#10;Se laver les mains avec du savon avant, pendant et après la préparation des repas&#10;Utiliser des torchons propres ou du papier essuie-tout&#10;Eviter les distractions (téléphone, animal…)&#10;Privilégier les poubelles à pédale&#10;B. Compartimenter les aliments&#10;a. Séparer la viande/volaille/poisson des fruits et légumes et des aliments prêts à consommer durant les courses, le transport et dans le réfrigérateur&#10;b. Jeter les emballages&#10;&#10;2) Limiter la prolifération bactérienne&#10;A. Respecter la chaîne du froid&#10;a. Le jour de l’achat&#10;Acheter les produits frais et surgelés en dernier et utiliser un sac isotherme&#10;Transport rapide&#10;Ranger les produits frais et surgelés en premier&#10;b. Dans le réfrigérateur&#10;Contrôler la température (≤4°C)&#10;Ranger les aliments les plus sensibles dans les zones les plus  froides&#10;Identifier les DLC&#10;Respecter la règle 1,2,3,4 pour les restes&#10;Laisser refroidir les restes (maximum 2h avant réfrigération)&#10;B. Les œufs &#10;Conserver les œufs à une température stable&#10;Pas d’œufs sales ou dans des emballages sales, attention aux dates&#10;Les œufs des poules de basse-cour sont plus à risque (Salmonella enterica)&#10;Réfrigérer et consommer dans les 24h les plats à base d’œufs crus&#10;C. Congélation&#10;Ne pas recongeler un aliment décongelé&#10;Décongeler les aliments dans le frigo, au micro-onde ou à l’eau chaude&#10;&#10;3) Surveiller la cuisson des aliments&#10;A. Température à cœur : 70°C &#10;Utiliser un thermomètre de cuisson&#10;L’intérieur de la viande ne doit pas être rose  ou brillant et le jus doit être clair&#10;B. Une cuisson homogène (éviter les points froids)&#10;Attention lors de la cuisson au barbecue/micro-ondes &#10;Utiliser une poêle/casserole couverte">
            <a:extLst>
              <a:ext uri="{FF2B5EF4-FFF2-40B4-BE49-F238E27FC236}">
                <a16:creationId xmlns:a16="http://schemas.microsoft.com/office/drawing/2014/main" id="{15731F22-EBF4-8EF3-E0FE-7A0D3D0FA8A6}"/>
              </a:ext>
            </a:extLst>
          </p:cNvPr>
          <p:cNvGrpSpPr/>
          <p:nvPr/>
        </p:nvGrpSpPr>
        <p:grpSpPr>
          <a:xfrm>
            <a:off x="4763" y="104775"/>
            <a:ext cx="12245975" cy="6215063"/>
            <a:chOff x="4763" y="104775"/>
            <a:chExt cx="12245975" cy="6215063"/>
          </a:xfrm>
        </p:grpSpPr>
        <p:sp>
          <p:nvSpPr>
            <p:cNvPr id="45063" name="ZoneTexte 4">
              <a:extLst>
                <a:ext uri="{FF2B5EF4-FFF2-40B4-BE49-F238E27FC236}">
                  <a16:creationId xmlns:a16="http://schemas.microsoft.com/office/drawing/2014/main" id="{7D8BD675-66F9-4A07-BA2B-20A82F82FAA1}"/>
                </a:ext>
              </a:extLst>
            </p:cNvPr>
            <p:cNvSpPr txBox="1">
              <a:spLocks noChangeArrowheads="1"/>
            </p:cNvSpPr>
            <p:nvPr/>
          </p:nvSpPr>
          <p:spPr bwMode="auto">
            <a:xfrm>
              <a:off x="4763" y="104775"/>
              <a:ext cx="4183062"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a:lnSpc>
                  <a:spcPct val="118000"/>
                </a:lnSpc>
                <a:spcBef>
                  <a:spcPts val="300"/>
                </a:spcBef>
                <a:buFont typeface="Arial" panose="020B0604020202020204" pitchFamily="34" charset="0"/>
                <a:buChar char="•"/>
                <a:defRPr sz="1200">
                  <a:solidFill>
                    <a:schemeClr val="tx1"/>
                  </a:solidFill>
                  <a:latin typeface="Microsoft Sans Serif" panose="020B0604020202020204" pitchFamily="34" charset="0"/>
                </a:defRPr>
              </a:lvl1pPr>
              <a:lvl2pPr marL="358775" indent="-17145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2pPr>
              <a:lvl3pPr marL="11430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3pPr>
              <a:lvl4pPr marL="16002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4pPr>
              <a:lvl5pPr marL="2057400" indent="-228600">
                <a:lnSpc>
                  <a:spcPct val="118000"/>
                </a:lnSpc>
                <a:spcBef>
                  <a:spcPts val="500"/>
                </a:spcBef>
                <a:buFont typeface="Arial" panose="020B0604020202020204" pitchFamily="34" charset="0"/>
                <a:buChar char="•"/>
                <a:defRPr sz="1000">
                  <a:solidFill>
                    <a:schemeClr val="tx1"/>
                  </a:solidFill>
                  <a:latin typeface="Microsoft Sans Serif" panose="020B0604020202020204" pitchFamily="34" charset="0"/>
                </a:defRPr>
              </a:lvl5pPr>
              <a:lvl6pPr marL="25146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6pPr>
              <a:lvl7pPr marL="29718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7pPr>
              <a:lvl8pPr marL="34290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8pPr>
              <a:lvl9pPr marL="3886200" indent="-228600" eaLnBrk="0" fontAlgn="base" hangingPunct="0">
                <a:lnSpc>
                  <a:spcPct val="118000"/>
                </a:lnSpc>
                <a:spcBef>
                  <a:spcPts val="500"/>
                </a:spcBef>
                <a:spcAft>
                  <a:spcPct val="0"/>
                </a:spcAft>
                <a:buFont typeface="Arial" panose="020B0604020202020204" pitchFamily="34" charset="0"/>
                <a:buChar char="•"/>
                <a:defRPr sz="1000">
                  <a:solidFill>
                    <a:schemeClr val="tx1"/>
                  </a:solidFill>
                  <a:latin typeface="Microsoft Sans Serif" panose="020B0604020202020204" pitchFamily="34" charset="0"/>
                </a:defRPr>
              </a:lvl9pPr>
            </a:lstStyle>
            <a:p>
              <a:pPr marL="171450" marR="0" lvl="0" indent="-171450" algn="just"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fr-FR" altLang="fr-FR" sz="12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Pour les équipements</a:t>
              </a:r>
            </a:p>
            <a:p>
              <a:pPr marL="358775" marR="0" lvl="1" indent="-171450" algn="just" defTabSz="914400" rtl="0" eaLnBrk="1" fontAlgn="base" latinLnBrk="0" hangingPunct="1">
                <a:lnSpc>
                  <a:spcPct val="100000"/>
                </a:lnSpc>
                <a:spcBef>
                  <a:spcPct val="0"/>
                </a:spcBef>
                <a:spcAft>
                  <a:spcPct val="0"/>
                </a:spcAft>
                <a:buClrTx/>
                <a:buSzTx/>
                <a:buFont typeface="Courier New" panose="02070309020205020404" pitchFamily="49" charset="0"/>
                <a:buChar char="o"/>
                <a:tabLst/>
                <a:defRPr/>
              </a:pPr>
              <a:r>
                <a:rPr kumimoji="0" lang="fr-FR" altLang="fr-FR" sz="12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Nettoyer régulièrement le frigo</a:t>
              </a:r>
            </a:p>
            <a:p>
              <a:pPr marL="358775" marR="0" lvl="1" indent="-171450" algn="just" defTabSz="914400" rtl="0" eaLnBrk="1" fontAlgn="base" latinLnBrk="0" hangingPunct="1">
                <a:lnSpc>
                  <a:spcPct val="100000"/>
                </a:lnSpc>
                <a:spcBef>
                  <a:spcPct val="0"/>
                </a:spcBef>
                <a:spcAft>
                  <a:spcPct val="0"/>
                </a:spcAft>
                <a:buClrTx/>
                <a:buSzTx/>
                <a:buFont typeface="Courier New" panose="02070309020205020404" pitchFamily="49" charset="0"/>
                <a:buChar char="o"/>
                <a:tabLst/>
                <a:defRPr/>
              </a:pPr>
              <a:r>
                <a:rPr kumimoji="0" lang="fr-FR" altLang="fr-FR" sz="12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Utiliser des planches à découper/ustensiles différents pour la viande/volaille/poisson crus et les fruits et légumes</a:t>
              </a:r>
            </a:p>
            <a:p>
              <a:pPr marL="358775" marR="0" lvl="1" indent="-171450" algn="just" defTabSz="914400" rtl="0" eaLnBrk="1" fontAlgn="base" latinLnBrk="0" hangingPunct="1">
                <a:lnSpc>
                  <a:spcPct val="100000"/>
                </a:lnSpc>
                <a:spcBef>
                  <a:spcPct val="0"/>
                </a:spcBef>
                <a:spcAft>
                  <a:spcPct val="0"/>
                </a:spcAft>
                <a:buClrTx/>
                <a:buSzTx/>
                <a:buFont typeface="Courier New" panose="02070309020205020404" pitchFamily="49" charset="0"/>
                <a:buChar char="o"/>
                <a:tabLst/>
                <a:defRPr/>
              </a:pPr>
              <a:r>
                <a:rPr kumimoji="0" lang="fr-FR" altLang="fr-FR" sz="12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Changer ou laver le plat avant et après la cuisson</a:t>
              </a:r>
            </a:p>
            <a:p>
              <a:pPr marL="358775" marR="0" lvl="1" indent="-171450" algn="just" defTabSz="914400" rtl="0" eaLnBrk="1" fontAlgn="base" latinLnBrk="0" hangingPunct="1">
                <a:lnSpc>
                  <a:spcPct val="100000"/>
                </a:lnSpc>
                <a:spcBef>
                  <a:spcPct val="0"/>
                </a:spcBef>
                <a:spcAft>
                  <a:spcPct val="0"/>
                </a:spcAft>
                <a:buClrTx/>
                <a:buSzTx/>
                <a:buFont typeface="Courier New" panose="02070309020205020404" pitchFamily="49" charset="0"/>
                <a:buChar char="o"/>
                <a:tabLst/>
                <a:defRPr/>
              </a:pPr>
              <a:r>
                <a:rPr kumimoji="0" lang="fr-FR" altLang="fr-FR" sz="12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Laver soigneusement tous les ustensiles ayant servi pour de la viande/volaille/poisson crus</a:t>
              </a:r>
            </a:p>
            <a:p>
              <a:pPr marL="358775" marR="0" lvl="1" indent="-171450" algn="just" defTabSz="914400" rtl="0" eaLnBrk="1" fontAlgn="base" latinLnBrk="0" hangingPunct="1">
                <a:lnSpc>
                  <a:spcPct val="100000"/>
                </a:lnSpc>
                <a:spcBef>
                  <a:spcPct val="0"/>
                </a:spcBef>
                <a:spcAft>
                  <a:spcPct val="0"/>
                </a:spcAft>
                <a:buClrTx/>
                <a:buSzTx/>
                <a:buFont typeface="Courier New" panose="02070309020205020404" pitchFamily="49" charset="0"/>
                <a:buChar char="o"/>
                <a:tabLst/>
                <a:defRPr/>
              </a:pPr>
              <a:r>
                <a:rPr kumimoji="0" lang="fr-FR" altLang="fr-FR" sz="12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Renouveler ou laver fréquemment les éponges</a:t>
              </a:r>
            </a:p>
            <a:p>
              <a:pPr marL="171450" marR="0" lvl="0" indent="-171450" algn="just"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fr-FR" altLang="fr-FR" sz="12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Pour les aliments</a:t>
              </a:r>
            </a:p>
            <a:p>
              <a:pPr marL="358775" marR="0" lvl="1" indent="-171450" algn="just" defTabSz="914400" rtl="0" eaLnBrk="1" fontAlgn="base" latinLnBrk="0" hangingPunct="1">
                <a:lnSpc>
                  <a:spcPct val="100000"/>
                </a:lnSpc>
                <a:spcBef>
                  <a:spcPct val="0"/>
                </a:spcBef>
                <a:spcAft>
                  <a:spcPct val="0"/>
                </a:spcAft>
                <a:buClrTx/>
                <a:buSzTx/>
                <a:buFont typeface="Courier New" panose="02070309020205020404" pitchFamily="49" charset="0"/>
                <a:buChar char="o"/>
                <a:tabLst/>
                <a:defRPr/>
              </a:pPr>
              <a:r>
                <a:rPr kumimoji="0" lang="fr-FR" altLang="fr-FR" sz="1200" b="1"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Ne pas </a:t>
              </a:r>
              <a:r>
                <a:rPr kumimoji="0" lang="fr-FR" altLang="fr-FR" sz="12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laver la viande/volaille</a:t>
              </a:r>
            </a:p>
            <a:p>
              <a:pPr marL="358775" marR="0" lvl="1" indent="-171450" algn="just" defTabSz="914400" rtl="0" eaLnBrk="1" fontAlgn="base" latinLnBrk="0" hangingPunct="1">
                <a:lnSpc>
                  <a:spcPct val="100000"/>
                </a:lnSpc>
                <a:spcBef>
                  <a:spcPct val="0"/>
                </a:spcBef>
                <a:spcAft>
                  <a:spcPct val="0"/>
                </a:spcAft>
                <a:buClrTx/>
                <a:buSzTx/>
                <a:buFont typeface="Courier New" panose="02070309020205020404" pitchFamily="49" charset="0"/>
                <a:buChar char="o"/>
                <a:tabLst/>
                <a:defRPr/>
              </a:pPr>
              <a:r>
                <a:rPr kumimoji="0" lang="fr-FR" altLang="fr-FR" sz="12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Laver minutieusement les fruits et légumes</a:t>
              </a:r>
            </a:p>
            <a:p>
              <a:pPr marL="171450" marR="0" lvl="0" indent="-171450" algn="just"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fr-FR" altLang="fr-FR" sz="12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Pour le corps</a:t>
              </a:r>
            </a:p>
            <a:p>
              <a:pPr marL="358775" marR="0" lvl="1" indent="-171450" algn="just" defTabSz="914400" rtl="0" eaLnBrk="1" fontAlgn="base" latinLnBrk="0" hangingPunct="1">
                <a:lnSpc>
                  <a:spcPct val="100000"/>
                </a:lnSpc>
                <a:spcBef>
                  <a:spcPct val="0"/>
                </a:spcBef>
                <a:spcAft>
                  <a:spcPct val="0"/>
                </a:spcAft>
                <a:buClrTx/>
                <a:buSzTx/>
                <a:buFont typeface="Courier New" panose="02070309020205020404" pitchFamily="49" charset="0"/>
                <a:buChar char="o"/>
                <a:tabLst/>
                <a:defRPr/>
              </a:pPr>
              <a:r>
                <a:rPr kumimoji="0" lang="fr-FR" altLang="fr-FR" sz="12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Se laver les mains avec du savon avant, pendant et après la préparation des repas</a:t>
              </a:r>
            </a:p>
            <a:p>
              <a:pPr marL="358775" marR="0" lvl="1" indent="-171450" algn="just" defTabSz="914400" rtl="0" eaLnBrk="1" fontAlgn="base" latinLnBrk="0" hangingPunct="1">
                <a:lnSpc>
                  <a:spcPct val="100000"/>
                </a:lnSpc>
                <a:spcBef>
                  <a:spcPct val="0"/>
                </a:spcBef>
                <a:spcAft>
                  <a:spcPct val="0"/>
                </a:spcAft>
                <a:buClrTx/>
                <a:buSzTx/>
                <a:buFont typeface="Courier New" panose="02070309020205020404" pitchFamily="49" charset="0"/>
                <a:buChar char="o"/>
                <a:tabLst/>
                <a:defRPr/>
              </a:pPr>
              <a:r>
                <a:rPr kumimoji="0" lang="fr-FR" altLang="fr-FR" sz="12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Utiliser des torchons propres ou du papier essuie-tout</a:t>
              </a:r>
            </a:p>
            <a:p>
              <a:pPr marL="358775" marR="0" lvl="1" indent="-171450" algn="just" defTabSz="914400" rtl="0" eaLnBrk="1" fontAlgn="base" latinLnBrk="0" hangingPunct="1">
                <a:lnSpc>
                  <a:spcPct val="100000"/>
                </a:lnSpc>
                <a:spcBef>
                  <a:spcPct val="0"/>
                </a:spcBef>
                <a:spcAft>
                  <a:spcPct val="0"/>
                </a:spcAft>
                <a:buClrTx/>
                <a:buSzTx/>
                <a:buFont typeface="Courier New" panose="02070309020205020404" pitchFamily="49" charset="0"/>
                <a:buChar char="o"/>
                <a:tabLst/>
                <a:defRPr/>
              </a:pPr>
              <a:r>
                <a:rPr kumimoji="0" lang="fr-FR" altLang="fr-FR" sz="12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Eviter les distractions (téléphone, animal…)</a:t>
              </a:r>
            </a:p>
            <a:p>
              <a:pPr marL="358775" marR="0" lvl="1" indent="-171450" algn="just" defTabSz="914400" rtl="0" eaLnBrk="1" fontAlgn="base" latinLnBrk="0" hangingPunct="1">
                <a:lnSpc>
                  <a:spcPct val="100000"/>
                </a:lnSpc>
                <a:spcBef>
                  <a:spcPct val="0"/>
                </a:spcBef>
                <a:spcAft>
                  <a:spcPct val="0"/>
                </a:spcAft>
                <a:buClrTx/>
                <a:buSzTx/>
                <a:buFont typeface="Courier New" panose="02070309020205020404" pitchFamily="49" charset="0"/>
                <a:buChar char="o"/>
                <a:tabLst/>
                <a:defRPr/>
              </a:pPr>
              <a:r>
                <a:rPr kumimoji="0" lang="fr-FR" altLang="fr-FR" sz="12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Privilégier les poubelles à pédale</a:t>
              </a:r>
            </a:p>
          </p:txBody>
        </p:sp>
        <p:grpSp>
          <p:nvGrpSpPr>
            <p:cNvPr id="4" name="Groupe 3">
              <a:extLst>
                <a:ext uri="{FF2B5EF4-FFF2-40B4-BE49-F238E27FC236}">
                  <a16:creationId xmlns:a16="http://schemas.microsoft.com/office/drawing/2014/main" id="{B8AFF814-5E15-DBEC-BE06-A4CA49355AB9}"/>
                </a:ext>
              </a:extLst>
            </p:cNvPr>
            <p:cNvGrpSpPr/>
            <p:nvPr/>
          </p:nvGrpSpPr>
          <p:grpSpPr>
            <a:xfrm>
              <a:off x="4763" y="568325"/>
              <a:ext cx="12245975" cy="5751513"/>
              <a:chOff x="4763" y="568325"/>
              <a:chExt cx="12245975" cy="5751513"/>
            </a:xfrm>
          </p:grpSpPr>
          <p:sp>
            <p:nvSpPr>
              <p:cNvPr id="29" name="Rectangle 28">
                <a:extLst>
                  <a:ext uri="{FF2B5EF4-FFF2-40B4-BE49-F238E27FC236}">
                    <a16:creationId xmlns:a16="http://schemas.microsoft.com/office/drawing/2014/main" id="{32AD6114-477C-4D1B-9355-F8DB2B6D723A}"/>
                  </a:ext>
                </a:extLst>
              </p:cNvPr>
              <p:cNvSpPr/>
              <p:nvPr/>
            </p:nvSpPr>
            <p:spPr>
              <a:xfrm>
                <a:off x="5189538" y="3014663"/>
                <a:ext cx="1812925" cy="82867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2" name="Rectangle 31">
                <a:extLst>
                  <a:ext uri="{FF2B5EF4-FFF2-40B4-BE49-F238E27FC236}">
                    <a16:creationId xmlns:a16="http://schemas.microsoft.com/office/drawing/2014/main" id="{04F082C4-3B5D-4C71-A530-944428EB5660}"/>
                  </a:ext>
                </a:extLst>
              </p:cNvPr>
              <p:cNvSpPr/>
              <p:nvPr/>
            </p:nvSpPr>
            <p:spPr>
              <a:xfrm>
                <a:off x="5341938" y="3167063"/>
                <a:ext cx="1812925" cy="82867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graphicFrame>
            <p:nvGraphicFramePr>
              <p:cNvPr id="3" name="Diagramme 2">
                <a:extLst>
                  <a:ext uri="{FF2B5EF4-FFF2-40B4-BE49-F238E27FC236}">
                    <a16:creationId xmlns:a16="http://schemas.microsoft.com/office/drawing/2014/main" id="{CDB68C71-51E1-4920-AFB7-F369D6D52102}"/>
                  </a:ext>
                </a:extLst>
              </p:cNvPr>
              <p:cNvGraphicFramePr/>
              <p:nvPr/>
            </p:nvGraphicFramePr>
            <p:xfrm>
              <a:off x="266700" y="687977"/>
              <a:ext cx="11968163" cy="54477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ZoneTexte 6">
                <a:extLst>
                  <a:ext uri="{FF2B5EF4-FFF2-40B4-BE49-F238E27FC236}">
                    <a16:creationId xmlns:a16="http://schemas.microsoft.com/office/drawing/2014/main" id="{52D2F4DD-281C-4CA9-AC35-32A959C2BB87}"/>
                  </a:ext>
                </a:extLst>
              </p:cNvPr>
              <p:cNvSpPr txBox="1"/>
              <p:nvPr/>
            </p:nvSpPr>
            <p:spPr>
              <a:xfrm>
                <a:off x="8370888" y="568325"/>
                <a:ext cx="3821112" cy="1016000"/>
              </a:xfrm>
              <a:prstGeom prst="rect">
                <a:avLst/>
              </a:prstGeom>
              <a:noFill/>
            </p:spPr>
            <p:txBody>
              <a:bodyPr>
                <a:spAutoFit/>
              </a:bodyPr>
              <a:lstStyle/>
              <a:p>
                <a:pPr marL="171450" marR="0" lvl="1" indent="-171450" algn="just"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Séparer la viande/volaille/poisson des fruits et légumes et des aliments prêts à consommer durant les courses, le transport et dans le réfrigérateur</a:t>
                </a:r>
              </a:p>
              <a:p>
                <a:pPr marL="171450" marR="0" lvl="0" indent="-171450" algn="just"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Jeter les emballages</a:t>
                </a: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fr-FR" sz="1200" b="0" i="0" u="none" strike="noStrike" kern="1200" cap="none" spc="0" normalizeH="0" baseline="0" noProof="0" dirty="0">
                  <a:ln>
                    <a:noFill/>
                  </a:ln>
                  <a:solidFill>
                    <a:srgbClr val="00707C"/>
                  </a:solidFill>
                  <a:effectLst/>
                  <a:uLnTx/>
                  <a:uFillTx/>
                  <a:latin typeface="Arial" panose="020B0604020202020204" pitchFamily="34" charset="0"/>
                  <a:ea typeface="+mn-ea"/>
                  <a:cs typeface="Arial" panose="020B0604020202020204" pitchFamily="34" charset="0"/>
                </a:endParaRPr>
              </a:p>
            </p:txBody>
          </p:sp>
          <p:sp>
            <p:nvSpPr>
              <p:cNvPr id="38" name="ZoneTexte 37">
                <a:extLst>
                  <a:ext uri="{FF2B5EF4-FFF2-40B4-BE49-F238E27FC236}">
                    <a16:creationId xmlns:a16="http://schemas.microsoft.com/office/drawing/2014/main" id="{056AFEF7-BA3C-4A3B-9163-3D37C51962D7}"/>
                  </a:ext>
                </a:extLst>
              </p:cNvPr>
              <p:cNvSpPr txBox="1"/>
              <p:nvPr/>
            </p:nvSpPr>
            <p:spPr>
              <a:xfrm>
                <a:off x="4763" y="5305425"/>
                <a:ext cx="2711450" cy="1014413"/>
              </a:xfrm>
              <a:prstGeom prst="rect">
                <a:avLst/>
              </a:prstGeom>
              <a:noFill/>
            </p:spPr>
            <p:txBody>
              <a:bodyPr>
                <a:spAutoFit/>
              </a:bodyPr>
              <a:lstStyle/>
              <a:p>
                <a:pPr marL="171450" marR="0" lvl="0" indent="-171450" algn="just"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fr-FR" sz="1200" b="0" i="0" u="none" strike="noStrike" kern="1200" cap="none" spc="0" normalizeH="0" baseline="0" noProof="0" dirty="0">
                    <a:ln>
                      <a:noFill/>
                    </a:ln>
                    <a:solidFill>
                      <a:srgbClr val="FFD8BA">
                        <a:lumMod val="25000"/>
                      </a:srgbClr>
                    </a:solidFill>
                    <a:effectLst/>
                    <a:uLnTx/>
                    <a:uFillTx/>
                    <a:latin typeface="Arial" panose="020B0604020202020204" pitchFamily="34" charset="0"/>
                    <a:ea typeface="+mn-ea"/>
                    <a:cs typeface="Arial" panose="020B0604020202020204" pitchFamily="34" charset="0"/>
                  </a:rPr>
                  <a:t>Utiliser un thermomètre de cuisson</a:t>
                </a:r>
              </a:p>
              <a:p>
                <a:pPr marL="171450" marR="0" lvl="0" indent="-171450" algn="just"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fr-FR" sz="1200" b="0" i="0" u="none" strike="noStrike" kern="1200" cap="none" spc="0" normalizeH="0" baseline="0" noProof="0" dirty="0">
                    <a:ln>
                      <a:noFill/>
                    </a:ln>
                    <a:solidFill>
                      <a:srgbClr val="FFD8BA">
                        <a:lumMod val="25000"/>
                      </a:srgbClr>
                    </a:solidFill>
                    <a:effectLst/>
                    <a:uLnTx/>
                    <a:uFillTx/>
                    <a:latin typeface="Arial" panose="020B0604020202020204" pitchFamily="34" charset="0"/>
                    <a:ea typeface="+mn-ea"/>
                    <a:cs typeface="Arial" panose="020B0604020202020204" pitchFamily="34" charset="0"/>
                  </a:rPr>
                  <a:t>L’intérieur de la viande ne doit pas être rose  ou brillant et le jus doit être clair</a:t>
                </a: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fr-FR" sz="1200" b="0" i="0" u="none" strike="noStrike" kern="1200" cap="none" spc="0" normalizeH="0" baseline="0" noProof="0" dirty="0">
                  <a:ln>
                    <a:noFill/>
                  </a:ln>
                  <a:solidFill>
                    <a:srgbClr val="FFD8BA">
                      <a:lumMod val="25000"/>
                    </a:srgbClr>
                  </a:solidFill>
                  <a:effectLst/>
                  <a:uLnTx/>
                  <a:uFillTx/>
                  <a:latin typeface="Arial" panose="020B0604020202020204" pitchFamily="34" charset="0"/>
                  <a:ea typeface="+mn-ea"/>
                  <a:cs typeface="Arial" panose="020B0604020202020204" pitchFamily="34" charset="0"/>
                </a:endParaRPr>
              </a:p>
            </p:txBody>
          </p:sp>
          <p:sp>
            <p:nvSpPr>
              <p:cNvPr id="39" name="ZoneTexte 38">
                <a:extLst>
                  <a:ext uri="{FF2B5EF4-FFF2-40B4-BE49-F238E27FC236}">
                    <a16:creationId xmlns:a16="http://schemas.microsoft.com/office/drawing/2014/main" id="{1F7F1F3D-D345-4614-930F-8A6CB4916045}"/>
                  </a:ext>
                </a:extLst>
              </p:cNvPr>
              <p:cNvSpPr txBox="1"/>
              <p:nvPr/>
            </p:nvSpPr>
            <p:spPr>
              <a:xfrm>
                <a:off x="3098800" y="5027613"/>
                <a:ext cx="2578100" cy="1016000"/>
              </a:xfrm>
              <a:prstGeom prst="rect">
                <a:avLst/>
              </a:prstGeom>
              <a:noFill/>
            </p:spPr>
            <p:txBody>
              <a:bodyPr>
                <a:spAutoFit/>
              </a:bodyPr>
              <a:lstStyle/>
              <a:p>
                <a:pPr marL="171450" marR="0" lvl="0" indent="-171450" algn="just"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fr-FR" sz="1200" b="0" i="0" u="none" strike="noStrike" kern="1200" cap="none" spc="0" normalizeH="0" baseline="0" noProof="0" dirty="0">
                    <a:ln>
                      <a:noFill/>
                    </a:ln>
                    <a:solidFill>
                      <a:srgbClr val="FFD8BA">
                        <a:lumMod val="25000"/>
                      </a:srgbClr>
                    </a:solidFill>
                    <a:effectLst/>
                    <a:uLnTx/>
                    <a:uFillTx/>
                    <a:latin typeface="Arial" panose="020B0604020202020204" pitchFamily="34" charset="0"/>
                    <a:ea typeface="+mn-ea"/>
                    <a:cs typeface="Arial" panose="020B0604020202020204" pitchFamily="34" charset="0"/>
                  </a:rPr>
                  <a:t>Attention lors de la cuisson au barbecue/micro-ondes </a:t>
                </a:r>
              </a:p>
              <a:p>
                <a:pPr marL="171450" marR="0" lvl="0" indent="-171450" algn="just"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fr-FR" sz="1200" b="0" i="0" u="none" strike="noStrike" kern="1200" cap="none" spc="0" normalizeH="0" baseline="0" noProof="0" dirty="0">
                    <a:ln>
                      <a:noFill/>
                    </a:ln>
                    <a:solidFill>
                      <a:srgbClr val="FFD8BA">
                        <a:lumMod val="25000"/>
                      </a:srgbClr>
                    </a:solidFill>
                    <a:effectLst/>
                    <a:uLnTx/>
                    <a:uFillTx/>
                    <a:latin typeface="Arial" panose="020B0604020202020204" pitchFamily="34" charset="0"/>
                    <a:ea typeface="+mn-ea"/>
                    <a:cs typeface="Arial" panose="020B0604020202020204" pitchFamily="34" charset="0"/>
                  </a:rPr>
                  <a:t>Utiliser une poêle/casserole couverte</a:t>
                </a: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fr-FR" sz="1200" b="0" i="0" u="none" strike="noStrike" kern="1200" cap="none" spc="0" normalizeH="0" baseline="0" noProof="0" dirty="0">
                  <a:ln>
                    <a:noFill/>
                  </a:ln>
                  <a:solidFill>
                    <a:srgbClr val="FFD8BA">
                      <a:lumMod val="25000"/>
                    </a:srgbClr>
                  </a:solidFill>
                  <a:effectLst/>
                  <a:uLnTx/>
                  <a:uFillTx/>
                  <a:latin typeface="Arial" panose="020B0604020202020204" pitchFamily="34" charset="0"/>
                  <a:ea typeface="+mn-ea"/>
                  <a:cs typeface="Arial" panose="020B0604020202020204" pitchFamily="34" charset="0"/>
                </a:endParaRPr>
              </a:p>
            </p:txBody>
          </p:sp>
          <p:sp>
            <p:nvSpPr>
              <p:cNvPr id="40" name="ZoneTexte 39">
                <a:extLst>
                  <a:ext uri="{FF2B5EF4-FFF2-40B4-BE49-F238E27FC236}">
                    <a16:creationId xmlns:a16="http://schemas.microsoft.com/office/drawing/2014/main" id="{1B61F9BF-414B-4681-9978-AA5DAB9B99BA}"/>
                  </a:ext>
                </a:extLst>
              </p:cNvPr>
              <p:cNvSpPr txBox="1"/>
              <p:nvPr/>
            </p:nvSpPr>
            <p:spPr>
              <a:xfrm>
                <a:off x="7061200" y="5600700"/>
                <a:ext cx="5189538" cy="461963"/>
              </a:xfrm>
              <a:prstGeom prst="rect">
                <a:avLst/>
              </a:prstGeom>
              <a:noFill/>
            </p:spPr>
            <p:txBody>
              <a:bodyPr>
                <a:spAutoFit/>
              </a:bodyPr>
              <a:lstStyle/>
              <a:p>
                <a:pPr marL="171450" marR="0" lvl="0" indent="-171450" algn="just"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fr-FR" sz="1200" b="0" i="0" u="none" strike="noStrike" kern="1200" cap="none" spc="0" normalizeH="0" baseline="0" noProof="0" dirty="0">
                    <a:ln>
                      <a:noFill/>
                    </a:ln>
                    <a:solidFill>
                      <a:srgbClr val="DD4758">
                        <a:lumMod val="75000"/>
                      </a:srgbClr>
                    </a:solidFill>
                    <a:effectLst/>
                    <a:uLnTx/>
                    <a:uFillTx/>
                    <a:latin typeface="Arial" panose="020B0604020202020204" pitchFamily="34" charset="0"/>
                    <a:ea typeface="+mn-ea"/>
                    <a:cs typeface="Arial" panose="020B0604020202020204" pitchFamily="34" charset="0"/>
                  </a:rPr>
                  <a:t>Ne pas recongeler un aliment décongelé</a:t>
                </a:r>
              </a:p>
              <a:p>
                <a:pPr marL="171450" marR="0" lvl="0" indent="-171450" algn="just"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fr-FR" sz="1200" b="0" i="0" u="none" strike="noStrike" kern="1200" cap="none" spc="0" normalizeH="0" baseline="0" noProof="0" dirty="0">
                    <a:ln>
                      <a:noFill/>
                    </a:ln>
                    <a:solidFill>
                      <a:srgbClr val="DD4758">
                        <a:lumMod val="75000"/>
                      </a:srgbClr>
                    </a:solidFill>
                    <a:effectLst/>
                    <a:uLnTx/>
                    <a:uFillTx/>
                    <a:latin typeface="Arial" panose="020B0604020202020204" pitchFamily="34" charset="0"/>
                    <a:ea typeface="+mn-ea"/>
                    <a:cs typeface="Arial" panose="020B0604020202020204" pitchFamily="34" charset="0"/>
                  </a:rPr>
                  <a:t>Décongeler les aliments dans le frigo, au micro-onde ou à l’eau chaude</a:t>
                </a:r>
              </a:p>
            </p:txBody>
          </p:sp>
          <p:sp>
            <p:nvSpPr>
              <p:cNvPr id="41" name="ZoneTexte 40">
                <a:extLst>
                  <a:ext uri="{FF2B5EF4-FFF2-40B4-BE49-F238E27FC236}">
                    <a16:creationId xmlns:a16="http://schemas.microsoft.com/office/drawing/2014/main" id="{47F4D6BB-CADA-4049-82CF-9D30192797A6}"/>
                  </a:ext>
                </a:extLst>
              </p:cNvPr>
              <p:cNvSpPr txBox="1"/>
              <p:nvPr/>
            </p:nvSpPr>
            <p:spPr>
              <a:xfrm>
                <a:off x="8682038" y="4210050"/>
                <a:ext cx="3509962" cy="1570038"/>
              </a:xfrm>
              <a:prstGeom prst="rect">
                <a:avLst/>
              </a:prstGeom>
              <a:noFill/>
            </p:spPr>
            <p:txBody>
              <a:bodyPr>
                <a:spAutoFit/>
              </a:bodyPr>
              <a:lstStyle/>
              <a:p>
                <a:pPr marL="171450" marR="0" lvl="0" indent="-171450" algn="just"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fr-FR" sz="1200" b="0" i="0" u="none" strike="noStrike" kern="1200" cap="none" spc="0" normalizeH="0" baseline="0" noProof="0" dirty="0">
                    <a:ln>
                      <a:noFill/>
                    </a:ln>
                    <a:solidFill>
                      <a:srgbClr val="DD4758">
                        <a:lumMod val="75000"/>
                      </a:srgbClr>
                    </a:solidFill>
                    <a:effectLst/>
                    <a:uLnTx/>
                    <a:uFillTx/>
                    <a:latin typeface="Arial" panose="020B0604020202020204" pitchFamily="34" charset="0"/>
                    <a:ea typeface="+mn-ea"/>
                    <a:cs typeface="Arial" panose="020B0604020202020204" pitchFamily="34" charset="0"/>
                  </a:rPr>
                  <a:t>Conserver les œufs à une température stable</a:t>
                </a:r>
              </a:p>
              <a:p>
                <a:pPr marL="171450" marR="0" lvl="0" indent="-171450" algn="just"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fr-FR" sz="1200" b="0" i="0" u="none" strike="noStrike" kern="1200" cap="none" spc="0" normalizeH="0" baseline="0" noProof="0" dirty="0">
                    <a:ln>
                      <a:noFill/>
                    </a:ln>
                    <a:solidFill>
                      <a:srgbClr val="DD4758">
                        <a:lumMod val="75000"/>
                      </a:srgbClr>
                    </a:solidFill>
                    <a:effectLst/>
                    <a:uLnTx/>
                    <a:uFillTx/>
                    <a:latin typeface="Arial" panose="020B0604020202020204" pitchFamily="34" charset="0"/>
                    <a:ea typeface="+mn-ea"/>
                    <a:cs typeface="Arial" panose="020B0604020202020204" pitchFamily="34" charset="0"/>
                  </a:rPr>
                  <a:t>Pas d’œufs sales ou dans des emballages sales, attention aux dates</a:t>
                </a:r>
              </a:p>
              <a:p>
                <a:pPr marL="171450" marR="0" lvl="0" indent="-171450" algn="just"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fr-FR" sz="1200" b="0" i="0" u="none" strike="noStrike" kern="1200" cap="none" spc="0" normalizeH="0" baseline="0" noProof="0" dirty="0">
                    <a:ln>
                      <a:noFill/>
                    </a:ln>
                    <a:solidFill>
                      <a:srgbClr val="DD4758">
                        <a:lumMod val="75000"/>
                      </a:srgbClr>
                    </a:solidFill>
                    <a:effectLst/>
                    <a:uLnTx/>
                    <a:uFillTx/>
                    <a:latin typeface="Arial" panose="020B0604020202020204" pitchFamily="34" charset="0"/>
                    <a:ea typeface="+mn-ea"/>
                    <a:cs typeface="Arial" panose="020B0604020202020204" pitchFamily="34" charset="0"/>
                  </a:rPr>
                  <a:t>Les œufs des poules de basse-cour sont plus à risque (</a:t>
                </a:r>
                <a:r>
                  <a:rPr kumimoji="0" lang="fr-FR" sz="1200" b="0" i="1" u="none" strike="noStrike" kern="1200" cap="none" spc="0" normalizeH="0" baseline="0" noProof="0" dirty="0">
                    <a:ln>
                      <a:noFill/>
                    </a:ln>
                    <a:solidFill>
                      <a:srgbClr val="DD4758">
                        <a:lumMod val="75000"/>
                      </a:srgbClr>
                    </a:solidFill>
                    <a:effectLst/>
                    <a:uLnTx/>
                    <a:uFillTx/>
                    <a:latin typeface="Arial" panose="020B0604020202020204" pitchFamily="34" charset="0"/>
                    <a:ea typeface="+mn-ea"/>
                    <a:cs typeface="Arial" panose="020B0604020202020204" pitchFamily="34" charset="0"/>
                  </a:rPr>
                  <a:t>Salmonella enterica</a:t>
                </a:r>
                <a:r>
                  <a:rPr kumimoji="0" lang="fr-FR" sz="1200" b="0" i="0" u="none" strike="noStrike" kern="1200" cap="none" spc="0" normalizeH="0" baseline="0" noProof="0" dirty="0">
                    <a:ln>
                      <a:noFill/>
                    </a:ln>
                    <a:solidFill>
                      <a:srgbClr val="DD4758">
                        <a:lumMod val="75000"/>
                      </a:srgbClr>
                    </a:solidFill>
                    <a:effectLst/>
                    <a:uLnTx/>
                    <a:uFillTx/>
                    <a:latin typeface="Arial" panose="020B0604020202020204" pitchFamily="34" charset="0"/>
                    <a:ea typeface="+mn-ea"/>
                    <a:cs typeface="Arial" panose="020B0604020202020204" pitchFamily="34" charset="0"/>
                  </a:rPr>
                  <a:t>)</a:t>
                </a:r>
              </a:p>
              <a:p>
                <a:pPr marL="171450" marR="0" lvl="0" indent="-171450" algn="just"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fr-FR" sz="1200" b="0" i="0" u="none" strike="noStrike" kern="1200" cap="none" spc="0" normalizeH="0" baseline="0" noProof="0" dirty="0">
                    <a:ln>
                      <a:noFill/>
                    </a:ln>
                    <a:solidFill>
                      <a:srgbClr val="DD4758">
                        <a:lumMod val="75000"/>
                      </a:srgbClr>
                    </a:solidFill>
                    <a:effectLst/>
                    <a:uLnTx/>
                    <a:uFillTx/>
                    <a:latin typeface="Arial" panose="020B0604020202020204" pitchFamily="34" charset="0"/>
                    <a:ea typeface="+mn-ea"/>
                    <a:cs typeface="Arial" panose="020B0604020202020204" pitchFamily="34" charset="0"/>
                  </a:rPr>
                  <a:t>Réfrigérer et consommer dans les 24h les plats à base d’œufs crus</a:t>
                </a: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fr-FR" sz="1200" b="0" i="0" u="none" strike="noStrike" kern="1200" cap="none" spc="0" normalizeH="0" baseline="0" noProof="0" dirty="0">
                  <a:ln>
                    <a:noFill/>
                  </a:ln>
                  <a:solidFill>
                    <a:srgbClr val="DD4758">
                      <a:lumMod val="75000"/>
                    </a:srgbClr>
                  </a:solidFill>
                  <a:effectLst/>
                  <a:uLnTx/>
                  <a:uFillTx/>
                  <a:latin typeface="Arial" panose="020B0604020202020204" pitchFamily="34" charset="0"/>
                  <a:ea typeface="+mn-ea"/>
                  <a:cs typeface="Arial" panose="020B0604020202020204" pitchFamily="34" charset="0"/>
                </a:endParaRPr>
              </a:p>
            </p:txBody>
          </p:sp>
          <p:sp>
            <p:nvSpPr>
              <p:cNvPr id="42" name="ZoneTexte 41">
                <a:extLst>
                  <a:ext uri="{FF2B5EF4-FFF2-40B4-BE49-F238E27FC236}">
                    <a16:creationId xmlns:a16="http://schemas.microsoft.com/office/drawing/2014/main" id="{DF298191-00B2-42E4-836A-63AF80E0CCF7}"/>
                  </a:ext>
                </a:extLst>
              </p:cNvPr>
              <p:cNvSpPr txBox="1"/>
              <p:nvPr/>
            </p:nvSpPr>
            <p:spPr>
              <a:xfrm>
                <a:off x="8951913" y="1363663"/>
                <a:ext cx="3198812" cy="2862262"/>
              </a:xfrm>
              <a:prstGeom prst="rect">
                <a:avLst/>
              </a:prstGeom>
              <a:noFill/>
            </p:spPr>
            <p:txBody>
              <a:bodyPr>
                <a:spAutoFit/>
              </a:bodyPr>
              <a:lstStyle/>
              <a:p>
                <a:pPr marL="171450" marR="0" lvl="0" indent="-171450" algn="just"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fr-FR" sz="1200" b="0" i="0" u="none" strike="noStrike" kern="1200" cap="none" spc="0" normalizeH="0" baseline="0" noProof="0" dirty="0">
                    <a:ln>
                      <a:noFill/>
                    </a:ln>
                    <a:solidFill>
                      <a:srgbClr val="DD4758">
                        <a:lumMod val="75000"/>
                      </a:srgbClr>
                    </a:solidFill>
                    <a:effectLst/>
                    <a:uLnTx/>
                    <a:uFillTx/>
                    <a:latin typeface="Arial" panose="020B0604020202020204" pitchFamily="34" charset="0"/>
                    <a:ea typeface="+mn-ea"/>
                    <a:cs typeface="Arial" panose="020B0604020202020204" pitchFamily="34" charset="0"/>
                  </a:rPr>
                  <a:t>Le jour de l’achat</a:t>
                </a:r>
              </a:p>
              <a:p>
                <a:pPr marL="360000" marR="0" lvl="1" indent="-171450" algn="just" defTabSz="914400" rtl="0" eaLnBrk="1" fontAlgn="base" latinLnBrk="0" hangingPunct="1">
                  <a:lnSpc>
                    <a:spcPct val="100000"/>
                  </a:lnSpc>
                  <a:spcBef>
                    <a:spcPct val="0"/>
                  </a:spcBef>
                  <a:spcAft>
                    <a:spcPct val="0"/>
                  </a:spcAft>
                  <a:buClrTx/>
                  <a:buSzTx/>
                  <a:buFont typeface="Courier New" panose="02070309020205020404" pitchFamily="49" charset="0"/>
                  <a:buChar char="o"/>
                  <a:tabLst/>
                  <a:defRPr/>
                </a:pPr>
                <a:r>
                  <a:rPr kumimoji="0" lang="fr-FR" sz="1200" b="0" i="0" u="none" strike="noStrike" kern="1200" cap="none" spc="0" normalizeH="0" baseline="0" noProof="0" dirty="0">
                    <a:ln>
                      <a:noFill/>
                    </a:ln>
                    <a:solidFill>
                      <a:srgbClr val="DD4758">
                        <a:lumMod val="75000"/>
                      </a:srgbClr>
                    </a:solidFill>
                    <a:effectLst/>
                    <a:uLnTx/>
                    <a:uFillTx/>
                    <a:latin typeface="Arial" panose="020B0604020202020204" pitchFamily="34" charset="0"/>
                    <a:ea typeface="+mn-ea"/>
                    <a:cs typeface="Arial" panose="020B0604020202020204" pitchFamily="34" charset="0"/>
                  </a:rPr>
                  <a:t>Acheter les produits frais et surgelés en dernier et utiliser un sac isotherme</a:t>
                </a:r>
              </a:p>
              <a:p>
                <a:pPr marL="360000" marR="0" lvl="1" indent="-171450" algn="just" defTabSz="914400" rtl="0" eaLnBrk="1" fontAlgn="base" latinLnBrk="0" hangingPunct="1">
                  <a:lnSpc>
                    <a:spcPct val="100000"/>
                  </a:lnSpc>
                  <a:spcBef>
                    <a:spcPct val="0"/>
                  </a:spcBef>
                  <a:spcAft>
                    <a:spcPct val="0"/>
                  </a:spcAft>
                  <a:buClrTx/>
                  <a:buSzTx/>
                  <a:buFont typeface="Courier New" panose="02070309020205020404" pitchFamily="49" charset="0"/>
                  <a:buChar char="o"/>
                  <a:tabLst/>
                  <a:defRPr/>
                </a:pPr>
                <a:r>
                  <a:rPr kumimoji="0" lang="fr-FR" sz="1200" b="0" i="0" u="none" strike="noStrike" kern="1200" cap="none" spc="0" normalizeH="0" baseline="0" noProof="0" dirty="0">
                    <a:ln>
                      <a:noFill/>
                    </a:ln>
                    <a:solidFill>
                      <a:srgbClr val="DD4758">
                        <a:lumMod val="75000"/>
                      </a:srgbClr>
                    </a:solidFill>
                    <a:effectLst/>
                    <a:uLnTx/>
                    <a:uFillTx/>
                    <a:latin typeface="Arial" panose="020B0604020202020204" pitchFamily="34" charset="0"/>
                    <a:ea typeface="+mn-ea"/>
                    <a:cs typeface="Arial" panose="020B0604020202020204" pitchFamily="34" charset="0"/>
                  </a:rPr>
                  <a:t>Transport rapide</a:t>
                </a:r>
              </a:p>
              <a:p>
                <a:pPr marL="360000" marR="0" lvl="1" indent="-171450" algn="just" defTabSz="914400" rtl="0" eaLnBrk="1" fontAlgn="base" latinLnBrk="0" hangingPunct="1">
                  <a:lnSpc>
                    <a:spcPct val="100000"/>
                  </a:lnSpc>
                  <a:spcBef>
                    <a:spcPct val="0"/>
                  </a:spcBef>
                  <a:spcAft>
                    <a:spcPct val="0"/>
                  </a:spcAft>
                  <a:buClrTx/>
                  <a:buSzTx/>
                  <a:buFont typeface="Courier New" panose="02070309020205020404" pitchFamily="49" charset="0"/>
                  <a:buChar char="o"/>
                  <a:tabLst/>
                  <a:defRPr/>
                </a:pPr>
                <a:r>
                  <a:rPr kumimoji="0" lang="fr-FR" sz="1200" b="0" i="0" u="none" strike="noStrike" kern="1200" cap="none" spc="0" normalizeH="0" baseline="0" noProof="0" dirty="0">
                    <a:ln>
                      <a:noFill/>
                    </a:ln>
                    <a:solidFill>
                      <a:srgbClr val="DD4758">
                        <a:lumMod val="75000"/>
                      </a:srgbClr>
                    </a:solidFill>
                    <a:effectLst/>
                    <a:uLnTx/>
                    <a:uFillTx/>
                    <a:latin typeface="Arial" panose="020B0604020202020204" pitchFamily="34" charset="0"/>
                    <a:ea typeface="+mn-ea"/>
                    <a:cs typeface="Arial" panose="020B0604020202020204" pitchFamily="34" charset="0"/>
                  </a:rPr>
                  <a:t>Ranger les produits frais et surgelés en premier</a:t>
                </a:r>
              </a:p>
              <a:p>
                <a:pPr marL="171450" marR="0" lvl="0" indent="-171450" algn="just"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fr-FR" sz="1200" b="0" i="0" u="none" strike="noStrike" kern="1200" cap="none" spc="0" normalizeH="0" baseline="0" noProof="0" dirty="0">
                    <a:ln>
                      <a:noFill/>
                    </a:ln>
                    <a:solidFill>
                      <a:srgbClr val="DD4758">
                        <a:lumMod val="75000"/>
                      </a:srgbClr>
                    </a:solidFill>
                    <a:effectLst/>
                    <a:uLnTx/>
                    <a:uFillTx/>
                    <a:latin typeface="Arial" panose="020B0604020202020204" pitchFamily="34" charset="0"/>
                    <a:ea typeface="+mn-ea"/>
                    <a:cs typeface="Arial" panose="020B0604020202020204" pitchFamily="34" charset="0"/>
                  </a:rPr>
                  <a:t>Dans le réfrigérateur</a:t>
                </a:r>
              </a:p>
              <a:p>
                <a:pPr marL="360000" marR="0" lvl="1" indent="-171450" algn="just" defTabSz="914400" rtl="0" eaLnBrk="1" fontAlgn="base" latinLnBrk="0" hangingPunct="1">
                  <a:lnSpc>
                    <a:spcPct val="100000"/>
                  </a:lnSpc>
                  <a:spcBef>
                    <a:spcPct val="0"/>
                  </a:spcBef>
                  <a:spcAft>
                    <a:spcPct val="0"/>
                  </a:spcAft>
                  <a:buClrTx/>
                  <a:buSzTx/>
                  <a:buFont typeface="Courier New" panose="02070309020205020404" pitchFamily="49" charset="0"/>
                  <a:buChar char="o"/>
                  <a:tabLst/>
                  <a:defRPr/>
                </a:pPr>
                <a:r>
                  <a:rPr kumimoji="0" lang="fr-FR" sz="1200" b="0" i="0" u="none" strike="noStrike" kern="1200" cap="none" spc="0" normalizeH="0" baseline="0" noProof="0" dirty="0">
                    <a:ln>
                      <a:noFill/>
                    </a:ln>
                    <a:solidFill>
                      <a:srgbClr val="DD4758">
                        <a:lumMod val="75000"/>
                      </a:srgbClr>
                    </a:solidFill>
                    <a:effectLst/>
                    <a:uLnTx/>
                    <a:uFillTx/>
                    <a:latin typeface="Arial" panose="020B0604020202020204" pitchFamily="34" charset="0"/>
                    <a:ea typeface="+mn-ea"/>
                    <a:cs typeface="Arial" panose="020B0604020202020204" pitchFamily="34" charset="0"/>
                  </a:rPr>
                  <a:t>Contrôler la température (≤4°C)</a:t>
                </a:r>
              </a:p>
              <a:p>
                <a:pPr marL="360000" marR="0" lvl="1" indent="-171450" algn="just" defTabSz="914400" rtl="0" eaLnBrk="1" fontAlgn="base" latinLnBrk="0" hangingPunct="1">
                  <a:lnSpc>
                    <a:spcPct val="100000"/>
                  </a:lnSpc>
                  <a:spcBef>
                    <a:spcPct val="0"/>
                  </a:spcBef>
                  <a:spcAft>
                    <a:spcPct val="0"/>
                  </a:spcAft>
                  <a:buClrTx/>
                  <a:buSzTx/>
                  <a:buFont typeface="Courier New" panose="02070309020205020404" pitchFamily="49" charset="0"/>
                  <a:buChar char="o"/>
                  <a:tabLst/>
                  <a:defRPr/>
                </a:pPr>
                <a:r>
                  <a:rPr kumimoji="0" lang="fr-FR" sz="1200" b="0" i="0" u="none" strike="noStrike" kern="1200" cap="none" spc="0" normalizeH="0" baseline="0" noProof="0" dirty="0">
                    <a:ln>
                      <a:noFill/>
                    </a:ln>
                    <a:solidFill>
                      <a:srgbClr val="DD4758">
                        <a:lumMod val="75000"/>
                      </a:srgbClr>
                    </a:solidFill>
                    <a:effectLst/>
                    <a:uLnTx/>
                    <a:uFillTx/>
                    <a:latin typeface="Arial" panose="020B0604020202020204" pitchFamily="34" charset="0"/>
                    <a:ea typeface="+mn-ea"/>
                    <a:cs typeface="Arial" panose="020B0604020202020204" pitchFamily="34" charset="0"/>
                  </a:rPr>
                  <a:t>Ranger les aliments les plus sensibles dans les zones les plus  froides</a:t>
                </a:r>
              </a:p>
              <a:p>
                <a:pPr marL="360000" marR="0" lvl="1" indent="-171450" algn="just" defTabSz="914400" rtl="0" eaLnBrk="1" fontAlgn="base" latinLnBrk="0" hangingPunct="1">
                  <a:lnSpc>
                    <a:spcPct val="100000"/>
                  </a:lnSpc>
                  <a:spcBef>
                    <a:spcPct val="0"/>
                  </a:spcBef>
                  <a:spcAft>
                    <a:spcPct val="0"/>
                  </a:spcAft>
                  <a:buClrTx/>
                  <a:buSzTx/>
                  <a:buFont typeface="Courier New" panose="02070309020205020404" pitchFamily="49" charset="0"/>
                  <a:buChar char="o"/>
                  <a:tabLst/>
                  <a:defRPr/>
                </a:pPr>
                <a:r>
                  <a:rPr kumimoji="0" lang="fr-FR" sz="1200" b="0" i="0" u="none" strike="noStrike" kern="1200" cap="none" spc="0" normalizeH="0" baseline="0" noProof="0" dirty="0">
                    <a:ln>
                      <a:noFill/>
                    </a:ln>
                    <a:solidFill>
                      <a:srgbClr val="DD4758">
                        <a:lumMod val="75000"/>
                      </a:srgbClr>
                    </a:solidFill>
                    <a:effectLst/>
                    <a:uLnTx/>
                    <a:uFillTx/>
                    <a:latin typeface="Arial" panose="020B0604020202020204" pitchFamily="34" charset="0"/>
                    <a:ea typeface="+mn-ea"/>
                    <a:cs typeface="Arial" panose="020B0604020202020204" pitchFamily="34" charset="0"/>
                  </a:rPr>
                  <a:t>Identifier les DLC</a:t>
                </a:r>
              </a:p>
              <a:p>
                <a:pPr marL="360000" marR="0" lvl="1" indent="-171450" algn="just" defTabSz="914400" rtl="0" eaLnBrk="1" fontAlgn="base" latinLnBrk="0" hangingPunct="1">
                  <a:lnSpc>
                    <a:spcPct val="100000"/>
                  </a:lnSpc>
                  <a:spcBef>
                    <a:spcPct val="0"/>
                  </a:spcBef>
                  <a:spcAft>
                    <a:spcPct val="0"/>
                  </a:spcAft>
                  <a:buClrTx/>
                  <a:buSzTx/>
                  <a:buFont typeface="Courier New" panose="02070309020205020404" pitchFamily="49" charset="0"/>
                  <a:buChar char="o"/>
                  <a:tabLst/>
                  <a:defRPr/>
                </a:pPr>
                <a:r>
                  <a:rPr kumimoji="0" lang="fr-FR" sz="1200" b="0" i="0" u="none" strike="noStrike" kern="1200" cap="none" spc="0" normalizeH="0" baseline="0" noProof="0" dirty="0">
                    <a:ln>
                      <a:noFill/>
                    </a:ln>
                    <a:solidFill>
                      <a:srgbClr val="DD4758">
                        <a:lumMod val="75000"/>
                      </a:srgbClr>
                    </a:solidFill>
                    <a:effectLst/>
                    <a:uLnTx/>
                    <a:uFillTx/>
                    <a:latin typeface="Arial" panose="020B0604020202020204" pitchFamily="34" charset="0"/>
                    <a:ea typeface="+mn-ea"/>
                    <a:cs typeface="Arial" panose="020B0604020202020204" pitchFamily="34" charset="0"/>
                  </a:rPr>
                  <a:t>Respecter la règle 1,2,3,4 pour les restes</a:t>
                </a:r>
              </a:p>
              <a:p>
                <a:pPr marL="360000" marR="0" lvl="1" indent="-171450" algn="just" defTabSz="914400" rtl="0" eaLnBrk="1" fontAlgn="base" latinLnBrk="0" hangingPunct="1">
                  <a:lnSpc>
                    <a:spcPct val="100000"/>
                  </a:lnSpc>
                  <a:spcBef>
                    <a:spcPct val="0"/>
                  </a:spcBef>
                  <a:spcAft>
                    <a:spcPct val="0"/>
                  </a:spcAft>
                  <a:buClrTx/>
                  <a:buSzTx/>
                  <a:buFont typeface="Courier New" panose="02070309020205020404" pitchFamily="49" charset="0"/>
                  <a:buChar char="o"/>
                  <a:tabLst/>
                  <a:defRPr/>
                </a:pPr>
                <a:r>
                  <a:rPr kumimoji="0" lang="fr-FR" sz="1200" b="0" i="0" u="none" strike="noStrike" kern="1200" cap="none" spc="0" normalizeH="0" baseline="0" noProof="0" dirty="0">
                    <a:ln>
                      <a:noFill/>
                    </a:ln>
                    <a:solidFill>
                      <a:srgbClr val="DD4758">
                        <a:lumMod val="75000"/>
                      </a:srgbClr>
                    </a:solidFill>
                    <a:effectLst/>
                    <a:uLnTx/>
                    <a:uFillTx/>
                    <a:latin typeface="Arial" panose="020B0604020202020204" pitchFamily="34" charset="0"/>
                    <a:ea typeface="+mn-ea"/>
                    <a:cs typeface="Arial" panose="020B0604020202020204" pitchFamily="34" charset="0"/>
                  </a:rPr>
                  <a:t>Laisser refroidir les restes (maximum 2h avant réfrigération)</a:t>
                </a:r>
              </a:p>
            </p:txBody>
          </p:sp>
          <p:pic>
            <p:nvPicPr>
              <p:cNvPr id="45070" name="Picture 2" descr="Des aliments rangés dans le réfrigérateur">
                <a:extLst>
                  <a:ext uri="{FF2B5EF4-FFF2-40B4-BE49-F238E27FC236}">
                    <a16:creationId xmlns:a16="http://schemas.microsoft.com/office/drawing/2014/main" id="{70E7E423-EC03-47B3-B116-498F7146DF7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48475" y="1112838"/>
                <a:ext cx="1092200" cy="608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5071" name="Picture 3" descr="Les règles d'hygiène">
                <a:extLst>
                  <a:ext uri="{FF2B5EF4-FFF2-40B4-BE49-F238E27FC236}">
                    <a16:creationId xmlns:a16="http://schemas.microsoft.com/office/drawing/2014/main" id="{4FB501C8-A791-4A6E-B28E-9B6BAD38AA73}"/>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583113" y="1112838"/>
                <a:ext cx="1082675"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5072" name="Picture 4" descr="Des oeufs">
                <a:extLst>
                  <a:ext uri="{FF2B5EF4-FFF2-40B4-BE49-F238E27FC236}">
                    <a16:creationId xmlns:a16="http://schemas.microsoft.com/office/drawing/2014/main" id="{1D7D4A32-E54D-4D1A-8B10-63650927C8D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832725" y="4614863"/>
                <a:ext cx="679450" cy="354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5073" name="Picture 5" descr="La chaîne du froid">
                <a:extLst>
                  <a:ext uri="{FF2B5EF4-FFF2-40B4-BE49-F238E27FC236}">
                    <a16:creationId xmlns:a16="http://schemas.microsoft.com/office/drawing/2014/main" id="{2A6B871D-EF75-4DAF-A952-3F064169BA2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23163" y="2505075"/>
                <a:ext cx="1104900" cy="679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5074" name="Picture 6" descr="Des aliments congelés">
                <a:extLst>
                  <a:ext uri="{FF2B5EF4-FFF2-40B4-BE49-F238E27FC236}">
                    <a16:creationId xmlns:a16="http://schemas.microsoft.com/office/drawing/2014/main" id="{C91F07AA-43F3-4D8C-8E44-821D7A3E72A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288088" y="5584825"/>
                <a:ext cx="446087" cy="442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5075" name="Picture 7" descr="Un récipient couvert pour la cuisson des aliments">
                <a:extLst>
                  <a:ext uri="{FF2B5EF4-FFF2-40B4-BE49-F238E27FC236}">
                    <a16:creationId xmlns:a16="http://schemas.microsoft.com/office/drawing/2014/main" id="{A77C6B04-72F7-4DA3-83BE-6840175FEE12}"/>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108450" y="4291013"/>
                <a:ext cx="576263" cy="687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5076" name="Picture 8" descr="Un thermomètre de cuisson">
                <a:extLst>
                  <a:ext uri="{FF2B5EF4-FFF2-40B4-BE49-F238E27FC236}">
                    <a16:creationId xmlns:a16="http://schemas.microsoft.com/office/drawing/2014/main" id="{3FD043DC-CB30-4FAE-9584-07B3F32C1CB0}"/>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47750" y="4651375"/>
                <a:ext cx="590550" cy="592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grpSp>
        <p:nvGrpSpPr>
          <p:cNvPr id="6" name="Groupe 5">
            <a:extLst>
              <a:ext uri="{FF2B5EF4-FFF2-40B4-BE49-F238E27FC236}">
                <a16:creationId xmlns:a16="http://schemas.microsoft.com/office/drawing/2014/main" id="{24F9178D-45C6-849E-9B8C-B86739EDD07C}"/>
              </a:ext>
              <a:ext uri="{C183D7F6-B498-43B3-948B-1728B52AA6E4}">
                <adec:decorative xmlns:adec="http://schemas.microsoft.com/office/drawing/2017/decorative" val="1"/>
              </a:ext>
            </a:extLst>
          </p:cNvPr>
          <p:cNvGrpSpPr/>
          <p:nvPr/>
        </p:nvGrpSpPr>
        <p:grpSpPr>
          <a:xfrm>
            <a:off x="-41275" y="6135688"/>
            <a:ext cx="12276138" cy="768350"/>
            <a:chOff x="-41275" y="6135688"/>
            <a:chExt cx="12276138" cy="768350"/>
          </a:xfrm>
        </p:grpSpPr>
        <p:sp>
          <p:nvSpPr>
            <p:cNvPr id="21" name="Rectangle 20">
              <a:extLst>
                <a:ext uri="{FF2B5EF4-FFF2-40B4-BE49-F238E27FC236}">
                  <a16:creationId xmlns:a16="http://schemas.microsoft.com/office/drawing/2014/main" id="{06A4C46C-3A48-4BF4-A2EF-4B63DF6A849B}"/>
                </a:ext>
              </a:extLst>
            </p:cNvPr>
            <p:cNvSpPr/>
            <p:nvPr/>
          </p:nvSpPr>
          <p:spPr bwMode="auto">
            <a:xfrm>
              <a:off x="-41275" y="6135688"/>
              <a:ext cx="12276138" cy="768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FFFFFF"/>
                </a:solidFill>
                <a:effectLst/>
                <a:uLnTx/>
                <a:uFillTx/>
                <a:latin typeface="Microsoft Sans Serif"/>
                <a:ea typeface="+mn-ea"/>
                <a:cs typeface="+mn-cs"/>
              </a:endParaRPr>
            </a:p>
          </p:txBody>
        </p:sp>
        <p:pic>
          <p:nvPicPr>
            <p:cNvPr id="45082" name="Image 25">
              <a:extLst>
                <a:ext uri="{FF2B5EF4-FFF2-40B4-BE49-F238E27FC236}">
                  <a16:creationId xmlns:a16="http://schemas.microsoft.com/office/drawing/2014/main" id="{E6944B44-F913-4108-A7AB-B697D9DABD8A}"/>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5801" y="6176925"/>
              <a:ext cx="1890406" cy="35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77" name="ZoneTexte 31">
              <a:extLst>
                <a:ext uri="{FF2B5EF4-FFF2-40B4-BE49-F238E27FC236}">
                  <a16:creationId xmlns:a16="http://schemas.microsoft.com/office/drawing/2014/main" id="{A0EBD0B6-4ED7-49B1-945A-291B8FD77024}"/>
                </a:ext>
              </a:extLst>
            </p:cNvPr>
            <p:cNvSpPr txBox="1">
              <a:spLocks noChangeArrowheads="1"/>
            </p:cNvSpPr>
            <p:nvPr/>
          </p:nvSpPr>
          <p:spPr bwMode="auto">
            <a:xfrm>
              <a:off x="6072188" y="6216650"/>
              <a:ext cx="237966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chemeClr val="tx1"/>
                  </a:solidFill>
                  <a:latin typeface="Microsoft Sans Serif" panose="020B0604020202020204" pitchFamily="34" charset="0"/>
                </a:defRPr>
              </a:lvl1pPr>
              <a:lvl2pPr marL="742950" indent="-285750">
                <a:defRPr sz="900">
                  <a:solidFill>
                    <a:schemeClr val="tx1"/>
                  </a:solidFill>
                  <a:latin typeface="Microsoft Sans Serif" panose="020B0604020202020204" pitchFamily="34" charset="0"/>
                </a:defRPr>
              </a:lvl2pPr>
              <a:lvl3pPr marL="1143000" indent="-228600">
                <a:defRPr sz="900">
                  <a:solidFill>
                    <a:schemeClr val="tx1"/>
                  </a:solidFill>
                  <a:latin typeface="Microsoft Sans Serif" panose="020B0604020202020204" pitchFamily="34" charset="0"/>
                </a:defRPr>
              </a:lvl3pPr>
              <a:lvl4pPr marL="1600200" indent="-228600">
                <a:defRPr sz="900">
                  <a:solidFill>
                    <a:schemeClr val="tx1"/>
                  </a:solidFill>
                  <a:latin typeface="Microsoft Sans Serif" panose="020B0604020202020204" pitchFamily="34" charset="0"/>
                </a:defRPr>
              </a:lvl4pPr>
              <a:lvl5pPr marL="2057400" indent="-228600">
                <a:defRPr sz="900">
                  <a:solidFill>
                    <a:schemeClr val="tx1"/>
                  </a:solidFill>
                  <a:latin typeface="Microsoft Sans Serif" panose="020B0604020202020204" pitchFamily="34" charset="0"/>
                </a:defRPr>
              </a:lvl5pPr>
              <a:lvl6pPr marL="2514600" indent="-228600" defTabSz="228600" eaLnBrk="0" fontAlgn="base" hangingPunct="0">
                <a:spcBef>
                  <a:spcPct val="0"/>
                </a:spcBef>
                <a:spcAft>
                  <a:spcPct val="0"/>
                </a:spcAft>
                <a:defRPr sz="900">
                  <a:solidFill>
                    <a:schemeClr val="tx1"/>
                  </a:solidFill>
                  <a:latin typeface="Microsoft Sans Serif" panose="020B0604020202020204" pitchFamily="34" charset="0"/>
                </a:defRPr>
              </a:lvl6pPr>
              <a:lvl7pPr marL="2971800" indent="-228600" defTabSz="228600" eaLnBrk="0" fontAlgn="base" hangingPunct="0">
                <a:spcBef>
                  <a:spcPct val="0"/>
                </a:spcBef>
                <a:spcAft>
                  <a:spcPct val="0"/>
                </a:spcAft>
                <a:defRPr sz="900">
                  <a:solidFill>
                    <a:schemeClr val="tx1"/>
                  </a:solidFill>
                  <a:latin typeface="Microsoft Sans Serif" panose="020B0604020202020204" pitchFamily="34" charset="0"/>
                </a:defRPr>
              </a:lvl7pPr>
              <a:lvl8pPr marL="3429000" indent="-228600" defTabSz="228600" eaLnBrk="0" fontAlgn="base" hangingPunct="0">
                <a:spcBef>
                  <a:spcPct val="0"/>
                </a:spcBef>
                <a:spcAft>
                  <a:spcPct val="0"/>
                </a:spcAft>
                <a:defRPr sz="900">
                  <a:solidFill>
                    <a:schemeClr val="tx1"/>
                  </a:solidFill>
                  <a:latin typeface="Microsoft Sans Serif" panose="020B0604020202020204" pitchFamily="34" charset="0"/>
                </a:defRPr>
              </a:lvl8pPr>
              <a:lvl9pPr marL="3886200" indent="-228600" defTabSz="228600" eaLnBrk="0" fontAlgn="base" hangingPunct="0">
                <a:spcBef>
                  <a:spcPct val="0"/>
                </a:spcBef>
                <a:spcAft>
                  <a:spcPct val="0"/>
                </a:spcAft>
                <a:defRPr sz="900">
                  <a:solidFill>
                    <a:schemeClr val="tx1"/>
                  </a:solidFill>
                  <a:latin typeface="Microsoft Sans Serif" panose="020B0604020202020204" pitchFamily="34" charset="0"/>
                </a:defRPr>
              </a:lvl9pPr>
            </a:lstStyle>
            <a:p>
              <a:pPr marL="0" marR="0" lvl="0" indent="0" algn="l" defTabSz="228600" rtl="0" eaLnBrk="1" fontAlgn="base" latinLnBrk="0" hangingPunct="1">
                <a:lnSpc>
                  <a:spcPct val="100000"/>
                </a:lnSpc>
                <a:spcBef>
                  <a:spcPct val="0"/>
                </a:spcBef>
                <a:spcAft>
                  <a:spcPct val="0"/>
                </a:spcAft>
                <a:buClrTx/>
                <a:buSzTx/>
                <a:buFontTx/>
                <a:buNone/>
                <a:tabLst/>
                <a:defRPr/>
              </a:pPr>
              <a:r>
                <a:rPr kumimoji="0" lang="fr-FR" altLang="fr-FR"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Retour au menu principal</a:t>
              </a:r>
            </a:p>
          </p:txBody>
        </p:sp>
      </p:grpSp>
      <p:sp>
        <p:nvSpPr>
          <p:cNvPr id="22" name="Bouton d’action : vide 21" descr="Bouton pour fermer la diapositive et revenir à la page principale de l'aperçu des ressources">
            <a:hlinkClick r:id="rId15" action="ppaction://hlinksldjump" highlightClick="1"/>
            <a:extLst>
              <a:ext uri="{FF2B5EF4-FFF2-40B4-BE49-F238E27FC236}">
                <a16:creationId xmlns:a16="http://schemas.microsoft.com/office/drawing/2014/main" id="{34D60169-3AEE-4E24-9685-4A3F158EC67F}"/>
              </a:ext>
            </a:extLst>
          </p:cNvPr>
          <p:cNvSpPr/>
          <p:nvPr/>
        </p:nvSpPr>
        <p:spPr bwMode="auto">
          <a:xfrm>
            <a:off x="5713413" y="6254750"/>
            <a:ext cx="306387" cy="234950"/>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Microsoft Sans Serif"/>
                <a:ea typeface="+mn-ea"/>
                <a:cs typeface="+mn-cs"/>
              </a:rPr>
              <a:t>X</a:t>
            </a:r>
          </a:p>
        </p:txBody>
      </p:sp>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88B5E283-6C15-40F8-831F-01FA281DC1EB}"/>
              </a:ext>
            </a:extLst>
          </p:cNvPr>
          <p:cNvSpPr>
            <a:spLocks noGrp="1"/>
          </p:cNvSpPr>
          <p:nvPr>
            <p:ph type="title" idx="4294967295"/>
          </p:nvPr>
        </p:nvSpPr>
        <p:spPr>
          <a:xfrm>
            <a:off x="45801" y="-150653"/>
            <a:ext cx="12065236" cy="1325563"/>
          </a:xfrm>
        </p:spPr>
        <p:txBody>
          <a:bodyPr/>
          <a:lstStyle/>
          <a:p>
            <a:pPr algn="ctr"/>
            <a:r>
              <a:rPr lang="fr-FR" sz="3200" dirty="0">
                <a:solidFill>
                  <a:srgbClr val="5B225F"/>
                </a:solidFill>
                <a:latin typeface="Arial" panose="020B0604020202020204" pitchFamily="34" charset="0"/>
                <a:ea typeface="+mn-ea"/>
                <a:cs typeface="Arial" panose="020B0604020202020204" pitchFamily="34" charset="0"/>
              </a:rPr>
              <a:t>Aperçus et liens </a:t>
            </a:r>
            <a:r>
              <a:rPr lang="fr-FR" sz="3200" dirty="0">
                <a:solidFill>
                  <a:schemeClr val="bg1"/>
                </a:solidFill>
                <a:latin typeface="Arial" panose="020B0604020202020204" pitchFamily="34" charset="0"/>
                <a:ea typeface="+mn-ea"/>
                <a:cs typeface="Arial" panose="020B0604020202020204" pitchFamily="34" charset="0"/>
              </a:rPr>
              <a:t>2</a:t>
            </a:r>
          </a:p>
        </p:txBody>
      </p:sp>
      <p:sp>
        <p:nvSpPr>
          <p:cNvPr id="28" name="ZoneTexte 27">
            <a:extLst>
              <a:ext uri="{FF2B5EF4-FFF2-40B4-BE49-F238E27FC236}">
                <a16:creationId xmlns:a16="http://schemas.microsoft.com/office/drawing/2014/main" id="{0E0CA3B9-B79E-4E48-B807-B5E242AC3B3A}"/>
              </a:ext>
            </a:extLst>
          </p:cNvPr>
          <p:cNvSpPr txBox="1"/>
          <p:nvPr/>
        </p:nvSpPr>
        <p:spPr>
          <a:xfrm>
            <a:off x="733425" y="518828"/>
            <a:ext cx="10888663" cy="461665"/>
          </a:xfrm>
          <a:prstGeom prst="rect">
            <a:avLst/>
          </a:prstGeom>
          <a:noFill/>
        </p:spPr>
        <p:txBody>
          <a:bodyPr>
            <a:spAutoFit/>
          </a:bodyPr>
          <a:lstStyle/>
          <a:p>
            <a:pPr marL="0" marR="0" lvl="0" indent="0" algn="ctr" defTabSz="228600" rtl="0" eaLnBrk="1" fontAlgn="auto" latinLnBrk="0" hangingPunct="1">
              <a:lnSpc>
                <a:spcPct val="100000"/>
              </a:lnSpc>
              <a:spcBef>
                <a:spcPts val="0"/>
              </a:spcBef>
              <a:spcAft>
                <a:spcPts val="0"/>
              </a:spcAft>
              <a:buClrTx/>
              <a:buSzTx/>
              <a:buFontTx/>
              <a:buNone/>
              <a:tabLst/>
              <a:defRPr/>
            </a:pPr>
            <a:r>
              <a:rPr kumimoji="0" lang="fr-FR" altLang="fr-FR" sz="2400" b="1" i="0" u="none" strike="noStrike" kern="1200" cap="none" spc="0" normalizeH="0" baseline="0" noProof="0">
                <a:ln>
                  <a:noFill/>
                </a:ln>
                <a:solidFill>
                  <a:srgbClr val="5B225F"/>
                </a:solidFill>
                <a:effectLst/>
                <a:uLnTx/>
                <a:uFillTx/>
                <a:latin typeface="Arial" panose="020B0604020202020204" pitchFamily="34" charset="0"/>
                <a:ea typeface="+mn-ea"/>
                <a:cs typeface="Arial" panose="020B0604020202020204" pitchFamily="34" charset="0"/>
              </a:rPr>
              <a:t>Sessions de formation des enseignants et ressources élèves</a:t>
            </a:r>
            <a:endParaRPr kumimoji="0" lang="fr-FR" sz="2400" b="1" i="0" u="none" strike="noStrike" kern="1200" cap="none" spc="0" normalizeH="0" baseline="0" noProof="0" dirty="0">
              <a:ln>
                <a:noFill/>
              </a:ln>
              <a:solidFill>
                <a:srgbClr val="5B225F"/>
              </a:solidFill>
              <a:effectLst/>
              <a:uLnTx/>
              <a:uFillTx/>
              <a:latin typeface="Arial" panose="020B0604020202020204" pitchFamily="34" charset="0"/>
              <a:ea typeface="+mn-ea"/>
              <a:cs typeface="Arial" panose="020B0604020202020204" pitchFamily="34" charset="0"/>
            </a:endParaRPr>
          </a:p>
        </p:txBody>
      </p:sp>
      <p:grpSp>
        <p:nvGrpSpPr>
          <p:cNvPr id="7" name="Groupe 6" descr="Session de formation 1 : une introduction&#10;adaptée aux ressources élèves : microbes utiles et pathogènes et investigation d'une épidémie&#10;Session de formation 2 : aspects microbiologiques&#10;adaptée aux ressources élèves : microbes utiles et pathogènes, investigation d'une épidémie et scénarios&#10;Session de formation 3 : étiquetage des denrées alimentaires&#10;adaptée aux ressources élèves : sécurité vs qualité des aliments et scénarios&#10;Session de formation 4 : transmission des infections&#10;adaptée aux ressources élèves : parcours des aliments, investigation d'une épidémie, scénarios, livre de recettes et kit de débat">
            <a:extLst>
              <a:ext uri="{FF2B5EF4-FFF2-40B4-BE49-F238E27FC236}">
                <a16:creationId xmlns:a16="http://schemas.microsoft.com/office/drawing/2014/main" id="{5E64EB2B-E27F-2161-B9AF-890551E0B2E4}"/>
              </a:ext>
            </a:extLst>
          </p:cNvPr>
          <p:cNvGrpSpPr/>
          <p:nvPr/>
        </p:nvGrpSpPr>
        <p:grpSpPr>
          <a:xfrm>
            <a:off x="80963" y="1025525"/>
            <a:ext cx="11903075" cy="5078413"/>
            <a:chOff x="80963" y="1025525"/>
            <a:chExt cx="11903075" cy="5078413"/>
          </a:xfrm>
        </p:grpSpPr>
        <p:sp>
          <p:nvSpPr>
            <p:cNvPr id="2" name="ZoneTexte 1">
              <a:extLst>
                <a:ext uri="{FF2B5EF4-FFF2-40B4-BE49-F238E27FC236}">
                  <a16:creationId xmlns:a16="http://schemas.microsoft.com/office/drawing/2014/main" id="{1231A546-54B1-4CEB-9E4E-042F2FAD8606}"/>
                </a:ext>
              </a:extLst>
            </p:cNvPr>
            <p:cNvSpPr txBox="1">
              <a:spLocks noGrp="1" noRot="1" noMove="1" noResize="1" noEditPoints="1" noAdjustHandles="1" noChangeArrowheads="1" noChangeShapeType="1"/>
            </p:cNvSpPr>
            <p:nvPr/>
          </p:nvSpPr>
          <p:spPr>
            <a:xfrm>
              <a:off x="80963" y="1025525"/>
              <a:ext cx="2492375" cy="1020763"/>
            </a:xfrm>
            <a:prstGeom prst="roundRect">
              <a:avLst/>
            </a:prstGeom>
            <a:noFill/>
            <a:ln w="28575">
              <a:solidFill>
                <a:srgbClr val="5B225F"/>
              </a:solidFill>
            </a:ln>
            <a:effectLst>
              <a:outerShdw blurRad="63500" sx="102000" sy="102000" algn="ctr" rotWithShape="0">
                <a:prstClr val="black">
                  <a:alpha val="40000"/>
                </a:prstClr>
              </a:outerShdw>
            </a:effectLst>
          </p:spPr>
          <p:txBody>
            <a:bodyPr>
              <a:spAutoFit/>
            </a:bodyPr>
            <a:lstStyle/>
            <a:p>
              <a:pPr marL="0" marR="0" lvl="0" indent="0" algn="ctr" defTabSz="228600" rtl="0" eaLnBrk="0" fontAlgn="base" latinLnBrk="0" hangingPunct="0">
                <a:lnSpc>
                  <a:spcPct val="100000"/>
                </a:lnSpc>
                <a:spcBef>
                  <a:spcPct val="0"/>
                </a:spcBef>
                <a:spcAft>
                  <a:spcPct val="0"/>
                </a:spcAft>
                <a:buClrTx/>
                <a:buSzTx/>
                <a:buFontTx/>
                <a:buNone/>
                <a:tabLst/>
                <a:defRPr/>
              </a:pPr>
              <a:r>
                <a:rPr kumimoji="0" lang="fr-FR"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hlinkClick r:id="rId2" action="ppaction://hlinksldjump"/>
                </a:rPr>
                <a:t>S1</a:t>
              </a:r>
            </a:p>
            <a:p>
              <a:pPr marL="0" marR="0" lvl="0" indent="0" algn="ctr" defTabSz="228600" rtl="0" eaLnBrk="0" fontAlgn="base" latinLnBrk="0" hangingPunct="0">
                <a:lnSpc>
                  <a:spcPct val="100000"/>
                </a:lnSpc>
                <a:spcBef>
                  <a:spcPct val="0"/>
                </a:spcBef>
                <a:spcAft>
                  <a:spcPct val="0"/>
                </a:spcAft>
                <a:buClrTx/>
                <a:buSzTx/>
                <a:buFontTx/>
                <a:buNone/>
                <a:tabLst/>
                <a:defRPr/>
              </a:pPr>
              <a:r>
                <a:rPr kumimoji="0" lang="fr-FR"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hlinkClick r:id="rId2" action="ppaction://hlinksldjump"/>
                </a:rPr>
                <a:t>Une introduction</a:t>
              </a:r>
              <a:endParaRPr kumimoji="0" lang="fr-FR"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ctr" defTabSz="228600" rtl="0" eaLnBrk="0" fontAlgn="base" latinLnBrk="0" hangingPunct="0">
                <a:lnSpc>
                  <a:spcPct val="100000"/>
                </a:lnSpc>
                <a:spcBef>
                  <a:spcPct val="0"/>
                </a:spcBef>
                <a:spcAft>
                  <a:spcPct val="0"/>
                </a:spcAft>
                <a:buClrTx/>
                <a:buSzTx/>
                <a:buFontTx/>
                <a:buNone/>
                <a:tabLst/>
                <a:defRPr/>
              </a:pPr>
              <a:endParaRPr kumimoji="0" lang="fr-FR"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1" name="ZoneTexte 20">
              <a:extLst>
                <a:ext uri="{FF2B5EF4-FFF2-40B4-BE49-F238E27FC236}">
                  <a16:creationId xmlns:a16="http://schemas.microsoft.com/office/drawing/2014/main" id="{08448A5A-BF83-4688-AD96-036E837F68D7}"/>
                </a:ext>
              </a:extLst>
            </p:cNvPr>
            <p:cNvSpPr txBox="1"/>
            <p:nvPr/>
          </p:nvSpPr>
          <p:spPr>
            <a:xfrm>
              <a:off x="2989263" y="1047750"/>
              <a:ext cx="2724150" cy="1022350"/>
            </a:xfrm>
            <a:prstGeom prst="roundRect">
              <a:avLst/>
            </a:prstGeom>
            <a:noFill/>
            <a:ln w="28575">
              <a:solidFill>
                <a:srgbClr val="5B225F"/>
              </a:solidFill>
            </a:ln>
            <a:effectLst>
              <a:outerShdw blurRad="63500" sx="102000" sy="102000" algn="ctr" rotWithShape="0">
                <a:prstClr val="black">
                  <a:alpha val="40000"/>
                </a:prstClr>
              </a:outerShdw>
            </a:effectLst>
          </p:spPr>
          <p:txBody>
            <a:bodyPr>
              <a:spAutoFit/>
            </a:bodyPr>
            <a:lstStyle>
              <a:defPPr>
                <a:defRPr lang="en-US"/>
              </a:defPPr>
              <a:lvl1pPr algn="ctr">
                <a:defRPr sz="1800" b="1">
                  <a:solidFill>
                    <a:schemeClr val="bg1"/>
                  </a:solidFill>
                  <a:latin typeface="Arial" panose="020B0604020202020204" pitchFamily="34" charset="0"/>
                  <a:cs typeface="Arial" panose="020B0604020202020204" pitchFamily="34" charset="0"/>
                </a:defRPr>
              </a:lvl1pPr>
            </a:lstStyle>
            <a:p>
              <a:pPr marL="0" marR="0" lvl="0" indent="0" algn="ctr" defTabSz="228600" rtl="0" eaLnBrk="0" fontAlgn="base" latinLnBrk="0" hangingPunct="0">
                <a:lnSpc>
                  <a:spcPct val="100000"/>
                </a:lnSpc>
                <a:spcBef>
                  <a:spcPct val="0"/>
                </a:spcBef>
                <a:spcAft>
                  <a:spcPct val="0"/>
                </a:spcAft>
                <a:buClrTx/>
                <a:buSzTx/>
                <a:buFontTx/>
                <a:buNone/>
                <a:tabLst/>
                <a:defRPr/>
              </a:pPr>
              <a:r>
                <a:rPr kumimoji="0" lang="fr-FR"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hlinkClick r:id="rId3" action="ppaction://hlinksldjump"/>
                </a:rPr>
                <a:t>S2 </a:t>
              </a:r>
            </a:p>
            <a:p>
              <a:pPr marL="0" marR="0" lvl="0" indent="0" algn="ctr" defTabSz="228600" rtl="0" eaLnBrk="0" fontAlgn="base" latinLnBrk="0" hangingPunct="0">
                <a:lnSpc>
                  <a:spcPct val="100000"/>
                </a:lnSpc>
                <a:spcBef>
                  <a:spcPct val="0"/>
                </a:spcBef>
                <a:spcAft>
                  <a:spcPct val="0"/>
                </a:spcAft>
                <a:buClrTx/>
                <a:buSzTx/>
                <a:buFontTx/>
                <a:buNone/>
                <a:tabLst/>
                <a:defRPr/>
              </a:pPr>
              <a:r>
                <a:rPr kumimoji="0" lang="fr-FR"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hlinkClick r:id="rId3" action="ppaction://hlinksldjump"/>
                </a:rPr>
                <a:t>Aspects microbiologiques</a:t>
              </a:r>
              <a:endParaRPr kumimoji="0" lang="fr-FR"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2" name="ZoneTexte 21">
              <a:extLst>
                <a:ext uri="{FF2B5EF4-FFF2-40B4-BE49-F238E27FC236}">
                  <a16:creationId xmlns:a16="http://schemas.microsoft.com/office/drawing/2014/main" id="{5AA35BB3-1FE2-4B5C-828E-6DCE97C7B566}"/>
                </a:ext>
              </a:extLst>
            </p:cNvPr>
            <p:cNvSpPr txBox="1"/>
            <p:nvPr/>
          </p:nvSpPr>
          <p:spPr>
            <a:xfrm>
              <a:off x="2344738" y="2719388"/>
              <a:ext cx="1876425" cy="646986"/>
            </a:xfrm>
            <a:prstGeom prst="roundRect">
              <a:avLst/>
            </a:prstGeom>
            <a:noFill/>
            <a:ln w="28575">
              <a:solidFill>
                <a:srgbClr val="5B225F"/>
              </a:solidFill>
            </a:ln>
            <a:effectLst>
              <a:outerShdw blurRad="63500" sx="102000" sy="102000" algn="ctr" rotWithShape="0">
                <a:prstClr val="black">
                  <a:alpha val="40000"/>
                </a:prstClr>
              </a:outerShdw>
            </a:effectLst>
          </p:spPr>
          <p:txBody>
            <a:bodyPr>
              <a:spAutoFit/>
            </a:bodyPr>
            <a:lstStyle>
              <a:defPPr>
                <a:defRPr lang="fr-FR"/>
              </a:defPPr>
              <a:lvl1pPr marL="0" marR="0" lvl="0" indent="0" algn="ctr" defTabSz="228600" latinLnBrk="0">
                <a:lnSpc>
                  <a:spcPct val="100000"/>
                </a:lnSpc>
                <a:buClrTx/>
                <a:buSzTx/>
                <a:buFontTx/>
                <a:buNone/>
                <a:tabLst/>
                <a:defRPr kumimoji="0" sz="1800" b="1" i="0" u="none" strike="noStrike" cap="none" spc="0" normalizeH="0" baseline="0">
                  <a:ln>
                    <a:noFill/>
                  </a:ln>
                  <a:solidFill>
                    <a:srgbClr val="FFFFFF"/>
                  </a:solidFill>
                  <a:effectLst/>
                  <a:uLnTx/>
                  <a:uFillTx/>
                  <a:latin typeface="Arial" panose="020B0604020202020204" pitchFamily="34" charset="0"/>
                  <a:cs typeface="Arial" panose="020B0604020202020204" pitchFamily="34" charset="0"/>
                </a:defRPr>
              </a:lvl1pPr>
            </a:lstStyle>
            <a:p>
              <a:r>
                <a:rPr lang="fr-FR" sz="1600" dirty="0">
                  <a:hlinkClick r:id="rId4" action="ppaction://hlinksldjump"/>
                </a:rPr>
                <a:t>Microbes utiles et pathogènes</a:t>
              </a:r>
              <a:endParaRPr lang="fr-FR" sz="1600" dirty="0"/>
            </a:p>
          </p:txBody>
        </p:sp>
        <p:sp>
          <p:nvSpPr>
            <p:cNvPr id="24" name="ZoneTexte 23">
              <a:extLst>
                <a:ext uri="{FF2B5EF4-FFF2-40B4-BE49-F238E27FC236}">
                  <a16:creationId xmlns:a16="http://schemas.microsoft.com/office/drawing/2014/main" id="{637F59E1-907B-496D-A977-BC5362E1A5A6}"/>
                </a:ext>
              </a:extLst>
            </p:cNvPr>
            <p:cNvSpPr txBox="1"/>
            <p:nvPr/>
          </p:nvSpPr>
          <p:spPr>
            <a:xfrm>
              <a:off x="6361113" y="2519363"/>
              <a:ext cx="1539875" cy="920750"/>
            </a:xfrm>
            <a:prstGeom prst="roundRect">
              <a:avLst/>
            </a:prstGeom>
            <a:noFill/>
            <a:ln w="28575">
              <a:solidFill>
                <a:srgbClr val="5B225F"/>
              </a:solidFill>
            </a:ln>
            <a:effectLst>
              <a:outerShdw blurRad="63500" sx="102000" sy="102000" algn="ctr" rotWithShape="0">
                <a:prstClr val="black">
                  <a:alpha val="40000"/>
                </a:prstClr>
              </a:outerShdw>
            </a:effectLst>
          </p:spPr>
          <p:txBody>
            <a:bodyPr>
              <a:spAutoFit/>
            </a:bodyPr>
            <a:lstStyle>
              <a:defPPr>
                <a:defRPr lang="fr-FR"/>
              </a:defPPr>
              <a:lvl1pPr marL="0" marR="0" lvl="0" indent="0" algn="ctr" defTabSz="228600" latinLnBrk="0">
                <a:lnSpc>
                  <a:spcPct val="100000"/>
                </a:lnSpc>
                <a:buClrTx/>
                <a:buSzTx/>
                <a:buFontTx/>
                <a:buNone/>
                <a:tabLst/>
                <a:defRPr kumimoji="0" sz="1600" b="1" i="0" u="none" strike="noStrike" cap="none" spc="0" normalizeH="0" baseline="0">
                  <a:ln>
                    <a:noFill/>
                  </a:ln>
                  <a:solidFill>
                    <a:srgbClr val="FFFFFF"/>
                  </a:solidFill>
                  <a:effectLst/>
                  <a:uLnTx/>
                  <a:uFillTx/>
                  <a:latin typeface="Arial" panose="020B0604020202020204" pitchFamily="34" charset="0"/>
                  <a:cs typeface="Arial" panose="020B0604020202020204" pitchFamily="34" charset="0"/>
                </a:defRPr>
              </a:lvl1pPr>
            </a:lstStyle>
            <a:p>
              <a:r>
                <a:rPr lang="fr-FR" dirty="0">
                  <a:hlinkClick r:id="rId5" action="ppaction://hlinksldjump"/>
                </a:rPr>
                <a:t>Sécurité vs qualité des aliments</a:t>
              </a:r>
              <a:endParaRPr lang="fr-FR" dirty="0"/>
            </a:p>
          </p:txBody>
        </p:sp>
        <p:sp>
          <p:nvSpPr>
            <p:cNvPr id="25" name="ZoneTexte 24">
              <a:extLst>
                <a:ext uri="{FF2B5EF4-FFF2-40B4-BE49-F238E27FC236}">
                  <a16:creationId xmlns:a16="http://schemas.microsoft.com/office/drawing/2014/main" id="{9F8CCD84-1A59-4233-8E37-15C4BF900206}"/>
                </a:ext>
              </a:extLst>
            </p:cNvPr>
            <p:cNvSpPr txBox="1"/>
            <p:nvPr/>
          </p:nvSpPr>
          <p:spPr>
            <a:xfrm>
              <a:off x="10515600" y="2582863"/>
              <a:ext cx="1192213" cy="919162"/>
            </a:xfrm>
            <a:prstGeom prst="roundRect">
              <a:avLst/>
            </a:prstGeom>
            <a:noFill/>
            <a:ln w="28575">
              <a:solidFill>
                <a:srgbClr val="5B225F"/>
              </a:solidFill>
            </a:ln>
            <a:effectLst>
              <a:outerShdw blurRad="63500" sx="102000" sy="102000" algn="ctr" rotWithShape="0">
                <a:prstClr val="black">
                  <a:alpha val="40000"/>
                </a:prstClr>
              </a:outerShdw>
            </a:effectLst>
          </p:spPr>
          <p:txBody>
            <a:bodyPr>
              <a:spAutoFit/>
            </a:bodyPr>
            <a:lstStyle>
              <a:defPPr>
                <a:defRPr lang="fr-FR"/>
              </a:defPPr>
              <a:lvl1pPr marL="0" marR="0" lvl="0" indent="0" algn="ctr" defTabSz="228600" latinLnBrk="0">
                <a:lnSpc>
                  <a:spcPct val="100000"/>
                </a:lnSpc>
                <a:buClrTx/>
                <a:buSzTx/>
                <a:buFontTx/>
                <a:buNone/>
                <a:tabLst/>
                <a:defRPr kumimoji="0" sz="1600" b="1" i="0" u="none" strike="noStrike" cap="none" spc="0" normalizeH="0" baseline="0">
                  <a:ln>
                    <a:noFill/>
                  </a:ln>
                  <a:solidFill>
                    <a:srgbClr val="FFFFFF"/>
                  </a:solidFill>
                  <a:effectLst/>
                  <a:uLnTx/>
                  <a:uFillTx/>
                  <a:latin typeface="Arial" panose="020B0604020202020204" pitchFamily="34" charset="0"/>
                  <a:cs typeface="Arial" panose="020B0604020202020204" pitchFamily="34" charset="0"/>
                </a:defRPr>
              </a:lvl1pPr>
            </a:lstStyle>
            <a:p>
              <a:r>
                <a:rPr lang="fr-FR" dirty="0">
                  <a:hlinkClick r:id="rId6" action="ppaction://hlinksldjump"/>
                </a:rPr>
                <a:t>Parcours des aliments</a:t>
              </a:r>
              <a:endParaRPr lang="fr-FR" dirty="0"/>
            </a:p>
          </p:txBody>
        </p:sp>
        <p:sp>
          <p:nvSpPr>
            <p:cNvPr id="27" name="ZoneTexte 26">
              <a:extLst>
                <a:ext uri="{FF2B5EF4-FFF2-40B4-BE49-F238E27FC236}">
                  <a16:creationId xmlns:a16="http://schemas.microsoft.com/office/drawing/2014/main" id="{2F5DB493-CFF8-42F8-8DE0-436219345B6F}"/>
                </a:ext>
              </a:extLst>
            </p:cNvPr>
            <p:cNvSpPr txBox="1"/>
            <p:nvPr/>
          </p:nvSpPr>
          <p:spPr>
            <a:xfrm>
              <a:off x="10104438" y="4279900"/>
              <a:ext cx="1135062" cy="647700"/>
            </a:xfrm>
            <a:prstGeom prst="roundRect">
              <a:avLst/>
            </a:prstGeom>
            <a:noFill/>
            <a:ln w="28575">
              <a:solidFill>
                <a:srgbClr val="5B225F"/>
              </a:solidFill>
            </a:ln>
            <a:effectLst>
              <a:outerShdw blurRad="63500" sx="102000" sy="102000" algn="ctr" rotWithShape="0">
                <a:prstClr val="black">
                  <a:alpha val="40000"/>
                </a:prstClr>
              </a:outerShdw>
            </a:effectLst>
          </p:spPr>
          <p:txBody>
            <a:bodyPr>
              <a:spAutoFit/>
            </a:bodyPr>
            <a:lstStyle>
              <a:defPPr>
                <a:defRPr lang="fr-FR"/>
              </a:defPPr>
              <a:lvl1pPr marL="0" marR="0" lvl="0" indent="0" algn="ctr" defTabSz="228600" latinLnBrk="0">
                <a:lnSpc>
                  <a:spcPct val="100000"/>
                </a:lnSpc>
                <a:buClrTx/>
                <a:buSzTx/>
                <a:buFontTx/>
                <a:buNone/>
                <a:tabLst/>
                <a:defRPr kumimoji="0" sz="1600" b="1" i="0" u="none" strike="noStrike" cap="none" spc="0" normalizeH="0" baseline="0">
                  <a:ln>
                    <a:noFill/>
                  </a:ln>
                  <a:solidFill>
                    <a:srgbClr val="FFFFFF"/>
                  </a:solidFill>
                  <a:effectLst/>
                  <a:uLnTx/>
                  <a:uFillTx/>
                  <a:latin typeface="Arial" panose="020B0604020202020204" pitchFamily="34" charset="0"/>
                  <a:cs typeface="Arial" panose="020B0604020202020204" pitchFamily="34" charset="0"/>
                </a:defRPr>
              </a:lvl1pPr>
            </a:lstStyle>
            <a:p>
              <a:r>
                <a:rPr lang="fr-FR" dirty="0">
                  <a:hlinkClick r:id="rId7" action="ppaction://hlinksldjump"/>
                </a:rPr>
                <a:t>Livre de recettes</a:t>
              </a:r>
              <a:endParaRPr lang="fr-FR" dirty="0"/>
            </a:p>
          </p:txBody>
        </p:sp>
        <p:sp>
          <p:nvSpPr>
            <p:cNvPr id="29" name="ZoneTexte 28">
              <a:extLst>
                <a:ext uri="{FF2B5EF4-FFF2-40B4-BE49-F238E27FC236}">
                  <a16:creationId xmlns:a16="http://schemas.microsoft.com/office/drawing/2014/main" id="{0F16BE8E-4A3B-4A54-ADB2-BBC5152F41BD}"/>
                </a:ext>
              </a:extLst>
            </p:cNvPr>
            <p:cNvSpPr txBox="1"/>
            <p:nvPr/>
          </p:nvSpPr>
          <p:spPr>
            <a:xfrm>
              <a:off x="2954338" y="5440363"/>
              <a:ext cx="2992437" cy="647700"/>
            </a:xfrm>
            <a:prstGeom prst="roundRect">
              <a:avLst/>
            </a:prstGeom>
            <a:noFill/>
            <a:ln w="28575">
              <a:solidFill>
                <a:srgbClr val="5B225F"/>
              </a:solidFill>
            </a:ln>
            <a:effectLst>
              <a:outerShdw blurRad="63500" sx="102000" sy="102000" algn="ctr" rotWithShape="0">
                <a:prstClr val="black">
                  <a:alpha val="40000"/>
                </a:prstClr>
              </a:outerShdw>
            </a:effectLst>
          </p:spPr>
          <p:txBody>
            <a:bodyPr>
              <a:spAutoFit/>
            </a:bodyPr>
            <a:lstStyle>
              <a:defPPr>
                <a:defRPr lang="fr-FR"/>
              </a:defPPr>
              <a:lvl1pPr marL="0" marR="0" lvl="0" indent="0" algn="ctr" defTabSz="228600" latinLnBrk="0">
                <a:lnSpc>
                  <a:spcPct val="100000"/>
                </a:lnSpc>
                <a:buClrTx/>
                <a:buSzTx/>
                <a:buFontTx/>
                <a:buNone/>
                <a:tabLst/>
                <a:defRPr kumimoji="0" sz="1600" b="1" i="0" u="none" strike="noStrike" cap="none" spc="0" normalizeH="0" baseline="0">
                  <a:ln>
                    <a:noFill/>
                  </a:ln>
                  <a:solidFill>
                    <a:srgbClr val="FFFFFF"/>
                  </a:solidFill>
                  <a:effectLst/>
                  <a:uLnTx/>
                  <a:uFillTx/>
                  <a:latin typeface="Arial" panose="020B0604020202020204" pitchFamily="34" charset="0"/>
                  <a:cs typeface="Arial" panose="020B0604020202020204" pitchFamily="34" charset="0"/>
                </a:defRPr>
              </a:lvl1pPr>
            </a:lstStyle>
            <a:p>
              <a:r>
                <a:rPr lang="fr-FR" dirty="0">
                  <a:hlinkClick r:id="rId8" action="ppaction://hlinksldjump"/>
                </a:rPr>
                <a:t>Investigation d’une épidémie</a:t>
              </a:r>
              <a:endParaRPr lang="fr-FR" dirty="0"/>
            </a:p>
          </p:txBody>
        </p:sp>
        <p:sp>
          <p:nvSpPr>
            <p:cNvPr id="30" name="ZoneTexte 29">
              <a:extLst>
                <a:ext uri="{FF2B5EF4-FFF2-40B4-BE49-F238E27FC236}">
                  <a16:creationId xmlns:a16="http://schemas.microsoft.com/office/drawing/2014/main" id="{AE0C0D54-5264-467A-B3B1-8484F6376BFB}"/>
                </a:ext>
              </a:extLst>
            </p:cNvPr>
            <p:cNvSpPr txBox="1"/>
            <p:nvPr/>
          </p:nvSpPr>
          <p:spPr>
            <a:xfrm>
              <a:off x="9990138" y="5456238"/>
              <a:ext cx="1466850" cy="647700"/>
            </a:xfrm>
            <a:prstGeom prst="roundRect">
              <a:avLst/>
            </a:prstGeom>
            <a:noFill/>
            <a:ln w="28575">
              <a:solidFill>
                <a:srgbClr val="5B225F"/>
              </a:solidFill>
            </a:ln>
            <a:effectLst>
              <a:outerShdw blurRad="63500" sx="102000" sy="102000" algn="ctr" rotWithShape="0">
                <a:prstClr val="black">
                  <a:alpha val="40000"/>
                </a:prstClr>
              </a:outerShdw>
            </a:effectLst>
          </p:spPr>
          <p:txBody>
            <a:bodyPr>
              <a:spAutoFit/>
            </a:bodyPr>
            <a:lstStyle>
              <a:defPPr>
                <a:defRPr lang="fr-FR"/>
              </a:defPPr>
              <a:lvl1pPr marL="0" marR="0" lvl="0" indent="0" algn="ctr" defTabSz="228600" latinLnBrk="0">
                <a:lnSpc>
                  <a:spcPct val="100000"/>
                </a:lnSpc>
                <a:buClrTx/>
                <a:buSzTx/>
                <a:buFontTx/>
                <a:buNone/>
                <a:tabLst/>
                <a:defRPr kumimoji="0" sz="1600" b="1" i="0" u="none" strike="noStrike" cap="none" spc="0" normalizeH="0" baseline="0">
                  <a:ln>
                    <a:noFill/>
                  </a:ln>
                  <a:solidFill>
                    <a:srgbClr val="FFFFFF"/>
                  </a:solidFill>
                  <a:effectLst/>
                  <a:uLnTx/>
                  <a:uFillTx/>
                  <a:latin typeface="Arial" panose="020B0604020202020204" pitchFamily="34" charset="0"/>
                  <a:cs typeface="Arial" panose="020B0604020202020204" pitchFamily="34" charset="0"/>
                </a:defRPr>
              </a:lvl1pPr>
            </a:lstStyle>
            <a:p>
              <a:r>
                <a:rPr lang="fr-FR" dirty="0">
                  <a:hlinkClick r:id="rId9" action="ppaction://hlinksldjump"/>
                </a:rPr>
                <a:t>Kit de débats</a:t>
              </a:r>
              <a:endParaRPr lang="fr-FR" dirty="0"/>
            </a:p>
          </p:txBody>
        </p:sp>
        <p:sp>
          <p:nvSpPr>
            <p:cNvPr id="31" name="ZoneTexte 30">
              <a:extLst>
                <a:ext uri="{FF2B5EF4-FFF2-40B4-BE49-F238E27FC236}">
                  <a16:creationId xmlns:a16="http://schemas.microsoft.com/office/drawing/2014/main" id="{410FAFE6-0829-4D3F-86EC-84308D820F14}"/>
                </a:ext>
              </a:extLst>
            </p:cNvPr>
            <p:cNvSpPr txBox="1"/>
            <p:nvPr/>
          </p:nvSpPr>
          <p:spPr>
            <a:xfrm>
              <a:off x="6883400" y="4897438"/>
              <a:ext cx="2033588" cy="374650"/>
            </a:xfrm>
            <a:prstGeom prst="roundRect">
              <a:avLst/>
            </a:prstGeom>
            <a:noFill/>
            <a:ln w="28575">
              <a:solidFill>
                <a:srgbClr val="5B225F"/>
              </a:solidFill>
            </a:ln>
            <a:effectLst>
              <a:outerShdw blurRad="63500" sx="102000" sy="102000" algn="ctr" rotWithShape="0">
                <a:prstClr val="black">
                  <a:alpha val="40000"/>
                </a:prstClr>
              </a:outerShdw>
            </a:effectLst>
          </p:spPr>
          <p:txBody>
            <a:bodyPr>
              <a:spAutoFit/>
            </a:bodyPr>
            <a:lstStyle>
              <a:defPPr>
                <a:defRPr lang="fr-FR"/>
              </a:defPPr>
              <a:lvl1pPr marL="0" marR="0" lvl="0" indent="0" algn="ctr" defTabSz="228600" latinLnBrk="0">
                <a:lnSpc>
                  <a:spcPct val="100000"/>
                </a:lnSpc>
                <a:buClrTx/>
                <a:buSzTx/>
                <a:buFontTx/>
                <a:buNone/>
                <a:tabLst/>
                <a:defRPr kumimoji="0" sz="1600" b="1" i="0" u="none" strike="noStrike" cap="none" spc="0" normalizeH="0" baseline="0">
                  <a:ln>
                    <a:noFill/>
                  </a:ln>
                  <a:solidFill>
                    <a:srgbClr val="FFFFFF"/>
                  </a:solidFill>
                  <a:effectLst/>
                  <a:uLnTx/>
                  <a:uFillTx/>
                  <a:latin typeface="Arial" panose="020B0604020202020204" pitchFamily="34" charset="0"/>
                  <a:cs typeface="Arial" panose="020B0604020202020204" pitchFamily="34" charset="0"/>
                </a:defRPr>
              </a:lvl1pPr>
            </a:lstStyle>
            <a:p>
              <a:r>
                <a:rPr lang="fr-FR" dirty="0">
                  <a:hlinkClick r:id="rId10" action="ppaction://hlinksldjump"/>
                </a:rPr>
                <a:t>Scénarios</a:t>
              </a:r>
              <a:endParaRPr lang="fr-FR" dirty="0"/>
            </a:p>
          </p:txBody>
        </p:sp>
        <p:sp>
          <p:nvSpPr>
            <p:cNvPr id="32" name="ZoneTexte 31">
              <a:extLst>
                <a:ext uri="{FF2B5EF4-FFF2-40B4-BE49-F238E27FC236}">
                  <a16:creationId xmlns:a16="http://schemas.microsoft.com/office/drawing/2014/main" id="{5191CEEF-2A92-4344-8DD1-A6855C00B490}"/>
                </a:ext>
              </a:extLst>
            </p:cNvPr>
            <p:cNvSpPr txBox="1"/>
            <p:nvPr/>
          </p:nvSpPr>
          <p:spPr>
            <a:xfrm>
              <a:off x="6219825" y="1079500"/>
              <a:ext cx="2697163" cy="1020763"/>
            </a:xfrm>
            <a:prstGeom prst="roundRect">
              <a:avLst/>
            </a:prstGeom>
            <a:noFill/>
            <a:ln w="28575">
              <a:solidFill>
                <a:srgbClr val="5B225F"/>
              </a:solidFill>
            </a:ln>
            <a:effectLst>
              <a:outerShdw blurRad="63500" sx="102000" sy="102000" algn="ctr" rotWithShape="0">
                <a:prstClr val="black">
                  <a:alpha val="40000"/>
                </a:prstClr>
              </a:outerShdw>
            </a:effectLst>
          </p:spPr>
          <p:txBody>
            <a:bodyPr>
              <a:spAutoFit/>
            </a:bodyPr>
            <a:lstStyle>
              <a:defPPr>
                <a:defRPr lang="en-US"/>
              </a:defPPr>
              <a:lvl1pPr algn="ctr">
                <a:defRPr sz="1800" b="1">
                  <a:solidFill>
                    <a:schemeClr val="bg1"/>
                  </a:solidFill>
                  <a:latin typeface="Arial" panose="020B0604020202020204" pitchFamily="34" charset="0"/>
                  <a:cs typeface="Arial" panose="020B0604020202020204" pitchFamily="34" charset="0"/>
                </a:defRPr>
              </a:lvl1pPr>
            </a:lstStyle>
            <a:p>
              <a:pPr marL="0" marR="0" lvl="0" indent="0" algn="ctr" defTabSz="228600" rtl="0" eaLnBrk="0" fontAlgn="base" latinLnBrk="0" hangingPunct="0">
                <a:lnSpc>
                  <a:spcPct val="100000"/>
                </a:lnSpc>
                <a:spcBef>
                  <a:spcPct val="0"/>
                </a:spcBef>
                <a:spcAft>
                  <a:spcPct val="0"/>
                </a:spcAft>
                <a:buClrTx/>
                <a:buSzTx/>
                <a:buFontTx/>
                <a:buNone/>
                <a:tabLst/>
                <a:defRPr/>
              </a:pPr>
              <a:r>
                <a:rPr kumimoji="0" lang="fr-FR"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hlinkClick r:id="rId11" action="ppaction://hlinksldjump"/>
                </a:rPr>
                <a:t>S3</a:t>
              </a:r>
            </a:p>
            <a:p>
              <a:pPr marL="0" marR="0" lvl="0" indent="0" algn="ctr" defTabSz="228600" rtl="0" eaLnBrk="0" fontAlgn="base" latinLnBrk="0" hangingPunct="0">
                <a:lnSpc>
                  <a:spcPct val="100000"/>
                </a:lnSpc>
                <a:spcBef>
                  <a:spcPct val="0"/>
                </a:spcBef>
                <a:spcAft>
                  <a:spcPct val="0"/>
                </a:spcAft>
                <a:buClrTx/>
                <a:buSzTx/>
                <a:buFontTx/>
                <a:buNone/>
                <a:tabLst/>
                <a:defRPr/>
              </a:pPr>
              <a:r>
                <a:rPr kumimoji="0" lang="fr-FR"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hlinkClick r:id="rId11" action="ppaction://hlinksldjump"/>
                </a:rPr>
                <a:t>Etiquetage des denrées alimentaires</a:t>
              </a:r>
              <a:endParaRPr kumimoji="0" lang="fr-FR"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3" name="ZoneTexte 32">
              <a:extLst>
                <a:ext uri="{FF2B5EF4-FFF2-40B4-BE49-F238E27FC236}">
                  <a16:creationId xmlns:a16="http://schemas.microsoft.com/office/drawing/2014/main" id="{E3DAEA3B-E4BD-4802-B1C1-A9A40B2B79E0}"/>
                </a:ext>
              </a:extLst>
            </p:cNvPr>
            <p:cNvSpPr txBox="1"/>
            <p:nvPr/>
          </p:nvSpPr>
          <p:spPr>
            <a:xfrm>
              <a:off x="9324975" y="1079500"/>
              <a:ext cx="2659063" cy="1020763"/>
            </a:xfrm>
            <a:prstGeom prst="roundRect">
              <a:avLst/>
            </a:prstGeom>
            <a:noFill/>
            <a:ln w="28575">
              <a:solidFill>
                <a:srgbClr val="5B225F"/>
              </a:solidFill>
            </a:ln>
            <a:effectLst>
              <a:outerShdw blurRad="63500" sx="102000" sy="102000" algn="ctr" rotWithShape="0">
                <a:prstClr val="black">
                  <a:alpha val="40000"/>
                </a:prstClr>
              </a:outerShdw>
            </a:effectLst>
          </p:spPr>
          <p:txBody>
            <a:bodyPr>
              <a:spAutoFit/>
            </a:bodyPr>
            <a:lstStyle>
              <a:defPPr>
                <a:defRPr lang="en-US"/>
              </a:defPPr>
              <a:lvl1pPr algn="ctr">
                <a:defRPr sz="1800" b="1">
                  <a:solidFill>
                    <a:schemeClr val="bg1"/>
                  </a:solidFill>
                  <a:latin typeface="Arial" panose="020B0604020202020204" pitchFamily="34" charset="0"/>
                  <a:cs typeface="Arial" panose="020B0604020202020204" pitchFamily="34" charset="0"/>
                </a:defRPr>
              </a:lvl1pPr>
            </a:lstStyle>
            <a:p>
              <a:pPr marL="0" marR="0" lvl="0" indent="0" algn="ctr" defTabSz="228600" rtl="0" eaLnBrk="0" fontAlgn="base" latinLnBrk="0" hangingPunct="0">
                <a:lnSpc>
                  <a:spcPct val="100000"/>
                </a:lnSpc>
                <a:spcBef>
                  <a:spcPct val="0"/>
                </a:spcBef>
                <a:spcAft>
                  <a:spcPct val="0"/>
                </a:spcAft>
                <a:buClrTx/>
                <a:buSzTx/>
                <a:buFontTx/>
                <a:buNone/>
                <a:tabLst/>
                <a:defRPr/>
              </a:pPr>
              <a:r>
                <a:rPr kumimoji="0" lang="fr-FR"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hlinkClick r:id="rId12" action="ppaction://hlinksldjump"/>
                </a:rPr>
                <a:t>S4</a:t>
              </a:r>
            </a:p>
            <a:p>
              <a:pPr marL="0" marR="0" lvl="0" indent="0" algn="ctr" defTabSz="228600" rtl="0" eaLnBrk="0" fontAlgn="base" latinLnBrk="0" hangingPunct="0">
                <a:lnSpc>
                  <a:spcPct val="100000"/>
                </a:lnSpc>
                <a:spcBef>
                  <a:spcPct val="0"/>
                </a:spcBef>
                <a:spcAft>
                  <a:spcPct val="0"/>
                </a:spcAft>
                <a:buClrTx/>
                <a:buSzTx/>
                <a:buFontTx/>
                <a:buNone/>
                <a:tabLst/>
                <a:defRPr/>
              </a:pPr>
              <a:r>
                <a:rPr kumimoji="0" lang="fr-FR"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hlinkClick r:id="rId12" action="ppaction://hlinksldjump"/>
                </a:rPr>
                <a:t>Transmission des infections</a:t>
              </a:r>
              <a:endParaRPr kumimoji="0" lang="fr-FR"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 name="Flèche à angle droit 3">
              <a:extLst>
                <a:ext uri="{FF2B5EF4-FFF2-40B4-BE49-F238E27FC236}">
                  <a16:creationId xmlns:a16="http://schemas.microsoft.com/office/drawing/2014/main" id="{4330A04E-73FB-4774-A099-17D93EAF196F}"/>
                </a:ext>
              </a:extLst>
            </p:cNvPr>
            <p:cNvSpPr/>
            <p:nvPr/>
          </p:nvSpPr>
          <p:spPr>
            <a:xfrm rot="5400000">
              <a:off x="-161131" y="3169444"/>
              <a:ext cx="3889375" cy="1947863"/>
            </a:xfrm>
            <a:prstGeom prst="bentUpArrow">
              <a:avLst>
                <a:gd name="adj1" fmla="val 13296"/>
                <a:gd name="adj2" fmla="val 16344"/>
                <a:gd name="adj3" fmla="val 24507"/>
              </a:avLst>
            </a:prstGeom>
            <a:solidFill>
              <a:srgbClr val="5B225F"/>
            </a:solidFill>
            <a:ln>
              <a:solidFill>
                <a:srgbClr val="5B225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228600" rtl="0" eaLnBrk="0" fontAlgn="base" latinLnBrk="0" hangingPunct="0">
                <a:lnSpc>
                  <a:spcPct val="100000"/>
                </a:lnSpc>
                <a:spcBef>
                  <a:spcPct val="0"/>
                </a:spcBef>
                <a:spcAft>
                  <a:spcPct val="0"/>
                </a:spcAft>
                <a:buClrTx/>
                <a:buSzTx/>
                <a:buFontTx/>
                <a:buNone/>
                <a:tabLst/>
                <a:defRPr/>
              </a:pPr>
              <a:endParaRPr kumimoji="0" lang="fr-FR" sz="900" b="0" i="0" u="none" strike="noStrike" kern="1200" cap="none" spc="0" normalizeH="0" baseline="0" noProof="0" dirty="0">
                <a:ln>
                  <a:noFill/>
                </a:ln>
                <a:solidFill>
                  <a:srgbClr val="FFFFFF"/>
                </a:solidFill>
                <a:effectLst/>
                <a:uLnTx/>
                <a:uFillTx/>
                <a:latin typeface="Microsoft Sans Serif"/>
                <a:ea typeface="+mn-ea"/>
                <a:cs typeface="+mn-cs"/>
              </a:endParaRPr>
            </a:p>
          </p:txBody>
        </p:sp>
        <p:sp>
          <p:nvSpPr>
            <p:cNvPr id="5" name="Flèche droite 4">
              <a:extLst>
                <a:ext uri="{FF2B5EF4-FFF2-40B4-BE49-F238E27FC236}">
                  <a16:creationId xmlns:a16="http://schemas.microsoft.com/office/drawing/2014/main" id="{5C943B0A-BA47-4AA3-BA14-EDA4E8CA00FC}"/>
                </a:ext>
              </a:extLst>
            </p:cNvPr>
            <p:cNvSpPr/>
            <p:nvPr/>
          </p:nvSpPr>
          <p:spPr>
            <a:xfrm rot="2624104">
              <a:off x="2038350" y="2225675"/>
              <a:ext cx="676275" cy="393700"/>
            </a:xfrm>
            <a:prstGeom prst="rightArrow">
              <a:avLst/>
            </a:prstGeom>
            <a:solidFill>
              <a:srgbClr val="5B225F"/>
            </a:solidFill>
            <a:ln>
              <a:solidFill>
                <a:srgbClr val="5B225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228600" rtl="0" eaLnBrk="0" fontAlgn="base" latinLnBrk="0" hangingPunct="0">
                <a:lnSpc>
                  <a:spcPct val="100000"/>
                </a:lnSpc>
                <a:spcBef>
                  <a:spcPct val="0"/>
                </a:spcBef>
                <a:spcAft>
                  <a:spcPct val="0"/>
                </a:spcAft>
                <a:buClrTx/>
                <a:buSzTx/>
                <a:buFontTx/>
                <a:buNone/>
                <a:tabLst/>
                <a:defRPr/>
              </a:pPr>
              <a:endParaRPr kumimoji="0" lang="fr-FR" sz="900" b="0" i="0" u="none" strike="noStrike" kern="1200" cap="none" spc="0" normalizeH="0" baseline="0" noProof="0" dirty="0">
                <a:ln>
                  <a:noFill/>
                </a:ln>
                <a:solidFill>
                  <a:srgbClr val="FFFFFF"/>
                </a:solidFill>
                <a:effectLst/>
                <a:uLnTx/>
                <a:uFillTx/>
                <a:latin typeface="Microsoft Sans Serif"/>
                <a:ea typeface="+mn-ea"/>
                <a:cs typeface="+mn-cs"/>
              </a:endParaRPr>
            </a:p>
          </p:txBody>
        </p:sp>
        <p:sp>
          <p:nvSpPr>
            <p:cNvPr id="42" name="Flèche droite 41">
              <a:extLst>
                <a:ext uri="{FF2B5EF4-FFF2-40B4-BE49-F238E27FC236}">
                  <a16:creationId xmlns:a16="http://schemas.microsoft.com/office/drawing/2014/main" id="{249AD1B5-963F-4B1D-B943-0670E0E71580}"/>
                </a:ext>
              </a:extLst>
            </p:cNvPr>
            <p:cNvSpPr/>
            <p:nvPr/>
          </p:nvSpPr>
          <p:spPr>
            <a:xfrm rot="7811771">
              <a:off x="3596481" y="2248694"/>
              <a:ext cx="587375" cy="350838"/>
            </a:xfrm>
            <a:prstGeom prst="rightArrow">
              <a:avLst/>
            </a:prstGeom>
            <a:solidFill>
              <a:srgbClr val="5B225F"/>
            </a:solidFill>
            <a:ln>
              <a:solidFill>
                <a:srgbClr val="5B225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28600"/>
              <a:endParaRPr lang="fr-FR" sz="900" dirty="0">
                <a:solidFill>
                  <a:srgbClr val="FFFFFF"/>
                </a:solidFill>
                <a:latin typeface="Microsoft Sans Serif"/>
              </a:endParaRPr>
            </a:p>
          </p:txBody>
        </p:sp>
        <p:sp>
          <p:nvSpPr>
            <p:cNvPr id="43" name="Flèche droite 42">
              <a:extLst>
                <a:ext uri="{FF2B5EF4-FFF2-40B4-BE49-F238E27FC236}">
                  <a16:creationId xmlns:a16="http://schemas.microsoft.com/office/drawing/2014/main" id="{62DEB9AB-6387-4F4D-B0F8-EDE97D1F3435}"/>
                </a:ext>
              </a:extLst>
            </p:cNvPr>
            <p:cNvSpPr/>
            <p:nvPr/>
          </p:nvSpPr>
          <p:spPr>
            <a:xfrm rot="5400000">
              <a:off x="3304381" y="3518694"/>
              <a:ext cx="3113088" cy="393700"/>
            </a:xfrm>
            <a:prstGeom prst="rightArrow">
              <a:avLst/>
            </a:prstGeom>
            <a:solidFill>
              <a:srgbClr val="5B225F"/>
            </a:solidFill>
            <a:ln>
              <a:solidFill>
                <a:srgbClr val="5B225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228600" rtl="0" eaLnBrk="0" fontAlgn="base" latinLnBrk="0" hangingPunct="0">
                <a:lnSpc>
                  <a:spcPct val="100000"/>
                </a:lnSpc>
                <a:spcBef>
                  <a:spcPct val="0"/>
                </a:spcBef>
                <a:spcAft>
                  <a:spcPct val="0"/>
                </a:spcAft>
                <a:buClrTx/>
                <a:buSzTx/>
                <a:buFontTx/>
                <a:buNone/>
                <a:tabLst/>
                <a:defRPr/>
              </a:pPr>
              <a:endParaRPr kumimoji="0" lang="fr-FR" sz="900" b="0" i="0" u="none" strike="noStrike" kern="1200" cap="none" spc="0" normalizeH="0" baseline="0" noProof="0" dirty="0">
                <a:ln>
                  <a:noFill/>
                </a:ln>
                <a:solidFill>
                  <a:srgbClr val="FFFFFF"/>
                </a:solidFill>
                <a:effectLst/>
                <a:uLnTx/>
                <a:uFillTx/>
                <a:latin typeface="Microsoft Sans Serif"/>
                <a:ea typeface="+mn-ea"/>
                <a:cs typeface="+mn-cs"/>
              </a:endParaRPr>
            </a:p>
          </p:txBody>
        </p:sp>
        <p:sp>
          <p:nvSpPr>
            <p:cNvPr id="44" name="Flèche droite 43">
              <a:extLst>
                <a:ext uri="{FF2B5EF4-FFF2-40B4-BE49-F238E27FC236}">
                  <a16:creationId xmlns:a16="http://schemas.microsoft.com/office/drawing/2014/main" id="{392FC9AD-8CFE-46B8-A28E-1F249BF97253}"/>
                </a:ext>
              </a:extLst>
            </p:cNvPr>
            <p:cNvSpPr/>
            <p:nvPr/>
          </p:nvSpPr>
          <p:spPr>
            <a:xfrm rot="7811771">
              <a:off x="7212807" y="2193131"/>
              <a:ext cx="246062" cy="282575"/>
            </a:xfrm>
            <a:prstGeom prst="rightArrow">
              <a:avLst/>
            </a:prstGeom>
            <a:solidFill>
              <a:srgbClr val="5B225F"/>
            </a:solidFill>
            <a:ln>
              <a:solidFill>
                <a:srgbClr val="5B225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28600"/>
              <a:endParaRPr lang="fr-FR" sz="900" dirty="0">
                <a:solidFill>
                  <a:srgbClr val="FFFFFF"/>
                </a:solidFill>
                <a:latin typeface="Microsoft Sans Serif"/>
              </a:endParaRPr>
            </a:p>
          </p:txBody>
        </p:sp>
        <p:sp>
          <p:nvSpPr>
            <p:cNvPr id="47" name="Flèche droite 46">
              <a:extLst>
                <a:ext uri="{FF2B5EF4-FFF2-40B4-BE49-F238E27FC236}">
                  <a16:creationId xmlns:a16="http://schemas.microsoft.com/office/drawing/2014/main" id="{4AD73816-9705-4119-ACC5-01063F5B5EAD}"/>
                </a:ext>
              </a:extLst>
            </p:cNvPr>
            <p:cNvSpPr/>
            <p:nvPr/>
          </p:nvSpPr>
          <p:spPr>
            <a:xfrm rot="6070266">
              <a:off x="7704137" y="3309938"/>
              <a:ext cx="2722563" cy="312738"/>
            </a:xfrm>
            <a:prstGeom prst="rightArrow">
              <a:avLst/>
            </a:prstGeom>
            <a:solidFill>
              <a:srgbClr val="5B225F"/>
            </a:solidFill>
            <a:ln>
              <a:solidFill>
                <a:srgbClr val="5B225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28600"/>
              <a:endParaRPr lang="fr-FR" sz="900" dirty="0">
                <a:solidFill>
                  <a:srgbClr val="FFFFFF"/>
                </a:solidFill>
                <a:latin typeface="Microsoft Sans Serif"/>
              </a:endParaRPr>
            </a:p>
          </p:txBody>
        </p:sp>
        <p:sp>
          <p:nvSpPr>
            <p:cNvPr id="48" name="Flèche droite 47">
              <a:extLst>
                <a:ext uri="{FF2B5EF4-FFF2-40B4-BE49-F238E27FC236}">
                  <a16:creationId xmlns:a16="http://schemas.microsoft.com/office/drawing/2014/main" id="{2CD8571E-07CC-4841-9CC0-0CB6BE6F06E5}"/>
                </a:ext>
              </a:extLst>
            </p:cNvPr>
            <p:cNvSpPr/>
            <p:nvPr/>
          </p:nvSpPr>
          <p:spPr>
            <a:xfrm rot="5400000">
              <a:off x="9276556" y="2993232"/>
              <a:ext cx="1984375" cy="315912"/>
            </a:xfrm>
            <a:prstGeom prst="rightArrow">
              <a:avLst/>
            </a:prstGeom>
            <a:solidFill>
              <a:srgbClr val="5B225F"/>
            </a:solidFill>
            <a:ln>
              <a:solidFill>
                <a:srgbClr val="5B225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28600"/>
              <a:endParaRPr lang="fr-FR" sz="900" dirty="0">
                <a:solidFill>
                  <a:srgbClr val="FFFFFF"/>
                </a:solidFill>
                <a:latin typeface="Microsoft Sans Serif"/>
              </a:endParaRPr>
            </a:p>
          </p:txBody>
        </p:sp>
        <p:sp>
          <p:nvSpPr>
            <p:cNvPr id="49" name="Flèche droite 48">
              <a:extLst>
                <a:ext uri="{FF2B5EF4-FFF2-40B4-BE49-F238E27FC236}">
                  <a16:creationId xmlns:a16="http://schemas.microsoft.com/office/drawing/2014/main" id="{CA439FE7-64DC-47E3-BB23-5DB92052524E}"/>
                </a:ext>
              </a:extLst>
            </p:cNvPr>
            <p:cNvSpPr/>
            <p:nvPr/>
          </p:nvSpPr>
          <p:spPr>
            <a:xfrm rot="5400000">
              <a:off x="10899775" y="2187575"/>
              <a:ext cx="365125" cy="314325"/>
            </a:xfrm>
            <a:prstGeom prst="rightArrow">
              <a:avLst/>
            </a:prstGeom>
            <a:solidFill>
              <a:srgbClr val="5B225F"/>
            </a:solidFill>
            <a:ln>
              <a:solidFill>
                <a:srgbClr val="5B225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28600"/>
              <a:endParaRPr lang="fr-FR" sz="900" dirty="0">
                <a:solidFill>
                  <a:srgbClr val="FFFFFF"/>
                </a:solidFill>
                <a:latin typeface="Microsoft Sans Serif"/>
              </a:endParaRPr>
            </a:p>
          </p:txBody>
        </p:sp>
        <p:sp>
          <p:nvSpPr>
            <p:cNvPr id="6" name="Virage 5">
              <a:extLst>
                <a:ext uri="{FF2B5EF4-FFF2-40B4-BE49-F238E27FC236}">
                  <a16:creationId xmlns:a16="http://schemas.microsoft.com/office/drawing/2014/main" id="{D6E0FA4C-3928-4B73-9609-85F0A35D3A41}"/>
                </a:ext>
              </a:extLst>
            </p:cNvPr>
            <p:cNvSpPr/>
            <p:nvPr/>
          </p:nvSpPr>
          <p:spPr>
            <a:xfrm rot="10800000">
              <a:off x="11518900" y="2128838"/>
              <a:ext cx="465138" cy="3641725"/>
            </a:xfrm>
            <a:prstGeom prst="bentArrow">
              <a:avLst/>
            </a:prstGeom>
            <a:solidFill>
              <a:srgbClr val="5B225F"/>
            </a:solidFill>
            <a:ln>
              <a:solidFill>
                <a:srgbClr val="5B225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28600"/>
              <a:endParaRPr lang="fr-FR" sz="900" dirty="0">
                <a:solidFill>
                  <a:srgbClr val="FFFFFF"/>
                </a:solidFill>
                <a:latin typeface="Microsoft Sans Serif"/>
              </a:endParaRPr>
            </a:p>
          </p:txBody>
        </p:sp>
        <p:sp>
          <p:nvSpPr>
            <p:cNvPr id="51" name="Virage 50">
              <a:extLst>
                <a:ext uri="{FF2B5EF4-FFF2-40B4-BE49-F238E27FC236}">
                  <a16:creationId xmlns:a16="http://schemas.microsoft.com/office/drawing/2014/main" id="{AFB70B78-1A78-42E0-8A13-CCFB156DAA1B}"/>
                </a:ext>
              </a:extLst>
            </p:cNvPr>
            <p:cNvSpPr/>
            <p:nvPr/>
          </p:nvSpPr>
          <p:spPr>
            <a:xfrm rot="10800000">
              <a:off x="6134100" y="2198688"/>
              <a:ext cx="3741738" cy="3759200"/>
            </a:xfrm>
            <a:prstGeom prst="bentArrow">
              <a:avLst>
                <a:gd name="adj1" fmla="val 6069"/>
                <a:gd name="adj2" fmla="val 5851"/>
                <a:gd name="adj3" fmla="val 16723"/>
                <a:gd name="adj4" fmla="val 20939"/>
              </a:avLst>
            </a:prstGeom>
            <a:solidFill>
              <a:srgbClr val="5B225F"/>
            </a:solidFill>
            <a:ln>
              <a:solidFill>
                <a:srgbClr val="5B225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28600"/>
              <a:endParaRPr lang="fr-FR" sz="900" dirty="0">
                <a:solidFill>
                  <a:srgbClr val="FFFFFF"/>
                </a:solidFill>
                <a:latin typeface="Microsoft Sans Serif"/>
              </a:endParaRPr>
            </a:p>
          </p:txBody>
        </p:sp>
        <p:sp>
          <p:nvSpPr>
            <p:cNvPr id="52" name="Flèche droite 51">
              <a:extLst>
                <a:ext uri="{FF2B5EF4-FFF2-40B4-BE49-F238E27FC236}">
                  <a16:creationId xmlns:a16="http://schemas.microsoft.com/office/drawing/2014/main" id="{DD0930AD-B008-44E9-AAFD-4FDF1CCA22EC}"/>
                </a:ext>
              </a:extLst>
            </p:cNvPr>
            <p:cNvSpPr/>
            <p:nvPr/>
          </p:nvSpPr>
          <p:spPr>
            <a:xfrm rot="5400000">
              <a:off x="6869906" y="3337719"/>
              <a:ext cx="2671763" cy="314325"/>
            </a:xfrm>
            <a:prstGeom prst="rightArrow">
              <a:avLst/>
            </a:prstGeom>
            <a:solidFill>
              <a:srgbClr val="5B225F"/>
            </a:solidFill>
            <a:ln>
              <a:solidFill>
                <a:srgbClr val="5B225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28600"/>
              <a:endParaRPr lang="fr-FR" sz="900" dirty="0">
                <a:solidFill>
                  <a:srgbClr val="FFFFFF"/>
                </a:solidFill>
                <a:latin typeface="Microsoft Sans Serif"/>
              </a:endParaRPr>
            </a:p>
          </p:txBody>
        </p:sp>
        <p:sp>
          <p:nvSpPr>
            <p:cNvPr id="53" name="Flèche droite 52">
              <a:extLst>
                <a:ext uri="{FF2B5EF4-FFF2-40B4-BE49-F238E27FC236}">
                  <a16:creationId xmlns:a16="http://schemas.microsoft.com/office/drawing/2014/main" id="{E41C19B3-88C4-49F9-86CF-A9D6E57F7B64}"/>
                </a:ext>
              </a:extLst>
            </p:cNvPr>
            <p:cNvSpPr/>
            <p:nvPr/>
          </p:nvSpPr>
          <p:spPr>
            <a:xfrm rot="3702229">
              <a:off x="4612482" y="3318668"/>
              <a:ext cx="3041650" cy="341313"/>
            </a:xfrm>
            <a:prstGeom prst="rightArrow">
              <a:avLst/>
            </a:prstGeom>
            <a:solidFill>
              <a:srgbClr val="5B225F"/>
            </a:solidFill>
            <a:ln>
              <a:solidFill>
                <a:srgbClr val="5B225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28600"/>
              <a:endParaRPr lang="fr-FR" sz="900" dirty="0">
                <a:solidFill>
                  <a:srgbClr val="FFFFFF"/>
                </a:solidFill>
                <a:latin typeface="Microsoft Sans Serif"/>
              </a:endParaRPr>
            </a:p>
          </p:txBody>
        </p:sp>
      </p:grpSp>
      <p:grpSp>
        <p:nvGrpSpPr>
          <p:cNvPr id="8" name="Groupe 7">
            <a:extLst>
              <a:ext uri="{FF2B5EF4-FFF2-40B4-BE49-F238E27FC236}">
                <a16:creationId xmlns:a16="http://schemas.microsoft.com/office/drawing/2014/main" id="{575771A0-3612-AFB3-1D46-14EEA4CF5AA7}"/>
              </a:ext>
              <a:ext uri="{C183D7F6-B498-43B3-948B-1728B52AA6E4}">
                <adec:decorative xmlns:adec="http://schemas.microsoft.com/office/drawing/2017/decorative" val="1"/>
              </a:ext>
            </a:extLst>
          </p:cNvPr>
          <p:cNvGrpSpPr/>
          <p:nvPr/>
        </p:nvGrpSpPr>
        <p:grpSpPr>
          <a:xfrm>
            <a:off x="-41275" y="6165850"/>
            <a:ext cx="12276138" cy="733425"/>
            <a:chOff x="-41275" y="6165850"/>
            <a:chExt cx="12276138" cy="733425"/>
          </a:xfrm>
        </p:grpSpPr>
        <p:sp>
          <p:nvSpPr>
            <p:cNvPr id="35" name="Rectangle 34">
              <a:extLst>
                <a:ext uri="{FF2B5EF4-FFF2-40B4-BE49-F238E27FC236}">
                  <a16:creationId xmlns:a16="http://schemas.microsoft.com/office/drawing/2014/main" id="{E40AFC07-1DC3-4B87-953B-3D3928E3583A}"/>
                </a:ext>
              </a:extLst>
            </p:cNvPr>
            <p:cNvSpPr/>
            <p:nvPr/>
          </p:nvSpPr>
          <p:spPr bwMode="auto">
            <a:xfrm>
              <a:off x="-41275" y="6165850"/>
              <a:ext cx="12276138" cy="7334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srgbClr val="FFFFFF"/>
                </a:solidFill>
                <a:effectLst/>
                <a:uLnTx/>
                <a:uFillTx/>
                <a:latin typeface="Microsoft Sans Serif"/>
                <a:ea typeface="+mn-ea"/>
                <a:cs typeface="+mn-cs"/>
              </a:endParaRPr>
            </a:p>
          </p:txBody>
        </p:sp>
        <p:sp>
          <p:nvSpPr>
            <p:cNvPr id="29727" name="ZoneTexte 31">
              <a:extLst>
                <a:ext uri="{FF2B5EF4-FFF2-40B4-BE49-F238E27FC236}">
                  <a16:creationId xmlns:a16="http://schemas.microsoft.com/office/drawing/2014/main" id="{B0CB88C7-BB75-4E51-A1D5-12966C02A1C0}"/>
                </a:ext>
              </a:extLst>
            </p:cNvPr>
            <p:cNvSpPr txBox="1">
              <a:spLocks noChangeArrowheads="1"/>
            </p:cNvSpPr>
            <p:nvPr/>
          </p:nvSpPr>
          <p:spPr bwMode="auto">
            <a:xfrm>
              <a:off x="6072461" y="6264911"/>
              <a:ext cx="23792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chemeClr val="tx1"/>
                  </a:solidFill>
                  <a:latin typeface="Microsoft Sans Serif" panose="020B0604020202020204" pitchFamily="34" charset="0"/>
                </a:defRPr>
              </a:lvl1pPr>
              <a:lvl2pPr marL="742950" indent="-285750">
                <a:defRPr sz="900">
                  <a:solidFill>
                    <a:schemeClr val="tx1"/>
                  </a:solidFill>
                  <a:latin typeface="Microsoft Sans Serif" panose="020B0604020202020204" pitchFamily="34" charset="0"/>
                </a:defRPr>
              </a:lvl2pPr>
              <a:lvl3pPr marL="1143000" indent="-228600">
                <a:defRPr sz="900">
                  <a:solidFill>
                    <a:schemeClr val="tx1"/>
                  </a:solidFill>
                  <a:latin typeface="Microsoft Sans Serif" panose="020B0604020202020204" pitchFamily="34" charset="0"/>
                </a:defRPr>
              </a:lvl3pPr>
              <a:lvl4pPr marL="1600200" indent="-228600">
                <a:defRPr sz="900">
                  <a:solidFill>
                    <a:schemeClr val="tx1"/>
                  </a:solidFill>
                  <a:latin typeface="Microsoft Sans Serif" panose="020B0604020202020204" pitchFamily="34" charset="0"/>
                </a:defRPr>
              </a:lvl4pPr>
              <a:lvl5pPr marL="2057400" indent="-228600">
                <a:defRPr sz="900">
                  <a:solidFill>
                    <a:schemeClr val="tx1"/>
                  </a:solidFill>
                  <a:latin typeface="Microsoft Sans Serif" panose="020B0604020202020204" pitchFamily="34" charset="0"/>
                </a:defRPr>
              </a:lvl5pPr>
              <a:lvl6pPr marL="2514600" indent="-228600" defTabSz="228600" eaLnBrk="0" fontAlgn="base" hangingPunct="0">
                <a:spcBef>
                  <a:spcPct val="0"/>
                </a:spcBef>
                <a:spcAft>
                  <a:spcPct val="0"/>
                </a:spcAft>
                <a:defRPr sz="900">
                  <a:solidFill>
                    <a:schemeClr val="tx1"/>
                  </a:solidFill>
                  <a:latin typeface="Microsoft Sans Serif" panose="020B0604020202020204" pitchFamily="34" charset="0"/>
                </a:defRPr>
              </a:lvl6pPr>
              <a:lvl7pPr marL="2971800" indent="-228600" defTabSz="228600" eaLnBrk="0" fontAlgn="base" hangingPunct="0">
                <a:spcBef>
                  <a:spcPct val="0"/>
                </a:spcBef>
                <a:spcAft>
                  <a:spcPct val="0"/>
                </a:spcAft>
                <a:defRPr sz="900">
                  <a:solidFill>
                    <a:schemeClr val="tx1"/>
                  </a:solidFill>
                  <a:latin typeface="Microsoft Sans Serif" panose="020B0604020202020204" pitchFamily="34" charset="0"/>
                </a:defRPr>
              </a:lvl7pPr>
              <a:lvl8pPr marL="3429000" indent="-228600" defTabSz="228600" eaLnBrk="0" fontAlgn="base" hangingPunct="0">
                <a:spcBef>
                  <a:spcPct val="0"/>
                </a:spcBef>
                <a:spcAft>
                  <a:spcPct val="0"/>
                </a:spcAft>
                <a:defRPr sz="900">
                  <a:solidFill>
                    <a:schemeClr val="tx1"/>
                  </a:solidFill>
                  <a:latin typeface="Microsoft Sans Serif" panose="020B0604020202020204" pitchFamily="34" charset="0"/>
                </a:defRPr>
              </a:lvl8pPr>
              <a:lvl9pPr marL="3886200" indent="-228600" defTabSz="228600" eaLnBrk="0" fontAlgn="base" hangingPunct="0">
                <a:spcBef>
                  <a:spcPct val="0"/>
                </a:spcBef>
                <a:spcAft>
                  <a:spcPct val="0"/>
                </a:spcAft>
                <a:defRPr sz="900">
                  <a:solidFill>
                    <a:schemeClr val="tx1"/>
                  </a:solidFill>
                  <a:latin typeface="Microsoft Sans Serif" panose="020B0604020202020204" pitchFamily="34" charset="0"/>
                </a:defRPr>
              </a:lvl9pPr>
            </a:lstStyle>
            <a:p>
              <a:pPr marL="0" marR="0" lvl="0" indent="0" algn="l" defTabSz="228600" rtl="0" eaLnBrk="1" fontAlgn="base" latinLnBrk="0" hangingPunct="1">
                <a:lnSpc>
                  <a:spcPct val="100000"/>
                </a:lnSpc>
                <a:spcBef>
                  <a:spcPct val="0"/>
                </a:spcBef>
                <a:spcAft>
                  <a:spcPct val="0"/>
                </a:spcAft>
                <a:buClrTx/>
                <a:buSzTx/>
                <a:buFontTx/>
                <a:buNone/>
                <a:tabLst/>
                <a:defRPr/>
              </a:pPr>
              <a:r>
                <a:rPr kumimoji="0" lang="fr-FR" altLang="fr-FR"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Fermer</a:t>
              </a:r>
            </a:p>
          </p:txBody>
        </p:sp>
        <p:pic>
          <p:nvPicPr>
            <p:cNvPr id="29728" name="Image 34">
              <a:extLst>
                <a:ext uri="{FF2B5EF4-FFF2-40B4-BE49-F238E27FC236}">
                  <a16:creationId xmlns:a16="http://schemas.microsoft.com/office/drawing/2014/main" id="{6F8EFD10-D0D5-4C06-89A3-17B1F046702C}"/>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5801" y="6205212"/>
              <a:ext cx="1890406" cy="341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6" name="Bouton d’action : vide 35" descr="Bouton pour fermer le diaporama">
            <a:hlinkClick r:id="" action="ppaction://hlinkshowjump?jump=endshow" highlightClick="1"/>
            <a:extLst>
              <a:ext uri="{FF2B5EF4-FFF2-40B4-BE49-F238E27FC236}">
                <a16:creationId xmlns:a16="http://schemas.microsoft.com/office/drawing/2014/main" id="{8EDFA64E-9890-4D40-A5E9-535D5D1FB936}"/>
              </a:ext>
            </a:extLst>
          </p:cNvPr>
          <p:cNvSpPr/>
          <p:nvPr/>
        </p:nvSpPr>
        <p:spPr bwMode="auto">
          <a:xfrm>
            <a:off x="5713413" y="6264275"/>
            <a:ext cx="306387" cy="222250"/>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228600"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dirty="0">
                <a:ln>
                  <a:noFill/>
                </a:ln>
                <a:solidFill>
                  <a:prstClr val="black"/>
                </a:solidFill>
                <a:effectLst/>
                <a:uLnTx/>
                <a:uFillTx/>
                <a:latin typeface="Microsoft Sans Serif"/>
                <a:ea typeface="+mn-ea"/>
                <a:cs typeface="+mn-cs"/>
              </a:rPr>
              <a:t>X</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3F33E5A-2627-475E-B216-B5FDA3E1D5DB}"/>
              </a:ext>
            </a:extLst>
          </p:cNvPr>
          <p:cNvSpPr>
            <a:spLocks noGrp="1"/>
          </p:cNvSpPr>
          <p:nvPr>
            <p:ph type="title" idx="4294967295"/>
          </p:nvPr>
        </p:nvSpPr>
        <p:spPr>
          <a:xfrm>
            <a:off x="2779030" y="-42358"/>
            <a:ext cx="8831945" cy="655133"/>
          </a:xfrm>
        </p:spPr>
        <p:txBody>
          <a:bodyPr/>
          <a:lstStyle/>
          <a:p>
            <a:pPr defTabSz="228600" eaLnBrk="1" fontAlgn="auto" hangingPunct="1">
              <a:lnSpc>
                <a:spcPct val="100000"/>
              </a:lnSpc>
              <a:spcBef>
                <a:spcPts val="0"/>
              </a:spcBef>
              <a:spcAft>
                <a:spcPts val="0"/>
              </a:spcAft>
              <a:defRPr/>
            </a:pPr>
            <a:r>
              <a:rPr lang="fr-FR" sz="3200">
                <a:solidFill>
                  <a:srgbClr val="5B225F"/>
                </a:solidFill>
                <a:latin typeface="Arial" panose="020B0604020202020204" pitchFamily="34" charset="0"/>
                <a:ea typeface="+mn-ea"/>
                <a:cs typeface="Arial" panose="020B0604020202020204" pitchFamily="34" charset="0"/>
              </a:rPr>
              <a:t>Des microbes utiles et pathogènes</a:t>
            </a:r>
          </a:p>
        </p:txBody>
      </p:sp>
      <p:grpSp>
        <p:nvGrpSpPr>
          <p:cNvPr id="4" name="Groupe 3" descr="Images donnant un aperçu de la ressource">
            <a:extLst>
              <a:ext uri="{FF2B5EF4-FFF2-40B4-BE49-F238E27FC236}">
                <a16:creationId xmlns:a16="http://schemas.microsoft.com/office/drawing/2014/main" id="{B892033D-2FF8-1933-9D7A-4963AF8D7993}"/>
              </a:ext>
              <a:ext uri="{C183D7F6-B498-43B3-948B-1728B52AA6E4}">
                <adec:decorative xmlns:adec="http://schemas.microsoft.com/office/drawing/2017/decorative" val="0"/>
              </a:ext>
            </a:extLst>
          </p:cNvPr>
          <p:cNvGrpSpPr/>
          <p:nvPr/>
        </p:nvGrpSpPr>
        <p:grpSpPr>
          <a:xfrm>
            <a:off x="45801" y="450689"/>
            <a:ext cx="12144612" cy="5402804"/>
            <a:chOff x="45801" y="450689"/>
            <a:chExt cx="12144612" cy="5402804"/>
          </a:xfrm>
        </p:grpSpPr>
        <p:grpSp>
          <p:nvGrpSpPr>
            <p:cNvPr id="3" name="Groupe 2">
              <a:extLst>
                <a:ext uri="{FF2B5EF4-FFF2-40B4-BE49-F238E27FC236}">
                  <a16:creationId xmlns:a16="http://schemas.microsoft.com/office/drawing/2014/main" id="{2E917331-1403-8BA9-D360-2218D9BE417F}"/>
                </a:ext>
                <a:ext uri="{C183D7F6-B498-43B3-948B-1728B52AA6E4}">
                  <adec:decorative xmlns:adec="http://schemas.microsoft.com/office/drawing/2017/decorative" val="1"/>
                </a:ext>
              </a:extLst>
            </p:cNvPr>
            <p:cNvGrpSpPr/>
            <p:nvPr/>
          </p:nvGrpSpPr>
          <p:grpSpPr>
            <a:xfrm>
              <a:off x="45801" y="450689"/>
              <a:ext cx="12144612" cy="5402804"/>
              <a:chOff x="45801" y="450689"/>
              <a:chExt cx="12144612" cy="5402804"/>
            </a:xfrm>
          </p:grpSpPr>
          <p:pic>
            <p:nvPicPr>
              <p:cNvPr id="30726" name="Picture 20" descr="Microbes et aliments - Page d'accueil du PowerPoint">
                <a:extLst>
                  <a:ext uri="{FF2B5EF4-FFF2-40B4-BE49-F238E27FC236}">
                    <a16:creationId xmlns:a16="http://schemas.microsoft.com/office/drawing/2014/main" id="{CB9C5866-9C2D-4B79-BBD1-76AFA3F422A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801" y="450689"/>
                <a:ext cx="2477145" cy="1575071"/>
              </a:xfrm>
              <a:prstGeom prst="ellipse">
                <a:avLst/>
              </a:prstGeom>
              <a:ln w="9525">
                <a:solidFill>
                  <a:schemeClr val="tx1"/>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pic>
            <p:nvPicPr>
              <p:cNvPr id="30727" name="Picture 21" descr="Fiche réponse de l'activité élève &quot;Etude de cas : une mise en garde à prendre au sérieux&quot;">
                <a:extLst>
                  <a:ext uri="{FF2B5EF4-FFF2-40B4-BE49-F238E27FC236}">
                    <a16:creationId xmlns:a16="http://schemas.microsoft.com/office/drawing/2014/main" id="{769C8A20-9106-4EE6-BADC-04542DB631E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853" y="2532729"/>
                <a:ext cx="2455093" cy="3176589"/>
              </a:xfrm>
              <a:prstGeom prst="ellipse">
                <a:avLst/>
              </a:prstGeom>
              <a:ln w="9525">
                <a:solidFill>
                  <a:schemeClr val="tx1"/>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pic>
            <p:nvPicPr>
              <p:cNvPr id="30729" name="Picture 22" descr="Activité de couplage sur les microbes">
                <a:extLst>
                  <a:ext uri="{FF2B5EF4-FFF2-40B4-BE49-F238E27FC236}">
                    <a16:creationId xmlns:a16="http://schemas.microsoft.com/office/drawing/2014/main" id="{A1BFAD5E-408C-4E68-AA11-469B112F03A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77363" y="1924050"/>
                <a:ext cx="2794000" cy="828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30" name="Picture 23">
                <a:extLst>
                  <a:ext uri="{FF2B5EF4-FFF2-40B4-BE49-F238E27FC236}">
                    <a16:creationId xmlns:a16="http://schemas.microsoft.com/office/drawing/2014/main" id="{097A4576-9D96-4793-BA3C-0709BA28875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94825" y="2755900"/>
                <a:ext cx="2795588" cy="565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32" name="Picture 24" descr="Les microbes pathogènes - PowerPoint complémentaire">
                <a:extLst>
                  <a:ext uri="{FF2B5EF4-FFF2-40B4-BE49-F238E27FC236}">
                    <a16:creationId xmlns:a16="http://schemas.microsoft.com/office/drawing/2014/main" id="{3879613C-5D0A-4F65-9D47-BA683F75F8A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412101" y="4252913"/>
                <a:ext cx="2724453" cy="1600580"/>
              </a:xfrm>
              <a:prstGeom prst="ellipse">
                <a:avLst/>
              </a:prstGeom>
              <a:ln w="9525">
                <a:solidFill>
                  <a:schemeClr val="tx1"/>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grpSp>
        <p:pic>
          <p:nvPicPr>
            <p:cNvPr id="15382" name="Picture 22" descr="fleche - Conseils &amp; astuces Twitch">
              <a:extLst>
                <a:ext uri="{FF2B5EF4-FFF2-40B4-BE49-F238E27FC236}">
                  <a16:creationId xmlns:a16="http://schemas.microsoft.com/office/drawing/2014/main" id="{CABF7ED3-ECB5-4F8B-A881-3C16D1F07FBE}"/>
                </a:ext>
              </a:extLst>
            </p:cNvPr>
            <p:cNvPicPr>
              <a:picLocks noChangeAspect="1" noChangeArrowheads="1"/>
            </p:cNvPicPr>
            <p:nvPr/>
          </p:nvPicPr>
          <p:blipFill>
            <a:blip r:embed="rId8"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6765315">
              <a:off x="2502696" y="4142060"/>
              <a:ext cx="577703" cy="577703"/>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2" descr="fleche - Conseils &amp; astuces Twitch">
              <a:extLst>
                <a:ext uri="{FF2B5EF4-FFF2-40B4-BE49-F238E27FC236}">
                  <a16:creationId xmlns:a16="http://schemas.microsoft.com/office/drawing/2014/main" id="{90617A49-26D5-49D9-9105-AE60C59E6640}"/>
                </a:ext>
              </a:extLst>
            </p:cNvPr>
            <p:cNvPicPr>
              <a:picLocks noChangeAspect="1" noChangeArrowheads="1"/>
            </p:cNvPicPr>
            <p:nvPr/>
          </p:nvPicPr>
          <p:blipFill>
            <a:blip r:embed="rId9"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6744333">
              <a:off x="9100468" y="2110333"/>
              <a:ext cx="340758" cy="340758"/>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2" descr="fleche - Conseils &amp; astuces Twitch">
              <a:extLst>
                <a:ext uri="{FF2B5EF4-FFF2-40B4-BE49-F238E27FC236}">
                  <a16:creationId xmlns:a16="http://schemas.microsoft.com/office/drawing/2014/main" id="{EFCC61C6-BC6C-471E-A410-4537977639F1}"/>
                </a:ext>
              </a:extLst>
            </p:cNvPr>
            <p:cNvPicPr>
              <a:picLocks noChangeAspect="1" noChangeArrowheads="1"/>
            </p:cNvPicPr>
            <p:nvPr/>
          </p:nvPicPr>
          <p:blipFill>
            <a:blip r:embed="rId10"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7659145">
              <a:off x="8879607" y="5150572"/>
              <a:ext cx="514437" cy="517680"/>
            </a:xfrm>
            <a:prstGeom prst="rect">
              <a:avLst/>
            </a:prstGeom>
            <a:noFill/>
            <a:extLst>
              <a:ext uri="{909E8E84-426E-40DD-AFC4-6F175D3DCCD1}">
                <a14:hiddenFill xmlns:a14="http://schemas.microsoft.com/office/drawing/2010/main">
                  <a:solidFill>
                    <a:srgbClr val="FFFFFF"/>
                  </a:solidFill>
                </a14:hiddenFill>
              </a:ext>
            </a:extLst>
          </p:spPr>
        </p:pic>
      </p:grpSp>
      <p:sp>
        <p:nvSpPr>
          <p:cNvPr id="23" name="ZoneTexte 22">
            <a:extLst>
              <a:ext uri="{FF2B5EF4-FFF2-40B4-BE49-F238E27FC236}">
                <a16:creationId xmlns:a16="http://schemas.microsoft.com/office/drawing/2014/main" id="{F4E9DEB7-DCAB-4413-B7E6-60BA2BACEA1E}"/>
              </a:ext>
            </a:extLst>
          </p:cNvPr>
          <p:cNvSpPr txBox="1"/>
          <p:nvPr/>
        </p:nvSpPr>
        <p:spPr>
          <a:xfrm>
            <a:off x="2392363" y="615950"/>
            <a:ext cx="9218612" cy="1308100"/>
          </a:xfrm>
          <a:prstGeom prst="rect">
            <a:avLst/>
          </a:prstGeom>
          <a:noFill/>
        </p:spPr>
        <p:txBody>
          <a:bodyPr>
            <a:spAutoFit/>
          </a:bodyPr>
          <a:lstStyle/>
          <a:p>
            <a:pPr marL="285750" marR="0" lvl="1" indent="-285750" algn="l" defTabSz="228600" rtl="0" eaLnBrk="0" fontAlgn="base" latinLnBrk="0" hangingPunct="0">
              <a:lnSpc>
                <a:spcPct val="100000"/>
              </a:lnSpc>
              <a:spcBef>
                <a:spcPts val="300"/>
              </a:spcBef>
              <a:spcAft>
                <a:spcPct val="0"/>
              </a:spcAft>
              <a:buClrTx/>
              <a:buSzTx/>
              <a:buFont typeface="Wingdings" panose="05000000000000000000" pitchFamily="2" charset="2"/>
              <a:buChar char="ü"/>
              <a:tabLst/>
              <a:defRPr/>
            </a:pPr>
            <a:r>
              <a:rPr kumimoji="0" lang="fr-FR"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Objectifs d’apprentissage :</a:t>
            </a:r>
          </a:p>
          <a:p>
            <a:pPr marL="400050" marR="0" lvl="1" indent="-171450" algn="l" defTabSz="228600" rtl="0" eaLnBrk="0" fontAlgn="base" latinLnBrk="0" hangingPunct="0">
              <a:lnSpc>
                <a:spcPct val="100000"/>
              </a:lnSpc>
              <a:spcBef>
                <a:spcPct val="0"/>
              </a:spcBef>
              <a:spcAft>
                <a:spcPct val="0"/>
              </a:spcAft>
              <a:buClrTx/>
              <a:buSzTx/>
              <a:buFontTx/>
              <a:buChar char="-"/>
              <a:tabLst/>
              <a:defRPr/>
            </a:pPr>
            <a:r>
              <a:rPr kumimoji="0" 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Comprendre qu’il existe quatre types de microbes pathogènes différents pouvant provoquer des infections d’origine alimentaire.</a:t>
            </a:r>
          </a:p>
          <a:p>
            <a:pPr marL="400050" marR="0" lvl="1" indent="-171450" algn="l" defTabSz="228600" rtl="0" eaLnBrk="0" fontAlgn="base" latinLnBrk="0" hangingPunct="0">
              <a:lnSpc>
                <a:spcPct val="100000"/>
              </a:lnSpc>
              <a:spcBef>
                <a:spcPct val="0"/>
              </a:spcBef>
              <a:spcAft>
                <a:spcPct val="0"/>
              </a:spcAft>
              <a:buClrTx/>
              <a:buSzTx/>
              <a:buFontTx/>
              <a:buChar char="-"/>
              <a:tabLst/>
              <a:defRPr/>
            </a:pPr>
            <a:r>
              <a:rPr kumimoji="0" 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Connaître les différences entre les virus, les bactéries, les parasites et les champignons.</a:t>
            </a:r>
          </a:p>
          <a:p>
            <a:pPr marL="400050" marR="0" lvl="1" indent="-171450" algn="l" defTabSz="228600" rtl="0" eaLnBrk="0" fontAlgn="base" latinLnBrk="0" hangingPunct="0">
              <a:lnSpc>
                <a:spcPct val="100000"/>
              </a:lnSpc>
              <a:spcBef>
                <a:spcPct val="0"/>
              </a:spcBef>
              <a:spcAft>
                <a:spcPct val="0"/>
              </a:spcAft>
              <a:buClrTx/>
              <a:buSzTx/>
              <a:buFontTx/>
              <a:buChar char="-"/>
              <a:tabLst/>
              <a:defRPr/>
            </a:pPr>
            <a:r>
              <a:rPr kumimoji="0" 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Comprendre qu’il existe des microbes utiles dans les aliments.</a:t>
            </a:r>
          </a:p>
          <a:p>
            <a:pPr marL="400050" marR="0" lvl="1" indent="-171450" algn="l" defTabSz="228600" rtl="0" eaLnBrk="0" fontAlgn="base" latinLnBrk="0" hangingPunct="0">
              <a:lnSpc>
                <a:spcPct val="100000"/>
              </a:lnSpc>
              <a:spcBef>
                <a:spcPct val="0"/>
              </a:spcBef>
              <a:spcAft>
                <a:spcPct val="0"/>
              </a:spcAft>
              <a:buClrTx/>
              <a:buSzTx/>
              <a:buFontTx/>
              <a:buChar char="-"/>
              <a:tabLst/>
              <a:defRPr/>
            </a:pPr>
            <a:r>
              <a:rPr kumimoji="0" 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Déterminer l’importance de manipuler correctement les aliments pour éviter les infections d’origine alimentaire.</a:t>
            </a:r>
          </a:p>
          <a:p>
            <a:pPr marL="400050" marR="0" lvl="1" indent="-171450" algn="l" defTabSz="228600" rtl="0" eaLnBrk="0" fontAlgn="base" latinLnBrk="0" hangingPunct="0">
              <a:lnSpc>
                <a:spcPct val="100000"/>
              </a:lnSpc>
              <a:spcBef>
                <a:spcPct val="0"/>
              </a:spcBef>
              <a:spcAft>
                <a:spcPct val="0"/>
              </a:spcAft>
              <a:buClrTx/>
              <a:buSzTx/>
              <a:buFontTx/>
              <a:buChar char="-"/>
              <a:tabLst/>
              <a:defRPr/>
            </a:pPr>
            <a:endParaRPr kumimoji="0" lang="en-US"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0" marR="0" lvl="0" indent="0" algn="l" defTabSz="228600" rtl="0" eaLnBrk="0" fontAlgn="base" latinLnBrk="0" hangingPunct="0">
              <a:lnSpc>
                <a:spcPct val="100000"/>
              </a:lnSpc>
              <a:spcBef>
                <a:spcPct val="0"/>
              </a:spcBef>
              <a:spcAft>
                <a:spcPct val="0"/>
              </a:spcAft>
              <a:buClrTx/>
              <a:buSzTx/>
              <a:buFontTx/>
              <a:buNone/>
              <a:tabLst/>
              <a:defRPr/>
            </a:pPr>
            <a:endParaRPr kumimoji="0" lang="fr-FR" sz="8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26" name="ZoneTexte 25">
            <a:extLst>
              <a:ext uri="{FF2B5EF4-FFF2-40B4-BE49-F238E27FC236}">
                <a16:creationId xmlns:a16="http://schemas.microsoft.com/office/drawing/2014/main" id="{679E8D5C-FC13-40B7-9DCD-24DF067C244E}"/>
              </a:ext>
            </a:extLst>
          </p:cNvPr>
          <p:cNvSpPr txBox="1"/>
          <p:nvPr/>
        </p:nvSpPr>
        <p:spPr>
          <a:xfrm>
            <a:off x="2413000" y="1631950"/>
            <a:ext cx="7004050" cy="4338638"/>
          </a:xfrm>
          <a:prstGeom prst="rect">
            <a:avLst/>
          </a:prstGeom>
          <a:noFill/>
        </p:spPr>
        <p:txBody>
          <a:bodyPr>
            <a:spAutoFit/>
          </a:bodyPr>
          <a:lstStyle/>
          <a:p>
            <a:pPr marL="285750" marR="0" lvl="1" indent="-285750" algn="just" defTabSz="228600" rtl="0" eaLnBrk="0" fontAlgn="base" latinLnBrk="0" hangingPunct="0">
              <a:lnSpc>
                <a:spcPct val="100000"/>
              </a:lnSpc>
              <a:spcBef>
                <a:spcPts val="300"/>
              </a:spcBef>
              <a:spcAft>
                <a:spcPct val="0"/>
              </a:spcAft>
              <a:buClrTx/>
              <a:buSzTx/>
              <a:buFont typeface="Wingdings" panose="05000000000000000000" pitchFamily="2" charset="2"/>
              <a:buChar char="ü"/>
              <a:tabLst/>
              <a:defRPr/>
            </a:pPr>
            <a:r>
              <a:rPr kumimoji="0" lang="fr-FR"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Ressources:</a:t>
            </a:r>
          </a:p>
          <a:p>
            <a:pPr marL="400050" marR="0" lvl="1" indent="-171450" algn="just" defTabSz="228600" rtl="0" eaLnBrk="0" fontAlgn="base" latinLnBrk="0" hangingPunct="0">
              <a:lnSpc>
                <a:spcPct val="100000"/>
              </a:lnSpc>
              <a:spcBef>
                <a:spcPct val="0"/>
              </a:spcBef>
              <a:spcAft>
                <a:spcPct val="0"/>
              </a:spcAft>
              <a:buClrTx/>
              <a:buSzTx/>
              <a:buFontTx/>
              <a:buChar char="-"/>
              <a:tabLst/>
              <a:defRPr/>
            </a:pPr>
            <a:r>
              <a:rPr kumimoji="0" lang="fr-FR"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Guide enseignant </a:t>
            </a:r>
            <a:r>
              <a:rPr kumimoji="0" 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Wingdings" panose="05000000000000000000" pitchFamily="2" charset="2"/>
              </a:rPr>
              <a:t> Plan de la leçon</a:t>
            </a:r>
          </a:p>
          <a:p>
            <a:pPr marL="228600" marR="0" lvl="1" indent="0" algn="just" defTabSz="228600" rtl="0" eaLnBrk="0" fontAlgn="base" latinLnBrk="0" hangingPunct="0">
              <a:lnSpc>
                <a:spcPct val="100000"/>
              </a:lnSpc>
              <a:spcBef>
                <a:spcPct val="0"/>
              </a:spcBef>
              <a:spcAft>
                <a:spcPct val="0"/>
              </a:spcAft>
              <a:buClrTx/>
              <a:buSzTx/>
              <a:buFontTx/>
              <a:buNone/>
              <a:tabLst/>
              <a:defRPr/>
            </a:pPr>
            <a:endParaRPr kumimoji="0" 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400050" marR="0" lvl="1" indent="-171450" algn="just" defTabSz="228600" rtl="0" eaLnBrk="0" fontAlgn="base" latinLnBrk="0" hangingPunct="0">
              <a:lnSpc>
                <a:spcPct val="100000"/>
              </a:lnSpc>
              <a:spcBef>
                <a:spcPct val="0"/>
              </a:spcBef>
              <a:spcAft>
                <a:spcPct val="0"/>
              </a:spcAft>
              <a:buClrTx/>
              <a:buSzTx/>
              <a:buFontTx/>
              <a:buChar char="-"/>
              <a:tabLst/>
              <a:defRPr/>
            </a:pPr>
            <a:r>
              <a:rPr kumimoji="0" lang="fr-FR"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Les microbes dans les aliments – PowerPoint principal </a:t>
            </a:r>
            <a:r>
              <a:rPr kumimoji="0" 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conduisant à diverses activités :</a:t>
            </a:r>
          </a:p>
          <a:p>
            <a:pPr marL="628650" marR="0" lvl="2" indent="-171450" algn="just" defTabSz="228600" rtl="0" eaLnBrk="0" fontAlgn="base" latinLnBrk="0" hangingPunct="0">
              <a:lnSpc>
                <a:spcPct val="100000"/>
              </a:lnSpc>
              <a:spcBef>
                <a:spcPct val="0"/>
              </a:spcBef>
              <a:spcAft>
                <a:spcPct val="0"/>
              </a:spcAft>
              <a:buClrTx/>
              <a:buSzTx/>
              <a:buFontTx/>
              <a:buChar char="-"/>
              <a:tabLst/>
              <a:defRPr/>
            </a:pPr>
            <a:r>
              <a:rPr kumimoji="0" lang="fr-FR" sz="1200" b="0" i="0" u="sng"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Diapositive “Microbes” </a:t>
            </a:r>
            <a:r>
              <a:rPr kumimoji="0" 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fr-FR"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Activité de couplage sur les microbes </a:t>
            </a:r>
            <a:r>
              <a:rPr kumimoji="0" 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Wingdings" panose="05000000000000000000" pitchFamily="2" charset="2"/>
              </a:rPr>
              <a:t> Demander aux élèves d’apparier chaque type de microbe aux caractérisitiques qui lui correspondent.</a:t>
            </a:r>
            <a:endParaRPr kumimoji="0" lang="fr-FR" sz="1200" b="0" i="0" u="none" strike="noStrike" kern="1200" cap="none" spc="0" normalizeH="0" baseline="0" noProof="0" dirty="0">
              <a:ln>
                <a:noFill/>
              </a:ln>
              <a:effectLst/>
              <a:uLnTx/>
              <a:uFillTx/>
              <a:latin typeface="Arial" panose="020B0604020202020204" pitchFamily="34" charset="0"/>
              <a:ea typeface="Microsoft Sans Serif" panose="020B0604020202020204" pitchFamily="34" charset="0"/>
              <a:cs typeface="Arial" panose="020B0604020202020204" pitchFamily="34" charset="0"/>
            </a:endParaRPr>
          </a:p>
          <a:p>
            <a:pPr marL="628650" marR="0" lvl="2" indent="-171450" algn="just" defTabSz="228600" rtl="0" eaLnBrk="0" fontAlgn="base" latinLnBrk="0" hangingPunct="0">
              <a:lnSpc>
                <a:spcPct val="100000"/>
              </a:lnSpc>
              <a:spcBef>
                <a:spcPct val="0"/>
              </a:spcBef>
              <a:spcAft>
                <a:spcPct val="0"/>
              </a:spcAft>
              <a:buClrTx/>
              <a:buSzTx/>
              <a:buFontTx/>
              <a:buChar char="-"/>
              <a:tabLst/>
              <a:defRPr/>
            </a:pPr>
            <a:endParaRPr kumimoji="0" lang="fr-FR" sz="1200" b="0" i="0" u="none" strike="noStrike" kern="1200" cap="none" spc="0" normalizeH="0" baseline="0" noProof="0" dirty="0">
              <a:ln>
                <a:noFill/>
              </a:ln>
              <a:effectLst/>
              <a:uLnTx/>
              <a:uFillTx/>
              <a:latin typeface="Arial" panose="020B0604020202020204" pitchFamily="34" charset="0"/>
              <a:ea typeface="Microsoft Sans Serif" panose="020B0604020202020204" pitchFamily="34" charset="0"/>
              <a:cs typeface="Arial" panose="020B0604020202020204" pitchFamily="34" charset="0"/>
            </a:endParaRPr>
          </a:p>
          <a:p>
            <a:pPr marL="628650" marR="0" lvl="2" indent="-171450" algn="just" defTabSz="228600" rtl="0" eaLnBrk="0" fontAlgn="base" latinLnBrk="0" hangingPunct="0">
              <a:lnSpc>
                <a:spcPct val="100000"/>
              </a:lnSpc>
              <a:spcBef>
                <a:spcPct val="0"/>
              </a:spcBef>
              <a:spcAft>
                <a:spcPct val="0"/>
              </a:spcAft>
              <a:buClrTx/>
              <a:buSzTx/>
              <a:buFontTx/>
              <a:buChar char="-"/>
              <a:tabLst/>
              <a:defRPr/>
            </a:pPr>
            <a:r>
              <a:rPr kumimoji="0" lang="fr-FR" altLang="fr-FR" sz="1200" b="0" i="0" u="sng"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Diapositive “Spores” </a:t>
            </a:r>
            <a:r>
              <a:rPr kumimoji="0" lang="fr-FR" alt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Wingdings" pitchFamily="2" charset="2"/>
              </a:rPr>
              <a:t> </a:t>
            </a:r>
            <a:r>
              <a:rPr kumimoji="0" lang="fr-FR" alt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Expliquer aux élèves que certaines bactéries peuvent survivre longtemps sans eau ni nutriment en fabriquant des spores.</a:t>
            </a:r>
          </a:p>
          <a:p>
            <a:pPr marL="457200" marR="0" lvl="2" indent="0" algn="just" defTabSz="228600" rtl="0" eaLnBrk="0" fontAlgn="base" latinLnBrk="0" hangingPunct="0">
              <a:lnSpc>
                <a:spcPct val="100000"/>
              </a:lnSpc>
              <a:spcBef>
                <a:spcPct val="0"/>
              </a:spcBef>
              <a:spcAft>
                <a:spcPct val="0"/>
              </a:spcAft>
              <a:buClrTx/>
              <a:buSzTx/>
              <a:buFontTx/>
              <a:buNone/>
              <a:tabLst/>
              <a:defRPr/>
            </a:pPr>
            <a:endParaRPr kumimoji="0" lang="fr-FR" alt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628650" marR="0" lvl="2" indent="-171450" algn="just" defTabSz="228600" rtl="0" eaLnBrk="0" fontAlgn="base" latinLnBrk="0" hangingPunct="0">
              <a:lnSpc>
                <a:spcPct val="100000"/>
              </a:lnSpc>
              <a:spcBef>
                <a:spcPct val="0"/>
              </a:spcBef>
              <a:spcAft>
                <a:spcPct val="0"/>
              </a:spcAft>
              <a:buClrTx/>
              <a:buSzTx/>
              <a:buFontTx/>
              <a:buChar char="-"/>
              <a:tabLst/>
              <a:defRPr/>
            </a:pPr>
            <a:r>
              <a:rPr kumimoji="0" lang="fr-FR" altLang="fr-FR" sz="1200" b="0" i="0" u="sng"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Diapositive “Exemples de microbes utiles” </a:t>
            </a:r>
            <a:r>
              <a:rPr kumimoji="0" lang="fr-FR" alt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Wingdings" pitchFamily="2" charset="2"/>
              </a:rPr>
              <a:t> D</a:t>
            </a:r>
            <a:r>
              <a:rPr kumimoji="0" lang="fr-FR" alt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iscuter du rôle des microbes utiles et bénéfiques vivant dans notre corps ou intervenant dans la fabrication de certains aliments. </a:t>
            </a:r>
          </a:p>
          <a:p>
            <a:pPr marL="628650" marR="0" lvl="2" indent="-171450" algn="just" defTabSz="228600" rtl="0" eaLnBrk="0" fontAlgn="base" latinLnBrk="0" hangingPunct="0">
              <a:lnSpc>
                <a:spcPct val="100000"/>
              </a:lnSpc>
              <a:spcBef>
                <a:spcPct val="0"/>
              </a:spcBef>
              <a:spcAft>
                <a:spcPct val="0"/>
              </a:spcAft>
              <a:buClrTx/>
              <a:buSzTx/>
              <a:buFontTx/>
              <a:buChar char="-"/>
              <a:tabLst/>
              <a:defRPr/>
            </a:pPr>
            <a:endParaRPr kumimoji="0" lang="fr-FR" alt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628650" marR="0" lvl="2" indent="-171450" algn="just" defTabSz="228600" rtl="0" eaLnBrk="0" fontAlgn="base" latinLnBrk="0" hangingPunct="0">
              <a:lnSpc>
                <a:spcPct val="100000"/>
              </a:lnSpc>
              <a:spcBef>
                <a:spcPct val="0"/>
              </a:spcBef>
              <a:spcAft>
                <a:spcPct val="0"/>
              </a:spcAft>
              <a:buClrTx/>
              <a:buSzTx/>
              <a:buFontTx/>
              <a:buChar char="-"/>
              <a:tabLst/>
              <a:defRPr/>
            </a:pPr>
            <a:r>
              <a:rPr kumimoji="0" lang="fr-FR" altLang="fr-FR" sz="1200" b="0" i="0" u="sng"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Diapositive “Etude de cas  : une mise en garde à prendre au sérieux”</a:t>
            </a:r>
            <a:r>
              <a:rPr kumimoji="0" lang="fr-FR" alt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fr-FR" altLang="fr-FR"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Fiche d’activité élève (1) + Fiche réponse (2)</a:t>
            </a:r>
            <a:r>
              <a:rPr kumimoji="0" lang="fr-FR" alt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fr-FR" alt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Wingdings" pitchFamily="2" charset="2"/>
              </a:rPr>
              <a:t> Faire réfléchir les élèves sur une étude de cas où des microbes ont été à l’origine d’une infection d’origine alimentaire.</a:t>
            </a:r>
            <a:endParaRPr kumimoji="0" lang="fr-FR" alt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628650" marR="0" lvl="2" indent="-171450" algn="just" defTabSz="228600" rtl="0" eaLnBrk="0" fontAlgn="base" latinLnBrk="0" hangingPunct="0">
              <a:lnSpc>
                <a:spcPct val="100000"/>
              </a:lnSpc>
              <a:spcBef>
                <a:spcPct val="0"/>
              </a:spcBef>
              <a:spcAft>
                <a:spcPct val="0"/>
              </a:spcAft>
              <a:buClrTx/>
              <a:buSzTx/>
              <a:buFontTx/>
              <a:buChar char="-"/>
              <a:tabLst/>
              <a:defRPr/>
            </a:pPr>
            <a:endParaRPr kumimoji="0" lang="fr-FR" alt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628650" marR="0" lvl="2" indent="-171450" algn="just" defTabSz="228600" rtl="0" eaLnBrk="0" fontAlgn="base" latinLnBrk="0" hangingPunct="0">
              <a:lnSpc>
                <a:spcPct val="100000"/>
              </a:lnSpc>
              <a:spcBef>
                <a:spcPct val="0"/>
              </a:spcBef>
              <a:spcAft>
                <a:spcPct val="0"/>
              </a:spcAft>
              <a:buClrTx/>
              <a:buSzTx/>
              <a:buFontTx/>
              <a:buChar char="-"/>
              <a:tabLst/>
              <a:defRPr/>
            </a:pPr>
            <a:r>
              <a:rPr kumimoji="0" lang="fr-FR" sz="1200" b="0" i="0" u="sng"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Diapositives “Activité complémentaire : Recherche en groupe”</a:t>
            </a:r>
            <a:r>
              <a:rPr kumimoji="0" 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Wingdings" panose="05000000000000000000" pitchFamily="2" charset="2"/>
              </a:rPr>
              <a:t> Permettre aux élèves de travailler sur un poster ou une fiche descriptive au sujet d’un des cinq principaux microbes pathogènes. Cette activité peut aussi faire l’objet d’un devoir à la maison.</a:t>
            </a:r>
          </a:p>
          <a:p>
            <a:pPr marL="457200" marR="0" lvl="2" indent="0" algn="just" defTabSz="228600" rtl="0" eaLnBrk="0" fontAlgn="base" latinLnBrk="0" hangingPunct="0">
              <a:lnSpc>
                <a:spcPct val="100000"/>
              </a:lnSpc>
              <a:spcBef>
                <a:spcPct val="0"/>
              </a:spcBef>
              <a:spcAft>
                <a:spcPct val="0"/>
              </a:spcAft>
              <a:buClrTx/>
              <a:buSzTx/>
              <a:buFontTx/>
              <a:buNone/>
              <a:tabLst/>
              <a:defRPr/>
            </a:pPr>
            <a:endParaRPr kumimoji="0" lang="fr-FR" alt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400050" marR="0" lvl="1" indent="-171450" algn="just" defTabSz="228600" rtl="0" eaLnBrk="0" fontAlgn="base" latinLnBrk="0" hangingPunct="0">
              <a:lnSpc>
                <a:spcPct val="100000"/>
              </a:lnSpc>
              <a:spcBef>
                <a:spcPct val="0"/>
              </a:spcBef>
              <a:spcAft>
                <a:spcPct val="0"/>
              </a:spcAft>
              <a:buClrTx/>
              <a:buSzTx/>
              <a:buFontTx/>
              <a:buChar char="-"/>
              <a:tabLst/>
              <a:defRPr/>
            </a:pPr>
            <a:r>
              <a:rPr kumimoji="0" lang="fr-FR"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Les microbes pathogènes – PowerPoint complémentaire </a:t>
            </a:r>
            <a:r>
              <a:rPr kumimoji="0" 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Wingdings" panose="05000000000000000000" pitchFamily="2" charset="2"/>
              </a:rPr>
              <a:t> Présenter les principaux pathogènes à l’origine d’infections d’origine alimentaire en Europe.</a:t>
            </a:r>
            <a:endParaRPr kumimoji="0" 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grpSp>
        <p:nvGrpSpPr>
          <p:cNvPr id="5" name="Groupe 4">
            <a:extLst>
              <a:ext uri="{FF2B5EF4-FFF2-40B4-BE49-F238E27FC236}">
                <a16:creationId xmlns:a16="http://schemas.microsoft.com/office/drawing/2014/main" id="{26D1A001-5153-1B5C-EEBE-6872E55BFD87}"/>
              </a:ext>
              <a:ext uri="{C183D7F6-B498-43B3-948B-1728B52AA6E4}">
                <adec:decorative xmlns:adec="http://schemas.microsoft.com/office/drawing/2017/decorative" val="1"/>
              </a:ext>
            </a:extLst>
          </p:cNvPr>
          <p:cNvGrpSpPr/>
          <p:nvPr/>
        </p:nvGrpSpPr>
        <p:grpSpPr>
          <a:xfrm>
            <a:off x="-41275" y="6011863"/>
            <a:ext cx="12276138" cy="887412"/>
            <a:chOff x="-41275" y="6011863"/>
            <a:chExt cx="12276138" cy="887412"/>
          </a:xfrm>
        </p:grpSpPr>
        <p:sp>
          <p:nvSpPr>
            <p:cNvPr id="35" name="Rectangle 34">
              <a:extLst>
                <a:ext uri="{FF2B5EF4-FFF2-40B4-BE49-F238E27FC236}">
                  <a16:creationId xmlns:a16="http://schemas.microsoft.com/office/drawing/2014/main" id="{0C41642B-B87D-48C1-9819-685A0A00E6F6}"/>
                </a:ext>
              </a:extLst>
            </p:cNvPr>
            <p:cNvSpPr/>
            <p:nvPr/>
          </p:nvSpPr>
          <p:spPr bwMode="auto">
            <a:xfrm>
              <a:off x="-41275" y="6011863"/>
              <a:ext cx="12276138" cy="8874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srgbClr val="FFFFFF"/>
                </a:solidFill>
                <a:effectLst/>
                <a:uLnTx/>
                <a:uFillTx/>
                <a:latin typeface="Microsoft Sans Serif"/>
                <a:ea typeface="+mn-ea"/>
                <a:cs typeface="+mn-cs"/>
              </a:endParaRPr>
            </a:p>
          </p:txBody>
        </p:sp>
        <p:sp>
          <p:nvSpPr>
            <p:cNvPr id="30738" name="ZoneTexte 31">
              <a:extLst>
                <a:ext uri="{FF2B5EF4-FFF2-40B4-BE49-F238E27FC236}">
                  <a16:creationId xmlns:a16="http://schemas.microsoft.com/office/drawing/2014/main" id="{19D6C29D-0E86-4D4D-84D1-7E3AF46F2193}"/>
                </a:ext>
              </a:extLst>
            </p:cNvPr>
            <p:cNvSpPr txBox="1">
              <a:spLocks noChangeArrowheads="1"/>
            </p:cNvSpPr>
            <p:nvPr/>
          </p:nvSpPr>
          <p:spPr bwMode="auto">
            <a:xfrm>
              <a:off x="6072461" y="6131723"/>
              <a:ext cx="2379225" cy="276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chemeClr val="tx1"/>
                  </a:solidFill>
                  <a:latin typeface="Microsoft Sans Serif" panose="020B0604020202020204" pitchFamily="34" charset="0"/>
                </a:defRPr>
              </a:lvl1pPr>
              <a:lvl2pPr marL="742950" indent="-285750">
                <a:defRPr sz="900">
                  <a:solidFill>
                    <a:schemeClr val="tx1"/>
                  </a:solidFill>
                  <a:latin typeface="Microsoft Sans Serif" panose="020B0604020202020204" pitchFamily="34" charset="0"/>
                </a:defRPr>
              </a:lvl2pPr>
              <a:lvl3pPr marL="1143000" indent="-228600">
                <a:defRPr sz="900">
                  <a:solidFill>
                    <a:schemeClr val="tx1"/>
                  </a:solidFill>
                  <a:latin typeface="Microsoft Sans Serif" panose="020B0604020202020204" pitchFamily="34" charset="0"/>
                </a:defRPr>
              </a:lvl3pPr>
              <a:lvl4pPr marL="1600200" indent="-228600">
                <a:defRPr sz="900">
                  <a:solidFill>
                    <a:schemeClr val="tx1"/>
                  </a:solidFill>
                  <a:latin typeface="Microsoft Sans Serif" panose="020B0604020202020204" pitchFamily="34" charset="0"/>
                </a:defRPr>
              </a:lvl4pPr>
              <a:lvl5pPr marL="2057400" indent="-228600">
                <a:defRPr sz="900">
                  <a:solidFill>
                    <a:schemeClr val="tx1"/>
                  </a:solidFill>
                  <a:latin typeface="Microsoft Sans Serif" panose="020B0604020202020204" pitchFamily="34" charset="0"/>
                </a:defRPr>
              </a:lvl5pPr>
              <a:lvl6pPr marL="2514600" indent="-228600" defTabSz="228600" eaLnBrk="0" fontAlgn="base" hangingPunct="0">
                <a:spcBef>
                  <a:spcPct val="0"/>
                </a:spcBef>
                <a:spcAft>
                  <a:spcPct val="0"/>
                </a:spcAft>
                <a:defRPr sz="900">
                  <a:solidFill>
                    <a:schemeClr val="tx1"/>
                  </a:solidFill>
                  <a:latin typeface="Microsoft Sans Serif" panose="020B0604020202020204" pitchFamily="34" charset="0"/>
                </a:defRPr>
              </a:lvl6pPr>
              <a:lvl7pPr marL="2971800" indent="-228600" defTabSz="228600" eaLnBrk="0" fontAlgn="base" hangingPunct="0">
                <a:spcBef>
                  <a:spcPct val="0"/>
                </a:spcBef>
                <a:spcAft>
                  <a:spcPct val="0"/>
                </a:spcAft>
                <a:defRPr sz="900">
                  <a:solidFill>
                    <a:schemeClr val="tx1"/>
                  </a:solidFill>
                  <a:latin typeface="Microsoft Sans Serif" panose="020B0604020202020204" pitchFamily="34" charset="0"/>
                </a:defRPr>
              </a:lvl7pPr>
              <a:lvl8pPr marL="3429000" indent="-228600" defTabSz="228600" eaLnBrk="0" fontAlgn="base" hangingPunct="0">
                <a:spcBef>
                  <a:spcPct val="0"/>
                </a:spcBef>
                <a:spcAft>
                  <a:spcPct val="0"/>
                </a:spcAft>
                <a:defRPr sz="900">
                  <a:solidFill>
                    <a:schemeClr val="tx1"/>
                  </a:solidFill>
                  <a:latin typeface="Microsoft Sans Serif" panose="020B0604020202020204" pitchFamily="34" charset="0"/>
                </a:defRPr>
              </a:lvl8pPr>
              <a:lvl9pPr marL="3886200" indent="-228600" defTabSz="228600" eaLnBrk="0" fontAlgn="base" hangingPunct="0">
                <a:spcBef>
                  <a:spcPct val="0"/>
                </a:spcBef>
                <a:spcAft>
                  <a:spcPct val="0"/>
                </a:spcAft>
                <a:defRPr sz="900">
                  <a:solidFill>
                    <a:schemeClr val="tx1"/>
                  </a:solidFill>
                  <a:latin typeface="Microsoft Sans Serif" panose="020B0604020202020204" pitchFamily="34" charset="0"/>
                </a:defRPr>
              </a:lvl9pPr>
            </a:lstStyle>
            <a:p>
              <a:pPr marL="0" marR="0" lvl="0" indent="0" algn="l" defTabSz="228600" rtl="0" eaLnBrk="1" fontAlgn="base" latinLnBrk="0" hangingPunct="1">
                <a:lnSpc>
                  <a:spcPct val="100000"/>
                </a:lnSpc>
                <a:spcBef>
                  <a:spcPct val="0"/>
                </a:spcBef>
                <a:spcAft>
                  <a:spcPct val="0"/>
                </a:spcAft>
                <a:buClrTx/>
                <a:buSzTx/>
                <a:buFontTx/>
                <a:buNone/>
                <a:tabLst/>
                <a:defRPr/>
              </a:pPr>
              <a:r>
                <a:rPr kumimoji="0" lang="fr-FR" altLang="fr-FR" sz="1200" b="0" i="0" u="none" strike="noStrike" kern="1200" cap="none" spc="0" normalizeH="0" baseline="0" noProof="0">
                  <a:ln>
                    <a:noFill/>
                  </a:ln>
                  <a:solidFill>
                    <a:srgbClr val="FFFFFF"/>
                  </a:solidFill>
                  <a:effectLst/>
                  <a:uLnTx/>
                  <a:uFillTx/>
                  <a:latin typeface="Microsoft Sans Serif" panose="020B0604020202020204" pitchFamily="34" charset="0"/>
                  <a:ea typeface="+mn-ea"/>
                  <a:cs typeface="+mn-cs"/>
                </a:rPr>
                <a:t>Retour au menu principal</a:t>
              </a:r>
            </a:p>
          </p:txBody>
        </p:sp>
        <p:pic>
          <p:nvPicPr>
            <p:cNvPr id="30739" name="Image 34">
              <a:extLst>
                <a:ext uri="{FF2B5EF4-FFF2-40B4-BE49-F238E27FC236}">
                  <a16:creationId xmlns:a16="http://schemas.microsoft.com/office/drawing/2014/main" id="{23B373DA-806D-4C91-8C37-6F75FB27FAC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801" y="6059489"/>
              <a:ext cx="1890406" cy="412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6" name="Bouton d’action : vide 35" descr="Bouton pour fermer la diapositive et revenir à la page principale de l'aperçu des ressources">
            <a:hlinkClick r:id="rId12" action="ppaction://hlinksldjump" highlightClick="1"/>
            <a:extLst>
              <a:ext uri="{FF2B5EF4-FFF2-40B4-BE49-F238E27FC236}">
                <a16:creationId xmlns:a16="http://schemas.microsoft.com/office/drawing/2014/main" id="{5C2E737F-81D8-47C8-AC39-582AA7B9BFB5}"/>
              </a:ext>
            </a:extLst>
          </p:cNvPr>
          <p:cNvSpPr/>
          <p:nvPr/>
        </p:nvSpPr>
        <p:spPr bwMode="auto">
          <a:xfrm>
            <a:off x="5713413" y="6130925"/>
            <a:ext cx="306387" cy="269875"/>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228600"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dirty="0">
                <a:ln>
                  <a:noFill/>
                </a:ln>
                <a:solidFill>
                  <a:prstClr val="black"/>
                </a:solidFill>
                <a:effectLst/>
                <a:uLnTx/>
                <a:uFillTx/>
                <a:latin typeface="Microsoft Sans Serif"/>
                <a:ea typeface="+mn-ea"/>
                <a:cs typeface="+mn-cs"/>
              </a:rPr>
              <a:t>X</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FE21682-F61A-41B4-85D4-BF045DE638B3}"/>
              </a:ext>
            </a:extLst>
          </p:cNvPr>
          <p:cNvSpPr>
            <a:spLocks noGrp="1"/>
          </p:cNvSpPr>
          <p:nvPr>
            <p:ph type="title" idx="4294967295"/>
          </p:nvPr>
        </p:nvSpPr>
        <p:spPr>
          <a:xfrm>
            <a:off x="3130722" y="-41508"/>
            <a:ext cx="10515600" cy="1325563"/>
          </a:xfrm>
        </p:spPr>
        <p:txBody>
          <a:bodyPr/>
          <a:lstStyle/>
          <a:p>
            <a:r>
              <a:rPr lang="fr-FR" sz="3200">
                <a:solidFill>
                  <a:srgbClr val="5B225F"/>
                </a:solidFill>
                <a:latin typeface="Arial" panose="020B0604020202020204" pitchFamily="34" charset="0"/>
                <a:ea typeface="+mn-ea"/>
                <a:cs typeface="Arial" panose="020B0604020202020204" pitchFamily="34" charset="0"/>
              </a:rPr>
              <a:t>Investigation d’une épidémie</a:t>
            </a:r>
          </a:p>
        </p:txBody>
      </p:sp>
      <p:grpSp>
        <p:nvGrpSpPr>
          <p:cNvPr id="3" name="Groupe 2" descr="Images donnant un aperçu de la ressource">
            <a:extLst>
              <a:ext uri="{FF2B5EF4-FFF2-40B4-BE49-F238E27FC236}">
                <a16:creationId xmlns:a16="http://schemas.microsoft.com/office/drawing/2014/main" id="{6F5A3A81-FCF3-24BA-C995-EFDC0046AEA0}"/>
              </a:ext>
              <a:ext uri="{C183D7F6-B498-43B3-948B-1728B52AA6E4}">
                <adec:decorative xmlns:adec="http://schemas.microsoft.com/office/drawing/2017/decorative" val="0"/>
              </a:ext>
            </a:extLst>
          </p:cNvPr>
          <p:cNvGrpSpPr/>
          <p:nvPr/>
        </p:nvGrpSpPr>
        <p:grpSpPr>
          <a:xfrm>
            <a:off x="119100" y="525463"/>
            <a:ext cx="11895114" cy="5364162"/>
            <a:chOff x="119100" y="525463"/>
            <a:chExt cx="11895114" cy="5364162"/>
          </a:xfrm>
        </p:grpSpPr>
        <p:pic>
          <p:nvPicPr>
            <p:cNvPr id="31750" name="Picture 19" descr="Investigation d'une épidémie - Page d'accueil du PowerPoint">
              <a:extLst>
                <a:ext uri="{FF2B5EF4-FFF2-40B4-BE49-F238E27FC236}">
                  <a16:creationId xmlns:a16="http://schemas.microsoft.com/office/drawing/2014/main" id="{11CDBF5A-0ACB-4AB7-8E16-783174DBB6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212" y="525463"/>
              <a:ext cx="2713038" cy="1779588"/>
            </a:xfrm>
            <a:prstGeom prst="ellipse">
              <a:avLst/>
            </a:prstGeom>
            <a:ln w="9525">
              <a:solidFill>
                <a:schemeClr val="tx1"/>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pic>
          <p:nvPicPr>
            <p:cNvPr id="31751" name="Picture 20" descr="Investigation d'une épidémie - Fiche d'activité élève">
              <a:extLst>
                <a:ext uri="{FF2B5EF4-FFF2-40B4-BE49-F238E27FC236}">
                  <a16:creationId xmlns:a16="http://schemas.microsoft.com/office/drawing/2014/main" id="{3E81DD06-6750-42A6-8696-CFA0AFAE56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100" y="3225800"/>
              <a:ext cx="2724150" cy="2663825"/>
            </a:xfrm>
            <a:prstGeom prst="ellipse">
              <a:avLst/>
            </a:prstGeom>
            <a:ln w="9525">
              <a:solidFill>
                <a:schemeClr val="tx1"/>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pic>
          <p:nvPicPr>
            <p:cNvPr id="30" name="Picture 22" descr="fleche - Conseils &amp; astuces Twitch">
              <a:extLst>
                <a:ext uri="{FF2B5EF4-FFF2-40B4-BE49-F238E27FC236}">
                  <a16:creationId xmlns:a16="http://schemas.microsoft.com/office/drawing/2014/main" id="{3917AE11-0CD8-4E6D-8F6A-41B264445F4E}"/>
                </a:ext>
              </a:extLst>
            </p:cNvPr>
            <p:cNvPicPr>
              <a:picLocks noChangeAspect="1" noChangeArrowheads="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7288211">
              <a:off x="2608275" y="4381474"/>
              <a:ext cx="469949" cy="469949"/>
            </a:xfrm>
            <a:prstGeom prst="rect">
              <a:avLst/>
            </a:prstGeom>
            <a:noFill/>
            <a:extLst>
              <a:ext uri="{909E8E84-426E-40DD-AFC4-6F175D3DCCD1}">
                <a14:hiddenFill xmlns:a14="http://schemas.microsoft.com/office/drawing/2010/main">
                  <a:solidFill>
                    <a:srgbClr val="FFFFFF"/>
                  </a:solidFill>
                </a14:hiddenFill>
              </a:ext>
            </a:extLst>
          </p:spPr>
        </p:pic>
        <p:pic>
          <p:nvPicPr>
            <p:cNvPr id="31753" name="Picture 21" descr="Investigation d'une épidémie - PowerPoint diapositive &quot;Le dîner&quot;">
              <a:extLst>
                <a:ext uri="{FF2B5EF4-FFF2-40B4-BE49-F238E27FC236}">
                  <a16:creationId xmlns:a16="http://schemas.microsoft.com/office/drawing/2014/main" id="{E67A6F23-900C-4A8A-84C1-37B837CB211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209088" y="1244601"/>
              <a:ext cx="2736850" cy="1462088"/>
            </a:xfrm>
            <a:prstGeom prst="ellipse">
              <a:avLst/>
            </a:prstGeom>
            <a:ln w="9525">
              <a:solidFill>
                <a:schemeClr val="tx1"/>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pic>
          <p:nvPicPr>
            <p:cNvPr id="31" name="Picture 22" descr="fleche - Conseils &amp; astuces Twitch">
              <a:extLst>
                <a:ext uri="{FF2B5EF4-FFF2-40B4-BE49-F238E27FC236}">
                  <a16:creationId xmlns:a16="http://schemas.microsoft.com/office/drawing/2014/main" id="{7E972F4D-C042-47EF-8A21-2B60263336D2}"/>
                </a:ext>
              </a:extLst>
            </p:cNvPr>
            <p:cNvPicPr>
              <a:picLocks noChangeAspect="1" noChangeArrowheads="1"/>
            </p:cNvPicPr>
            <p:nvPr/>
          </p:nvPicPr>
          <p:blipFill>
            <a:blip r:embed="rId6">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6200000">
              <a:off x="8912225" y="2514599"/>
              <a:ext cx="836565" cy="836565"/>
            </a:xfrm>
            <a:prstGeom prst="rect">
              <a:avLst/>
            </a:prstGeom>
            <a:noFill/>
            <a:extLst>
              <a:ext uri="{909E8E84-426E-40DD-AFC4-6F175D3DCCD1}">
                <a14:hiddenFill xmlns:a14="http://schemas.microsoft.com/office/drawing/2010/main">
                  <a:solidFill>
                    <a:srgbClr val="FFFFFF"/>
                  </a:solidFill>
                </a14:hiddenFill>
              </a:ext>
            </a:extLst>
          </p:spPr>
        </p:pic>
        <p:pic>
          <p:nvPicPr>
            <p:cNvPr id="31755" name="Picture 22">
              <a:extLst>
                <a:ext uri="{FF2B5EF4-FFF2-40B4-BE49-F238E27FC236}">
                  <a16:creationId xmlns:a16="http://schemas.microsoft.com/office/drawing/2014/main" id="{B4F0C6C0-BC37-49EF-AE1C-E3C5482F8713}"/>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277364" y="3343275"/>
              <a:ext cx="2736850" cy="2546350"/>
            </a:xfrm>
            <a:prstGeom prst="ellipse">
              <a:avLst/>
            </a:prstGeom>
            <a:ln w="9525">
              <a:solidFill>
                <a:schemeClr val="tx1"/>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pic>
          <p:nvPicPr>
            <p:cNvPr id="32" name="Picture 22" descr="fleche - Conseils &amp; astuces Twitch">
              <a:extLst>
                <a:ext uri="{FF2B5EF4-FFF2-40B4-BE49-F238E27FC236}">
                  <a16:creationId xmlns:a16="http://schemas.microsoft.com/office/drawing/2014/main" id="{D5AF3285-E064-4105-8F10-736156D25E72}"/>
                </a:ext>
              </a:extLst>
            </p:cNvPr>
            <p:cNvPicPr>
              <a:picLocks noChangeAspect="1" noChangeArrowheads="1"/>
            </p:cNvPicPr>
            <p:nvPr/>
          </p:nvPicPr>
          <p:blipFill>
            <a:blip r:embed="rId8"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7407947">
              <a:off x="8990930" y="4592195"/>
              <a:ext cx="436315" cy="519492"/>
            </a:xfrm>
            <a:prstGeom prst="rect">
              <a:avLst/>
            </a:prstGeom>
            <a:noFill/>
            <a:extLst>
              <a:ext uri="{909E8E84-426E-40DD-AFC4-6F175D3DCCD1}">
                <a14:hiddenFill xmlns:a14="http://schemas.microsoft.com/office/drawing/2010/main">
                  <a:solidFill>
                    <a:srgbClr val="FFFFFF"/>
                  </a:solidFill>
                </a14:hiddenFill>
              </a:ext>
            </a:extLst>
          </p:spPr>
        </p:pic>
      </p:grpSp>
      <p:sp>
        <p:nvSpPr>
          <p:cNvPr id="23" name="ZoneTexte 22">
            <a:extLst>
              <a:ext uri="{FF2B5EF4-FFF2-40B4-BE49-F238E27FC236}">
                <a16:creationId xmlns:a16="http://schemas.microsoft.com/office/drawing/2014/main" id="{E0EB27AE-0666-4D0C-A118-97FCDDA5B580}"/>
              </a:ext>
            </a:extLst>
          </p:cNvPr>
          <p:cNvSpPr txBox="1"/>
          <p:nvPr/>
        </p:nvSpPr>
        <p:spPr>
          <a:xfrm>
            <a:off x="2743200" y="890588"/>
            <a:ext cx="6280150" cy="1522412"/>
          </a:xfrm>
          <a:prstGeom prst="rect">
            <a:avLst/>
          </a:prstGeom>
          <a:noFill/>
        </p:spPr>
        <p:txBody>
          <a:bodyPr>
            <a:spAutoFit/>
          </a:bodyPr>
          <a:lstStyle/>
          <a:p>
            <a:pPr marL="285750" marR="0" lvl="1" indent="-285750" algn="just" defTabSz="228600" rtl="0" eaLnBrk="0" fontAlgn="base" latinLnBrk="0" hangingPunct="0">
              <a:lnSpc>
                <a:spcPct val="100000"/>
              </a:lnSpc>
              <a:spcBef>
                <a:spcPts val="300"/>
              </a:spcBef>
              <a:spcAft>
                <a:spcPct val="0"/>
              </a:spcAft>
              <a:buClrTx/>
              <a:buSzTx/>
              <a:buFont typeface="Wingdings" panose="05000000000000000000" pitchFamily="2" charset="2"/>
              <a:buChar char="ü"/>
              <a:tabLst/>
              <a:defRPr/>
            </a:pPr>
            <a:r>
              <a:rPr kumimoji="0" lang="fr-FR"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Objectifs d’apprentissage :</a:t>
            </a:r>
            <a:endParaRPr kumimoji="0" 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400050" marR="0" lvl="1" indent="-171450" algn="just" defTabSz="228600" rtl="0" eaLnBrk="0" fontAlgn="base" latinLnBrk="0" hangingPunct="0">
              <a:lnSpc>
                <a:spcPct val="100000"/>
              </a:lnSpc>
              <a:spcBef>
                <a:spcPct val="0"/>
              </a:spcBef>
              <a:spcAft>
                <a:spcPct val="0"/>
              </a:spcAft>
              <a:buClrTx/>
              <a:buSzTx/>
              <a:buFontTx/>
              <a:buChar char="-"/>
              <a:tabLst/>
              <a:defRPr/>
            </a:pPr>
            <a:r>
              <a:rPr kumimoji="0" 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Identifier les microbes pathogènes fréquemment transmis par les aliments.</a:t>
            </a:r>
          </a:p>
          <a:p>
            <a:pPr marL="400050" marR="0" lvl="1" indent="-171450" algn="just" defTabSz="228600" rtl="0" eaLnBrk="0" fontAlgn="base" latinLnBrk="0" hangingPunct="0">
              <a:lnSpc>
                <a:spcPct val="100000"/>
              </a:lnSpc>
              <a:spcBef>
                <a:spcPct val="0"/>
              </a:spcBef>
              <a:spcAft>
                <a:spcPct val="0"/>
              </a:spcAft>
              <a:buClrTx/>
              <a:buSzTx/>
              <a:buFontTx/>
              <a:buChar char="-"/>
              <a:tabLst/>
              <a:defRPr/>
            </a:pPr>
            <a:r>
              <a:rPr kumimoji="0" 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Identifier les conditions favorisant la multiplication des microbes pathogènes et comment la prévenir. </a:t>
            </a:r>
          </a:p>
          <a:p>
            <a:pPr marL="400050" marR="0" lvl="1" indent="-171450" algn="just" defTabSz="228600" rtl="0" eaLnBrk="0" fontAlgn="base" latinLnBrk="0" hangingPunct="0">
              <a:lnSpc>
                <a:spcPct val="100000"/>
              </a:lnSpc>
              <a:spcBef>
                <a:spcPct val="0"/>
              </a:spcBef>
              <a:spcAft>
                <a:spcPct val="0"/>
              </a:spcAft>
              <a:buClrTx/>
              <a:buSzTx/>
              <a:buFontTx/>
              <a:buChar char="-"/>
              <a:tabLst/>
              <a:defRPr/>
            </a:pPr>
            <a:r>
              <a:rPr kumimoji="0" 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Comprendre comment transporter, conserver et préparer les aliments de façon sûre.</a:t>
            </a:r>
          </a:p>
          <a:p>
            <a:pPr marL="400050" marR="0" lvl="1" indent="-171450" algn="just" defTabSz="228600" rtl="0" eaLnBrk="0" fontAlgn="base" latinLnBrk="0" hangingPunct="0">
              <a:lnSpc>
                <a:spcPct val="100000"/>
              </a:lnSpc>
              <a:spcBef>
                <a:spcPct val="0"/>
              </a:spcBef>
              <a:spcAft>
                <a:spcPct val="0"/>
              </a:spcAft>
              <a:buClrTx/>
              <a:buSzTx/>
              <a:buFontTx/>
              <a:buChar char="-"/>
              <a:tabLst/>
              <a:defRPr/>
            </a:pPr>
            <a:r>
              <a:rPr kumimoji="0" 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Comprendre les risques et les conséquences d’une infection d’origine alimentaire.</a:t>
            </a:r>
          </a:p>
          <a:p>
            <a:pPr marL="400050" marR="0" lvl="1" indent="-171450" algn="just" defTabSz="228600" rtl="0" eaLnBrk="0" fontAlgn="base" latinLnBrk="0" hangingPunct="0">
              <a:lnSpc>
                <a:spcPct val="100000"/>
              </a:lnSpc>
              <a:spcBef>
                <a:spcPct val="0"/>
              </a:spcBef>
              <a:spcAft>
                <a:spcPct val="0"/>
              </a:spcAft>
              <a:buClrTx/>
              <a:buSzTx/>
              <a:buFontTx/>
              <a:buChar char="-"/>
              <a:tabLst/>
              <a:defRPr/>
            </a:pPr>
            <a:endParaRPr kumimoji="0" lang="en-US"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0" marR="0" lvl="0" indent="0" algn="just" defTabSz="228600" rtl="0" eaLnBrk="0" fontAlgn="base" latinLnBrk="0" hangingPunct="0">
              <a:lnSpc>
                <a:spcPct val="100000"/>
              </a:lnSpc>
              <a:spcBef>
                <a:spcPct val="0"/>
              </a:spcBef>
              <a:spcAft>
                <a:spcPct val="0"/>
              </a:spcAft>
              <a:buClrTx/>
              <a:buSzTx/>
              <a:buFontTx/>
              <a:buNone/>
              <a:tabLst/>
              <a:defRPr/>
            </a:pPr>
            <a:endParaRPr kumimoji="0" lang="fr-FR" sz="9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26" name="ZoneTexte 25">
            <a:extLst>
              <a:ext uri="{FF2B5EF4-FFF2-40B4-BE49-F238E27FC236}">
                <a16:creationId xmlns:a16="http://schemas.microsoft.com/office/drawing/2014/main" id="{F739575E-59C4-4A45-839C-D36E558DB440}"/>
              </a:ext>
            </a:extLst>
          </p:cNvPr>
          <p:cNvSpPr txBox="1"/>
          <p:nvPr/>
        </p:nvSpPr>
        <p:spPr>
          <a:xfrm>
            <a:off x="2671763" y="2406650"/>
            <a:ext cx="6351587" cy="3046413"/>
          </a:xfrm>
          <a:prstGeom prst="rect">
            <a:avLst/>
          </a:prstGeom>
          <a:noFill/>
        </p:spPr>
        <p:txBody>
          <a:bodyPr>
            <a:spAutoFit/>
          </a:bodyPr>
          <a:lstStyle/>
          <a:p>
            <a:pPr marL="285750" marR="0" lvl="0" indent="-285750" algn="just" defTabSz="228600" rtl="0" eaLnBrk="0" fontAlgn="base" latinLnBrk="0" hangingPunct="0">
              <a:lnSpc>
                <a:spcPct val="100000"/>
              </a:lnSpc>
              <a:spcBef>
                <a:spcPct val="0"/>
              </a:spcBef>
              <a:spcAft>
                <a:spcPct val="0"/>
              </a:spcAft>
              <a:buClrTx/>
              <a:buSzTx/>
              <a:buFont typeface="Wingdings" panose="05000000000000000000" pitchFamily="2" charset="2"/>
              <a:buChar char="ü"/>
              <a:tabLst/>
              <a:defRPr/>
            </a:pPr>
            <a:r>
              <a:rPr kumimoji="0" lang="fr-FR"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Ressources – Investigation d’une épidémie : une toxi-infection alimentaire collective après un dîner</a:t>
            </a:r>
            <a:endParaRPr kumimoji="0" 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400050" marR="0" lvl="1" indent="-171450" algn="just" defTabSz="228600" rtl="0" eaLnBrk="0" fontAlgn="base" latinLnBrk="0" hangingPunct="0">
              <a:lnSpc>
                <a:spcPct val="100000"/>
              </a:lnSpc>
              <a:spcBef>
                <a:spcPct val="0"/>
              </a:spcBef>
              <a:spcAft>
                <a:spcPct val="0"/>
              </a:spcAft>
              <a:buClrTx/>
              <a:buSzTx/>
              <a:buFontTx/>
              <a:buChar char="-"/>
              <a:tabLst/>
              <a:defRPr/>
            </a:pPr>
            <a:r>
              <a:rPr kumimoji="0" lang="fr-FR"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Guide enseignant </a:t>
            </a:r>
            <a:r>
              <a:rPr kumimoji="0" 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Wingdings" panose="05000000000000000000" pitchFamily="2" charset="2"/>
              </a:rPr>
              <a:t> Plan de la leçon</a:t>
            </a:r>
          </a:p>
          <a:p>
            <a:pPr marL="228600" marR="0" lvl="1" indent="0" algn="just" defTabSz="228600" rtl="0" eaLnBrk="0" fontAlgn="base" latinLnBrk="0" hangingPunct="0">
              <a:lnSpc>
                <a:spcPct val="100000"/>
              </a:lnSpc>
              <a:spcBef>
                <a:spcPct val="0"/>
              </a:spcBef>
              <a:spcAft>
                <a:spcPct val="0"/>
              </a:spcAft>
              <a:buClrTx/>
              <a:buSzTx/>
              <a:buFontTx/>
              <a:buNone/>
              <a:tabLst/>
              <a:defRPr/>
            </a:pPr>
            <a:endParaRPr kumimoji="0" lang="fr-FR" alt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400050" marR="0" lvl="1" indent="-171450" algn="just" defTabSz="228600" rtl="0" eaLnBrk="0" fontAlgn="base" latinLnBrk="0" hangingPunct="0">
              <a:lnSpc>
                <a:spcPct val="100000"/>
              </a:lnSpc>
              <a:spcBef>
                <a:spcPct val="0"/>
              </a:spcBef>
              <a:spcAft>
                <a:spcPct val="0"/>
              </a:spcAft>
              <a:buClrTx/>
              <a:buSzTx/>
              <a:buFontTx/>
              <a:buChar char="-"/>
              <a:tabLst/>
              <a:defRPr/>
            </a:pPr>
            <a:r>
              <a:rPr kumimoji="0" lang="fr-FR"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PowerPoint </a:t>
            </a:r>
            <a:r>
              <a:rPr kumimoji="0" lang="fr-FR"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Wingdings" panose="05000000000000000000" pitchFamily="2" charset="2"/>
              </a:rPr>
              <a:t> </a:t>
            </a:r>
            <a:r>
              <a:rPr kumimoji="0" 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Wingdings" panose="05000000000000000000" pitchFamily="2" charset="2"/>
              </a:rPr>
              <a:t>Présenter les questions que l’on peut se poser</a:t>
            </a:r>
            <a:r>
              <a:rPr kumimoji="0" lang="fr-FR" alt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autour de chaque étape de la préparation des aliments pour un dîner entre amis notamment la manipulation des légumes, la cuisson au barbecue et le service à table. Cette activité peut être réalisée avec toute la classe ou peut être discutée entre élèves par petits groupes.</a:t>
            </a:r>
          </a:p>
          <a:p>
            <a:pPr marL="228600" marR="0" lvl="1" indent="0" algn="just" defTabSz="228600" rtl="0" eaLnBrk="0" fontAlgn="base" latinLnBrk="0" hangingPunct="0">
              <a:lnSpc>
                <a:spcPct val="100000"/>
              </a:lnSpc>
              <a:spcBef>
                <a:spcPct val="0"/>
              </a:spcBef>
              <a:spcAft>
                <a:spcPct val="0"/>
              </a:spcAft>
              <a:buClrTx/>
              <a:buSzTx/>
              <a:buFontTx/>
              <a:buNone/>
              <a:tabLst/>
              <a:defRPr/>
            </a:pPr>
            <a:endParaRPr kumimoji="0" lang="fr-FR" alt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400050" marR="0" lvl="1" indent="-171450" algn="just" defTabSz="228600" rtl="0" eaLnBrk="0" fontAlgn="base" latinLnBrk="0" hangingPunct="0">
              <a:lnSpc>
                <a:spcPct val="100000"/>
              </a:lnSpc>
              <a:spcBef>
                <a:spcPct val="0"/>
              </a:spcBef>
              <a:spcAft>
                <a:spcPct val="0"/>
              </a:spcAft>
              <a:buClrTx/>
              <a:buSzTx/>
              <a:buFontTx/>
              <a:buChar char="-"/>
              <a:tabLst/>
              <a:defRPr/>
            </a:pPr>
            <a:r>
              <a:rPr kumimoji="0" lang="fr-FR"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Fiche d’activité élève </a:t>
            </a:r>
            <a:r>
              <a:rPr kumimoji="0" lang="fr-FR"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Wingdings" panose="05000000000000000000" pitchFamily="2" charset="2"/>
              </a:rPr>
              <a:t> </a:t>
            </a:r>
            <a:r>
              <a:rPr kumimoji="0" lang="fr-FR" alt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Encourager les élèves à prendre des notes sur la fiche d’activité afin de les partager ensuite et d’en discuter avec l’ensemble de la classe.</a:t>
            </a:r>
          </a:p>
          <a:p>
            <a:pPr marL="228600" marR="0" lvl="1" indent="0" algn="just" defTabSz="228600" rtl="0" eaLnBrk="0" fontAlgn="base" latinLnBrk="0" hangingPunct="0">
              <a:lnSpc>
                <a:spcPct val="100000"/>
              </a:lnSpc>
              <a:spcBef>
                <a:spcPct val="0"/>
              </a:spcBef>
              <a:spcAft>
                <a:spcPct val="0"/>
              </a:spcAft>
              <a:buClrTx/>
              <a:buSzTx/>
              <a:buFontTx/>
              <a:buNone/>
              <a:tabLst/>
              <a:defRPr/>
            </a:pPr>
            <a:endParaRPr kumimoji="0" lang="fr-FR" alt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400050" marR="0" lvl="1" indent="-171450" algn="just" defTabSz="228600" rtl="0" eaLnBrk="0" fontAlgn="base" latinLnBrk="0" hangingPunct="0">
              <a:lnSpc>
                <a:spcPct val="100000"/>
              </a:lnSpc>
              <a:spcBef>
                <a:spcPct val="0"/>
              </a:spcBef>
              <a:spcAft>
                <a:spcPct val="0"/>
              </a:spcAft>
              <a:buClrTx/>
              <a:buSzTx/>
              <a:buFontTx/>
              <a:buChar char="-"/>
              <a:tabLst/>
              <a:defRPr/>
            </a:pPr>
            <a:r>
              <a:rPr kumimoji="0" lang="fr-FR" altLang="fr-FR"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Fiche réponse de l’activité élève </a:t>
            </a:r>
            <a:r>
              <a:rPr kumimoji="0" lang="fr-FR" altLang="fr-FR"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Wingdings" pitchFamily="2" charset="2"/>
              </a:rPr>
              <a:t> </a:t>
            </a:r>
            <a:r>
              <a:rPr kumimoji="0" lang="fr-FR" alt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Wingdings" pitchFamily="2" charset="2"/>
              </a:rPr>
              <a:t>A utiliser comme un guide de discussion et pour vérifier que tous les points ont été abordés.</a:t>
            </a:r>
            <a:endParaRPr kumimoji="0" lang="fr-FR" alt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400050" marR="0" lvl="1" indent="-171450" algn="just" defTabSz="228600" rtl="0" eaLnBrk="0" fontAlgn="base" latinLnBrk="0" hangingPunct="0">
              <a:lnSpc>
                <a:spcPct val="100000"/>
              </a:lnSpc>
              <a:spcBef>
                <a:spcPct val="0"/>
              </a:spcBef>
              <a:spcAft>
                <a:spcPct val="0"/>
              </a:spcAft>
              <a:buClrTx/>
              <a:buSzTx/>
              <a:buFontTx/>
              <a:buChar char="-"/>
              <a:tabLst/>
              <a:defRPr/>
            </a:pPr>
            <a:endParaRPr kumimoji="0" lang="en-US" alt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grpSp>
        <p:nvGrpSpPr>
          <p:cNvPr id="4" name="Groupe 3">
            <a:extLst>
              <a:ext uri="{FF2B5EF4-FFF2-40B4-BE49-F238E27FC236}">
                <a16:creationId xmlns:a16="http://schemas.microsoft.com/office/drawing/2014/main" id="{E846EB3E-6989-A06F-E224-9BA1D1D40039}"/>
              </a:ext>
              <a:ext uri="{C183D7F6-B498-43B3-948B-1728B52AA6E4}">
                <adec:decorative xmlns:adec="http://schemas.microsoft.com/office/drawing/2017/decorative" val="1"/>
              </a:ext>
            </a:extLst>
          </p:cNvPr>
          <p:cNvGrpSpPr/>
          <p:nvPr/>
        </p:nvGrpSpPr>
        <p:grpSpPr>
          <a:xfrm>
            <a:off x="-41275" y="6011863"/>
            <a:ext cx="12276138" cy="887412"/>
            <a:chOff x="-41275" y="6011863"/>
            <a:chExt cx="12276138" cy="887412"/>
          </a:xfrm>
        </p:grpSpPr>
        <p:sp>
          <p:nvSpPr>
            <p:cNvPr id="35" name="Rectangle 34">
              <a:extLst>
                <a:ext uri="{FF2B5EF4-FFF2-40B4-BE49-F238E27FC236}">
                  <a16:creationId xmlns:a16="http://schemas.microsoft.com/office/drawing/2014/main" id="{BD921B69-5E71-4878-8FB6-E8EB2BF54089}"/>
                </a:ext>
              </a:extLst>
            </p:cNvPr>
            <p:cNvSpPr/>
            <p:nvPr/>
          </p:nvSpPr>
          <p:spPr bwMode="auto">
            <a:xfrm>
              <a:off x="-41275" y="6011863"/>
              <a:ext cx="12276138" cy="8874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srgbClr val="FFFFFF"/>
                </a:solidFill>
                <a:effectLst/>
                <a:uLnTx/>
                <a:uFillTx/>
                <a:latin typeface="Microsoft Sans Serif"/>
                <a:ea typeface="+mn-ea"/>
                <a:cs typeface="+mn-cs"/>
              </a:endParaRPr>
            </a:p>
          </p:txBody>
        </p:sp>
        <p:sp>
          <p:nvSpPr>
            <p:cNvPr id="31761" name="ZoneTexte 31">
              <a:extLst>
                <a:ext uri="{FF2B5EF4-FFF2-40B4-BE49-F238E27FC236}">
                  <a16:creationId xmlns:a16="http://schemas.microsoft.com/office/drawing/2014/main" id="{FADDCA97-A231-43D8-9FD1-321191E63394}"/>
                </a:ext>
              </a:extLst>
            </p:cNvPr>
            <p:cNvSpPr txBox="1">
              <a:spLocks noChangeArrowheads="1"/>
            </p:cNvSpPr>
            <p:nvPr/>
          </p:nvSpPr>
          <p:spPr bwMode="auto">
            <a:xfrm>
              <a:off x="6072461" y="6131723"/>
              <a:ext cx="2379225" cy="276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chemeClr val="tx1"/>
                  </a:solidFill>
                  <a:latin typeface="Microsoft Sans Serif" panose="020B0604020202020204" pitchFamily="34" charset="0"/>
                </a:defRPr>
              </a:lvl1pPr>
              <a:lvl2pPr marL="742950" indent="-285750">
                <a:defRPr sz="900">
                  <a:solidFill>
                    <a:schemeClr val="tx1"/>
                  </a:solidFill>
                  <a:latin typeface="Microsoft Sans Serif" panose="020B0604020202020204" pitchFamily="34" charset="0"/>
                </a:defRPr>
              </a:lvl2pPr>
              <a:lvl3pPr marL="1143000" indent="-228600">
                <a:defRPr sz="900">
                  <a:solidFill>
                    <a:schemeClr val="tx1"/>
                  </a:solidFill>
                  <a:latin typeface="Microsoft Sans Serif" panose="020B0604020202020204" pitchFamily="34" charset="0"/>
                </a:defRPr>
              </a:lvl3pPr>
              <a:lvl4pPr marL="1600200" indent="-228600">
                <a:defRPr sz="900">
                  <a:solidFill>
                    <a:schemeClr val="tx1"/>
                  </a:solidFill>
                  <a:latin typeface="Microsoft Sans Serif" panose="020B0604020202020204" pitchFamily="34" charset="0"/>
                </a:defRPr>
              </a:lvl4pPr>
              <a:lvl5pPr marL="2057400" indent="-228600">
                <a:defRPr sz="900">
                  <a:solidFill>
                    <a:schemeClr val="tx1"/>
                  </a:solidFill>
                  <a:latin typeface="Microsoft Sans Serif" panose="020B0604020202020204" pitchFamily="34" charset="0"/>
                </a:defRPr>
              </a:lvl5pPr>
              <a:lvl6pPr marL="2514600" indent="-228600" defTabSz="228600" eaLnBrk="0" fontAlgn="base" hangingPunct="0">
                <a:spcBef>
                  <a:spcPct val="0"/>
                </a:spcBef>
                <a:spcAft>
                  <a:spcPct val="0"/>
                </a:spcAft>
                <a:defRPr sz="900">
                  <a:solidFill>
                    <a:schemeClr val="tx1"/>
                  </a:solidFill>
                  <a:latin typeface="Microsoft Sans Serif" panose="020B0604020202020204" pitchFamily="34" charset="0"/>
                </a:defRPr>
              </a:lvl6pPr>
              <a:lvl7pPr marL="2971800" indent="-228600" defTabSz="228600" eaLnBrk="0" fontAlgn="base" hangingPunct="0">
                <a:spcBef>
                  <a:spcPct val="0"/>
                </a:spcBef>
                <a:spcAft>
                  <a:spcPct val="0"/>
                </a:spcAft>
                <a:defRPr sz="900">
                  <a:solidFill>
                    <a:schemeClr val="tx1"/>
                  </a:solidFill>
                  <a:latin typeface="Microsoft Sans Serif" panose="020B0604020202020204" pitchFamily="34" charset="0"/>
                </a:defRPr>
              </a:lvl7pPr>
              <a:lvl8pPr marL="3429000" indent="-228600" defTabSz="228600" eaLnBrk="0" fontAlgn="base" hangingPunct="0">
                <a:spcBef>
                  <a:spcPct val="0"/>
                </a:spcBef>
                <a:spcAft>
                  <a:spcPct val="0"/>
                </a:spcAft>
                <a:defRPr sz="900">
                  <a:solidFill>
                    <a:schemeClr val="tx1"/>
                  </a:solidFill>
                  <a:latin typeface="Microsoft Sans Serif" panose="020B0604020202020204" pitchFamily="34" charset="0"/>
                </a:defRPr>
              </a:lvl8pPr>
              <a:lvl9pPr marL="3886200" indent="-228600" defTabSz="228600" eaLnBrk="0" fontAlgn="base" hangingPunct="0">
                <a:spcBef>
                  <a:spcPct val="0"/>
                </a:spcBef>
                <a:spcAft>
                  <a:spcPct val="0"/>
                </a:spcAft>
                <a:defRPr sz="900">
                  <a:solidFill>
                    <a:schemeClr val="tx1"/>
                  </a:solidFill>
                  <a:latin typeface="Microsoft Sans Serif" panose="020B0604020202020204" pitchFamily="34" charset="0"/>
                </a:defRPr>
              </a:lvl9pPr>
            </a:lstStyle>
            <a:p>
              <a:pPr marL="0" marR="0" lvl="0" indent="0" algn="l" defTabSz="228600" rtl="0" eaLnBrk="1" fontAlgn="base" latinLnBrk="0" hangingPunct="1">
                <a:lnSpc>
                  <a:spcPct val="100000"/>
                </a:lnSpc>
                <a:spcBef>
                  <a:spcPct val="0"/>
                </a:spcBef>
                <a:spcAft>
                  <a:spcPct val="0"/>
                </a:spcAft>
                <a:buClrTx/>
                <a:buSzTx/>
                <a:buFontTx/>
                <a:buNone/>
                <a:tabLst/>
                <a:defRPr/>
              </a:pPr>
              <a:r>
                <a:rPr kumimoji="0" lang="fr-FR" altLang="fr-FR"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Retour au menu principal</a:t>
              </a:r>
            </a:p>
          </p:txBody>
        </p:sp>
        <p:pic>
          <p:nvPicPr>
            <p:cNvPr id="31762" name="Image 34">
              <a:extLst>
                <a:ext uri="{FF2B5EF4-FFF2-40B4-BE49-F238E27FC236}">
                  <a16:creationId xmlns:a16="http://schemas.microsoft.com/office/drawing/2014/main" id="{93482884-E62A-4C61-9B3A-C504F957208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801" y="6059489"/>
              <a:ext cx="1890406" cy="412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6" name="Bouton d’action : vide 35" descr="Bouton pour fermer la diapositive et revenir à la page principale de l'aperçu des ressources">
            <a:hlinkClick r:id="rId10" action="ppaction://hlinksldjump" highlightClick="1"/>
            <a:extLst>
              <a:ext uri="{FF2B5EF4-FFF2-40B4-BE49-F238E27FC236}">
                <a16:creationId xmlns:a16="http://schemas.microsoft.com/office/drawing/2014/main" id="{0F2CF5AF-C86F-4DB0-A19C-D157BAB1F550}"/>
              </a:ext>
            </a:extLst>
          </p:cNvPr>
          <p:cNvSpPr/>
          <p:nvPr/>
        </p:nvSpPr>
        <p:spPr bwMode="auto">
          <a:xfrm>
            <a:off x="5713413" y="6130925"/>
            <a:ext cx="306387" cy="269875"/>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228600"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dirty="0">
                <a:ln>
                  <a:noFill/>
                </a:ln>
                <a:solidFill>
                  <a:prstClr val="black"/>
                </a:solidFill>
                <a:effectLst/>
                <a:uLnTx/>
                <a:uFillTx/>
                <a:latin typeface="Microsoft Sans Serif"/>
                <a:ea typeface="+mn-ea"/>
                <a:cs typeface="+mn-cs"/>
              </a:rPr>
              <a:t>X</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A7D4DC-B2E7-4882-8DB9-02F245F75C2C}"/>
              </a:ext>
            </a:extLst>
          </p:cNvPr>
          <p:cNvSpPr>
            <a:spLocks noGrp="1"/>
          </p:cNvSpPr>
          <p:nvPr>
            <p:ph type="title" idx="4294967295"/>
          </p:nvPr>
        </p:nvSpPr>
        <p:spPr>
          <a:xfrm>
            <a:off x="3080484" y="-46873"/>
            <a:ext cx="10515600" cy="1325563"/>
          </a:xfrm>
        </p:spPr>
        <p:txBody>
          <a:bodyPr/>
          <a:lstStyle/>
          <a:p>
            <a:r>
              <a:rPr lang="fr-FR" sz="3200">
                <a:solidFill>
                  <a:srgbClr val="5B225F"/>
                </a:solidFill>
                <a:latin typeface="Arial" panose="020B0604020202020204" pitchFamily="34" charset="0"/>
                <a:ea typeface="+mn-ea"/>
                <a:cs typeface="Arial" panose="020B0604020202020204" pitchFamily="34" charset="0"/>
              </a:rPr>
              <a:t>Scénarios</a:t>
            </a:r>
          </a:p>
        </p:txBody>
      </p:sp>
      <p:grpSp>
        <p:nvGrpSpPr>
          <p:cNvPr id="3" name="Groupe 2" descr="Images donnant un aperçu de la ressource">
            <a:extLst>
              <a:ext uri="{FF2B5EF4-FFF2-40B4-BE49-F238E27FC236}">
                <a16:creationId xmlns:a16="http://schemas.microsoft.com/office/drawing/2014/main" id="{EBFC4ECE-F0A7-58E6-99F7-8EA644087829}"/>
              </a:ext>
              <a:ext uri="{C183D7F6-B498-43B3-948B-1728B52AA6E4}">
                <adec:decorative xmlns:adec="http://schemas.microsoft.com/office/drawing/2017/decorative" val="0"/>
              </a:ext>
            </a:extLst>
          </p:cNvPr>
          <p:cNvGrpSpPr/>
          <p:nvPr/>
        </p:nvGrpSpPr>
        <p:grpSpPr>
          <a:xfrm>
            <a:off x="45801" y="328613"/>
            <a:ext cx="11917599" cy="5535613"/>
            <a:chOff x="45801" y="328613"/>
            <a:chExt cx="11917599" cy="5535613"/>
          </a:xfrm>
        </p:grpSpPr>
        <p:pic>
          <p:nvPicPr>
            <p:cNvPr id="32774" name="Picture 19" descr="Scénarios - Page d'accueil du PowerPoint">
              <a:extLst>
                <a:ext uri="{FF2B5EF4-FFF2-40B4-BE49-F238E27FC236}">
                  <a16:creationId xmlns:a16="http://schemas.microsoft.com/office/drawing/2014/main" id="{2C755ED9-849C-4795-A533-9583B98CBD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968" y="522627"/>
              <a:ext cx="2679700" cy="1770063"/>
            </a:xfrm>
            <a:prstGeom prst="ellipse">
              <a:avLst/>
            </a:prstGeom>
            <a:ln w="9525">
              <a:solidFill>
                <a:schemeClr val="tx1"/>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pic>
          <p:nvPicPr>
            <p:cNvPr id="32775" name="Picture 20" descr="Scénarios - Fiche d'activité élève">
              <a:extLst>
                <a:ext uri="{FF2B5EF4-FFF2-40B4-BE49-F238E27FC236}">
                  <a16:creationId xmlns:a16="http://schemas.microsoft.com/office/drawing/2014/main" id="{08DDD0C1-07F9-470B-8FB1-1001BB85DD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01" y="2976563"/>
              <a:ext cx="2679700" cy="2887663"/>
            </a:xfrm>
            <a:prstGeom prst="ellipse">
              <a:avLst/>
            </a:prstGeom>
            <a:ln w="9525">
              <a:solidFill>
                <a:schemeClr val="tx1"/>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pic>
          <p:nvPicPr>
            <p:cNvPr id="30" name="Picture 22" descr="fleche - Conseils &amp; astuces Twitch">
              <a:extLst>
                <a:ext uri="{FF2B5EF4-FFF2-40B4-BE49-F238E27FC236}">
                  <a16:creationId xmlns:a16="http://schemas.microsoft.com/office/drawing/2014/main" id="{5DEB241E-0FA3-4770-8E0A-8F84FC0C4196}"/>
                </a:ext>
              </a:extLst>
            </p:cNvPr>
            <p:cNvPicPr>
              <a:picLocks noChangeAspect="1" noChangeArrowheads="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6765315">
              <a:off x="2513271" y="4351824"/>
              <a:ext cx="608795" cy="608795"/>
            </a:xfrm>
            <a:prstGeom prst="rect">
              <a:avLst/>
            </a:prstGeom>
            <a:noFill/>
            <a:extLst>
              <a:ext uri="{909E8E84-426E-40DD-AFC4-6F175D3DCCD1}">
                <a14:hiddenFill xmlns:a14="http://schemas.microsoft.com/office/drawing/2010/main">
                  <a:solidFill>
                    <a:srgbClr val="FFFFFF"/>
                  </a:solidFill>
                </a14:hiddenFill>
              </a:ext>
            </a:extLst>
          </p:spPr>
        </p:pic>
        <p:pic>
          <p:nvPicPr>
            <p:cNvPr id="32777" name="Picture 21" descr="Scénarios - PowerPoint diapositive &quot;Hannah et la pharmacienne&quot;">
              <a:extLst>
                <a:ext uri="{FF2B5EF4-FFF2-40B4-BE49-F238E27FC236}">
                  <a16:creationId xmlns:a16="http://schemas.microsoft.com/office/drawing/2014/main" id="{AB589783-6DBD-4518-8054-50CF23AC43D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48738" y="328613"/>
              <a:ext cx="3014662" cy="2158093"/>
            </a:xfrm>
            <a:prstGeom prst="ellipse">
              <a:avLst/>
            </a:prstGeom>
            <a:ln w="9525">
              <a:solidFill>
                <a:schemeClr val="tx1"/>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pic>
          <p:nvPicPr>
            <p:cNvPr id="31" name="Picture 22" descr="fleche - Conseils &amp; astuces Twitch">
              <a:extLst>
                <a:ext uri="{FF2B5EF4-FFF2-40B4-BE49-F238E27FC236}">
                  <a16:creationId xmlns:a16="http://schemas.microsoft.com/office/drawing/2014/main" id="{0DDC6EFE-9E0A-4668-80E8-95BA36D3D8DA}"/>
                </a:ext>
              </a:extLst>
            </p:cNvPr>
            <p:cNvPicPr>
              <a:picLocks noChangeAspect="1" noChangeArrowheads="1"/>
            </p:cNvPicPr>
            <p:nvPr/>
          </p:nvPicPr>
          <p:blipFill>
            <a:blip r:embed="rId6">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5792644">
              <a:off x="8468586" y="2486448"/>
              <a:ext cx="1259625" cy="935171"/>
            </a:xfrm>
            <a:prstGeom prst="rect">
              <a:avLst/>
            </a:prstGeom>
            <a:noFill/>
            <a:extLst>
              <a:ext uri="{909E8E84-426E-40DD-AFC4-6F175D3DCCD1}">
                <a14:hiddenFill xmlns:a14="http://schemas.microsoft.com/office/drawing/2010/main">
                  <a:solidFill>
                    <a:srgbClr val="FFFFFF"/>
                  </a:solidFill>
                </a14:hiddenFill>
              </a:ext>
            </a:extLst>
          </p:spPr>
        </p:pic>
        <p:pic>
          <p:nvPicPr>
            <p:cNvPr id="32779" name="Picture 22" descr="Scénarios - Fiche réponse de l'activité élève">
              <a:extLst>
                <a:ext uri="{FF2B5EF4-FFF2-40B4-BE49-F238E27FC236}">
                  <a16:creationId xmlns:a16="http://schemas.microsoft.com/office/drawing/2014/main" id="{913D7DE3-B384-416A-9A60-00CCC134B43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393390" y="2735715"/>
              <a:ext cx="2570010" cy="3128511"/>
            </a:xfrm>
            <a:prstGeom prst="ellipse">
              <a:avLst/>
            </a:prstGeom>
            <a:ln w="9525">
              <a:solidFill>
                <a:schemeClr val="tx1"/>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pic>
          <p:nvPicPr>
            <p:cNvPr id="32" name="Picture 22" descr="fleche - Conseils &amp; astuces Twitch">
              <a:extLst>
                <a:ext uri="{FF2B5EF4-FFF2-40B4-BE49-F238E27FC236}">
                  <a16:creationId xmlns:a16="http://schemas.microsoft.com/office/drawing/2014/main" id="{2FA9E256-3997-4825-AB74-6969B9D46C22}"/>
                </a:ext>
              </a:extLst>
            </p:cNvPr>
            <p:cNvPicPr>
              <a:picLocks noChangeAspect="1" noChangeArrowheads="1"/>
            </p:cNvPicPr>
            <p:nvPr/>
          </p:nvPicPr>
          <p:blipFill>
            <a:blip r:embed="rId8"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8621085">
              <a:off x="8820594" y="4536389"/>
              <a:ext cx="548882" cy="548882"/>
            </a:xfrm>
            <a:prstGeom prst="rect">
              <a:avLst/>
            </a:prstGeom>
            <a:noFill/>
            <a:extLst>
              <a:ext uri="{909E8E84-426E-40DD-AFC4-6F175D3DCCD1}">
                <a14:hiddenFill xmlns:a14="http://schemas.microsoft.com/office/drawing/2010/main">
                  <a:solidFill>
                    <a:srgbClr val="FFFFFF"/>
                  </a:solidFill>
                </a14:hiddenFill>
              </a:ext>
            </a:extLst>
          </p:spPr>
        </p:pic>
      </p:grpSp>
      <p:sp>
        <p:nvSpPr>
          <p:cNvPr id="23" name="ZoneTexte 22">
            <a:extLst>
              <a:ext uri="{FF2B5EF4-FFF2-40B4-BE49-F238E27FC236}">
                <a16:creationId xmlns:a16="http://schemas.microsoft.com/office/drawing/2014/main" id="{11E8D3C3-18E6-4E49-AC56-40F174F664FC}"/>
              </a:ext>
            </a:extLst>
          </p:cNvPr>
          <p:cNvSpPr txBox="1"/>
          <p:nvPr/>
        </p:nvSpPr>
        <p:spPr>
          <a:xfrm>
            <a:off x="2717800" y="873125"/>
            <a:ext cx="5991225" cy="2446338"/>
          </a:xfrm>
          <a:prstGeom prst="rect">
            <a:avLst/>
          </a:prstGeom>
          <a:noFill/>
        </p:spPr>
        <p:txBody>
          <a:bodyPr>
            <a:spAutoFit/>
          </a:bodyPr>
          <a:lstStyle/>
          <a:p>
            <a:pPr marL="285750" marR="0" lvl="1" indent="-285750" algn="just" defTabSz="228600" rtl="0" eaLnBrk="0" fontAlgn="base" latinLnBrk="0" hangingPunct="0">
              <a:lnSpc>
                <a:spcPct val="100000"/>
              </a:lnSpc>
              <a:spcBef>
                <a:spcPts val="300"/>
              </a:spcBef>
              <a:spcAft>
                <a:spcPct val="0"/>
              </a:spcAft>
              <a:buClrTx/>
              <a:buSzTx/>
              <a:buFont typeface="Wingdings" panose="05000000000000000000" pitchFamily="2" charset="2"/>
              <a:buChar char="ü"/>
              <a:tabLst/>
              <a:defRPr/>
            </a:pPr>
            <a:r>
              <a:rPr kumimoji="0" lang="fr-FR"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Objectifs d’apprentissage :</a:t>
            </a:r>
          </a:p>
          <a:p>
            <a:pPr marL="400050" marR="0" lvl="1" indent="-171450" algn="just" defTabSz="228600" rtl="0" eaLnBrk="0" fontAlgn="base" latinLnBrk="0" hangingPunct="0">
              <a:lnSpc>
                <a:spcPct val="100000"/>
              </a:lnSpc>
              <a:spcBef>
                <a:spcPct val="0"/>
              </a:spcBef>
              <a:spcAft>
                <a:spcPct val="0"/>
              </a:spcAft>
              <a:buClrTx/>
              <a:buSzTx/>
              <a:buFontTx/>
              <a:buChar char="-"/>
              <a:tabLst/>
              <a:defRPr/>
            </a:pPr>
            <a:r>
              <a:rPr kumimoji="0" 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Comprendre que les infections d’origine alimentaire peuvent avoir des conséquences graves et ne contribuent pas à renforcer le système immunitaire.</a:t>
            </a:r>
          </a:p>
          <a:p>
            <a:pPr marL="400050" marR="0" lvl="1" indent="-171450" algn="just" defTabSz="228600" rtl="0" eaLnBrk="0" fontAlgn="base" latinLnBrk="0" hangingPunct="0">
              <a:lnSpc>
                <a:spcPct val="100000"/>
              </a:lnSpc>
              <a:spcBef>
                <a:spcPct val="0"/>
              </a:spcBef>
              <a:spcAft>
                <a:spcPct val="0"/>
              </a:spcAft>
              <a:buClrTx/>
              <a:buSzTx/>
              <a:buFontTx/>
              <a:buChar char="-"/>
              <a:tabLst/>
              <a:defRPr/>
            </a:pPr>
            <a:r>
              <a:rPr kumimoji="0" 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Comprendre les conséquences du non-respect des règles d’hygiène à la maison, comme la contamination croisée, et comment les éviter.</a:t>
            </a:r>
          </a:p>
          <a:p>
            <a:pPr marL="400050" marR="0" lvl="1" indent="-171450" algn="just" defTabSz="228600" rtl="0" eaLnBrk="0" fontAlgn="base" latinLnBrk="0" hangingPunct="0">
              <a:lnSpc>
                <a:spcPct val="100000"/>
              </a:lnSpc>
              <a:spcBef>
                <a:spcPct val="0"/>
              </a:spcBef>
              <a:spcAft>
                <a:spcPct val="0"/>
              </a:spcAft>
              <a:buClrTx/>
              <a:buSzTx/>
              <a:buFontTx/>
              <a:buChar char="-"/>
              <a:tabLst/>
              <a:defRPr/>
            </a:pPr>
            <a:r>
              <a:rPr kumimoji="0" 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Comprendre la signification des différents types d’étiquetage sur les denrées alimentaires et leur importance.</a:t>
            </a:r>
          </a:p>
          <a:p>
            <a:pPr marL="400050" marR="0" lvl="1" indent="-171450" algn="just" defTabSz="228600" rtl="0" eaLnBrk="0" fontAlgn="base" latinLnBrk="0" hangingPunct="0">
              <a:lnSpc>
                <a:spcPct val="100000"/>
              </a:lnSpc>
              <a:spcBef>
                <a:spcPct val="0"/>
              </a:spcBef>
              <a:spcAft>
                <a:spcPct val="0"/>
              </a:spcAft>
              <a:buClrTx/>
              <a:buSzTx/>
              <a:buFontTx/>
              <a:buChar char="-"/>
              <a:tabLst/>
              <a:defRPr/>
            </a:pPr>
            <a:r>
              <a:rPr kumimoji="0" 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Expliquer la différence entre la sécurité (du point de vue microbiologique) et la qualité des aliments.</a:t>
            </a:r>
          </a:p>
          <a:p>
            <a:pPr marL="400050" marR="0" lvl="1" indent="-171450" algn="just" defTabSz="228600" rtl="0" eaLnBrk="0" fontAlgn="base" latinLnBrk="0" hangingPunct="0">
              <a:lnSpc>
                <a:spcPct val="100000"/>
              </a:lnSpc>
              <a:spcBef>
                <a:spcPct val="0"/>
              </a:spcBef>
              <a:spcAft>
                <a:spcPct val="0"/>
              </a:spcAft>
              <a:buClrTx/>
              <a:buSzTx/>
              <a:buFontTx/>
              <a:buChar char="-"/>
              <a:tabLst/>
              <a:defRPr/>
            </a:pPr>
            <a:r>
              <a:rPr kumimoji="0" 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Comprendre que les plats préparés à la maison ne sont pas nécessairement plus sûrs que ceux consommés au restaurant.</a:t>
            </a:r>
          </a:p>
          <a:p>
            <a:pPr marL="400050" marR="0" lvl="1" indent="-171450" algn="just" defTabSz="228600" rtl="0" eaLnBrk="0" fontAlgn="base" latinLnBrk="0" hangingPunct="0">
              <a:lnSpc>
                <a:spcPct val="100000"/>
              </a:lnSpc>
              <a:spcBef>
                <a:spcPct val="0"/>
              </a:spcBef>
              <a:spcAft>
                <a:spcPct val="0"/>
              </a:spcAft>
              <a:buClrTx/>
              <a:buSzTx/>
              <a:buFontTx/>
              <a:buChar char="-"/>
              <a:tabLst/>
              <a:defRPr/>
            </a:pPr>
            <a:endParaRPr kumimoji="0" lang="en-US"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0" marR="0" lvl="0" indent="0" algn="just" defTabSz="228600" rtl="0" eaLnBrk="0" fontAlgn="base" latinLnBrk="0" hangingPunct="0">
              <a:lnSpc>
                <a:spcPct val="100000"/>
              </a:lnSpc>
              <a:spcBef>
                <a:spcPct val="0"/>
              </a:spcBef>
              <a:spcAft>
                <a:spcPct val="0"/>
              </a:spcAft>
              <a:buClrTx/>
              <a:buSzTx/>
              <a:buFontTx/>
              <a:buNone/>
              <a:tabLst/>
              <a:defRPr/>
            </a:pPr>
            <a:endParaRPr kumimoji="0" lang="fr-FR" sz="9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26" name="ZoneTexte 25">
            <a:extLst>
              <a:ext uri="{FF2B5EF4-FFF2-40B4-BE49-F238E27FC236}">
                <a16:creationId xmlns:a16="http://schemas.microsoft.com/office/drawing/2014/main" id="{4A265407-45B9-4AD2-986E-70807C3306B8}"/>
              </a:ext>
            </a:extLst>
          </p:cNvPr>
          <p:cNvSpPr txBox="1"/>
          <p:nvPr/>
        </p:nvSpPr>
        <p:spPr>
          <a:xfrm>
            <a:off x="2722563" y="2976563"/>
            <a:ext cx="6454775" cy="2492375"/>
          </a:xfrm>
          <a:prstGeom prst="rect">
            <a:avLst/>
          </a:prstGeom>
          <a:noFill/>
        </p:spPr>
        <p:txBody>
          <a:bodyPr>
            <a:spAutoFit/>
          </a:bodyPr>
          <a:lstStyle/>
          <a:p>
            <a:pPr marL="285750" marR="0" lvl="0" indent="-285750" algn="l" defTabSz="228600" rtl="0" eaLnBrk="0" fontAlgn="base" latinLnBrk="0" hangingPunct="0">
              <a:lnSpc>
                <a:spcPct val="100000"/>
              </a:lnSpc>
              <a:spcBef>
                <a:spcPct val="0"/>
              </a:spcBef>
              <a:spcAft>
                <a:spcPct val="0"/>
              </a:spcAft>
              <a:buClrTx/>
              <a:buSzTx/>
              <a:buFont typeface="Wingdings" panose="05000000000000000000" pitchFamily="2" charset="2"/>
              <a:buChar char="ü"/>
              <a:tabLst/>
              <a:defRPr/>
            </a:pPr>
            <a:r>
              <a:rPr kumimoji="0" lang="fr-FR"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Ressources  –  Scénarios</a:t>
            </a:r>
            <a:endParaRPr kumimoji="0" 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400050" marR="0" lvl="1" indent="-171450" algn="just" defTabSz="228600" rtl="0" eaLnBrk="0" fontAlgn="base" latinLnBrk="0" hangingPunct="0">
              <a:lnSpc>
                <a:spcPct val="100000"/>
              </a:lnSpc>
              <a:spcBef>
                <a:spcPct val="0"/>
              </a:spcBef>
              <a:spcAft>
                <a:spcPct val="0"/>
              </a:spcAft>
              <a:buClrTx/>
              <a:buSzTx/>
              <a:buFontTx/>
              <a:buChar char="-"/>
              <a:tabLst/>
              <a:defRPr/>
            </a:pPr>
            <a:r>
              <a:rPr kumimoji="0" lang="fr-FR"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Guide enseignant </a:t>
            </a:r>
            <a:r>
              <a:rPr kumimoji="0" 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Wingdings" panose="05000000000000000000" pitchFamily="2" charset="2"/>
              </a:rPr>
              <a:t> Plan de la leçon</a:t>
            </a:r>
          </a:p>
          <a:p>
            <a:pPr marL="228600" marR="0" lvl="1" indent="0" algn="l" defTabSz="228600" rtl="0" eaLnBrk="0" fontAlgn="base" latinLnBrk="0" hangingPunct="0">
              <a:lnSpc>
                <a:spcPct val="100000"/>
              </a:lnSpc>
              <a:spcBef>
                <a:spcPct val="0"/>
              </a:spcBef>
              <a:spcAft>
                <a:spcPct val="0"/>
              </a:spcAft>
              <a:buClrTx/>
              <a:buSzTx/>
              <a:buFontTx/>
              <a:buNone/>
              <a:tabLst/>
              <a:defRPr/>
            </a:pPr>
            <a:endParaRPr kumimoji="0" lang="fr-FR" alt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400050" marR="0" lvl="1" indent="-171450" algn="l" defTabSz="228600" rtl="0" eaLnBrk="0" fontAlgn="base" latinLnBrk="0" hangingPunct="0">
              <a:lnSpc>
                <a:spcPct val="100000"/>
              </a:lnSpc>
              <a:spcBef>
                <a:spcPct val="0"/>
              </a:spcBef>
              <a:spcAft>
                <a:spcPct val="0"/>
              </a:spcAft>
              <a:buClrTx/>
              <a:buSzTx/>
              <a:buFontTx/>
              <a:buChar char="-"/>
              <a:tabLst/>
              <a:defRPr/>
            </a:pPr>
            <a:r>
              <a:rPr kumimoji="0" lang="fr-FR"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PowerPoint </a:t>
            </a:r>
            <a:r>
              <a:rPr kumimoji="0" lang="fr-FR"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Wingdings" panose="05000000000000000000" pitchFamily="2" charset="2"/>
              </a:rPr>
              <a:t> </a:t>
            </a:r>
            <a:r>
              <a:rPr kumimoji="0" 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Wingdings" panose="05000000000000000000" pitchFamily="2" charset="2"/>
              </a:rPr>
              <a:t>P</a:t>
            </a:r>
            <a:r>
              <a:rPr kumimoji="0" lang="fr-FR" alt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arcourir les différents scénarios sur l’hygiène des aliments. Ils mettent en scène différents personnages dans des situations de la vie de tous les jours.</a:t>
            </a:r>
          </a:p>
          <a:p>
            <a:pPr marL="228600" marR="0" lvl="1" indent="0" algn="l" defTabSz="228600" rtl="0" eaLnBrk="0" fontAlgn="base" latinLnBrk="0" hangingPunct="0">
              <a:lnSpc>
                <a:spcPct val="100000"/>
              </a:lnSpc>
              <a:spcBef>
                <a:spcPct val="0"/>
              </a:spcBef>
              <a:spcAft>
                <a:spcPct val="0"/>
              </a:spcAft>
              <a:buClrTx/>
              <a:buSzTx/>
              <a:buFontTx/>
              <a:buNone/>
              <a:tabLst/>
              <a:defRPr/>
            </a:pPr>
            <a:endParaRPr kumimoji="0" lang="fr-FR" alt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400050" marR="0" lvl="1" indent="-171450" algn="l" defTabSz="228600" rtl="0" eaLnBrk="0" fontAlgn="base" latinLnBrk="0" hangingPunct="0">
              <a:lnSpc>
                <a:spcPct val="100000"/>
              </a:lnSpc>
              <a:spcBef>
                <a:spcPct val="0"/>
              </a:spcBef>
              <a:spcAft>
                <a:spcPct val="0"/>
              </a:spcAft>
              <a:buClrTx/>
              <a:buSzTx/>
              <a:buFontTx/>
              <a:buChar char="-"/>
              <a:tabLst/>
              <a:defRPr/>
            </a:pPr>
            <a:r>
              <a:rPr kumimoji="0" lang="fr-FR"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Fiche d’activité élève </a:t>
            </a:r>
            <a:r>
              <a:rPr kumimoji="0" lang="fr-FR"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Wingdings" panose="05000000000000000000" pitchFamily="2" charset="2"/>
              </a:rPr>
              <a:t> </a:t>
            </a:r>
            <a:r>
              <a:rPr kumimoji="0" lang="fr-FR" alt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Encourager les élèves à prendre des notes sur la fiche d’activité afin de les partager ensuite et d’en discuter avec l’ensemble de la classe.</a:t>
            </a:r>
          </a:p>
          <a:p>
            <a:pPr marL="228600" marR="0" lvl="1" indent="0" algn="l" defTabSz="228600" rtl="0" eaLnBrk="0" fontAlgn="base" latinLnBrk="0" hangingPunct="0">
              <a:lnSpc>
                <a:spcPct val="100000"/>
              </a:lnSpc>
              <a:spcBef>
                <a:spcPct val="0"/>
              </a:spcBef>
              <a:spcAft>
                <a:spcPct val="0"/>
              </a:spcAft>
              <a:buClrTx/>
              <a:buSzTx/>
              <a:buFontTx/>
              <a:buNone/>
              <a:tabLst/>
              <a:defRPr/>
            </a:pPr>
            <a:endParaRPr kumimoji="0" lang="fr-FR" alt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400050" marR="0" lvl="1" indent="-171450" algn="l" defTabSz="228600" rtl="0" eaLnBrk="0" fontAlgn="base" latinLnBrk="0" hangingPunct="0">
              <a:lnSpc>
                <a:spcPct val="100000"/>
              </a:lnSpc>
              <a:spcBef>
                <a:spcPct val="0"/>
              </a:spcBef>
              <a:spcAft>
                <a:spcPct val="0"/>
              </a:spcAft>
              <a:buClrTx/>
              <a:buSzTx/>
              <a:buFontTx/>
              <a:buChar char="-"/>
              <a:tabLst/>
              <a:defRPr/>
            </a:pPr>
            <a:r>
              <a:rPr kumimoji="0" lang="fr-FR" altLang="fr-FR"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Fiche réponse de l’activité élève </a:t>
            </a:r>
            <a:r>
              <a:rPr kumimoji="0" lang="fr-FR" altLang="fr-FR"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Wingdings" pitchFamily="2" charset="2"/>
              </a:rPr>
              <a:t> </a:t>
            </a:r>
            <a:r>
              <a:rPr kumimoji="0" lang="fr-FR" alt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Wingdings" pitchFamily="2" charset="2"/>
              </a:rPr>
              <a:t>A utiliser comme un guide de discussion et pour vérifier que tous les points ont été abordés.</a:t>
            </a:r>
            <a:endParaRPr kumimoji="0" lang="fr-FR" alt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400050" marR="0" lvl="1" indent="-171450" algn="l" defTabSz="228600" rtl="0" eaLnBrk="0" fontAlgn="base" latinLnBrk="0" hangingPunct="0">
              <a:lnSpc>
                <a:spcPct val="100000"/>
              </a:lnSpc>
              <a:spcBef>
                <a:spcPct val="0"/>
              </a:spcBef>
              <a:spcAft>
                <a:spcPct val="0"/>
              </a:spcAft>
              <a:buClrTx/>
              <a:buSzTx/>
              <a:buFontTx/>
              <a:buChar char="-"/>
              <a:tabLst/>
              <a:defRPr/>
            </a:pPr>
            <a:endParaRPr kumimoji="0" lang="en-US" alt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grpSp>
        <p:nvGrpSpPr>
          <p:cNvPr id="4" name="Groupe 3">
            <a:extLst>
              <a:ext uri="{FF2B5EF4-FFF2-40B4-BE49-F238E27FC236}">
                <a16:creationId xmlns:a16="http://schemas.microsoft.com/office/drawing/2014/main" id="{C65786EE-9390-8601-4533-F2BAE3CBD750}"/>
              </a:ext>
              <a:ext uri="{C183D7F6-B498-43B3-948B-1728B52AA6E4}">
                <adec:decorative xmlns:adec="http://schemas.microsoft.com/office/drawing/2017/decorative" val="1"/>
              </a:ext>
            </a:extLst>
          </p:cNvPr>
          <p:cNvGrpSpPr/>
          <p:nvPr/>
        </p:nvGrpSpPr>
        <p:grpSpPr>
          <a:xfrm>
            <a:off x="-41275" y="6011863"/>
            <a:ext cx="12276138" cy="887412"/>
            <a:chOff x="-41275" y="6011863"/>
            <a:chExt cx="12276138" cy="887412"/>
          </a:xfrm>
        </p:grpSpPr>
        <p:sp>
          <p:nvSpPr>
            <p:cNvPr id="35" name="Rectangle 34">
              <a:extLst>
                <a:ext uri="{FF2B5EF4-FFF2-40B4-BE49-F238E27FC236}">
                  <a16:creationId xmlns:a16="http://schemas.microsoft.com/office/drawing/2014/main" id="{D6B84EA3-34AA-403F-8BC4-FE513C6193BE}"/>
                </a:ext>
              </a:extLst>
            </p:cNvPr>
            <p:cNvSpPr/>
            <p:nvPr/>
          </p:nvSpPr>
          <p:spPr bwMode="auto">
            <a:xfrm>
              <a:off x="-41275" y="6011863"/>
              <a:ext cx="12276138" cy="8874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srgbClr val="FFFFFF"/>
                </a:solidFill>
                <a:effectLst/>
                <a:uLnTx/>
                <a:uFillTx/>
                <a:latin typeface="Microsoft Sans Serif"/>
                <a:ea typeface="+mn-ea"/>
                <a:cs typeface="+mn-cs"/>
              </a:endParaRPr>
            </a:p>
          </p:txBody>
        </p:sp>
        <p:sp>
          <p:nvSpPr>
            <p:cNvPr id="32785" name="ZoneTexte 31">
              <a:extLst>
                <a:ext uri="{FF2B5EF4-FFF2-40B4-BE49-F238E27FC236}">
                  <a16:creationId xmlns:a16="http://schemas.microsoft.com/office/drawing/2014/main" id="{47BEB486-9DCD-497D-82D4-2C5231F41BF3}"/>
                </a:ext>
              </a:extLst>
            </p:cNvPr>
            <p:cNvSpPr txBox="1">
              <a:spLocks noChangeArrowheads="1"/>
            </p:cNvSpPr>
            <p:nvPr/>
          </p:nvSpPr>
          <p:spPr bwMode="auto">
            <a:xfrm>
              <a:off x="6072461" y="6131723"/>
              <a:ext cx="2379225" cy="276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chemeClr val="tx1"/>
                  </a:solidFill>
                  <a:latin typeface="Microsoft Sans Serif" panose="020B0604020202020204" pitchFamily="34" charset="0"/>
                </a:defRPr>
              </a:lvl1pPr>
              <a:lvl2pPr marL="742950" indent="-285750">
                <a:defRPr sz="900">
                  <a:solidFill>
                    <a:schemeClr val="tx1"/>
                  </a:solidFill>
                  <a:latin typeface="Microsoft Sans Serif" panose="020B0604020202020204" pitchFamily="34" charset="0"/>
                </a:defRPr>
              </a:lvl2pPr>
              <a:lvl3pPr marL="1143000" indent="-228600">
                <a:defRPr sz="900">
                  <a:solidFill>
                    <a:schemeClr val="tx1"/>
                  </a:solidFill>
                  <a:latin typeface="Microsoft Sans Serif" panose="020B0604020202020204" pitchFamily="34" charset="0"/>
                </a:defRPr>
              </a:lvl3pPr>
              <a:lvl4pPr marL="1600200" indent="-228600">
                <a:defRPr sz="900">
                  <a:solidFill>
                    <a:schemeClr val="tx1"/>
                  </a:solidFill>
                  <a:latin typeface="Microsoft Sans Serif" panose="020B0604020202020204" pitchFamily="34" charset="0"/>
                </a:defRPr>
              </a:lvl4pPr>
              <a:lvl5pPr marL="2057400" indent="-228600">
                <a:defRPr sz="900">
                  <a:solidFill>
                    <a:schemeClr val="tx1"/>
                  </a:solidFill>
                  <a:latin typeface="Microsoft Sans Serif" panose="020B0604020202020204" pitchFamily="34" charset="0"/>
                </a:defRPr>
              </a:lvl5pPr>
              <a:lvl6pPr marL="2514600" indent="-228600" defTabSz="228600" eaLnBrk="0" fontAlgn="base" hangingPunct="0">
                <a:spcBef>
                  <a:spcPct val="0"/>
                </a:spcBef>
                <a:spcAft>
                  <a:spcPct val="0"/>
                </a:spcAft>
                <a:defRPr sz="900">
                  <a:solidFill>
                    <a:schemeClr val="tx1"/>
                  </a:solidFill>
                  <a:latin typeface="Microsoft Sans Serif" panose="020B0604020202020204" pitchFamily="34" charset="0"/>
                </a:defRPr>
              </a:lvl6pPr>
              <a:lvl7pPr marL="2971800" indent="-228600" defTabSz="228600" eaLnBrk="0" fontAlgn="base" hangingPunct="0">
                <a:spcBef>
                  <a:spcPct val="0"/>
                </a:spcBef>
                <a:spcAft>
                  <a:spcPct val="0"/>
                </a:spcAft>
                <a:defRPr sz="900">
                  <a:solidFill>
                    <a:schemeClr val="tx1"/>
                  </a:solidFill>
                  <a:latin typeface="Microsoft Sans Serif" panose="020B0604020202020204" pitchFamily="34" charset="0"/>
                </a:defRPr>
              </a:lvl7pPr>
              <a:lvl8pPr marL="3429000" indent="-228600" defTabSz="228600" eaLnBrk="0" fontAlgn="base" hangingPunct="0">
                <a:spcBef>
                  <a:spcPct val="0"/>
                </a:spcBef>
                <a:spcAft>
                  <a:spcPct val="0"/>
                </a:spcAft>
                <a:defRPr sz="900">
                  <a:solidFill>
                    <a:schemeClr val="tx1"/>
                  </a:solidFill>
                  <a:latin typeface="Microsoft Sans Serif" panose="020B0604020202020204" pitchFamily="34" charset="0"/>
                </a:defRPr>
              </a:lvl8pPr>
              <a:lvl9pPr marL="3886200" indent="-228600" defTabSz="228600" eaLnBrk="0" fontAlgn="base" hangingPunct="0">
                <a:spcBef>
                  <a:spcPct val="0"/>
                </a:spcBef>
                <a:spcAft>
                  <a:spcPct val="0"/>
                </a:spcAft>
                <a:defRPr sz="900">
                  <a:solidFill>
                    <a:schemeClr val="tx1"/>
                  </a:solidFill>
                  <a:latin typeface="Microsoft Sans Serif" panose="020B0604020202020204" pitchFamily="34" charset="0"/>
                </a:defRPr>
              </a:lvl9pPr>
            </a:lstStyle>
            <a:p>
              <a:pPr marL="0" marR="0" lvl="0" indent="0" algn="l" defTabSz="228600" rtl="0" eaLnBrk="1" fontAlgn="base" latinLnBrk="0" hangingPunct="1">
                <a:lnSpc>
                  <a:spcPct val="100000"/>
                </a:lnSpc>
                <a:spcBef>
                  <a:spcPct val="0"/>
                </a:spcBef>
                <a:spcAft>
                  <a:spcPct val="0"/>
                </a:spcAft>
                <a:buClrTx/>
                <a:buSzTx/>
                <a:buFontTx/>
                <a:buNone/>
                <a:tabLst/>
                <a:defRPr/>
              </a:pPr>
              <a:r>
                <a:rPr kumimoji="0" lang="fr-FR" altLang="fr-FR"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Retour au menu principal</a:t>
              </a:r>
            </a:p>
          </p:txBody>
        </p:sp>
        <p:pic>
          <p:nvPicPr>
            <p:cNvPr id="32786" name="Image 34">
              <a:extLst>
                <a:ext uri="{FF2B5EF4-FFF2-40B4-BE49-F238E27FC236}">
                  <a16:creationId xmlns:a16="http://schemas.microsoft.com/office/drawing/2014/main" id="{B7343DF9-9AF4-439A-A97B-04E219E8DDF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801" y="6059489"/>
              <a:ext cx="1890406" cy="412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6" name="Bouton d’action : vide 35" descr="Bouton pour fermer la diapositive et revenir à la page principale de l'aperçu des ressources">
            <a:hlinkClick r:id="rId10" action="ppaction://hlinksldjump" highlightClick="1"/>
            <a:extLst>
              <a:ext uri="{FF2B5EF4-FFF2-40B4-BE49-F238E27FC236}">
                <a16:creationId xmlns:a16="http://schemas.microsoft.com/office/drawing/2014/main" id="{A023A70A-5603-4089-AF1F-0E3192BA3953}"/>
              </a:ext>
            </a:extLst>
          </p:cNvPr>
          <p:cNvSpPr/>
          <p:nvPr/>
        </p:nvSpPr>
        <p:spPr bwMode="auto">
          <a:xfrm>
            <a:off x="5713413" y="6130925"/>
            <a:ext cx="306387" cy="269875"/>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228600"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dirty="0">
                <a:ln>
                  <a:noFill/>
                </a:ln>
                <a:solidFill>
                  <a:prstClr val="black"/>
                </a:solidFill>
                <a:effectLst/>
                <a:uLnTx/>
                <a:uFillTx/>
                <a:latin typeface="Microsoft Sans Serif"/>
                <a:ea typeface="+mn-ea"/>
                <a:cs typeface="+mn-cs"/>
              </a:rPr>
              <a:t>X</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87BBC9D-49D3-4065-BCE3-6986354854B7}"/>
              </a:ext>
            </a:extLst>
          </p:cNvPr>
          <p:cNvSpPr>
            <a:spLocks noGrp="1"/>
          </p:cNvSpPr>
          <p:nvPr>
            <p:ph type="title" idx="4294967295"/>
          </p:nvPr>
        </p:nvSpPr>
        <p:spPr>
          <a:xfrm>
            <a:off x="2588108" y="-149876"/>
            <a:ext cx="7409996" cy="729903"/>
          </a:xfrm>
        </p:spPr>
        <p:txBody>
          <a:bodyPr/>
          <a:lstStyle/>
          <a:p>
            <a:pPr rtl="0" eaLnBrk="1" fontAlgn="auto" latinLnBrk="0" hangingPunct="1"/>
            <a:r>
              <a:rPr lang="fr-FR" sz="3200" dirty="0">
                <a:solidFill>
                  <a:srgbClr val="5B225F"/>
                </a:solidFill>
                <a:latin typeface="Arial" panose="020B0604020202020204" pitchFamily="34" charset="0"/>
                <a:ea typeface="+mn-ea"/>
                <a:cs typeface="Arial" panose="020B0604020202020204" pitchFamily="34" charset="0"/>
              </a:rPr>
              <a:t>Sécurité vs qualité des aliments</a:t>
            </a:r>
          </a:p>
        </p:txBody>
      </p:sp>
      <p:grpSp>
        <p:nvGrpSpPr>
          <p:cNvPr id="3" name="Groupe 2" descr="Images donnant un aperçu de la ressource">
            <a:extLst>
              <a:ext uri="{FF2B5EF4-FFF2-40B4-BE49-F238E27FC236}">
                <a16:creationId xmlns:a16="http://schemas.microsoft.com/office/drawing/2014/main" id="{53FF69A8-638C-2B20-F148-322AB424CECC}"/>
              </a:ext>
              <a:ext uri="{C183D7F6-B498-43B3-948B-1728B52AA6E4}">
                <adec:decorative xmlns:adec="http://schemas.microsoft.com/office/drawing/2017/decorative" val="0"/>
              </a:ext>
            </a:extLst>
          </p:cNvPr>
          <p:cNvGrpSpPr/>
          <p:nvPr/>
        </p:nvGrpSpPr>
        <p:grpSpPr>
          <a:xfrm>
            <a:off x="-1186" y="85730"/>
            <a:ext cx="12195857" cy="5860234"/>
            <a:chOff x="-1186" y="85730"/>
            <a:chExt cx="12195857" cy="5860234"/>
          </a:xfrm>
        </p:grpSpPr>
        <p:pic>
          <p:nvPicPr>
            <p:cNvPr id="4" name="Image 3">
              <a:extLst>
                <a:ext uri="{FF2B5EF4-FFF2-40B4-BE49-F238E27FC236}">
                  <a16:creationId xmlns:a16="http://schemas.microsoft.com/office/drawing/2014/main" id="{2C07E400-0696-4D05-A318-CB5E5BDB68F8}"/>
                </a:ext>
              </a:extLst>
            </p:cNvPr>
            <p:cNvPicPr>
              <a:picLocks noChangeAspect="1"/>
            </p:cNvPicPr>
            <p:nvPr/>
          </p:nvPicPr>
          <p:blipFill>
            <a:blip r:embed="rId2"/>
            <a:stretch>
              <a:fillRect/>
            </a:stretch>
          </p:blipFill>
          <p:spPr>
            <a:xfrm>
              <a:off x="-1186" y="85730"/>
              <a:ext cx="2271518" cy="1323970"/>
            </a:xfrm>
            <a:prstGeom prst="rect">
              <a:avLst/>
            </a:prstGeom>
          </p:spPr>
        </p:pic>
        <p:pic>
          <p:nvPicPr>
            <p:cNvPr id="8" name="Image 7">
              <a:extLst>
                <a:ext uri="{FF2B5EF4-FFF2-40B4-BE49-F238E27FC236}">
                  <a16:creationId xmlns:a16="http://schemas.microsoft.com/office/drawing/2014/main" id="{B2C6D5AA-3D9B-4F9F-93FE-CC573913A6E4}"/>
                </a:ext>
              </a:extLst>
            </p:cNvPr>
            <p:cNvPicPr>
              <a:picLocks noChangeAspect="1"/>
            </p:cNvPicPr>
            <p:nvPr/>
          </p:nvPicPr>
          <p:blipFill>
            <a:blip r:embed="rId3"/>
            <a:stretch>
              <a:fillRect/>
            </a:stretch>
          </p:blipFill>
          <p:spPr>
            <a:xfrm>
              <a:off x="163072" y="3491277"/>
              <a:ext cx="2372701" cy="1583025"/>
            </a:xfrm>
            <a:prstGeom prst="rect">
              <a:avLst/>
            </a:prstGeom>
          </p:spPr>
        </p:pic>
        <p:pic>
          <p:nvPicPr>
            <p:cNvPr id="10" name="Image 9">
              <a:extLst>
                <a:ext uri="{FF2B5EF4-FFF2-40B4-BE49-F238E27FC236}">
                  <a16:creationId xmlns:a16="http://schemas.microsoft.com/office/drawing/2014/main" id="{330B586F-808A-41B4-85FB-82C04ACB0A4E}"/>
                </a:ext>
              </a:extLst>
            </p:cNvPr>
            <p:cNvPicPr>
              <a:picLocks noChangeAspect="1"/>
            </p:cNvPicPr>
            <p:nvPr/>
          </p:nvPicPr>
          <p:blipFill>
            <a:blip r:embed="rId4"/>
            <a:stretch>
              <a:fillRect/>
            </a:stretch>
          </p:blipFill>
          <p:spPr>
            <a:xfrm>
              <a:off x="10268004" y="4672987"/>
              <a:ext cx="1926667" cy="1272977"/>
            </a:xfrm>
            <a:prstGeom prst="rect">
              <a:avLst/>
            </a:prstGeom>
          </p:spPr>
        </p:pic>
        <p:pic>
          <p:nvPicPr>
            <p:cNvPr id="30" name="Picture 22" descr="fleche - Conseils &amp; astuces Twitch">
              <a:extLst>
                <a:ext uri="{FF2B5EF4-FFF2-40B4-BE49-F238E27FC236}">
                  <a16:creationId xmlns:a16="http://schemas.microsoft.com/office/drawing/2014/main" id="{80A23A55-A132-4B00-81E0-97D6248B925F}"/>
                </a:ext>
              </a:extLst>
            </p:cNvPr>
            <p:cNvPicPr>
              <a:picLocks noChangeAspect="1" noChangeArrowheads="1"/>
            </p:cNvPicPr>
            <p:nvPr/>
          </p:nvPicPr>
          <p:blipFill>
            <a:blip r:embed="rId5"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7584072">
              <a:off x="9786146" y="5195164"/>
              <a:ext cx="509069" cy="509069"/>
            </a:xfrm>
            <a:prstGeom prst="rect">
              <a:avLst/>
            </a:prstGeom>
            <a:noFill/>
            <a:extLst>
              <a:ext uri="{909E8E84-426E-40DD-AFC4-6F175D3DCCD1}">
                <a14:hiddenFill xmlns:a14="http://schemas.microsoft.com/office/drawing/2010/main">
                  <a:solidFill>
                    <a:srgbClr val="FFFFFF"/>
                  </a:solidFill>
                </a14:hiddenFill>
              </a:ext>
            </a:extLst>
          </p:spPr>
        </p:pic>
        <p:pic>
          <p:nvPicPr>
            <p:cNvPr id="14" name="Image 13">
              <a:extLst>
                <a:ext uri="{FF2B5EF4-FFF2-40B4-BE49-F238E27FC236}">
                  <a16:creationId xmlns:a16="http://schemas.microsoft.com/office/drawing/2014/main" id="{F5D1EE54-79AC-4B13-89BC-D9E333F90BA5}"/>
                </a:ext>
              </a:extLst>
            </p:cNvPr>
            <p:cNvPicPr>
              <a:picLocks noChangeAspect="1"/>
            </p:cNvPicPr>
            <p:nvPr/>
          </p:nvPicPr>
          <p:blipFill>
            <a:blip r:embed="rId6"/>
            <a:stretch>
              <a:fillRect/>
            </a:stretch>
          </p:blipFill>
          <p:spPr>
            <a:xfrm>
              <a:off x="10137774" y="3267081"/>
              <a:ext cx="2017089" cy="1158076"/>
            </a:xfrm>
            <a:prstGeom prst="rect">
              <a:avLst/>
            </a:prstGeom>
          </p:spPr>
        </p:pic>
        <p:pic>
          <p:nvPicPr>
            <p:cNvPr id="32" name="Picture 22" descr="fleche - Conseils &amp; astuces Twitch">
              <a:extLst>
                <a:ext uri="{FF2B5EF4-FFF2-40B4-BE49-F238E27FC236}">
                  <a16:creationId xmlns:a16="http://schemas.microsoft.com/office/drawing/2014/main" id="{E8451BE4-71DC-431A-B462-7F3A02CAB2CC}"/>
                </a:ext>
              </a:extLst>
            </p:cNvPr>
            <p:cNvPicPr>
              <a:picLocks noChangeAspect="1" noChangeArrowheads="1"/>
            </p:cNvPicPr>
            <p:nvPr/>
          </p:nvPicPr>
          <p:blipFill>
            <a:blip r:embed="rId7"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5925638">
              <a:off x="9716630" y="4256883"/>
              <a:ext cx="576922" cy="654702"/>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2" descr="fleche - Conseils &amp; astuces Twitch">
              <a:extLst>
                <a:ext uri="{FF2B5EF4-FFF2-40B4-BE49-F238E27FC236}">
                  <a16:creationId xmlns:a16="http://schemas.microsoft.com/office/drawing/2014/main" id="{42CA774E-BB0A-4D44-85B9-2DE09F97E214}"/>
                </a:ext>
              </a:extLst>
            </p:cNvPr>
            <p:cNvPicPr>
              <a:picLocks noChangeAspect="1" noChangeArrowheads="1"/>
            </p:cNvPicPr>
            <p:nvPr/>
          </p:nvPicPr>
          <p:blipFill>
            <a:blip r:embed="rId8"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0629857">
              <a:off x="2010448" y="4952012"/>
              <a:ext cx="445836" cy="445836"/>
            </a:xfrm>
            <a:prstGeom prst="rect">
              <a:avLst/>
            </a:prstGeom>
            <a:noFill/>
            <a:extLst>
              <a:ext uri="{909E8E84-426E-40DD-AFC4-6F175D3DCCD1}">
                <a14:hiddenFill xmlns:a14="http://schemas.microsoft.com/office/drawing/2010/main">
                  <a:solidFill>
                    <a:srgbClr val="FFFFFF"/>
                  </a:solidFill>
                </a14:hiddenFill>
              </a:ext>
            </a:extLst>
          </p:spPr>
        </p:pic>
      </p:grpSp>
      <p:sp>
        <p:nvSpPr>
          <p:cNvPr id="23" name="ZoneTexte 22">
            <a:extLst>
              <a:ext uri="{FF2B5EF4-FFF2-40B4-BE49-F238E27FC236}">
                <a16:creationId xmlns:a16="http://schemas.microsoft.com/office/drawing/2014/main" id="{3659B3F9-0537-4022-85F7-06D735D18AC5}"/>
              </a:ext>
            </a:extLst>
          </p:cNvPr>
          <p:cNvSpPr txBox="1"/>
          <p:nvPr/>
        </p:nvSpPr>
        <p:spPr>
          <a:xfrm>
            <a:off x="2209800" y="555625"/>
            <a:ext cx="9944100" cy="1708150"/>
          </a:xfrm>
          <a:prstGeom prst="rect">
            <a:avLst/>
          </a:prstGeom>
          <a:noFill/>
        </p:spPr>
        <p:txBody>
          <a:bodyPr>
            <a:spAutoFit/>
          </a:bodyPr>
          <a:lstStyle/>
          <a:p>
            <a:pPr marL="285750" marR="0" lvl="1" indent="-285750" algn="just" defTabSz="228600" rtl="0" eaLnBrk="0" fontAlgn="base" latinLnBrk="0" hangingPunct="0">
              <a:lnSpc>
                <a:spcPct val="100000"/>
              </a:lnSpc>
              <a:spcBef>
                <a:spcPts val="300"/>
              </a:spcBef>
              <a:spcAft>
                <a:spcPct val="0"/>
              </a:spcAft>
              <a:buClrTx/>
              <a:buSzTx/>
              <a:buFont typeface="Wingdings" panose="05000000000000000000" pitchFamily="2" charset="2"/>
              <a:buChar char="ü"/>
              <a:tabLst/>
              <a:defRPr/>
            </a:pPr>
            <a:r>
              <a:rPr kumimoji="0" lang="fr-FR"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Objectifs d’apprentissage :</a:t>
            </a:r>
          </a:p>
          <a:p>
            <a:pPr marL="400050" marR="0" lvl="1" indent="-171450" algn="just" defTabSz="228600" rtl="0" eaLnBrk="0" fontAlgn="base" latinLnBrk="0" hangingPunct="0">
              <a:lnSpc>
                <a:spcPct val="100000"/>
              </a:lnSpc>
              <a:spcBef>
                <a:spcPct val="0"/>
              </a:spcBef>
              <a:spcAft>
                <a:spcPct val="0"/>
              </a:spcAft>
              <a:buClrTx/>
              <a:buSzTx/>
              <a:buFontTx/>
              <a:buChar char="-"/>
              <a:tabLst/>
              <a:defRPr/>
            </a:pPr>
            <a:r>
              <a:rPr kumimoji="0" 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Comprendre la signification des différents types d’étiquettes et leur importance.</a:t>
            </a:r>
          </a:p>
          <a:p>
            <a:pPr marL="400050" marR="0" lvl="1" indent="-171450" algn="just" defTabSz="228600" rtl="0" eaLnBrk="0" fontAlgn="base" latinLnBrk="0" hangingPunct="0">
              <a:lnSpc>
                <a:spcPct val="100000"/>
              </a:lnSpc>
              <a:spcBef>
                <a:spcPct val="0"/>
              </a:spcBef>
              <a:spcAft>
                <a:spcPct val="0"/>
              </a:spcAft>
              <a:buClrTx/>
              <a:buSzTx/>
              <a:buFontTx/>
              <a:buChar char="-"/>
              <a:tabLst/>
              <a:defRPr/>
            </a:pPr>
            <a:r>
              <a:rPr kumimoji="0" 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Comprendre la différence entre sécurité (du point de vue microbiologique) et qualité des aliments.</a:t>
            </a:r>
          </a:p>
          <a:p>
            <a:pPr marL="400050" marR="0" lvl="1" indent="-171450" algn="just" defTabSz="228600" rtl="0" eaLnBrk="0" fontAlgn="base" latinLnBrk="0" hangingPunct="0">
              <a:lnSpc>
                <a:spcPct val="100000"/>
              </a:lnSpc>
              <a:spcBef>
                <a:spcPct val="0"/>
              </a:spcBef>
              <a:spcAft>
                <a:spcPct val="0"/>
              </a:spcAft>
              <a:buClrTx/>
              <a:buSzTx/>
              <a:buFontTx/>
              <a:buChar char="-"/>
              <a:tabLst/>
              <a:defRPr/>
            </a:pPr>
            <a:r>
              <a:rPr kumimoji="0" 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Comprendre comment conserver et utiliser les différentes catégories d’aliments.</a:t>
            </a:r>
          </a:p>
          <a:p>
            <a:pPr marL="400050" marR="0" lvl="1" indent="-171450" algn="just" defTabSz="228600" rtl="0" eaLnBrk="0" fontAlgn="base" latinLnBrk="0" hangingPunct="0">
              <a:lnSpc>
                <a:spcPct val="100000"/>
              </a:lnSpc>
              <a:spcBef>
                <a:spcPct val="0"/>
              </a:spcBef>
              <a:spcAft>
                <a:spcPct val="0"/>
              </a:spcAft>
              <a:buClrTx/>
              <a:buSzTx/>
              <a:buFontTx/>
              <a:buChar char="-"/>
              <a:tabLst/>
              <a:defRPr/>
            </a:pPr>
            <a:r>
              <a:rPr kumimoji="0" 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Comprendre les conséquences du non-respect des étiquettes.</a:t>
            </a:r>
          </a:p>
          <a:p>
            <a:pPr marL="400050" marR="0" lvl="1" indent="-171450" algn="just" defTabSz="228600" rtl="0" eaLnBrk="0" fontAlgn="base" latinLnBrk="0" hangingPunct="0">
              <a:lnSpc>
                <a:spcPct val="100000"/>
              </a:lnSpc>
              <a:spcBef>
                <a:spcPct val="0"/>
              </a:spcBef>
              <a:spcAft>
                <a:spcPct val="0"/>
              </a:spcAft>
              <a:buClrTx/>
              <a:buSzTx/>
              <a:buFontTx/>
              <a:buChar char="-"/>
              <a:tabLst/>
              <a:defRPr/>
            </a:pPr>
            <a:r>
              <a:rPr kumimoji="0" 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Comprendre le lien avec le gaspillage alimentaire et comment le réduire.</a:t>
            </a:r>
          </a:p>
          <a:p>
            <a:pPr marL="400050" marR="0" lvl="1" indent="-171450" algn="just" defTabSz="228600" rtl="0" eaLnBrk="0" fontAlgn="base" latinLnBrk="0" hangingPunct="0">
              <a:lnSpc>
                <a:spcPct val="100000"/>
              </a:lnSpc>
              <a:spcBef>
                <a:spcPct val="0"/>
              </a:spcBef>
              <a:spcAft>
                <a:spcPct val="0"/>
              </a:spcAft>
              <a:buClrTx/>
              <a:buSzTx/>
              <a:buFontTx/>
              <a:buChar char="-"/>
              <a:tabLst/>
              <a:defRPr/>
            </a:pPr>
            <a:endParaRPr kumimoji="0" 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400050" marR="0" lvl="1" indent="-171450" algn="just" defTabSz="228600" rtl="0" eaLnBrk="0" fontAlgn="base" latinLnBrk="0" hangingPunct="0">
              <a:lnSpc>
                <a:spcPct val="100000"/>
              </a:lnSpc>
              <a:spcBef>
                <a:spcPct val="0"/>
              </a:spcBef>
              <a:spcAft>
                <a:spcPct val="0"/>
              </a:spcAft>
              <a:buClrTx/>
              <a:buSzTx/>
              <a:buFontTx/>
              <a:buChar char="-"/>
              <a:tabLst/>
              <a:defRPr/>
            </a:pPr>
            <a:endParaRPr kumimoji="0" lang="en-US"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0" marR="0" lvl="0" indent="0" algn="just" defTabSz="228600" rtl="0" eaLnBrk="0" fontAlgn="base" latinLnBrk="0" hangingPunct="0">
              <a:lnSpc>
                <a:spcPct val="100000"/>
              </a:lnSpc>
              <a:spcBef>
                <a:spcPct val="0"/>
              </a:spcBef>
              <a:spcAft>
                <a:spcPct val="0"/>
              </a:spcAft>
              <a:buClrTx/>
              <a:buSzTx/>
              <a:buFontTx/>
              <a:buNone/>
              <a:tabLst/>
              <a:defRPr/>
            </a:pPr>
            <a:endParaRPr kumimoji="0" lang="fr-FR" sz="9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26" name="ZoneTexte 25">
            <a:extLst>
              <a:ext uri="{FF2B5EF4-FFF2-40B4-BE49-F238E27FC236}">
                <a16:creationId xmlns:a16="http://schemas.microsoft.com/office/drawing/2014/main" id="{8CEED046-4636-433E-9340-CA6D603D11C3}"/>
              </a:ext>
            </a:extLst>
          </p:cNvPr>
          <p:cNvSpPr txBox="1"/>
          <p:nvPr/>
        </p:nvSpPr>
        <p:spPr>
          <a:xfrm>
            <a:off x="2170113" y="1854200"/>
            <a:ext cx="7967662" cy="4154488"/>
          </a:xfrm>
          <a:prstGeom prst="rect">
            <a:avLst/>
          </a:prstGeom>
          <a:noFill/>
        </p:spPr>
        <p:txBody>
          <a:bodyPr>
            <a:spAutoFit/>
          </a:bodyPr>
          <a:lstStyle/>
          <a:p>
            <a:pPr marL="285750" marR="0" lvl="0" indent="-285750" algn="just" defTabSz="228600" rtl="0" eaLnBrk="0" fontAlgn="base" latinLnBrk="0" hangingPunct="0">
              <a:lnSpc>
                <a:spcPct val="100000"/>
              </a:lnSpc>
              <a:spcBef>
                <a:spcPct val="0"/>
              </a:spcBef>
              <a:spcAft>
                <a:spcPct val="0"/>
              </a:spcAft>
              <a:buClrTx/>
              <a:buSzTx/>
              <a:buFont typeface="Wingdings" panose="05000000000000000000" pitchFamily="2" charset="2"/>
              <a:buChar char="ü"/>
              <a:tabLst/>
              <a:defRPr/>
            </a:pPr>
            <a:r>
              <a:rPr kumimoji="0" lang="fr-FR"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Ressources  –  Sécurité </a:t>
            </a:r>
            <a:r>
              <a:rPr lang="fr-FR" sz="1200" b="1" dirty="0">
                <a:latin typeface="Arial" panose="020B0604020202020204" pitchFamily="34" charset="0"/>
                <a:cs typeface="Arial" panose="020B0604020202020204" pitchFamily="34" charset="0"/>
              </a:rPr>
              <a:t>vs</a:t>
            </a:r>
            <a:r>
              <a:rPr kumimoji="0" lang="fr-FR"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qualité des aliments</a:t>
            </a:r>
            <a:endParaRPr kumimoji="0" 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400050" marR="0" lvl="1" indent="-171450" algn="just" defTabSz="228600" rtl="0" eaLnBrk="0" fontAlgn="base" latinLnBrk="0" hangingPunct="0">
              <a:lnSpc>
                <a:spcPct val="100000"/>
              </a:lnSpc>
              <a:spcBef>
                <a:spcPct val="0"/>
              </a:spcBef>
              <a:spcAft>
                <a:spcPct val="0"/>
              </a:spcAft>
              <a:buClrTx/>
              <a:buSzTx/>
              <a:buFontTx/>
              <a:buChar char="-"/>
              <a:tabLst/>
              <a:defRPr/>
            </a:pPr>
            <a:r>
              <a:rPr kumimoji="0" lang="fr-FR"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Guide enseignant </a:t>
            </a:r>
            <a:r>
              <a:rPr kumimoji="0" 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Wingdings" panose="05000000000000000000" pitchFamily="2" charset="2"/>
              </a:rPr>
              <a:t> Plan de la leçon</a:t>
            </a:r>
          </a:p>
          <a:p>
            <a:pPr marL="228600" marR="0" lvl="1" indent="0" algn="just" defTabSz="228600" rtl="0" eaLnBrk="0" fontAlgn="base" latinLnBrk="0" hangingPunct="0">
              <a:lnSpc>
                <a:spcPct val="100000"/>
              </a:lnSpc>
              <a:spcBef>
                <a:spcPct val="0"/>
              </a:spcBef>
              <a:spcAft>
                <a:spcPct val="0"/>
              </a:spcAft>
              <a:buClrTx/>
              <a:buSzTx/>
              <a:buFontTx/>
              <a:buNone/>
              <a:tabLst/>
              <a:defRPr/>
            </a:pPr>
            <a:endParaRPr kumimoji="0" lang="fr-FR" alt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400050" marR="0" lvl="1" indent="-171450" algn="just" defTabSz="228600" rtl="0" eaLnBrk="0" fontAlgn="base" latinLnBrk="0" hangingPunct="0">
              <a:lnSpc>
                <a:spcPct val="100000"/>
              </a:lnSpc>
              <a:spcBef>
                <a:spcPct val="0"/>
              </a:spcBef>
              <a:spcAft>
                <a:spcPct val="0"/>
              </a:spcAft>
              <a:buClrTx/>
              <a:buSzTx/>
              <a:buFontTx/>
              <a:buChar char="-"/>
              <a:tabLst/>
              <a:defRPr/>
            </a:pPr>
            <a:r>
              <a:rPr kumimoji="0" lang="fr-FR"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PowerPoint</a:t>
            </a:r>
            <a:r>
              <a:rPr kumimoji="0" lang="fr-FR"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Wingdings" panose="05000000000000000000" pitchFamily="2" charset="2"/>
              </a:rPr>
              <a:t>  </a:t>
            </a:r>
            <a:r>
              <a:rPr kumimoji="0" 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Wingdings" panose="05000000000000000000" pitchFamily="2" charset="2"/>
              </a:rPr>
              <a:t>avec différentes activités :</a:t>
            </a:r>
          </a:p>
          <a:p>
            <a:pPr marL="628650" marR="0" lvl="2" indent="-171450" algn="just" defTabSz="228600" rtl="0" eaLnBrk="0" fontAlgn="base" latinLnBrk="0" hangingPunct="0">
              <a:lnSpc>
                <a:spcPct val="100000"/>
              </a:lnSpc>
              <a:spcBef>
                <a:spcPct val="0"/>
              </a:spcBef>
              <a:spcAft>
                <a:spcPct val="0"/>
              </a:spcAft>
              <a:buClrTx/>
              <a:buSzTx/>
              <a:buFontTx/>
              <a:buChar char="-"/>
              <a:tabLst/>
              <a:defRPr/>
            </a:pPr>
            <a:r>
              <a:rPr kumimoji="0" lang="fr-FR" altLang="fr-FR" sz="1200" b="0" i="0" u="sng"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Wingdings" panose="05000000000000000000" pitchFamily="2" charset="2"/>
              </a:rPr>
              <a:t>Diapositive “Que trouve-t-on sur les étiquettes ?” </a:t>
            </a:r>
            <a:r>
              <a:rPr kumimoji="0" lang="fr-FR" alt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Wingdings" panose="05000000000000000000" pitchFamily="2" charset="2"/>
              </a:rPr>
              <a:t> </a:t>
            </a:r>
            <a:r>
              <a:rPr kumimoji="0" lang="fr-FR" alt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Introduire l’importance  des étiquettes sur les emballages alimentaires.</a:t>
            </a:r>
          </a:p>
          <a:p>
            <a:pPr marL="628650" marR="0" lvl="2" indent="-171450" algn="just" defTabSz="228600" rtl="0" eaLnBrk="0" fontAlgn="base" latinLnBrk="0" hangingPunct="0">
              <a:lnSpc>
                <a:spcPct val="100000"/>
              </a:lnSpc>
              <a:spcBef>
                <a:spcPct val="0"/>
              </a:spcBef>
              <a:spcAft>
                <a:spcPct val="0"/>
              </a:spcAft>
              <a:buClrTx/>
              <a:buSzTx/>
              <a:buFontTx/>
              <a:buChar char="-"/>
              <a:tabLst/>
              <a:defRPr/>
            </a:pPr>
            <a:r>
              <a:rPr kumimoji="0" lang="fr-FR" altLang="fr-FR" sz="1200" b="0" i="0" u="sng"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Diapositives “A vous de voter” </a:t>
            </a:r>
            <a:r>
              <a:rPr kumimoji="0" lang="fr-FR" alt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Wingdings" panose="05000000000000000000" pitchFamily="2" charset="2"/>
              </a:rPr>
              <a:t> Organiser un vote dans la classe sur la signification des étiquettes “à consommer jusqu’au…” et “à consommer de préférence avant le…”.</a:t>
            </a:r>
            <a:endParaRPr kumimoji="0" lang="fr-FR" sz="1200" b="0" i="0" u="none" strike="noStrike" kern="1200" cap="none" spc="0" normalizeH="0" baseline="0" noProof="0" dirty="0">
              <a:ln>
                <a:noFill/>
              </a:ln>
              <a:effectLst/>
              <a:uLnTx/>
              <a:uFillTx/>
              <a:latin typeface="Arial" panose="020B0604020202020204" pitchFamily="34" charset="0"/>
              <a:ea typeface="Microsoft Sans Serif" panose="020B0604020202020204" pitchFamily="34" charset="0"/>
              <a:cs typeface="Arial" panose="020B0604020202020204" pitchFamily="34" charset="0"/>
            </a:endParaRPr>
          </a:p>
          <a:p>
            <a:pPr marL="628650" marR="0" lvl="2" indent="-171450" algn="just" defTabSz="228600" rtl="0" eaLnBrk="0" fontAlgn="base" latinLnBrk="0" hangingPunct="0">
              <a:lnSpc>
                <a:spcPct val="100000"/>
              </a:lnSpc>
              <a:spcBef>
                <a:spcPct val="0"/>
              </a:spcBef>
              <a:spcAft>
                <a:spcPct val="0"/>
              </a:spcAft>
              <a:buClrTx/>
              <a:buSzTx/>
              <a:buFontTx/>
              <a:buChar char="-"/>
              <a:tabLst/>
              <a:defRPr/>
            </a:pPr>
            <a:r>
              <a:rPr kumimoji="0" lang="fr-FR" sz="1200" b="0" i="0" u="sng"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Diapositive “Que se passe-t-il si nous ne tenons pas compte des étiquettes ?”</a:t>
            </a:r>
            <a:r>
              <a:rPr kumimoji="0" 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Wingdings" panose="05000000000000000000" pitchFamily="2" charset="2"/>
              </a:rPr>
              <a:t> Demander </a:t>
            </a:r>
          </a:p>
          <a:p>
            <a:pPr marL="457200" marR="0" lvl="2" indent="0" algn="just" defTabSz="228600" rtl="0" eaLnBrk="0" fontAlgn="base" latinLnBrk="0" hangingPunct="0">
              <a:lnSpc>
                <a:spcPct val="100000"/>
              </a:lnSpc>
              <a:spcBef>
                <a:spcPct val="0"/>
              </a:spcBef>
              <a:spcAft>
                <a:spcPct val="0"/>
              </a:spcAft>
              <a:buClrTx/>
              <a:buSzTx/>
              <a:buFontTx/>
              <a:buNone/>
              <a:tabLst/>
              <a:defRPr/>
            </a:pPr>
            <a:r>
              <a:rPr kumimoji="0" 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Wingdings" panose="05000000000000000000" pitchFamily="2" charset="2"/>
              </a:rPr>
              <a:t>    aux élèves de discuter par petits groupes sur les conséquences de la comsommation d’aliments </a:t>
            </a:r>
          </a:p>
          <a:p>
            <a:pPr marL="457200" marR="0" lvl="2" indent="0" algn="just" defTabSz="228600" rtl="0" eaLnBrk="0" fontAlgn="base" latinLnBrk="0" hangingPunct="0">
              <a:lnSpc>
                <a:spcPct val="100000"/>
              </a:lnSpc>
              <a:spcBef>
                <a:spcPct val="0"/>
              </a:spcBef>
              <a:spcAft>
                <a:spcPct val="0"/>
              </a:spcAft>
              <a:buClrTx/>
              <a:buSzTx/>
              <a:buFontTx/>
              <a:buNone/>
              <a:tabLst/>
              <a:defRPr/>
            </a:pPr>
            <a:r>
              <a:rPr kumimoji="0" 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Wingdings" panose="05000000000000000000" pitchFamily="2" charset="2"/>
              </a:rPr>
              <a:t>    qui ont dépassé leur DLC ou leur DDM puis de voter à main levée pour dire s'ils jetteraient ces aliments.</a:t>
            </a:r>
            <a:endParaRPr kumimoji="0" lang="fr-FR" sz="1200" b="0" i="0" u="sng"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Wingdings" panose="05000000000000000000" pitchFamily="2" charset="2"/>
            </a:endParaRPr>
          </a:p>
          <a:p>
            <a:pPr marL="628650" marR="0" lvl="2" indent="-171450" algn="just" defTabSz="228600" rtl="0" eaLnBrk="0" fontAlgn="base" latinLnBrk="0" hangingPunct="0">
              <a:lnSpc>
                <a:spcPct val="100000"/>
              </a:lnSpc>
              <a:spcBef>
                <a:spcPct val="0"/>
              </a:spcBef>
              <a:spcAft>
                <a:spcPct val="0"/>
              </a:spcAft>
              <a:buClrTx/>
              <a:buSzTx/>
              <a:buFontTx/>
              <a:buChar char="-"/>
              <a:tabLst/>
              <a:defRPr/>
            </a:pPr>
            <a:r>
              <a:rPr kumimoji="0" lang="fr-FR" sz="1200" b="0" i="0" u="sng"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Wingdings" panose="05000000000000000000" pitchFamily="2" charset="2"/>
              </a:rPr>
              <a:t>Diapositives “Eviter le gaspillage alimentaire” </a:t>
            </a:r>
            <a:r>
              <a:rPr kumimoji="0" 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Wingdings" panose="05000000000000000000" pitchFamily="2" charset="2"/>
              </a:rPr>
              <a:t> Discuter avec les élèves </a:t>
            </a:r>
            <a:r>
              <a:rPr kumimoji="0" 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sur ce que l’on peut faire pour éviter ce gaspillage et expliquer comment </a:t>
            </a:r>
            <a:r>
              <a:rPr kumimoji="0" 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Wingdings" panose="05000000000000000000" pitchFamily="2" charset="2"/>
              </a:rPr>
              <a:t>la congélation peut permettre de le réduire. Si possible, demander aux élèves de créer un poster ou une carte mentale en groupe.</a:t>
            </a:r>
          </a:p>
          <a:p>
            <a:pPr marL="457200" marR="0" lvl="2" indent="0" algn="just" defTabSz="228600" rtl="0" eaLnBrk="0" fontAlgn="base" latinLnBrk="0" hangingPunct="0">
              <a:lnSpc>
                <a:spcPct val="100000"/>
              </a:lnSpc>
              <a:spcBef>
                <a:spcPct val="0"/>
              </a:spcBef>
              <a:spcAft>
                <a:spcPct val="0"/>
              </a:spcAft>
              <a:buClrTx/>
              <a:buSzTx/>
              <a:buFontTx/>
              <a:buNone/>
              <a:tabLst/>
              <a:defRPr/>
            </a:pPr>
            <a:endParaRPr kumimoji="0" 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Wingdings" panose="05000000000000000000" pitchFamily="2" charset="2"/>
            </a:endParaRPr>
          </a:p>
          <a:p>
            <a:pPr marL="400050" marR="0" lvl="1" indent="-171450" algn="l" defTabSz="228600" rtl="0" eaLnBrk="0" fontAlgn="base" latinLnBrk="0" hangingPunct="0">
              <a:lnSpc>
                <a:spcPct val="100000"/>
              </a:lnSpc>
              <a:spcBef>
                <a:spcPct val="0"/>
              </a:spcBef>
              <a:spcAft>
                <a:spcPct val="0"/>
              </a:spcAft>
              <a:buClrTx/>
              <a:buSzTx/>
              <a:buFontTx/>
              <a:buChar char="-"/>
              <a:tabLst/>
              <a:defRPr/>
            </a:pPr>
            <a:r>
              <a:rPr kumimoji="0" lang="fr-FR"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Fiche d’activité élève </a:t>
            </a:r>
            <a:r>
              <a:rPr kumimoji="0" lang="fr-FR"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Wingdings" panose="05000000000000000000" pitchFamily="2" charset="2"/>
              </a:rPr>
              <a:t> </a:t>
            </a:r>
            <a:r>
              <a:rPr kumimoji="0" lang="fr-FR" alt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Encourager les élèves à prendre des notes sur la fiche d’activité afin de les partager ensuite et d’en discuter avec l’ensemble de la classe.</a:t>
            </a:r>
          </a:p>
          <a:p>
            <a:pPr marL="228600" marR="0" lvl="1" indent="0" algn="l" defTabSz="228600" rtl="0" eaLnBrk="0" fontAlgn="base" latinLnBrk="0" hangingPunct="0">
              <a:lnSpc>
                <a:spcPct val="100000"/>
              </a:lnSpc>
              <a:spcBef>
                <a:spcPct val="0"/>
              </a:spcBef>
              <a:spcAft>
                <a:spcPct val="0"/>
              </a:spcAft>
              <a:buClrTx/>
              <a:buSzTx/>
              <a:buFontTx/>
              <a:buNone/>
              <a:tabLst/>
              <a:defRPr/>
            </a:pPr>
            <a:endParaRPr kumimoji="0" lang="fr-FR" alt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400050" marR="0" lvl="1" indent="-171450" algn="l" defTabSz="228600" rtl="0" eaLnBrk="0" fontAlgn="base" latinLnBrk="0" hangingPunct="0">
              <a:lnSpc>
                <a:spcPct val="100000"/>
              </a:lnSpc>
              <a:spcBef>
                <a:spcPct val="0"/>
              </a:spcBef>
              <a:spcAft>
                <a:spcPct val="0"/>
              </a:spcAft>
              <a:buClrTx/>
              <a:buSzTx/>
              <a:buFontTx/>
              <a:buChar char="-"/>
              <a:tabLst/>
              <a:defRPr/>
            </a:pPr>
            <a:r>
              <a:rPr kumimoji="0" lang="fr-FR" altLang="fr-FR"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Fiche réponse de l’activité élève </a:t>
            </a:r>
            <a:r>
              <a:rPr kumimoji="0" lang="fr-FR" altLang="fr-FR"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Wingdings" pitchFamily="2" charset="2"/>
              </a:rPr>
              <a:t> </a:t>
            </a:r>
            <a:r>
              <a:rPr kumimoji="0" lang="fr-FR" alt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Wingdings" pitchFamily="2" charset="2"/>
              </a:rPr>
              <a:t>Utiliser comme guide pour vérifier que tous les points ont été abordés.</a:t>
            </a:r>
          </a:p>
          <a:p>
            <a:pPr marL="228600" marR="0" lvl="1" indent="0" algn="l" defTabSz="228600" rtl="0" eaLnBrk="0" fontAlgn="base" latinLnBrk="0" hangingPunct="0">
              <a:lnSpc>
                <a:spcPct val="100000"/>
              </a:lnSpc>
              <a:spcBef>
                <a:spcPct val="0"/>
              </a:spcBef>
              <a:spcAft>
                <a:spcPct val="0"/>
              </a:spcAft>
              <a:buClrTx/>
              <a:buSzTx/>
              <a:buFontTx/>
              <a:buNone/>
              <a:tabLst/>
              <a:defRPr/>
            </a:pPr>
            <a:endParaRPr kumimoji="0" lang="fr-FR" alt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400050" marR="0" lvl="1" indent="-171450" algn="just" defTabSz="228600" rtl="0" eaLnBrk="0" fontAlgn="base" latinLnBrk="0" hangingPunct="0">
              <a:lnSpc>
                <a:spcPct val="100000"/>
              </a:lnSpc>
              <a:spcBef>
                <a:spcPct val="0"/>
              </a:spcBef>
              <a:spcAft>
                <a:spcPct val="0"/>
              </a:spcAft>
              <a:buClrTx/>
              <a:buSzTx/>
              <a:buFontTx/>
              <a:buChar char="-"/>
              <a:tabLst/>
              <a:defRPr/>
            </a:pPr>
            <a:r>
              <a:rPr kumimoji="0" lang="fr-FR" altLang="fr-FR"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Fiche d’activité optionnelle : Analyse de données</a:t>
            </a:r>
            <a:r>
              <a:rPr kumimoji="0" lang="fr-FR" alt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Wingdings" panose="05000000000000000000" pitchFamily="2" charset="2"/>
              </a:rPr>
              <a:t> Réaliser un diagramme basé sur les résultats du vote en classe et répondre à des questions sur les données européennes.</a:t>
            </a:r>
          </a:p>
        </p:txBody>
      </p:sp>
      <p:grpSp>
        <p:nvGrpSpPr>
          <p:cNvPr id="5" name="Groupe 4">
            <a:extLst>
              <a:ext uri="{FF2B5EF4-FFF2-40B4-BE49-F238E27FC236}">
                <a16:creationId xmlns:a16="http://schemas.microsoft.com/office/drawing/2014/main" id="{A98489A9-8C20-58E4-BDB0-52965C0D9942}"/>
              </a:ext>
              <a:ext uri="{C183D7F6-B498-43B3-948B-1728B52AA6E4}">
                <adec:decorative xmlns:adec="http://schemas.microsoft.com/office/drawing/2017/decorative" val="1"/>
              </a:ext>
            </a:extLst>
          </p:cNvPr>
          <p:cNvGrpSpPr/>
          <p:nvPr/>
        </p:nvGrpSpPr>
        <p:grpSpPr>
          <a:xfrm>
            <a:off x="-41275" y="6011863"/>
            <a:ext cx="12276138" cy="887412"/>
            <a:chOff x="-41275" y="6011863"/>
            <a:chExt cx="12276138" cy="887412"/>
          </a:xfrm>
        </p:grpSpPr>
        <p:sp>
          <p:nvSpPr>
            <p:cNvPr id="35" name="Rectangle 34">
              <a:extLst>
                <a:ext uri="{FF2B5EF4-FFF2-40B4-BE49-F238E27FC236}">
                  <a16:creationId xmlns:a16="http://schemas.microsoft.com/office/drawing/2014/main" id="{88A1121F-7656-4507-938F-3BAE2A664F85}"/>
                </a:ext>
              </a:extLst>
            </p:cNvPr>
            <p:cNvSpPr/>
            <p:nvPr/>
          </p:nvSpPr>
          <p:spPr bwMode="auto">
            <a:xfrm>
              <a:off x="-41275" y="6011863"/>
              <a:ext cx="12276138" cy="8874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srgbClr val="FFFFFF"/>
                </a:solidFill>
                <a:effectLst/>
                <a:uLnTx/>
                <a:uFillTx/>
                <a:latin typeface="Microsoft Sans Serif"/>
                <a:ea typeface="+mn-ea"/>
                <a:cs typeface="+mn-cs"/>
              </a:endParaRPr>
            </a:p>
          </p:txBody>
        </p:sp>
        <p:sp>
          <p:nvSpPr>
            <p:cNvPr id="33809" name="ZoneTexte 31">
              <a:extLst>
                <a:ext uri="{FF2B5EF4-FFF2-40B4-BE49-F238E27FC236}">
                  <a16:creationId xmlns:a16="http://schemas.microsoft.com/office/drawing/2014/main" id="{4FDD07B2-67EF-408A-8C5B-235DF829B0C1}"/>
                </a:ext>
              </a:extLst>
            </p:cNvPr>
            <p:cNvSpPr txBox="1">
              <a:spLocks noChangeArrowheads="1"/>
            </p:cNvSpPr>
            <p:nvPr/>
          </p:nvSpPr>
          <p:spPr bwMode="auto">
            <a:xfrm>
              <a:off x="6072461" y="6131723"/>
              <a:ext cx="2379225" cy="276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chemeClr val="tx1"/>
                  </a:solidFill>
                  <a:latin typeface="Microsoft Sans Serif" panose="020B0604020202020204" pitchFamily="34" charset="0"/>
                </a:defRPr>
              </a:lvl1pPr>
              <a:lvl2pPr marL="742950" indent="-285750">
                <a:defRPr sz="900">
                  <a:solidFill>
                    <a:schemeClr val="tx1"/>
                  </a:solidFill>
                  <a:latin typeface="Microsoft Sans Serif" panose="020B0604020202020204" pitchFamily="34" charset="0"/>
                </a:defRPr>
              </a:lvl2pPr>
              <a:lvl3pPr marL="1143000" indent="-228600">
                <a:defRPr sz="900">
                  <a:solidFill>
                    <a:schemeClr val="tx1"/>
                  </a:solidFill>
                  <a:latin typeface="Microsoft Sans Serif" panose="020B0604020202020204" pitchFamily="34" charset="0"/>
                </a:defRPr>
              </a:lvl3pPr>
              <a:lvl4pPr marL="1600200" indent="-228600">
                <a:defRPr sz="900">
                  <a:solidFill>
                    <a:schemeClr val="tx1"/>
                  </a:solidFill>
                  <a:latin typeface="Microsoft Sans Serif" panose="020B0604020202020204" pitchFamily="34" charset="0"/>
                </a:defRPr>
              </a:lvl4pPr>
              <a:lvl5pPr marL="2057400" indent="-228600">
                <a:defRPr sz="900">
                  <a:solidFill>
                    <a:schemeClr val="tx1"/>
                  </a:solidFill>
                  <a:latin typeface="Microsoft Sans Serif" panose="020B0604020202020204" pitchFamily="34" charset="0"/>
                </a:defRPr>
              </a:lvl5pPr>
              <a:lvl6pPr marL="2514600" indent="-228600" defTabSz="228600" eaLnBrk="0" fontAlgn="base" hangingPunct="0">
                <a:spcBef>
                  <a:spcPct val="0"/>
                </a:spcBef>
                <a:spcAft>
                  <a:spcPct val="0"/>
                </a:spcAft>
                <a:defRPr sz="900">
                  <a:solidFill>
                    <a:schemeClr val="tx1"/>
                  </a:solidFill>
                  <a:latin typeface="Microsoft Sans Serif" panose="020B0604020202020204" pitchFamily="34" charset="0"/>
                </a:defRPr>
              </a:lvl6pPr>
              <a:lvl7pPr marL="2971800" indent="-228600" defTabSz="228600" eaLnBrk="0" fontAlgn="base" hangingPunct="0">
                <a:spcBef>
                  <a:spcPct val="0"/>
                </a:spcBef>
                <a:spcAft>
                  <a:spcPct val="0"/>
                </a:spcAft>
                <a:defRPr sz="900">
                  <a:solidFill>
                    <a:schemeClr val="tx1"/>
                  </a:solidFill>
                  <a:latin typeface="Microsoft Sans Serif" panose="020B0604020202020204" pitchFamily="34" charset="0"/>
                </a:defRPr>
              </a:lvl7pPr>
              <a:lvl8pPr marL="3429000" indent="-228600" defTabSz="228600" eaLnBrk="0" fontAlgn="base" hangingPunct="0">
                <a:spcBef>
                  <a:spcPct val="0"/>
                </a:spcBef>
                <a:spcAft>
                  <a:spcPct val="0"/>
                </a:spcAft>
                <a:defRPr sz="900">
                  <a:solidFill>
                    <a:schemeClr val="tx1"/>
                  </a:solidFill>
                  <a:latin typeface="Microsoft Sans Serif" panose="020B0604020202020204" pitchFamily="34" charset="0"/>
                </a:defRPr>
              </a:lvl8pPr>
              <a:lvl9pPr marL="3886200" indent="-228600" defTabSz="228600" eaLnBrk="0" fontAlgn="base" hangingPunct="0">
                <a:spcBef>
                  <a:spcPct val="0"/>
                </a:spcBef>
                <a:spcAft>
                  <a:spcPct val="0"/>
                </a:spcAft>
                <a:defRPr sz="900">
                  <a:solidFill>
                    <a:schemeClr val="tx1"/>
                  </a:solidFill>
                  <a:latin typeface="Microsoft Sans Serif" panose="020B0604020202020204" pitchFamily="34" charset="0"/>
                </a:defRPr>
              </a:lvl9pPr>
            </a:lstStyle>
            <a:p>
              <a:pPr marL="0" marR="0" lvl="0" indent="0" algn="l" defTabSz="228600" rtl="0" eaLnBrk="1" fontAlgn="base" latinLnBrk="0" hangingPunct="1">
                <a:lnSpc>
                  <a:spcPct val="100000"/>
                </a:lnSpc>
                <a:spcBef>
                  <a:spcPct val="0"/>
                </a:spcBef>
                <a:spcAft>
                  <a:spcPct val="0"/>
                </a:spcAft>
                <a:buClrTx/>
                <a:buSzTx/>
                <a:buFontTx/>
                <a:buNone/>
                <a:tabLst/>
                <a:defRPr/>
              </a:pPr>
              <a:r>
                <a:rPr kumimoji="0" lang="fr-FR" altLang="fr-FR"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Retour au menu principal</a:t>
              </a:r>
            </a:p>
          </p:txBody>
        </p:sp>
        <p:pic>
          <p:nvPicPr>
            <p:cNvPr id="33810" name="Image 34">
              <a:extLst>
                <a:ext uri="{FF2B5EF4-FFF2-40B4-BE49-F238E27FC236}">
                  <a16:creationId xmlns:a16="http://schemas.microsoft.com/office/drawing/2014/main" id="{D2735C05-AF33-4F7B-8709-AA17A1E2C07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801" y="6059489"/>
              <a:ext cx="1890406" cy="412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6" name="Bouton d’action : vide 35" descr="Bouton pour fermer la diapositive et revenir à la page principale de l'aperçu des ressources">
            <a:hlinkClick r:id="rId10" action="ppaction://hlinksldjump" highlightClick="1"/>
            <a:extLst>
              <a:ext uri="{FF2B5EF4-FFF2-40B4-BE49-F238E27FC236}">
                <a16:creationId xmlns:a16="http://schemas.microsoft.com/office/drawing/2014/main" id="{35804EE9-1254-4296-8A85-1D2473292A4A}"/>
              </a:ext>
            </a:extLst>
          </p:cNvPr>
          <p:cNvSpPr/>
          <p:nvPr/>
        </p:nvSpPr>
        <p:spPr bwMode="auto">
          <a:xfrm>
            <a:off x="5713413" y="6130925"/>
            <a:ext cx="306387" cy="269875"/>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228600"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dirty="0">
                <a:ln>
                  <a:noFill/>
                </a:ln>
                <a:solidFill>
                  <a:prstClr val="black"/>
                </a:solidFill>
                <a:effectLst/>
                <a:uLnTx/>
                <a:uFillTx/>
                <a:latin typeface="Microsoft Sans Serif"/>
                <a:ea typeface="+mn-ea"/>
                <a:cs typeface="+mn-cs"/>
              </a:rPr>
              <a:t>X</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4202A33-3009-45FA-AB18-FE2A5001007B}"/>
              </a:ext>
            </a:extLst>
          </p:cNvPr>
          <p:cNvSpPr>
            <a:spLocks noGrp="1"/>
          </p:cNvSpPr>
          <p:nvPr>
            <p:ph type="title" idx="4294967295"/>
          </p:nvPr>
        </p:nvSpPr>
        <p:spPr>
          <a:xfrm>
            <a:off x="3030324" y="-113077"/>
            <a:ext cx="10515600" cy="1325563"/>
          </a:xfrm>
        </p:spPr>
        <p:txBody>
          <a:bodyPr/>
          <a:lstStyle/>
          <a:p>
            <a:pPr rtl="0" eaLnBrk="1" fontAlgn="auto" latinLnBrk="0" hangingPunct="1"/>
            <a:r>
              <a:rPr lang="fr-FR" sz="3200">
                <a:solidFill>
                  <a:srgbClr val="5B225F"/>
                </a:solidFill>
                <a:latin typeface="Arial" panose="020B0604020202020204" pitchFamily="34" charset="0"/>
                <a:ea typeface="+mn-ea"/>
                <a:cs typeface="Arial" panose="020B0604020202020204" pitchFamily="34" charset="0"/>
              </a:rPr>
              <a:t>Le parcours des aliments</a:t>
            </a:r>
          </a:p>
        </p:txBody>
      </p:sp>
      <p:grpSp>
        <p:nvGrpSpPr>
          <p:cNvPr id="3" name="Groupe 2" descr="Images donnant un aperçu de la ressource">
            <a:extLst>
              <a:ext uri="{FF2B5EF4-FFF2-40B4-BE49-F238E27FC236}">
                <a16:creationId xmlns:a16="http://schemas.microsoft.com/office/drawing/2014/main" id="{ED7EAD7E-6DDD-9949-3DBE-B0DC18D73467}"/>
              </a:ext>
              <a:ext uri="{C183D7F6-B498-43B3-948B-1728B52AA6E4}">
                <adec:decorative xmlns:adec="http://schemas.microsoft.com/office/drawing/2017/decorative" val="0"/>
              </a:ext>
            </a:extLst>
          </p:cNvPr>
          <p:cNvGrpSpPr/>
          <p:nvPr/>
        </p:nvGrpSpPr>
        <p:grpSpPr>
          <a:xfrm>
            <a:off x="142220" y="129314"/>
            <a:ext cx="12006658" cy="5800844"/>
            <a:chOff x="142220" y="129314"/>
            <a:chExt cx="12006658" cy="5800844"/>
          </a:xfrm>
        </p:grpSpPr>
        <p:pic>
          <p:nvPicPr>
            <p:cNvPr id="34822" name="Picture 19" descr="Le parcours des aliments - Page d'accueil du PowerPoint">
              <a:extLst>
                <a:ext uri="{FF2B5EF4-FFF2-40B4-BE49-F238E27FC236}">
                  <a16:creationId xmlns:a16="http://schemas.microsoft.com/office/drawing/2014/main" id="{B363534B-4AA0-44FF-BA2D-D30A7FE3055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8234" y="129314"/>
              <a:ext cx="2420001" cy="1733586"/>
            </a:xfrm>
            <a:prstGeom prst="ellipse">
              <a:avLst/>
            </a:prstGeom>
            <a:ln w="9525">
              <a:solidFill>
                <a:schemeClr val="tx1"/>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pic>
          <p:nvPicPr>
            <p:cNvPr id="34823" name="Picture 20" descr="Le parcours des aliments - Fiche d'activité élève">
              <a:extLst>
                <a:ext uri="{FF2B5EF4-FFF2-40B4-BE49-F238E27FC236}">
                  <a16:creationId xmlns:a16="http://schemas.microsoft.com/office/drawing/2014/main" id="{83DA9C34-4E32-4BC8-BC50-B999511CDDA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220" y="3549240"/>
              <a:ext cx="2352566" cy="2211957"/>
            </a:xfrm>
            <a:prstGeom prst="ellipse">
              <a:avLst/>
            </a:prstGeom>
            <a:ln w="9525">
              <a:solidFill>
                <a:schemeClr val="tx1"/>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pic>
          <p:nvPicPr>
            <p:cNvPr id="34" name="Picture 22" descr="fleche - Conseils &amp; astuces Twitch">
              <a:extLst>
                <a:ext uri="{FF2B5EF4-FFF2-40B4-BE49-F238E27FC236}">
                  <a16:creationId xmlns:a16="http://schemas.microsoft.com/office/drawing/2014/main" id="{34175D85-44AB-4281-B15A-DBEA7D991118}"/>
                </a:ext>
              </a:extLst>
            </p:cNvPr>
            <p:cNvPicPr>
              <a:picLocks noChangeAspect="1" noChangeArrowheads="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7411465">
              <a:off x="2574948" y="4012129"/>
              <a:ext cx="415406" cy="415406"/>
            </a:xfrm>
            <a:prstGeom prst="rect">
              <a:avLst/>
            </a:prstGeom>
            <a:noFill/>
            <a:extLst>
              <a:ext uri="{909E8E84-426E-40DD-AFC4-6F175D3DCCD1}">
                <a14:hiddenFill xmlns:a14="http://schemas.microsoft.com/office/drawing/2010/main">
                  <a:solidFill>
                    <a:srgbClr val="FFFFFF"/>
                  </a:solidFill>
                </a14:hiddenFill>
              </a:ext>
            </a:extLst>
          </p:spPr>
        </p:pic>
        <p:pic>
          <p:nvPicPr>
            <p:cNvPr id="34825" name="Picture 21" descr="Le parcours des aliments - PowerPoint diapositive &quot;les risques lors de la planification et les achats&quot;">
              <a:extLst>
                <a:ext uri="{FF2B5EF4-FFF2-40B4-BE49-F238E27FC236}">
                  <a16:creationId xmlns:a16="http://schemas.microsoft.com/office/drawing/2014/main" id="{4EE503FB-A1B4-44EA-9BD0-5BBC1E3B050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501704" y="630238"/>
              <a:ext cx="2581275" cy="1909771"/>
            </a:xfrm>
            <a:prstGeom prst="ellipse">
              <a:avLst/>
            </a:prstGeom>
            <a:ln w="9525">
              <a:solidFill>
                <a:schemeClr val="tx1"/>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pic>
          <p:nvPicPr>
            <p:cNvPr id="31" name="Picture 22" descr="fleche - Conseils &amp; astuces Twitch">
              <a:extLst>
                <a:ext uri="{FF2B5EF4-FFF2-40B4-BE49-F238E27FC236}">
                  <a16:creationId xmlns:a16="http://schemas.microsoft.com/office/drawing/2014/main" id="{2EE7C6BD-2C7B-4927-8330-263EC7C1AAFA}"/>
                </a:ext>
              </a:extLst>
            </p:cNvPr>
            <p:cNvPicPr>
              <a:picLocks noChangeAspect="1" noChangeArrowheads="1"/>
            </p:cNvPicPr>
            <p:nvPr/>
          </p:nvPicPr>
          <p:blipFill>
            <a:blip r:embed="rId6"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5069857">
              <a:off x="9835045" y="2746959"/>
              <a:ext cx="674121" cy="589343"/>
            </a:xfrm>
            <a:prstGeom prst="rect">
              <a:avLst/>
            </a:prstGeom>
            <a:noFill/>
            <a:extLst>
              <a:ext uri="{909E8E84-426E-40DD-AFC4-6F175D3DCCD1}">
                <a14:hiddenFill xmlns:a14="http://schemas.microsoft.com/office/drawing/2010/main">
                  <a:solidFill>
                    <a:srgbClr val="FFFFFF"/>
                  </a:solidFill>
                </a14:hiddenFill>
              </a:ext>
            </a:extLst>
          </p:spPr>
        </p:pic>
        <p:pic>
          <p:nvPicPr>
            <p:cNvPr id="34835" name="Picture 19" descr="Le parcours des aliments - Fiche réponse de l'activité élève">
              <a:extLst>
                <a:ext uri="{FF2B5EF4-FFF2-40B4-BE49-F238E27FC236}">
                  <a16:creationId xmlns:a16="http://schemas.microsoft.com/office/drawing/2014/main" id="{93C5F360-2002-4D1E-9EA5-F34306E27FE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172109" y="3612863"/>
              <a:ext cx="1976769" cy="2317295"/>
            </a:xfrm>
            <a:prstGeom prst="ellipse">
              <a:avLst/>
            </a:prstGeom>
            <a:ln w="9525">
              <a:solidFill>
                <a:schemeClr val="tx1"/>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pic>
          <p:nvPicPr>
            <p:cNvPr id="20" name="Picture 22" descr="fleche - Conseils &amp; astuces Twitch">
              <a:extLst>
                <a:ext uri="{FF2B5EF4-FFF2-40B4-BE49-F238E27FC236}">
                  <a16:creationId xmlns:a16="http://schemas.microsoft.com/office/drawing/2014/main" id="{87A7EC25-E443-44E8-8E75-C6E82B9325EA}"/>
                </a:ext>
              </a:extLst>
            </p:cNvPr>
            <p:cNvPicPr>
              <a:picLocks noChangeAspect="1" noChangeArrowheads="1"/>
            </p:cNvPicPr>
            <p:nvPr/>
          </p:nvPicPr>
          <p:blipFill>
            <a:blip r:embed="rId8"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8154483">
              <a:off x="9729525" y="4348937"/>
              <a:ext cx="420248" cy="420248"/>
            </a:xfrm>
            <a:prstGeom prst="rect">
              <a:avLst/>
            </a:prstGeom>
            <a:noFill/>
            <a:extLst>
              <a:ext uri="{909E8E84-426E-40DD-AFC4-6F175D3DCCD1}">
                <a14:hiddenFill xmlns:a14="http://schemas.microsoft.com/office/drawing/2010/main">
                  <a:solidFill>
                    <a:srgbClr val="FFFFFF"/>
                  </a:solidFill>
                </a14:hiddenFill>
              </a:ext>
            </a:extLst>
          </p:spPr>
        </p:pic>
      </p:grpSp>
      <p:sp>
        <p:nvSpPr>
          <p:cNvPr id="23" name="ZoneTexte 22">
            <a:extLst>
              <a:ext uri="{FF2B5EF4-FFF2-40B4-BE49-F238E27FC236}">
                <a16:creationId xmlns:a16="http://schemas.microsoft.com/office/drawing/2014/main" id="{D6FBF406-E5F8-439C-929D-FD855A5202F1}"/>
              </a:ext>
            </a:extLst>
          </p:cNvPr>
          <p:cNvSpPr txBox="1"/>
          <p:nvPr/>
        </p:nvSpPr>
        <p:spPr>
          <a:xfrm>
            <a:off x="2657475" y="831850"/>
            <a:ext cx="6526213" cy="2062163"/>
          </a:xfrm>
          <a:prstGeom prst="rect">
            <a:avLst/>
          </a:prstGeom>
          <a:noFill/>
        </p:spPr>
        <p:txBody>
          <a:bodyPr>
            <a:spAutoFit/>
          </a:bodyPr>
          <a:lstStyle/>
          <a:p>
            <a:pPr marL="285750" marR="0" lvl="1" indent="-285750" algn="just" defTabSz="228600" rtl="0" eaLnBrk="0" fontAlgn="base" latinLnBrk="0" hangingPunct="0">
              <a:lnSpc>
                <a:spcPct val="100000"/>
              </a:lnSpc>
              <a:spcBef>
                <a:spcPts val="300"/>
              </a:spcBef>
              <a:spcAft>
                <a:spcPct val="0"/>
              </a:spcAft>
              <a:buClrTx/>
              <a:buSzTx/>
              <a:buFont typeface="Wingdings" panose="05000000000000000000" pitchFamily="2" charset="2"/>
              <a:buChar char="ü"/>
              <a:tabLst/>
              <a:defRPr/>
            </a:pPr>
            <a:r>
              <a:rPr kumimoji="0" lang="fr-FR"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Objectifs d’apprentissage :</a:t>
            </a:r>
          </a:p>
          <a:p>
            <a:pPr marL="400050" marR="0" lvl="1" indent="-171450" algn="just" defTabSz="228600" rtl="0" eaLnBrk="0" fontAlgn="base" latinLnBrk="0" hangingPunct="0">
              <a:lnSpc>
                <a:spcPct val="100000"/>
              </a:lnSpc>
              <a:spcBef>
                <a:spcPct val="0"/>
              </a:spcBef>
              <a:spcAft>
                <a:spcPct val="0"/>
              </a:spcAft>
              <a:buClrTx/>
              <a:buSzTx/>
              <a:buFontTx/>
              <a:buChar char="-"/>
              <a:tabLst/>
              <a:defRPr/>
            </a:pPr>
            <a:r>
              <a:rPr kumimoji="0" 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Comprendre qu’il existe des microbes pathogènes dans les aliments qui peuvent provoquer des infections d’origine alimentaire, où on peut les trouver et les risques et conséquences de ces infections. </a:t>
            </a:r>
          </a:p>
          <a:p>
            <a:pPr marL="400050" marR="0" lvl="1" indent="-171450" algn="just" defTabSz="228600" rtl="0" eaLnBrk="0" fontAlgn="base" latinLnBrk="0" hangingPunct="0">
              <a:lnSpc>
                <a:spcPct val="100000"/>
              </a:lnSpc>
              <a:spcBef>
                <a:spcPct val="0"/>
              </a:spcBef>
              <a:spcAft>
                <a:spcPct val="0"/>
              </a:spcAft>
              <a:buClrTx/>
              <a:buSzTx/>
              <a:buFontTx/>
              <a:buChar char="-"/>
              <a:tabLst/>
              <a:defRPr/>
            </a:pPr>
            <a:r>
              <a:rPr kumimoji="0" 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Comprendre ce qu’est la contamination croisée et comment elle se produit afin d’acquérir les bonnes pratiques d’hygiène des mains et d’hygiène des aliments dans la vie de tous les jours pour rester en bonne santé. </a:t>
            </a:r>
          </a:p>
          <a:p>
            <a:pPr marL="400050" marR="0" lvl="1" indent="-171450" algn="just" defTabSz="228600" rtl="0" eaLnBrk="0" fontAlgn="base" latinLnBrk="0" hangingPunct="0">
              <a:lnSpc>
                <a:spcPct val="100000"/>
              </a:lnSpc>
              <a:spcBef>
                <a:spcPct val="0"/>
              </a:spcBef>
              <a:spcAft>
                <a:spcPct val="0"/>
              </a:spcAft>
              <a:buClrTx/>
              <a:buSzTx/>
              <a:buFontTx/>
              <a:buChar char="-"/>
              <a:tabLst/>
              <a:defRPr/>
            </a:pPr>
            <a:r>
              <a:rPr kumimoji="0" 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Comprendre la chaîne de transmission des infections et les éléments critiques pour assurer l’hygiène des aliments. </a:t>
            </a:r>
          </a:p>
          <a:p>
            <a:pPr marL="400050" marR="0" lvl="1" indent="-171450" algn="just" defTabSz="228600" rtl="0" eaLnBrk="0" fontAlgn="base" latinLnBrk="0" hangingPunct="0">
              <a:lnSpc>
                <a:spcPct val="100000"/>
              </a:lnSpc>
              <a:spcBef>
                <a:spcPct val="0"/>
              </a:spcBef>
              <a:spcAft>
                <a:spcPct val="0"/>
              </a:spcAft>
              <a:buClrTx/>
              <a:buSzTx/>
              <a:buFontTx/>
              <a:buChar char="-"/>
              <a:tabLst/>
              <a:defRPr/>
            </a:pPr>
            <a:endParaRPr kumimoji="0" lang="en-US"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0" marR="0" lvl="0" indent="0" algn="just" defTabSz="228600" rtl="0" eaLnBrk="0" fontAlgn="base" latinLnBrk="0" hangingPunct="0">
              <a:lnSpc>
                <a:spcPct val="100000"/>
              </a:lnSpc>
              <a:spcBef>
                <a:spcPct val="0"/>
              </a:spcBef>
              <a:spcAft>
                <a:spcPct val="0"/>
              </a:spcAft>
              <a:buClrTx/>
              <a:buSzTx/>
              <a:buFontTx/>
              <a:buNone/>
              <a:tabLst/>
              <a:defRPr/>
            </a:pPr>
            <a:endParaRPr kumimoji="0" lang="fr-FR" sz="9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26" name="ZoneTexte 25">
            <a:extLst>
              <a:ext uri="{FF2B5EF4-FFF2-40B4-BE49-F238E27FC236}">
                <a16:creationId xmlns:a16="http://schemas.microsoft.com/office/drawing/2014/main" id="{941E3D39-D55C-4E43-BAFD-EFAF4F7E99DF}"/>
              </a:ext>
            </a:extLst>
          </p:cNvPr>
          <p:cNvSpPr txBox="1"/>
          <p:nvPr/>
        </p:nvSpPr>
        <p:spPr>
          <a:xfrm>
            <a:off x="2657475" y="2841625"/>
            <a:ext cx="7515225" cy="3046413"/>
          </a:xfrm>
          <a:prstGeom prst="rect">
            <a:avLst/>
          </a:prstGeom>
          <a:noFill/>
        </p:spPr>
        <p:txBody>
          <a:bodyPr>
            <a:spAutoFit/>
          </a:bodyPr>
          <a:lstStyle/>
          <a:p>
            <a:pPr marL="285750" marR="0" lvl="0" indent="-285750" algn="just" defTabSz="228600" rtl="0" eaLnBrk="0" fontAlgn="base" latinLnBrk="0" hangingPunct="0">
              <a:lnSpc>
                <a:spcPct val="100000"/>
              </a:lnSpc>
              <a:spcBef>
                <a:spcPct val="0"/>
              </a:spcBef>
              <a:spcAft>
                <a:spcPct val="0"/>
              </a:spcAft>
              <a:buClrTx/>
              <a:buSzTx/>
              <a:buFont typeface="Wingdings" panose="05000000000000000000" pitchFamily="2" charset="2"/>
              <a:buChar char="ü"/>
              <a:tabLst/>
              <a:defRPr/>
            </a:pPr>
            <a:r>
              <a:rPr kumimoji="0" lang="fr-FR"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Ressources  –  Le parcours des aliments</a:t>
            </a:r>
            <a:endParaRPr kumimoji="0" 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400050" marR="0" lvl="1" indent="-171450" algn="just" defTabSz="228600" rtl="0" eaLnBrk="0" fontAlgn="base" latinLnBrk="0" hangingPunct="0">
              <a:lnSpc>
                <a:spcPct val="100000"/>
              </a:lnSpc>
              <a:spcBef>
                <a:spcPct val="0"/>
              </a:spcBef>
              <a:spcAft>
                <a:spcPct val="0"/>
              </a:spcAft>
              <a:buClrTx/>
              <a:buSzTx/>
              <a:buFontTx/>
              <a:buChar char="-"/>
              <a:tabLst/>
              <a:defRPr/>
            </a:pPr>
            <a:r>
              <a:rPr kumimoji="0" lang="fr-FR" altLang="fr-FR"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Guide de l’enseignant </a:t>
            </a:r>
            <a:r>
              <a:rPr kumimoji="0" lang="fr-FR" alt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Wingdings" panose="05000000000000000000" pitchFamily="2" charset="2"/>
              </a:rPr>
              <a:t> Plan de la leçon</a:t>
            </a:r>
          </a:p>
          <a:p>
            <a:pPr marL="400050" marR="0" lvl="1" indent="-171450" algn="just" defTabSz="228600" rtl="0" eaLnBrk="0" fontAlgn="base" latinLnBrk="0" hangingPunct="0">
              <a:lnSpc>
                <a:spcPct val="100000"/>
              </a:lnSpc>
              <a:spcBef>
                <a:spcPct val="0"/>
              </a:spcBef>
              <a:spcAft>
                <a:spcPct val="0"/>
              </a:spcAft>
              <a:buClrTx/>
              <a:buSzTx/>
              <a:buFontTx/>
              <a:buChar char="-"/>
              <a:tabLst/>
              <a:defRPr/>
            </a:pPr>
            <a:endParaRPr kumimoji="0" lang="fr-FR" alt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400050" marR="0" lvl="1" indent="-171450" algn="just" defTabSz="228600" rtl="0" eaLnBrk="0" fontAlgn="base" latinLnBrk="0" hangingPunct="0">
              <a:lnSpc>
                <a:spcPct val="100000"/>
              </a:lnSpc>
              <a:spcBef>
                <a:spcPct val="0"/>
              </a:spcBef>
              <a:spcAft>
                <a:spcPct val="0"/>
              </a:spcAft>
              <a:buClrTx/>
              <a:buSzTx/>
              <a:buFontTx/>
              <a:buChar char="-"/>
              <a:tabLst/>
              <a:defRPr/>
            </a:pPr>
            <a:r>
              <a:rPr kumimoji="0" lang="fr-FR"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PowerPoint </a:t>
            </a:r>
            <a:r>
              <a:rPr kumimoji="0" lang="fr-FR"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Wingdings" panose="05000000000000000000" pitchFamily="2" charset="2"/>
              </a:rPr>
              <a:t> </a:t>
            </a:r>
            <a:r>
              <a:rPr kumimoji="0" lang="fr-FR" alt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Introduire la notion d’infection d’origine alimentaire et les différents risques à éviter pour chaque étape du parcours des aliments de l’achat à la consommation.</a:t>
            </a:r>
          </a:p>
          <a:p>
            <a:pPr marL="228600" marR="0" lvl="1" indent="0" algn="just" defTabSz="228600" rtl="0" eaLnBrk="0" fontAlgn="base" latinLnBrk="0" hangingPunct="0">
              <a:lnSpc>
                <a:spcPct val="100000"/>
              </a:lnSpc>
              <a:spcBef>
                <a:spcPct val="0"/>
              </a:spcBef>
              <a:spcAft>
                <a:spcPct val="0"/>
              </a:spcAft>
              <a:buClrTx/>
              <a:buSzTx/>
              <a:buFontTx/>
              <a:buNone/>
              <a:tabLst/>
              <a:defRPr/>
            </a:pPr>
            <a:endParaRPr kumimoji="0" lang="fr-FR" alt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400050" marR="0" lvl="1" indent="-171450" algn="just" defTabSz="228600" rtl="0" eaLnBrk="0" fontAlgn="base" latinLnBrk="0" hangingPunct="0">
              <a:lnSpc>
                <a:spcPct val="100000"/>
              </a:lnSpc>
              <a:spcBef>
                <a:spcPct val="0"/>
              </a:spcBef>
              <a:spcAft>
                <a:spcPct val="0"/>
              </a:spcAft>
              <a:buClrTx/>
              <a:buSzTx/>
              <a:buFontTx/>
              <a:buChar char="-"/>
              <a:tabLst/>
              <a:defRPr/>
            </a:pPr>
            <a:r>
              <a:rPr kumimoji="0" lang="fr-FR"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Fiche d’activité élève </a:t>
            </a:r>
            <a:r>
              <a:rPr kumimoji="0" lang="fr-FR"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Wingdings" panose="05000000000000000000" pitchFamily="2" charset="2"/>
              </a:rPr>
              <a:t> </a:t>
            </a:r>
            <a:r>
              <a:rPr kumimoji="0" 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Wingdings" panose="05000000000000000000" pitchFamily="2" charset="2"/>
              </a:rPr>
              <a:t>Divisée en sections pour chaque étape du parcours des aliments. Demander aux élèves de compléter chaque section soit au fur et à mesure de la diffusion du PowerPoint pendant le cours soit à la fin de la leçon.</a:t>
            </a:r>
          </a:p>
          <a:p>
            <a:pPr marL="228600" marR="0" lvl="1" indent="0" algn="just" defTabSz="228600" rtl="0" eaLnBrk="0" fontAlgn="base" latinLnBrk="0" hangingPunct="0">
              <a:lnSpc>
                <a:spcPct val="100000"/>
              </a:lnSpc>
              <a:spcBef>
                <a:spcPct val="0"/>
              </a:spcBef>
              <a:spcAft>
                <a:spcPct val="0"/>
              </a:spcAft>
              <a:buClrTx/>
              <a:buSzTx/>
              <a:buFontTx/>
              <a:buNone/>
              <a:tabLst/>
              <a:defRPr/>
            </a:pPr>
            <a:endParaRPr kumimoji="0" 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Wingdings" panose="05000000000000000000" pitchFamily="2" charset="2"/>
            </a:endParaRPr>
          </a:p>
          <a:p>
            <a:pPr marL="400050" marR="0" lvl="1" indent="-171450" algn="just" defTabSz="228600" rtl="0" eaLnBrk="0" fontAlgn="base" latinLnBrk="0" hangingPunct="0">
              <a:lnSpc>
                <a:spcPct val="100000"/>
              </a:lnSpc>
              <a:spcBef>
                <a:spcPct val="0"/>
              </a:spcBef>
              <a:spcAft>
                <a:spcPct val="0"/>
              </a:spcAft>
              <a:buClrTx/>
              <a:buSzTx/>
              <a:buFontTx/>
              <a:buChar char="-"/>
              <a:tabLst/>
              <a:defRPr/>
            </a:pPr>
            <a:r>
              <a:rPr kumimoji="0" lang="fr-FR" altLang="fr-FR"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Fiche réponse de l’activité élève </a:t>
            </a:r>
            <a:r>
              <a:rPr kumimoji="0" lang="fr-FR" altLang="fr-FR"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Wingdings" pitchFamily="2" charset="2"/>
              </a:rPr>
              <a:t> </a:t>
            </a:r>
            <a:r>
              <a:rPr kumimoji="0" lang="fr-FR" alt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Wingdings" pitchFamily="2" charset="2"/>
              </a:rPr>
              <a:t>Utiliser comme guide pour vérifier que tous les points ont été abordés.</a:t>
            </a:r>
          </a:p>
          <a:p>
            <a:pPr marL="228600" marR="0" lvl="1" indent="0" algn="just" defTabSz="228600" rtl="0" eaLnBrk="0" fontAlgn="base" latinLnBrk="0" hangingPunct="0">
              <a:lnSpc>
                <a:spcPct val="100000"/>
              </a:lnSpc>
              <a:spcBef>
                <a:spcPct val="0"/>
              </a:spcBef>
              <a:spcAft>
                <a:spcPct val="0"/>
              </a:spcAft>
              <a:buClrTx/>
              <a:buSzTx/>
              <a:buFontTx/>
              <a:buNone/>
              <a:tabLst/>
              <a:defRPr/>
            </a:pPr>
            <a:endParaRPr kumimoji="0" lang="fr-FR" alt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400050" marR="0" lvl="1" indent="-171450" algn="just" defTabSz="228600" rtl="0" eaLnBrk="0" fontAlgn="base" latinLnBrk="0" hangingPunct="0">
              <a:lnSpc>
                <a:spcPct val="100000"/>
              </a:lnSpc>
              <a:spcBef>
                <a:spcPct val="0"/>
              </a:spcBef>
              <a:spcAft>
                <a:spcPct val="0"/>
              </a:spcAft>
              <a:buClrTx/>
              <a:buSzTx/>
              <a:buFontTx/>
              <a:buChar char="-"/>
              <a:tabLst/>
              <a:defRPr/>
            </a:pPr>
            <a:r>
              <a:rPr kumimoji="0" lang="fr-FR" altLang="fr-FR"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Animation SafeConsume sur le Parcours des aliments</a:t>
            </a:r>
          </a:p>
          <a:p>
            <a:pPr marL="228600" marR="0" lvl="1" indent="0" algn="just" defTabSz="228600" rtl="0" eaLnBrk="0" fontAlgn="base" latinLnBrk="0" hangingPunct="0">
              <a:lnSpc>
                <a:spcPct val="100000"/>
              </a:lnSpc>
              <a:spcBef>
                <a:spcPct val="0"/>
              </a:spcBef>
              <a:spcAft>
                <a:spcPct val="0"/>
              </a:spcAft>
              <a:buClrTx/>
              <a:buSzTx/>
              <a:buFontTx/>
              <a:buNone/>
              <a:tabLst/>
              <a:defRPr/>
            </a:pPr>
            <a:endParaRPr kumimoji="0" lang="en-US" altLang="fr-FR"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400050" marR="0" lvl="1" indent="-171450" algn="just" defTabSz="228600" rtl="0" eaLnBrk="0" fontAlgn="base" latinLnBrk="0" hangingPunct="0">
              <a:lnSpc>
                <a:spcPct val="100000"/>
              </a:lnSpc>
              <a:spcBef>
                <a:spcPct val="0"/>
              </a:spcBef>
              <a:spcAft>
                <a:spcPct val="0"/>
              </a:spcAft>
              <a:buClrTx/>
              <a:buSzTx/>
              <a:buFontTx/>
              <a:buChar char="-"/>
              <a:tabLst/>
              <a:defRPr/>
            </a:pPr>
            <a:endParaRPr kumimoji="0" lang="en-US" alt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grpSp>
        <p:nvGrpSpPr>
          <p:cNvPr id="4" name="Groupe 3">
            <a:extLst>
              <a:ext uri="{FF2B5EF4-FFF2-40B4-BE49-F238E27FC236}">
                <a16:creationId xmlns:a16="http://schemas.microsoft.com/office/drawing/2014/main" id="{23054584-AB99-8A68-6F2F-D088E8077CAE}"/>
              </a:ext>
              <a:ext uri="{C183D7F6-B498-43B3-948B-1728B52AA6E4}">
                <adec:decorative xmlns:adec="http://schemas.microsoft.com/office/drawing/2017/decorative" val="1"/>
              </a:ext>
            </a:extLst>
          </p:cNvPr>
          <p:cNvGrpSpPr/>
          <p:nvPr/>
        </p:nvGrpSpPr>
        <p:grpSpPr>
          <a:xfrm>
            <a:off x="-41275" y="6011863"/>
            <a:ext cx="12276138" cy="887412"/>
            <a:chOff x="-41275" y="6011863"/>
            <a:chExt cx="12276138" cy="887412"/>
          </a:xfrm>
        </p:grpSpPr>
        <p:sp>
          <p:nvSpPr>
            <p:cNvPr id="35" name="Rectangle 34">
              <a:extLst>
                <a:ext uri="{FF2B5EF4-FFF2-40B4-BE49-F238E27FC236}">
                  <a16:creationId xmlns:a16="http://schemas.microsoft.com/office/drawing/2014/main" id="{4A70AEC8-6359-4D9A-856C-256872471FA9}"/>
                </a:ext>
              </a:extLst>
            </p:cNvPr>
            <p:cNvSpPr/>
            <p:nvPr/>
          </p:nvSpPr>
          <p:spPr bwMode="auto">
            <a:xfrm>
              <a:off x="-41275" y="6011863"/>
              <a:ext cx="12276138" cy="8874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srgbClr val="FFFFFF"/>
                </a:solidFill>
                <a:effectLst/>
                <a:uLnTx/>
                <a:uFillTx/>
                <a:latin typeface="Microsoft Sans Serif"/>
                <a:ea typeface="+mn-ea"/>
                <a:cs typeface="+mn-cs"/>
              </a:endParaRPr>
            </a:p>
          </p:txBody>
        </p:sp>
        <p:sp>
          <p:nvSpPr>
            <p:cNvPr id="34833" name="ZoneTexte 31">
              <a:extLst>
                <a:ext uri="{FF2B5EF4-FFF2-40B4-BE49-F238E27FC236}">
                  <a16:creationId xmlns:a16="http://schemas.microsoft.com/office/drawing/2014/main" id="{773C575C-47E0-4052-94FD-7B7844B5E2FC}"/>
                </a:ext>
              </a:extLst>
            </p:cNvPr>
            <p:cNvSpPr txBox="1">
              <a:spLocks noChangeArrowheads="1"/>
            </p:cNvSpPr>
            <p:nvPr/>
          </p:nvSpPr>
          <p:spPr bwMode="auto">
            <a:xfrm>
              <a:off x="6072461" y="6131723"/>
              <a:ext cx="2379225" cy="276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chemeClr val="tx1"/>
                  </a:solidFill>
                  <a:latin typeface="Microsoft Sans Serif" panose="020B0604020202020204" pitchFamily="34" charset="0"/>
                </a:defRPr>
              </a:lvl1pPr>
              <a:lvl2pPr marL="742950" indent="-285750">
                <a:defRPr sz="900">
                  <a:solidFill>
                    <a:schemeClr val="tx1"/>
                  </a:solidFill>
                  <a:latin typeface="Microsoft Sans Serif" panose="020B0604020202020204" pitchFamily="34" charset="0"/>
                </a:defRPr>
              </a:lvl2pPr>
              <a:lvl3pPr marL="1143000" indent="-228600">
                <a:defRPr sz="900">
                  <a:solidFill>
                    <a:schemeClr val="tx1"/>
                  </a:solidFill>
                  <a:latin typeface="Microsoft Sans Serif" panose="020B0604020202020204" pitchFamily="34" charset="0"/>
                </a:defRPr>
              </a:lvl3pPr>
              <a:lvl4pPr marL="1600200" indent="-228600">
                <a:defRPr sz="900">
                  <a:solidFill>
                    <a:schemeClr val="tx1"/>
                  </a:solidFill>
                  <a:latin typeface="Microsoft Sans Serif" panose="020B0604020202020204" pitchFamily="34" charset="0"/>
                </a:defRPr>
              </a:lvl4pPr>
              <a:lvl5pPr marL="2057400" indent="-228600">
                <a:defRPr sz="900">
                  <a:solidFill>
                    <a:schemeClr val="tx1"/>
                  </a:solidFill>
                  <a:latin typeface="Microsoft Sans Serif" panose="020B0604020202020204" pitchFamily="34" charset="0"/>
                </a:defRPr>
              </a:lvl5pPr>
              <a:lvl6pPr marL="2514600" indent="-228600" defTabSz="228600" eaLnBrk="0" fontAlgn="base" hangingPunct="0">
                <a:spcBef>
                  <a:spcPct val="0"/>
                </a:spcBef>
                <a:spcAft>
                  <a:spcPct val="0"/>
                </a:spcAft>
                <a:defRPr sz="900">
                  <a:solidFill>
                    <a:schemeClr val="tx1"/>
                  </a:solidFill>
                  <a:latin typeface="Microsoft Sans Serif" panose="020B0604020202020204" pitchFamily="34" charset="0"/>
                </a:defRPr>
              </a:lvl6pPr>
              <a:lvl7pPr marL="2971800" indent="-228600" defTabSz="228600" eaLnBrk="0" fontAlgn="base" hangingPunct="0">
                <a:spcBef>
                  <a:spcPct val="0"/>
                </a:spcBef>
                <a:spcAft>
                  <a:spcPct val="0"/>
                </a:spcAft>
                <a:defRPr sz="900">
                  <a:solidFill>
                    <a:schemeClr val="tx1"/>
                  </a:solidFill>
                  <a:latin typeface="Microsoft Sans Serif" panose="020B0604020202020204" pitchFamily="34" charset="0"/>
                </a:defRPr>
              </a:lvl7pPr>
              <a:lvl8pPr marL="3429000" indent="-228600" defTabSz="228600" eaLnBrk="0" fontAlgn="base" hangingPunct="0">
                <a:spcBef>
                  <a:spcPct val="0"/>
                </a:spcBef>
                <a:spcAft>
                  <a:spcPct val="0"/>
                </a:spcAft>
                <a:defRPr sz="900">
                  <a:solidFill>
                    <a:schemeClr val="tx1"/>
                  </a:solidFill>
                  <a:latin typeface="Microsoft Sans Serif" panose="020B0604020202020204" pitchFamily="34" charset="0"/>
                </a:defRPr>
              </a:lvl8pPr>
              <a:lvl9pPr marL="3886200" indent="-228600" defTabSz="228600" eaLnBrk="0" fontAlgn="base" hangingPunct="0">
                <a:spcBef>
                  <a:spcPct val="0"/>
                </a:spcBef>
                <a:spcAft>
                  <a:spcPct val="0"/>
                </a:spcAft>
                <a:defRPr sz="900">
                  <a:solidFill>
                    <a:schemeClr val="tx1"/>
                  </a:solidFill>
                  <a:latin typeface="Microsoft Sans Serif" panose="020B0604020202020204" pitchFamily="34" charset="0"/>
                </a:defRPr>
              </a:lvl9pPr>
            </a:lstStyle>
            <a:p>
              <a:pPr marL="0" marR="0" lvl="0" indent="0" algn="l" defTabSz="228600" rtl="0" eaLnBrk="1" fontAlgn="base" latinLnBrk="0" hangingPunct="1">
                <a:lnSpc>
                  <a:spcPct val="100000"/>
                </a:lnSpc>
                <a:spcBef>
                  <a:spcPct val="0"/>
                </a:spcBef>
                <a:spcAft>
                  <a:spcPct val="0"/>
                </a:spcAft>
                <a:buClrTx/>
                <a:buSzTx/>
                <a:buFontTx/>
                <a:buNone/>
                <a:tabLst/>
                <a:defRPr/>
              </a:pPr>
              <a:r>
                <a:rPr kumimoji="0" lang="fr-FR" altLang="fr-FR"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Retour au menu principal</a:t>
              </a:r>
            </a:p>
          </p:txBody>
        </p:sp>
        <p:pic>
          <p:nvPicPr>
            <p:cNvPr id="34834" name="Image 34">
              <a:extLst>
                <a:ext uri="{FF2B5EF4-FFF2-40B4-BE49-F238E27FC236}">
                  <a16:creationId xmlns:a16="http://schemas.microsoft.com/office/drawing/2014/main" id="{A5EA01BD-E5AB-454A-A7BA-6BF046818E0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801" y="6059489"/>
              <a:ext cx="1890406" cy="412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6" name="Bouton d’action : vide 35" descr="Bouton pour fermer la diapositive et revenir à la page principale de l'aperçu des ressources">
            <a:hlinkClick r:id="rId10" action="ppaction://hlinksldjump" highlightClick="1"/>
            <a:extLst>
              <a:ext uri="{FF2B5EF4-FFF2-40B4-BE49-F238E27FC236}">
                <a16:creationId xmlns:a16="http://schemas.microsoft.com/office/drawing/2014/main" id="{BD919DAC-177B-4E8E-85A0-0B5EE2105437}"/>
              </a:ext>
            </a:extLst>
          </p:cNvPr>
          <p:cNvSpPr/>
          <p:nvPr/>
        </p:nvSpPr>
        <p:spPr bwMode="auto">
          <a:xfrm>
            <a:off x="5713413" y="6130925"/>
            <a:ext cx="306387" cy="269875"/>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228600"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dirty="0">
                <a:ln>
                  <a:noFill/>
                </a:ln>
                <a:solidFill>
                  <a:prstClr val="black"/>
                </a:solidFill>
                <a:effectLst/>
                <a:uLnTx/>
                <a:uFillTx/>
                <a:latin typeface="Microsoft Sans Serif"/>
                <a:ea typeface="+mn-ea"/>
                <a:cs typeface="+mn-cs"/>
              </a:rPr>
              <a:t>X</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0CCE74B-9543-4601-9538-C4A66D9F5CE4}"/>
              </a:ext>
            </a:extLst>
          </p:cNvPr>
          <p:cNvSpPr>
            <a:spLocks noGrp="1"/>
          </p:cNvSpPr>
          <p:nvPr>
            <p:ph type="title" idx="4294967295"/>
          </p:nvPr>
        </p:nvSpPr>
        <p:spPr>
          <a:xfrm>
            <a:off x="4497100" y="-5725"/>
            <a:ext cx="10515600" cy="1325563"/>
          </a:xfrm>
        </p:spPr>
        <p:txBody>
          <a:bodyPr/>
          <a:lstStyle/>
          <a:p>
            <a:pPr rtl="0" eaLnBrk="1" fontAlgn="auto" latinLnBrk="0" hangingPunct="1"/>
            <a:r>
              <a:rPr lang="fr-FR" sz="3200">
                <a:solidFill>
                  <a:srgbClr val="5B225F"/>
                </a:solidFill>
                <a:latin typeface="Arial" panose="020B0604020202020204" pitchFamily="34" charset="0"/>
                <a:ea typeface="+mn-ea"/>
                <a:cs typeface="Arial" panose="020B0604020202020204" pitchFamily="34" charset="0"/>
              </a:rPr>
              <a:t>Kit de débats</a:t>
            </a:r>
          </a:p>
        </p:txBody>
      </p:sp>
      <p:grpSp>
        <p:nvGrpSpPr>
          <p:cNvPr id="3" name="Groupe 2" descr="Images donnant un aperçu de la ressource">
            <a:extLst>
              <a:ext uri="{FF2B5EF4-FFF2-40B4-BE49-F238E27FC236}">
                <a16:creationId xmlns:a16="http://schemas.microsoft.com/office/drawing/2014/main" id="{0907E6CB-1D02-6208-004F-93E9B635909C}"/>
              </a:ext>
              <a:ext uri="{C183D7F6-B498-43B3-948B-1728B52AA6E4}">
                <adec:decorative xmlns:adec="http://schemas.microsoft.com/office/drawing/2017/decorative" val="0"/>
              </a:ext>
            </a:extLst>
          </p:cNvPr>
          <p:cNvGrpSpPr/>
          <p:nvPr/>
        </p:nvGrpSpPr>
        <p:grpSpPr>
          <a:xfrm>
            <a:off x="103188" y="304800"/>
            <a:ext cx="11993562" cy="5518150"/>
            <a:chOff x="103188" y="304800"/>
            <a:chExt cx="11993562" cy="5518150"/>
          </a:xfrm>
        </p:grpSpPr>
        <p:pic>
          <p:nvPicPr>
            <p:cNvPr id="35845" name="Picture 14" descr="Kit de débats sur l'hygiène des aliments - Page d'accueil">
              <a:extLst>
                <a:ext uri="{FF2B5EF4-FFF2-40B4-BE49-F238E27FC236}">
                  <a16:creationId xmlns:a16="http://schemas.microsoft.com/office/drawing/2014/main" id="{7CFD00AF-8E32-42A4-945A-D393277A143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188" y="304800"/>
              <a:ext cx="4022725" cy="2336800"/>
            </a:xfrm>
            <a:prstGeom prst="ellipse">
              <a:avLst/>
            </a:prstGeom>
            <a:ln w="9525">
              <a:solidFill>
                <a:schemeClr val="tx1"/>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pic>
          <p:nvPicPr>
            <p:cNvPr id="35846" name="Picture 15" descr="Kit de débat - &quot;Est-il plus sur de prendre ses repas chez soi ou au restaurant ?&quot;">
              <a:extLst>
                <a:ext uri="{FF2B5EF4-FFF2-40B4-BE49-F238E27FC236}">
                  <a16:creationId xmlns:a16="http://schemas.microsoft.com/office/drawing/2014/main" id="{780D5CAA-0B93-4F47-83AD-63E9783A51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0163" y="2641600"/>
              <a:ext cx="5881687" cy="3181350"/>
            </a:xfrm>
            <a:prstGeom prst="ellipse">
              <a:avLst/>
            </a:prstGeom>
            <a:ln w="9525">
              <a:solidFill>
                <a:schemeClr val="tx1"/>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pic>
          <p:nvPicPr>
            <p:cNvPr id="35847" name="Picture 16" descr="Carte de débat sur Henri, cuisinier">
              <a:extLst>
                <a:ext uri="{FF2B5EF4-FFF2-40B4-BE49-F238E27FC236}">
                  <a16:creationId xmlns:a16="http://schemas.microsoft.com/office/drawing/2014/main" id="{5BFF0A73-6E74-48D8-B215-F733EDEA16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43988" y="1343025"/>
              <a:ext cx="3052762" cy="4230688"/>
            </a:xfrm>
            <a:prstGeom prst="ellipse">
              <a:avLst/>
            </a:prstGeom>
            <a:ln w="9525">
              <a:solidFill>
                <a:schemeClr val="tx1"/>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grpSp>
      <p:sp>
        <p:nvSpPr>
          <p:cNvPr id="23" name="ZoneTexte 22">
            <a:extLst>
              <a:ext uri="{FF2B5EF4-FFF2-40B4-BE49-F238E27FC236}">
                <a16:creationId xmlns:a16="http://schemas.microsoft.com/office/drawing/2014/main" id="{A18781A6-E13D-4AE4-B5A9-5A33A18DAAD7}"/>
              </a:ext>
            </a:extLst>
          </p:cNvPr>
          <p:cNvSpPr txBox="1"/>
          <p:nvPr/>
        </p:nvSpPr>
        <p:spPr>
          <a:xfrm>
            <a:off x="4125913" y="1006475"/>
            <a:ext cx="6186487" cy="1200150"/>
          </a:xfrm>
          <a:prstGeom prst="rect">
            <a:avLst/>
          </a:prstGeom>
          <a:noFill/>
        </p:spPr>
        <p:txBody>
          <a:bodyPr>
            <a:spAutoFit/>
          </a:bodyPr>
          <a:lstStyle/>
          <a:p>
            <a:pPr marL="285750" marR="0" lvl="1" indent="-285750" algn="just" defTabSz="228600" rtl="0" eaLnBrk="0" fontAlgn="base" latinLnBrk="0" hangingPunct="0">
              <a:lnSpc>
                <a:spcPct val="100000"/>
              </a:lnSpc>
              <a:spcBef>
                <a:spcPts val="300"/>
              </a:spcBef>
              <a:spcAft>
                <a:spcPct val="0"/>
              </a:spcAft>
              <a:buClrTx/>
              <a:buSzTx/>
              <a:buFont typeface="Wingdings" panose="05000000000000000000" pitchFamily="2" charset="2"/>
              <a:buChar char="ü"/>
              <a:tabLst/>
              <a:defRPr/>
            </a:pPr>
            <a:r>
              <a:rPr kumimoji="0" lang="fr-FR"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Objectifs d’apprentissage :</a:t>
            </a:r>
            <a:endParaRPr kumimoji="0" 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400050" marR="0" lvl="1" indent="-171450" algn="just" defTabSz="228600" rtl="0" eaLnBrk="0" fontAlgn="base" latinLnBrk="0" hangingPunct="0">
              <a:lnSpc>
                <a:spcPct val="100000"/>
              </a:lnSpc>
              <a:spcBef>
                <a:spcPct val="0"/>
              </a:spcBef>
              <a:spcAft>
                <a:spcPct val="0"/>
              </a:spcAft>
              <a:buClrTx/>
              <a:buSzTx/>
              <a:buFontTx/>
              <a:buChar char="-"/>
              <a:tabLst/>
              <a:defRPr/>
            </a:pPr>
            <a:r>
              <a:rPr kumimoji="0" 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S'entraîner à discuter et à débattre de questions et à exprimer son opinion.</a:t>
            </a:r>
          </a:p>
          <a:p>
            <a:pPr marL="400050" marR="0" lvl="1" indent="-171450" algn="just" defTabSz="228600" rtl="0" eaLnBrk="0" fontAlgn="base" latinLnBrk="0" hangingPunct="0">
              <a:lnSpc>
                <a:spcPct val="100000"/>
              </a:lnSpc>
              <a:spcBef>
                <a:spcPct val="0"/>
              </a:spcBef>
              <a:spcAft>
                <a:spcPct val="0"/>
              </a:spcAft>
              <a:buClrTx/>
              <a:buSzTx/>
              <a:buFontTx/>
              <a:buChar char="-"/>
              <a:tabLst/>
              <a:defRPr/>
            </a:pPr>
            <a:r>
              <a:rPr kumimoji="0" 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Examiner les questions sociales, éthiques et factuelles de manière globale.</a:t>
            </a:r>
          </a:p>
          <a:p>
            <a:pPr marL="400050" marR="0" lvl="1" indent="-171450" algn="just" defTabSz="228600" rtl="0" eaLnBrk="0" fontAlgn="base" latinLnBrk="0" hangingPunct="0">
              <a:lnSpc>
                <a:spcPct val="100000"/>
              </a:lnSpc>
              <a:spcBef>
                <a:spcPct val="0"/>
              </a:spcBef>
              <a:spcAft>
                <a:spcPct val="0"/>
              </a:spcAft>
              <a:buClrTx/>
              <a:buSzTx/>
              <a:buFontTx/>
              <a:buChar char="-"/>
              <a:tabLst/>
              <a:defRPr/>
            </a:pPr>
            <a:r>
              <a:rPr kumimoji="0" 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Réfléchir à différents points de vue.</a:t>
            </a:r>
          </a:p>
          <a:p>
            <a:pPr marL="400050" marR="0" lvl="1" indent="-171450" algn="just" defTabSz="228600" rtl="0" eaLnBrk="0" fontAlgn="base" latinLnBrk="0" hangingPunct="0">
              <a:lnSpc>
                <a:spcPct val="100000"/>
              </a:lnSpc>
              <a:spcBef>
                <a:spcPct val="0"/>
              </a:spcBef>
              <a:spcAft>
                <a:spcPct val="0"/>
              </a:spcAft>
              <a:buClrTx/>
              <a:buSzTx/>
              <a:buFontTx/>
              <a:buChar char="-"/>
              <a:tabLst/>
              <a:defRPr/>
            </a:pPr>
            <a:r>
              <a:rPr kumimoji="0" 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Apprendre à appuyer ses opinions sur des éléments concrets.</a:t>
            </a:r>
          </a:p>
          <a:p>
            <a:pPr marL="0" marR="0" lvl="0" indent="0" algn="just" defTabSz="228600" rtl="0" eaLnBrk="0" fontAlgn="base" latinLnBrk="0" hangingPunct="0">
              <a:lnSpc>
                <a:spcPct val="100000"/>
              </a:lnSpc>
              <a:spcBef>
                <a:spcPct val="0"/>
              </a:spcBef>
              <a:spcAft>
                <a:spcPct val="0"/>
              </a:spcAft>
              <a:buClrTx/>
              <a:buSzTx/>
              <a:buFontTx/>
              <a:buNone/>
              <a:tabLst/>
              <a:defRPr/>
            </a:pPr>
            <a:endParaRPr kumimoji="0" 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grpSp>
        <p:nvGrpSpPr>
          <p:cNvPr id="4" name="Groupe 3">
            <a:extLst>
              <a:ext uri="{FF2B5EF4-FFF2-40B4-BE49-F238E27FC236}">
                <a16:creationId xmlns:a16="http://schemas.microsoft.com/office/drawing/2014/main" id="{4BE5D685-4790-F569-96F5-113472E8F43D}"/>
              </a:ext>
              <a:ext uri="{C183D7F6-B498-43B3-948B-1728B52AA6E4}">
                <adec:decorative xmlns:adec="http://schemas.microsoft.com/office/drawing/2017/decorative" val="1"/>
              </a:ext>
            </a:extLst>
          </p:cNvPr>
          <p:cNvGrpSpPr/>
          <p:nvPr/>
        </p:nvGrpSpPr>
        <p:grpSpPr>
          <a:xfrm>
            <a:off x="-41275" y="6011863"/>
            <a:ext cx="12276138" cy="887412"/>
            <a:chOff x="-41275" y="6011863"/>
            <a:chExt cx="12276138" cy="887412"/>
          </a:xfrm>
        </p:grpSpPr>
        <p:sp>
          <p:nvSpPr>
            <p:cNvPr id="35" name="Rectangle 34">
              <a:extLst>
                <a:ext uri="{FF2B5EF4-FFF2-40B4-BE49-F238E27FC236}">
                  <a16:creationId xmlns:a16="http://schemas.microsoft.com/office/drawing/2014/main" id="{9505DCFE-10BD-4233-9501-810BC4865735}"/>
                </a:ext>
              </a:extLst>
            </p:cNvPr>
            <p:cNvSpPr/>
            <p:nvPr/>
          </p:nvSpPr>
          <p:spPr bwMode="auto">
            <a:xfrm>
              <a:off x="-41275" y="6011863"/>
              <a:ext cx="12276138" cy="8874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srgbClr val="FFFFFF"/>
                </a:solidFill>
                <a:effectLst/>
                <a:uLnTx/>
                <a:uFillTx/>
                <a:latin typeface="Microsoft Sans Serif"/>
                <a:ea typeface="+mn-ea"/>
                <a:cs typeface="+mn-cs"/>
              </a:endParaRPr>
            </a:p>
          </p:txBody>
        </p:sp>
        <p:sp>
          <p:nvSpPr>
            <p:cNvPr id="35852" name="ZoneTexte 31">
              <a:extLst>
                <a:ext uri="{FF2B5EF4-FFF2-40B4-BE49-F238E27FC236}">
                  <a16:creationId xmlns:a16="http://schemas.microsoft.com/office/drawing/2014/main" id="{01328ACD-C22B-4164-8C47-6C68331A45DD}"/>
                </a:ext>
              </a:extLst>
            </p:cNvPr>
            <p:cNvSpPr txBox="1">
              <a:spLocks noChangeArrowheads="1"/>
            </p:cNvSpPr>
            <p:nvPr/>
          </p:nvSpPr>
          <p:spPr bwMode="auto">
            <a:xfrm>
              <a:off x="6072461" y="6131723"/>
              <a:ext cx="2379225" cy="276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chemeClr val="tx1"/>
                  </a:solidFill>
                  <a:latin typeface="Microsoft Sans Serif" panose="020B0604020202020204" pitchFamily="34" charset="0"/>
                </a:defRPr>
              </a:lvl1pPr>
              <a:lvl2pPr marL="742950" indent="-285750">
                <a:defRPr sz="900">
                  <a:solidFill>
                    <a:schemeClr val="tx1"/>
                  </a:solidFill>
                  <a:latin typeface="Microsoft Sans Serif" panose="020B0604020202020204" pitchFamily="34" charset="0"/>
                </a:defRPr>
              </a:lvl2pPr>
              <a:lvl3pPr marL="1143000" indent="-228600">
                <a:defRPr sz="900">
                  <a:solidFill>
                    <a:schemeClr val="tx1"/>
                  </a:solidFill>
                  <a:latin typeface="Microsoft Sans Serif" panose="020B0604020202020204" pitchFamily="34" charset="0"/>
                </a:defRPr>
              </a:lvl3pPr>
              <a:lvl4pPr marL="1600200" indent="-228600">
                <a:defRPr sz="900">
                  <a:solidFill>
                    <a:schemeClr val="tx1"/>
                  </a:solidFill>
                  <a:latin typeface="Microsoft Sans Serif" panose="020B0604020202020204" pitchFamily="34" charset="0"/>
                </a:defRPr>
              </a:lvl4pPr>
              <a:lvl5pPr marL="2057400" indent="-228600">
                <a:defRPr sz="900">
                  <a:solidFill>
                    <a:schemeClr val="tx1"/>
                  </a:solidFill>
                  <a:latin typeface="Microsoft Sans Serif" panose="020B0604020202020204" pitchFamily="34" charset="0"/>
                </a:defRPr>
              </a:lvl5pPr>
              <a:lvl6pPr marL="2514600" indent="-228600" defTabSz="228600" eaLnBrk="0" fontAlgn="base" hangingPunct="0">
                <a:spcBef>
                  <a:spcPct val="0"/>
                </a:spcBef>
                <a:spcAft>
                  <a:spcPct val="0"/>
                </a:spcAft>
                <a:defRPr sz="900">
                  <a:solidFill>
                    <a:schemeClr val="tx1"/>
                  </a:solidFill>
                  <a:latin typeface="Microsoft Sans Serif" panose="020B0604020202020204" pitchFamily="34" charset="0"/>
                </a:defRPr>
              </a:lvl6pPr>
              <a:lvl7pPr marL="2971800" indent="-228600" defTabSz="228600" eaLnBrk="0" fontAlgn="base" hangingPunct="0">
                <a:spcBef>
                  <a:spcPct val="0"/>
                </a:spcBef>
                <a:spcAft>
                  <a:spcPct val="0"/>
                </a:spcAft>
                <a:defRPr sz="900">
                  <a:solidFill>
                    <a:schemeClr val="tx1"/>
                  </a:solidFill>
                  <a:latin typeface="Microsoft Sans Serif" panose="020B0604020202020204" pitchFamily="34" charset="0"/>
                </a:defRPr>
              </a:lvl7pPr>
              <a:lvl8pPr marL="3429000" indent="-228600" defTabSz="228600" eaLnBrk="0" fontAlgn="base" hangingPunct="0">
                <a:spcBef>
                  <a:spcPct val="0"/>
                </a:spcBef>
                <a:spcAft>
                  <a:spcPct val="0"/>
                </a:spcAft>
                <a:defRPr sz="900">
                  <a:solidFill>
                    <a:schemeClr val="tx1"/>
                  </a:solidFill>
                  <a:latin typeface="Microsoft Sans Serif" panose="020B0604020202020204" pitchFamily="34" charset="0"/>
                </a:defRPr>
              </a:lvl8pPr>
              <a:lvl9pPr marL="3886200" indent="-228600" defTabSz="228600" eaLnBrk="0" fontAlgn="base" hangingPunct="0">
                <a:spcBef>
                  <a:spcPct val="0"/>
                </a:spcBef>
                <a:spcAft>
                  <a:spcPct val="0"/>
                </a:spcAft>
                <a:defRPr sz="900">
                  <a:solidFill>
                    <a:schemeClr val="tx1"/>
                  </a:solidFill>
                  <a:latin typeface="Microsoft Sans Serif" panose="020B0604020202020204" pitchFamily="34" charset="0"/>
                </a:defRPr>
              </a:lvl9pPr>
            </a:lstStyle>
            <a:p>
              <a:pPr marL="0" marR="0" lvl="0" indent="0" algn="l" defTabSz="228600" rtl="0" eaLnBrk="1" fontAlgn="base" latinLnBrk="0" hangingPunct="1">
                <a:lnSpc>
                  <a:spcPct val="100000"/>
                </a:lnSpc>
                <a:spcBef>
                  <a:spcPct val="0"/>
                </a:spcBef>
                <a:spcAft>
                  <a:spcPct val="0"/>
                </a:spcAft>
                <a:buClrTx/>
                <a:buSzTx/>
                <a:buFontTx/>
                <a:buNone/>
                <a:tabLst/>
                <a:defRPr/>
              </a:pPr>
              <a:r>
                <a:rPr kumimoji="0" lang="fr-FR" altLang="fr-FR"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Retour au menu principal</a:t>
              </a:r>
            </a:p>
          </p:txBody>
        </p:sp>
        <p:pic>
          <p:nvPicPr>
            <p:cNvPr id="35853" name="Image 34">
              <a:extLst>
                <a:ext uri="{FF2B5EF4-FFF2-40B4-BE49-F238E27FC236}">
                  <a16:creationId xmlns:a16="http://schemas.microsoft.com/office/drawing/2014/main" id="{C26D7E70-331C-4993-B82E-98B43D3111D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801" y="6059489"/>
              <a:ext cx="1890406" cy="412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6" name="Bouton d’action : vide 35" descr="Bouton pour fermer la diapositive et revenir à la page principale de l'aperçu des ressources">
            <a:hlinkClick r:id="rId6" action="ppaction://hlinksldjump" highlightClick="1"/>
            <a:extLst>
              <a:ext uri="{FF2B5EF4-FFF2-40B4-BE49-F238E27FC236}">
                <a16:creationId xmlns:a16="http://schemas.microsoft.com/office/drawing/2014/main" id="{4AEFB9E3-653A-4981-9175-7553265B1A0E}"/>
              </a:ext>
            </a:extLst>
          </p:cNvPr>
          <p:cNvSpPr/>
          <p:nvPr/>
        </p:nvSpPr>
        <p:spPr bwMode="auto">
          <a:xfrm>
            <a:off x="5713413" y="6130925"/>
            <a:ext cx="306387" cy="269875"/>
          </a:xfrm>
          <a:prstGeom prst="actionButtonBlank">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228600"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a:ln>
                  <a:noFill/>
                </a:ln>
                <a:solidFill>
                  <a:prstClr val="black"/>
                </a:solidFill>
                <a:effectLst/>
                <a:uLnTx/>
                <a:uFillTx/>
                <a:latin typeface="Microsoft Sans Serif"/>
                <a:ea typeface="+mn-ea"/>
                <a:cs typeface="+mn-cs"/>
              </a:rPr>
              <a:t>X</a:t>
            </a:r>
            <a:endParaRPr kumimoji="0" lang="fr-FR" sz="900" b="0" i="0" u="none" strike="noStrike" kern="1200" cap="none" spc="0" normalizeH="0" baseline="0" noProof="0" dirty="0">
              <a:ln>
                <a:noFill/>
              </a:ln>
              <a:solidFill>
                <a:prstClr val="black"/>
              </a:solidFill>
              <a:effectLst/>
              <a:uLnTx/>
              <a:uFillTx/>
              <a:latin typeface="Microsoft Sans Serif"/>
              <a:ea typeface="+mn-ea"/>
              <a:cs typeface="+mn-c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38781B1-4419-4EEF-9FF8-95B7F5D379A7}"/>
              </a:ext>
            </a:extLst>
          </p:cNvPr>
          <p:cNvSpPr>
            <a:spLocks noGrp="1"/>
          </p:cNvSpPr>
          <p:nvPr>
            <p:ph type="title" idx="4294967295"/>
          </p:nvPr>
        </p:nvSpPr>
        <p:spPr>
          <a:xfrm>
            <a:off x="3780379" y="-110455"/>
            <a:ext cx="10515600" cy="1325563"/>
          </a:xfrm>
        </p:spPr>
        <p:txBody>
          <a:bodyPr/>
          <a:lstStyle/>
          <a:p>
            <a:pPr eaLnBrk="1" fontAlgn="auto" hangingPunct="1"/>
            <a:r>
              <a:rPr lang="fr-FR" sz="3200">
                <a:solidFill>
                  <a:srgbClr val="5B225F"/>
                </a:solidFill>
                <a:latin typeface="Arial" panose="020B0604020202020204" pitchFamily="34" charset="0"/>
                <a:ea typeface="+mn-ea"/>
                <a:cs typeface="Arial" panose="020B0604020202020204" pitchFamily="34" charset="0"/>
              </a:rPr>
              <a:t>Livre de recettes</a:t>
            </a:r>
          </a:p>
        </p:txBody>
      </p:sp>
      <p:grpSp>
        <p:nvGrpSpPr>
          <p:cNvPr id="3" name="Groupe 2" descr="Images illustrant la ressource">
            <a:extLst>
              <a:ext uri="{FF2B5EF4-FFF2-40B4-BE49-F238E27FC236}">
                <a16:creationId xmlns:a16="http://schemas.microsoft.com/office/drawing/2014/main" id="{952E7368-5045-5B6A-F18D-5CAA101486ED}"/>
              </a:ext>
            </a:extLst>
          </p:cNvPr>
          <p:cNvGrpSpPr/>
          <p:nvPr/>
        </p:nvGrpSpPr>
        <p:grpSpPr>
          <a:xfrm>
            <a:off x="82799" y="136525"/>
            <a:ext cx="11979819" cy="5634277"/>
            <a:chOff x="82799" y="136525"/>
            <a:chExt cx="11979819" cy="5634277"/>
          </a:xfrm>
        </p:grpSpPr>
        <p:pic>
          <p:nvPicPr>
            <p:cNvPr id="36870" name="Picture 16" descr="Livre de recette - Page d'accueil">
              <a:extLst>
                <a:ext uri="{FF2B5EF4-FFF2-40B4-BE49-F238E27FC236}">
                  <a16:creationId xmlns:a16="http://schemas.microsoft.com/office/drawing/2014/main" id="{CCF5D8D3-8270-42EA-B122-5D4B4F6C847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99" y="136525"/>
              <a:ext cx="3300829" cy="2374900"/>
            </a:xfrm>
            <a:prstGeom prst="ellipse">
              <a:avLst/>
            </a:prstGeom>
            <a:ln w="9525">
              <a:solidFill>
                <a:schemeClr val="tx1"/>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pic>
          <p:nvPicPr>
            <p:cNvPr id="36871" name="Picture 17" descr="Livre de recettes - Sommaire">
              <a:extLst>
                <a:ext uri="{FF2B5EF4-FFF2-40B4-BE49-F238E27FC236}">
                  <a16:creationId xmlns:a16="http://schemas.microsoft.com/office/drawing/2014/main" id="{D53EA1D1-3FBF-465A-AD4E-8B2A8F21864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8407" y="2906332"/>
              <a:ext cx="3535599" cy="2550145"/>
            </a:xfrm>
            <a:prstGeom prst="ellipse">
              <a:avLst/>
            </a:prstGeom>
            <a:ln w="9525">
              <a:solidFill>
                <a:schemeClr val="tx1"/>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pic>
          <p:nvPicPr>
            <p:cNvPr id="36872" name="Picture 18" descr="Livre de recettes - Ingrédients de la crème brulée">
              <a:extLst>
                <a:ext uri="{FF2B5EF4-FFF2-40B4-BE49-F238E27FC236}">
                  <a16:creationId xmlns:a16="http://schemas.microsoft.com/office/drawing/2014/main" id="{A16544AD-68D3-40F6-8E41-4C321BA1FB3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81292" y="875982"/>
              <a:ext cx="2981325" cy="1845924"/>
            </a:xfrm>
            <a:prstGeom prst="ellipse">
              <a:avLst/>
            </a:prstGeom>
            <a:ln w="9525">
              <a:solidFill>
                <a:schemeClr val="tx1"/>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pic>
          <p:nvPicPr>
            <p:cNvPr id="36873" name="Picture 19" descr="Livre de recettes - Méthode de préparation de la crème brulée">
              <a:extLst>
                <a:ext uri="{FF2B5EF4-FFF2-40B4-BE49-F238E27FC236}">
                  <a16:creationId xmlns:a16="http://schemas.microsoft.com/office/drawing/2014/main" id="{4EF42419-5D82-48ED-B4C1-A720FEC4C6D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136503" y="3635375"/>
              <a:ext cx="2926115" cy="2135427"/>
            </a:xfrm>
            <a:prstGeom prst="ellipse">
              <a:avLst/>
            </a:prstGeom>
            <a:ln w="9525">
              <a:solidFill>
                <a:schemeClr val="tx1"/>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grpSp>
      <p:sp>
        <p:nvSpPr>
          <p:cNvPr id="23" name="ZoneTexte 22">
            <a:extLst>
              <a:ext uri="{FF2B5EF4-FFF2-40B4-BE49-F238E27FC236}">
                <a16:creationId xmlns:a16="http://schemas.microsoft.com/office/drawing/2014/main" id="{40A5A99C-680D-418D-B201-B799B7009877}"/>
              </a:ext>
            </a:extLst>
          </p:cNvPr>
          <p:cNvSpPr txBox="1"/>
          <p:nvPr/>
        </p:nvSpPr>
        <p:spPr>
          <a:xfrm>
            <a:off x="3382963" y="841375"/>
            <a:ext cx="5675312" cy="1200150"/>
          </a:xfrm>
          <a:prstGeom prst="rect">
            <a:avLst/>
          </a:prstGeom>
          <a:noFill/>
        </p:spPr>
        <p:txBody>
          <a:bodyPr>
            <a:spAutoFit/>
          </a:bodyPr>
          <a:lstStyle/>
          <a:p>
            <a:pPr marL="285750" marR="0" lvl="1" indent="-285750" algn="just" defTabSz="228600" rtl="0" eaLnBrk="0" fontAlgn="base" latinLnBrk="0" hangingPunct="0">
              <a:lnSpc>
                <a:spcPct val="100000"/>
              </a:lnSpc>
              <a:spcBef>
                <a:spcPts val="300"/>
              </a:spcBef>
              <a:spcAft>
                <a:spcPct val="0"/>
              </a:spcAft>
              <a:buClrTx/>
              <a:buSzTx/>
              <a:buFont typeface="Wingdings" panose="05000000000000000000" pitchFamily="2" charset="2"/>
              <a:buChar char="ü"/>
              <a:tabLst/>
              <a:defRPr/>
            </a:pPr>
            <a:r>
              <a:rPr kumimoji="0" lang="fr-FR"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Objectifs d’apprentissage :</a:t>
            </a:r>
            <a:endParaRPr kumimoji="0" 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400050" marR="0" lvl="1" indent="-171450" algn="just" defTabSz="228600" rtl="0" eaLnBrk="0" fontAlgn="base" latinLnBrk="0" hangingPunct="0">
              <a:lnSpc>
                <a:spcPct val="100000"/>
              </a:lnSpc>
              <a:spcBef>
                <a:spcPct val="0"/>
              </a:spcBef>
              <a:spcAft>
                <a:spcPct val="0"/>
              </a:spcAft>
              <a:buClrTx/>
              <a:buSzTx/>
              <a:buFontTx/>
              <a:buChar char="-"/>
              <a:tabLst/>
              <a:defRPr/>
            </a:pPr>
            <a:r>
              <a:rPr kumimoji="0" 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Comprendre la contamination croisée et comment elle se produit.</a:t>
            </a:r>
          </a:p>
          <a:p>
            <a:pPr marL="400050" marR="0" lvl="1" indent="-171450" algn="just" defTabSz="228600" rtl="0" eaLnBrk="0" fontAlgn="base" latinLnBrk="0" hangingPunct="0">
              <a:lnSpc>
                <a:spcPct val="100000"/>
              </a:lnSpc>
              <a:spcBef>
                <a:spcPct val="0"/>
              </a:spcBef>
              <a:spcAft>
                <a:spcPct val="0"/>
              </a:spcAft>
              <a:buClrTx/>
              <a:buSzTx/>
              <a:buFontTx/>
              <a:buChar char="-"/>
              <a:tabLst/>
              <a:defRPr/>
            </a:pPr>
            <a:r>
              <a:rPr kumimoji="0" 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Développer et normaliser les compétences de la vie quotidienne concernant l’hygiène des mains, l’hygiène des aliments et la préparation des aliments.</a:t>
            </a:r>
          </a:p>
          <a:p>
            <a:pPr marL="0" marR="0" lvl="0" indent="0" algn="just" defTabSz="228600" rtl="0" eaLnBrk="0" fontAlgn="base" latinLnBrk="0" hangingPunct="0">
              <a:lnSpc>
                <a:spcPct val="100000"/>
              </a:lnSpc>
              <a:spcBef>
                <a:spcPct val="0"/>
              </a:spcBef>
              <a:spcAft>
                <a:spcPct val="0"/>
              </a:spcAft>
              <a:buClrTx/>
              <a:buSzTx/>
              <a:buFontTx/>
              <a:buNone/>
              <a:tabLst/>
              <a:defRPr/>
            </a:pPr>
            <a:endParaRPr kumimoji="0" 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17" name="ZoneTexte 16">
            <a:extLst>
              <a:ext uri="{FF2B5EF4-FFF2-40B4-BE49-F238E27FC236}">
                <a16:creationId xmlns:a16="http://schemas.microsoft.com/office/drawing/2014/main" id="{E459B0AE-0447-4887-8A24-BA3FC940E675}"/>
              </a:ext>
            </a:extLst>
          </p:cNvPr>
          <p:cNvSpPr txBox="1"/>
          <p:nvPr/>
        </p:nvSpPr>
        <p:spPr>
          <a:xfrm>
            <a:off x="3382963" y="1798638"/>
            <a:ext cx="5675312" cy="4154487"/>
          </a:xfrm>
          <a:prstGeom prst="rect">
            <a:avLst/>
          </a:prstGeom>
          <a:noFill/>
        </p:spPr>
        <p:txBody>
          <a:bodyPr>
            <a:spAutoFit/>
          </a:bodyPr>
          <a:lstStyle/>
          <a:p>
            <a:pPr marL="0" marR="0" lvl="0" indent="0" algn="just" defTabSz="2286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171450" marR="0" lvl="0" indent="-171450" algn="just" defTabSz="228600" rtl="0" eaLnBrk="0" fontAlgn="base" latinLnBrk="0" hangingPunct="0">
              <a:lnSpc>
                <a:spcPct val="100000"/>
              </a:lnSpc>
              <a:spcBef>
                <a:spcPct val="0"/>
              </a:spcBef>
              <a:spcAft>
                <a:spcPct val="0"/>
              </a:spcAft>
              <a:buClrTx/>
              <a:buSzTx/>
              <a:buFont typeface="Wingdings" panose="05000000000000000000" pitchFamily="2" charset="2"/>
              <a:buChar char="ü"/>
              <a:tabLst/>
              <a:defRPr/>
            </a:pPr>
            <a:r>
              <a:rPr kumimoji="0" 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Chaque recette comprend des instructions détaillées, avec des informations supplémentaires sur l'hygiène des aliments entre chaque étape :</a:t>
            </a:r>
          </a:p>
          <a:p>
            <a:pPr marL="628650" marR="0" lvl="2" indent="-171450" algn="just" defTabSz="228600" rtl="0" eaLnBrk="0" fontAlgn="base" latinLnBrk="0" hangingPunct="0">
              <a:lnSpc>
                <a:spcPct val="100000"/>
              </a:lnSpc>
              <a:spcBef>
                <a:spcPct val="0"/>
              </a:spcBef>
              <a:spcAft>
                <a:spcPct val="0"/>
              </a:spcAft>
              <a:buClrTx/>
              <a:buSzTx/>
              <a:buFontTx/>
              <a:buChar char="-"/>
              <a:tabLst/>
              <a:defRPr/>
            </a:pPr>
            <a:r>
              <a:rPr kumimoji="0" lang="fr-FR"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La sécurité des aliments </a:t>
            </a:r>
            <a:r>
              <a:rPr kumimoji="0" 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désigne des méthodes sûres de préparation des aliments. Par exemple, couper la partie épaisse du poulet pour s'assurer qu'il n'y ait pas de partie rose et que le jus soit clair.</a:t>
            </a:r>
          </a:p>
          <a:p>
            <a:pPr marL="457200" marR="0" lvl="2" indent="0" algn="just" defTabSz="228600" rtl="0" eaLnBrk="0" fontAlgn="base" latinLnBrk="0" hangingPunct="0">
              <a:lnSpc>
                <a:spcPct val="100000"/>
              </a:lnSpc>
              <a:spcBef>
                <a:spcPct val="0"/>
              </a:spcBef>
              <a:spcAft>
                <a:spcPct val="0"/>
              </a:spcAft>
              <a:buClrTx/>
              <a:buSzTx/>
              <a:buFontTx/>
              <a:buNone/>
              <a:tabLst/>
              <a:defRPr/>
            </a:pPr>
            <a:endParaRPr kumimoji="0" 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628650" marR="0" lvl="2" indent="-171450" algn="just" defTabSz="228600" rtl="0" eaLnBrk="0" fontAlgn="base" latinLnBrk="0" hangingPunct="0">
              <a:lnSpc>
                <a:spcPct val="100000"/>
              </a:lnSpc>
              <a:spcBef>
                <a:spcPct val="0"/>
              </a:spcBef>
              <a:spcAft>
                <a:spcPct val="0"/>
              </a:spcAft>
              <a:buClrTx/>
              <a:buSzTx/>
              <a:buFontTx/>
              <a:buChar char="-"/>
              <a:tabLst/>
              <a:defRPr/>
            </a:pPr>
            <a:r>
              <a:rPr kumimoji="0" lang="fr-FR"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L’hygiène des ustensiles </a:t>
            </a:r>
            <a:r>
              <a:rPr kumimoji="0" 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concerne les ustensiles de cuisine. Par exemple, utiliser un couteau et une planche à découper spécifiques pour le poulet cru.</a:t>
            </a:r>
          </a:p>
          <a:p>
            <a:pPr marL="628650" marR="0" lvl="2" indent="-171450" algn="just" defTabSz="228600" rtl="0" eaLnBrk="0" fontAlgn="base" latinLnBrk="0" hangingPunct="0">
              <a:lnSpc>
                <a:spcPct val="100000"/>
              </a:lnSpc>
              <a:spcBef>
                <a:spcPct val="0"/>
              </a:spcBef>
              <a:spcAft>
                <a:spcPct val="0"/>
              </a:spcAft>
              <a:buClrTx/>
              <a:buSzTx/>
              <a:buFontTx/>
              <a:buChar char="-"/>
              <a:tabLst/>
              <a:defRPr/>
            </a:pPr>
            <a:endParaRPr kumimoji="0" 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628650" marR="0" lvl="2" indent="-171450" algn="just" defTabSz="228600" rtl="0" eaLnBrk="0" fontAlgn="base" latinLnBrk="0" hangingPunct="0">
              <a:lnSpc>
                <a:spcPct val="100000"/>
              </a:lnSpc>
              <a:spcBef>
                <a:spcPct val="0"/>
              </a:spcBef>
              <a:spcAft>
                <a:spcPct val="0"/>
              </a:spcAft>
              <a:buClrTx/>
              <a:buSzTx/>
              <a:buFontTx/>
              <a:buChar char="-"/>
              <a:tabLst/>
              <a:defRPr/>
            </a:pPr>
            <a:r>
              <a:rPr kumimoji="0" lang="fr-FR"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L’hygiène des surfaces </a:t>
            </a:r>
            <a:r>
              <a:rPr kumimoji="0" 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fait référence au plan de travail de la cuisine et aux torchons. Par exemple, nettoyer les surfaces et laisser sécher les torchons.</a:t>
            </a:r>
          </a:p>
          <a:p>
            <a:pPr marL="457200" marR="0" lvl="2" indent="0" algn="just" defTabSz="228600" rtl="0" eaLnBrk="0" fontAlgn="base" latinLnBrk="0" hangingPunct="0">
              <a:lnSpc>
                <a:spcPct val="100000"/>
              </a:lnSpc>
              <a:spcBef>
                <a:spcPct val="0"/>
              </a:spcBef>
              <a:spcAft>
                <a:spcPct val="0"/>
              </a:spcAft>
              <a:buClrTx/>
              <a:buSzTx/>
              <a:buFontTx/>
              <a:buNone/>
              <a:tabLst/>
              <a:defRPr/>
            </a:pPr>
            <a:endParaRPr kumimoji="0" 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628650" marR="0" lvl="2" indent="-171450" algn="just" defTabSz="228600" rtl="0" eaLnBrk="0" fontAlgn="base" latinLnBrk="0" hangingPunct="0">
              <a:lnSpc>
                <a:spcPct val="100000"/>
              </a:lnSpc>
              <a:spcBef>
                <a:spcPct val="0"/>
              </a:spcBef>
              <a:spcAft>
                <a:spcPct val="0"/>
              </a:spcAft>
              <a:buClrTx/>
              <a:buSzTx/>
              <a:buFontTx/>
              <a:buChar char="-"/>
              <a:tabLst/>
              <a:defRPr/>
            </a:pPr>
            <a:r>
              <a:rPr kumimoji="0" lang="fr-FR"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L’hygiène personnelle </a:t>
            </a:r>
            <a:r>
              <a:rPr kumimoji="0" 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se réfère à votre protection et à la sécurité des aliments. Par exemple, se laver les mains après manipulation de la viande crue.</a:t>
            </a:r>
          </a:p>
          <a:p>
            <a:pPr marL="0" marR="0" lvl="0" indent="0" algn="just" defTabSz="228600" rtl="0" eaLnBrk="0" fontAlgn="base" latinLnBrk="0" hangingPunct="0">
              <a:lnSpc>
                <a:spcPct val="100000"/>
              </a:lnSpc>
              <a:spcBef>
                <a:spcPct val="0"/>
              </a:spcBef>
              <a:spcAft>
                <a:spcPct val="0"/>
              </a:spcAft>
              <a:buClrTx/>
              <a:buSzTx/>
              <a:buFontTx/>
              <a:buNone/>
              <a:tabLst/>
              <a:defRPr/>
            </a:pPr>
            <a:endParaRPr kumimoji="0" 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0" marR="0" lvl="0" indent="0" algn="just" defTabSz="228600" rtl="0" eaLnBrk="0" fontAlgn="base" latinLnBrk="0" hangingPunct="0">
              <a:lnSpc>
                <a:spcPct val="100000"/>
              </a:lnSpc>
              <a:spcBef>
                <a:spcPct val="0"/>
              </a:spcBef>
              <a:spcAft>
                <a:spcPct val="0"/>
              </a:spcAft>
              <a:buClrTx/>
              <a:buSzTx/>
              <a:buFontTx/>
              <a:buNone/>
              <a:tabLst/>
              <a:defRPr/>
            </a:pPr>
            <a:r>
              <a:rPr kumimoji="0" lang="fr-FR"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Les instructions relatives à l'hygiène des aliments sont là pour rappeler comment cuisiner en respectant les règles de bonne pratique afin d’éviter les infections d’origine alimentaire.</a:t>
            </a:r>
          </a:p>
        </p:txBody>
      </p:sp>
      <p:grpSp>
        <p:nvGrpSpPr>
          <p:cNvPr id="4" name="Groupe 3">
            <a:extLst>
              <a:ext uri="{FF2B5EF4-FFF2-40B4-BE49-F238E27FC236}">
                <a16:creationId xmlns:a16="http://schemas.microsoft.com/office/drawing/2014/main" id="{7959D2F2-F056-66D1-83FD-10D4F7E827AF}"/>
              </a:ext>
              <a:ext uri="{C183D7F6-B498-43B3-948B-1728B52AA6E4}">
                <adec:decorative xmlns:adec="http://schemas.microsoft.com/office/drawing/2017/decorative" val="1"/>
              </a:ext>
            </a:extLst>
          </p:cNvPr>
          <p:cNvGrpSpPr/>
          <p:nvPr/>
        </p:nvGrpSpPr>
        <p:grpSpPr>
          <a:xfrm>
            <a:off x="-41275" y="6011863"/>
            <a:ext cx="12276138" cy="887412"/>
            <a:chOff x="-41275" y="6011863"/>
            <a:chExt cx="12276138" cy="887412"/>
          </a:xfrm>
        </p:grpSpPr>
        <p:sp>
          <p:nvSpPr>
            <p:cNvPr id="35" name="Rectangle 34">
              <a:extLst>
                <a:ext uri="{FF2B5EF4-FFF2-40B4-BE49-F238E27FC236}">
                  <a16:creationId xmlns:a16="http://schemas.microsoft.com/office/drawing/2014/main" id="{1C097407-C3F3-4848-8FC1-0F98F1D69FD1}"/>
                </a:ext>
              </a:extLst>
            </p:cNvPr>
            <p:cNvSpPr/>
            <p:nvPr/>
          </p:nvSpPr>
          <p:spPr bwMode="auto">
            <a:xfrm>
              <a:off x="-41275" y="6011863"/>
              <a:ext cx="12276138" cy="8874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a:ln>
                  <a:noFill/>
                </a:ln>
                <a:solidFill>
                  <a:srgbClr val="FFFFFF"/>
                </a:solidFill>
                <a:effectLst/>
                <a:uLnTx/>
                <a:uFillTx/>
                <a:latin typeface="Microsoft Sans Serif"/>
                <a:ea typeface="+mn-ea"/>
                <a:cs typeface="+mn-cs"/>
              </a:endParaRPr>
            </a:p>
          </p:txBody>
        </p:sp>
        <p:sp>
          <p:nvSpPr>
            <p:cNvPr id="36878" name="ZoneTexte 31">
              <a:extLst>
                <a:ext uri="{FF2B5EF4-FFF2-40B4-BE49-F238E27FC236}">
                  <a16:creationId xmlns:a16="http://schemas.microsoft.com/office/drawing/2014/main" id="{4DC7A159-4DF8-4B14-AD68-EB4E4B16BB80}"/>
                </a:ext>
              </a:extLst>
            </p:cNvPr>
            <p:cNvSpPr txBox="1">
              <a:spLocks noChangeArrowheads="1"/>
            </p:cNvSpPr>
            <p:nvPr/>
          </p:nvSpPr>
          <p:spPr bwMode="auto">
            <a:xfrm>
              <a:off x="6072461" y="6131723"/>
              <a:ext cx="2379225" cy="276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chemeClr val="tx1"/>
                  </a:solidFill>
                  <a:latin typeface="Microsoft Sans Serif" panose="020B0604020202020204" pitchFamily="34" charset="0"/>
                </a:defRPr>
              </a:lvl1pPr>
              <a:lvl2pPr marL="742950" indent="-285750">
                <a:defRPr sz="900">
                  <a:solidFill>
                    <a:schemeClr val="tx1"/>
                  </a:solidFill>
                  <a:latin typeface="Microsoft Sans Serif" panose="020B0604020202020204" pitchFamily="34" charset="0"/>
                </a:defRPr>
              </a:lvl2pPr>
              <a:lvl3pPr marL="1143000" indent="-228600">
                <a:defRPr sz="900">
                  <a:solidFill>
                    <a:schemeClr val="tx1"/>
                  </a:solidFill>
                  <a:latin typeface="Microsoft Sans Serif" panose="020B0604020202020204" pitchFamily="34" charset="0"/>
                </a:defRPr>
              </a:lvl3pPr>
              <a:lvl4pPr marL="1600200" indent="-228600">
                <a:defRPr sz="900">
                  <a:solidFill>
                    <a:schemeClr val="tx1"/>
                  </a:solidFill>
                  <a:latin typeface="Microsoft Sans Serif" panose="020B0604020202020204" pitchFamily="34" charset="0"/>
                </a:defRPr>
              </a:lvl4pPr>
              <a:lvl5pPr marL="2057400" indent="-228600">
                <a:defRPr sz="900">
                  <a:solidFill>
                    <a:schemeClr val="tx1"/>
                  </a:solidFill>
                  <a:latin typeface="Microsoft Sans Serif" panose="020B0604020202020204" pitchFamily="34" charset="0"/>
                </a:defRPr>
              </a:lvl5pPr>
              <a:lvl6pPr marL="2514600" indent="-228600" defTabSz="228600" eaLnBrk="0" fontAlgn="base" hangingPunct="0">
                <a:spcBef>
                  <a:spcPct val="0"/>
                </a:spcBef>
                <a:spcAft>
                  <a:spcPct val="0"/>
                </a:spcAft>
                <a:defRPr sz="900">
                  <a:solidFill>
                    <a:schemeClr val="tx1"/>
                  </a:solidFill>
                  <a:latin typeface="Microsoft Sans Serif" panose="020B0604020202020204" pitchFamily="34" charset="0"/>
                </a:defRPr>
              </a:lvl6pPr>
              <a:lvl7pPr marL="2971800" indent="-228600" defTabSz="228600" eaLnBrk="0" fontAlgn="base" hangingPunct="0">
                <a:spcBef>
                  <a:spcPct val="0"/>
                </a:spcBef>
                <a:spcAft>
                  <a:spcPct val="0"/>
                </a:spcAft>
                <a:defRPr sz="900">
                  <a:solidFill>
                    <a:schemeClr val="tx1"/>
                  </a:solidFill>
                  <a:latin typeface="Microsoft Sans Serif" panose="020B0604020202020204" pitchFamily="34" charset="0"/>
                </a:defRPr>
              </a:lvl7pPr>
              <a:lvl8pPr marL="3429000" indent="-228600" defTabSz="228600" eaLnBrk="0" fontAlgn="base" hangingPunct="0">
                <a:spcBef>
                  <a:spcPct val="0"/>
                </a:spcBef>
                <a:spcAft>
                  <a:spcPct val="0"/>
                </a:spcAft>
                <a:defRPr sz="900">
                  <a:solidFill>
                    <a:schemeClr val="tx1"/>
                  </a:solidFill>
                  <a:latin typeface="Microsoft Sans Serif" panose="020B0604020202020204" pitchFamily="34" charset="0"/>
                </a:defRPr>
              </a:lvl8pPr>
              <a:lvl9pPr marL="3886200" indent="-228600" defTabSz="228600" eaLnBrk="0" fontAlgn="base" hangingPunct="0">
                <a:spcBef>
                  <a:spcPct val="0"/>
                </a:spcBef>
                <a:spcAft>
                  <a:spcPct val="0"/>
                </a:spcAft>
                <a:defRPr sz="900">
                  <a:solidFill>
                    <a:schemeClr val="tx1"/>
                  </a:solidFill>
                  <a:latin typeface="Microsoft Sans Serif" panose="020B0604020202020204" pitchFamily="34" charset="0"/>
                </a:defRPr>
              </a:lvl9pPr>
            </a:lstStyle>
            <a:p>
              <a:pPr marL="0" marR="0" lvl="0" indent="0" algn="l" defTabSz="228600" rtl="0" eaLnBrk="1" fontAlgn="base" latinLnBrk="0" hangingPunct="1">
                <a:lnSpc>
                  <a:spcPct val="100000"/>
                </a:lnSpc>
                <a:spcBef>
                  <a:spcPct val="0"/>
                </a:spcBef>
                <a:spcAft>
                  <a:spcPct val="0"/>
                </a:spcAft>
                <a:buClrTx/>
                <a:buSzTx/>
                <a:buFontTx/>
                <a:buNone/>
                <a:tabLst/>
                <a:defRPr/>
              </a:pPr>
              <a:r>
                <a:rPr kumimoji="0" lang="fr-FR" altLang="fr-FR"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Retour au menu principal</a:t>
              </a:r>
            </a:p>
          </p:txBody>
        </p:sp>
        <p:pic>
          <p:nvPicPr>
            <p:cNvPr id="36879" name="Image 34">
              <a:extLst>
                <a:ext uri="{FF2B5EF4-FFF2-40B4-BE49-F238E27FC236}">
                  <a16:creationId xmlns:a16="http://schemas.microsoft.com/office/drawing/2014/main" id="{A3A1DD71-E04B-4D4E-AD78-25B2B558538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801" y="6059489"/>
              <a:ext cx="1890406" cy="412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6" name="Bouton d’action : vide 35" descr="Bouton pour fermer la diapositive et revenir à la page principale de l'aperçu des ressources">
            <a:hlinkClick r:id="rId7" action="ppaction://hlinksldjump" highlightClick="1"/>
            <a:extLst>
              <a:ext uri="{FF2B5EF4-FFF2-40B4-BE49-F238E27FC236}">
                <a16:creationId xmlns:a16="http://schemas.microsoft.com/office/drawing/2014/main" id="{AB32DDFB-40BC-4F9A-9EDD-28555F31FD3F}"/>
              </a:ext>
            </a:extLst>
          </p:cNvPr>
          <p:cNvSpPr/>
          <p:nvPr/>
        </p:nvSpPr>
        <p:spPr bwMode="auto">
          <a:xfrm>
            <a:off x="5713413" y="6130925"/>
            <a:ext cx="306387" cy="269875"/>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228600"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dirty="0">
                <a:ln>
                  <a:noFill/>
                </a:ln>
                <a:solidFill>
                  <a:prstClr val="black"/>
                </a:solidFill>
                <a:effectLst/>
                <a:uLnTx/>
                <a:uFillTx/>
                <a:latin typeface="Microsoft Sans Serif"/>
                <a:ea typeface="+mn-ea"/>
                <a:cs typeface="+mn-cs"/>
              </a:rPr>
              <a:t>X</a:t>
            </a:r>
          </a:p>
        </p:txBody>
      </p:sp>
    </p:spTree>
  </p:cSld>
  <p:clrMapOvr>
    <a:masterClrMapping/>
  </p:clrMapOvr>
</p:sld>
</file>

<file path=ppt/theme/theme1.xml><?xml version="1.0" encoding="utf-8"?>
<a:theme xmlns:a="http://schemas.openxmlformats.org/drawingml/2006/main" name="Tema1">
  <a:themeElements>
    <a:clrScheme name="Custom 9">
      <a:dk1>
        <a:sysClr val="windowText" lastClr="000000"/>
      </a:dk1>
      <a:lt1>
        <a:srgbClr val="FFFFFF"/>
      </a:lt1>
      <a:dk2>
        <a:srgbClr val="00707C"/>
      </a:dk2>
      <a:lt2>
        <a:srgbClr val="CFEAE1"/>
      </a:lt2>
      <a:accent1>
        <a:srgbClr val="00707C"/>
      </a:accent1>
      <a:accent2>
        <a:srgbClr val="CFEAE1"/>
      </a:accent2>
      <a:accent3>
        <a:srgbClr val="DD4758"/>
      </a:accent3>
      <a:accent4>
        <a:srgbClr val="FFD8BA"/>
      </a:accent4>
      <a:accent5>
        <a:srgbClr val="0C1B1B"/>
      </a:accent5>
      <a:accent6>
        <a:srgbClr val="8DB7BC"/>
      </a:accent6>
      <a:hlink>
        <a:srgbClr val="0563C1"/>
      </a:hlink>
      <a:folHlink>
        <a:srgbClr val="954F72"/>
      </a:folHlink>
    </a:clrScheme>
    <a:fontScheme name="SafeConsume">
      <a:majorFont>
        <a:latin typeface="Georgia"/>
        <a:ea typeface=""/>
        <a:cs typeface=""/>
      </a:majorFont>
      <a:minorFont>
        <a:latin typeface="Microsoft Sans Serif"/>
        <a:ea typeface=""/>
        <a:cs typeface=""/>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a1" id="{0E7BD821-AD58-45A2-853D-2D05F1CDADEF}" vid="{46F10311-8BDC-4967-99B2-F1F5E286CD84}"/>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3501779BA33D24E8149D4B874D12439" ma:contentTypeVersion="10" ma:contentTypeDescription="Create a new document." ma:contentTypeScope="" ma:versionID="4c9363805fa9d57d915737c42785b0f5">
  <xsd:schema xmlns:xsd="http://www.w3.org/2001/XMLSchema" xmlns:xs="http://www.w3.org/2001/XMLSchema" xmlns:p="http://schemas.microsoft.com/office/2006/metadata/properties" xmlns:ns2="1fb14ad6-309a-489a-a37a-efadb6fb7c1d" targetNamespace="http://schemas.microsoft.com/office/2006/metadata/properties" ma:root="true" ma:fieldsID="37e72963be641e46334b69e806042f93" ns2:_="">
    <xsd:import namespace="1fb14ad6-309a-489a-a37a-efadb6fb7c1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Locatio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fb14ad6-309a-489a-a37a-efadb6fb7c1d"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Location" ma:index="11" nillable="true" ma:displayName="Location" ma:internalName="MediaServiceLocation" ma:readOnly="true">
      <xsd:simpleType>
        <xsd:restriction base="dms:Text"/>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4E31369-9281-4BB2-936C-12BB27AC013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fb14ad6-309a-489a-a37a-efadb6fb7c1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A01CE7D-00FD-47B2-886B-A372532FAB4C}">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2D0E5325-9E62-4D2B-981B-2CCC07D119A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Safeconsume Theme</Template>
  <TotalTime>9</TotalTime>
  <Words>3344</Words>
  <Application>Microsoft Office PowerPoint</Application>
  <PresentationFormat>Grand écran</PresentationFormat>
  <Paragraphs>498</Paragraphs>
  <Slides>17</Slides>
  <Notes>8</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17</vt:i4>
      </vt:variant>
    </vt:vector>
  </HeadingPairs>
  <TitlesOfParts>
    <vt:vector size="24" baseType="lpstr">
      <vt:lpstr>Microsoft Sans Serif</vt:lpstr>
      <vt:lpstr>Arial</vt:lpstr>
      <vt:lpstr>Georgia</vt:lpstr>
      <vt:lpstr>Calibri</vt:lpstr>
      <vt:lpstr>Wingdings</vt:lpstr>
      <vt:lpstr>Courier New</vt:lpstr>
      <vt:lpstr>Tema1</vt:lpstr>
      <vt:lpstr>Enseigner l’hygiène des aliments Aperçus et liens</vt:lpstr>
      <vt:lpstr>Aperçus et liens 2</vt:lpstr>
      <vt:lpstr>Des microbes utiles et pathogènes</vt:lpstr>
      <vt:lpstr>Investigation d’une épidémie</vt:lpstr>
      <vt:lpstr>Scénarios</vt:lpstr>
      <vt:lpstr>Sécurité vs qualité des aliments</vt:lpstr>
      <vt:lpstr>Le parcours des aliments</vt:lpstr>
      <vt:lpstr>Kit de débats</vt:lpstr>
      <vt:lpstr>Livre de recettes</vt:lpstr>
      <vt:lpstr>Introduction</vt:lpstr>
      <vt:lpstr>Aspects microbiologiques - Les microbes pathogènes 1</vt:lpstr>
      <vt:lpstr>Aspects microbiologiques - Les microbes pathogènes 2</vt:lpstr>
      <vt:lpstr>Aspects microbiologiques Les microbes qui altèrent la qualité des aliments</vt:lpstr>
      <vt:lpstr>Aspects microbiologiques Les microbes utiles 1</vt:lpstr>
      <vt:lpstr>Aspects microbiologiques Les microbes utiles 2</vt:lpstr>
      <vt:lpstr>L’étiquetage des denrées alimentaires-</vt:lpstr>
      <vt:lpstr>Transmission des infections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Activity A: Useful and harmful microbes</dc:title>
  <dc:creator>virginie Hugues</dc:creator>
  <cp:lastModifiedBy>virginie Hugues</cp:lastModifiedBy>
  <cp:revision>203</cp:revision>
  <dcterms:created xsi:type="dcterms:W3CDTF">2019-05-03T13:27:37Z</dcterms:created>
  <dcterms:modified xsi:type="dcterms:W3CDTF">2023-01-26T14:01:30Z</dcterms:modified>
</cp:coreProperties>
</file>